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2" r:id="rId3"/>
    <p:sldId id="352" r:id="rId4"/>
    <p:sldId id="332" r:id="rId5"/>
    <p:sldId id="344" r:id="rId6"/>
    <p:sldId id="350" r:id="rId7"/>
    <p:sldId id="348" r:id="rId8"/>
    <p:sldId id="265" r:id="rId9"/>
    <p:sldId id="347" r:id="rId10"/>
    <p:sldId id="334" r:id="rId11"/>
    <p:sldId id="280" r:id="rId12"/>
    <p:sldId id="300" r:id="rId13"/>
    <p:sldId id="339" r:id="rId14"/>
    <p:sldId id="275" r:id="rId15"/>
    <p:sldId id="268" r:id="rId16"/>
    <p:sldId id="353" r:id="rId17"/>
    <p:sldId id="270" r:id="rId18"/>
    <p:sldId id="349" r:id="rId19"/>
    <p:sldId id="272" r:id="rId20"/>
    <p:sldId id="305" r:id="rId2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B853"/>
    <a:srgbClr val="FFFF00"/>
    <a:srgbClr val="00CC00"/>
    <a:srgbClr val="128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0893" autoAdjust="0"/>
  </p:normalViewPr>
  <p:slideViewPr>
    <p:cSldViewPr>
      <p:cViewPr varScale="1">
        <p:scale>
          <a:sx n="99" d="100"/>
          <a:sy n="99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54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Power</c:v>
                </c:pt>
              </c:strCache>
            </c:strRef>
          </c:tx>
          <c:spPr>
            <a:ln w="50553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xVal>
            <c:numRef>
              <c:f>Sheet1!$A$2:$A$73</c:f>
              <c:numCache>
                <c:formatCode>General</c:formatCode>
                <c:ptCount val="7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</c:numCache>
            </c:numRef>
          </c:xVal>
          <c:yVal>
            <c:numRef>
              <c:f>Sheet1!$B$2:$B$73</c:f>
              <c:numCache>
                <c:formatCode>General</c:formatCode>
                <c:ptCount val="72"/>
                <c:pt idx="0">
                  <c:v>-70.130435000000006</c:v>
                </c:pt>
                <c:pt idx="1">
                  <c:v>-68.046413999999999</c:v>
                </c:pt>
                <c:pt idx="2">
                  <c:v>-66.664947999999995</c:v>
                </c:pt>
                <c:pt idx="3">
                  <c:v>-66.416667000000004</c:v>
                </c:pt>
                <c:pt idx="4">
                  <c:v>-66.277777999999998</c:v>
                </c:pt>
                <c:pt idx="5">
                  <c:v>-66.045197999999999</c:v>
                </c:pt>
                <c:pt idx="6">
                  <c:v>-66.033708000000004</c:v>
                </c:pt>
                <c:pt idx="7">
                  <c:v>-65.884614999999997</c:v>
                </c:pt>
                <c:pt idx="8">
                  <c:v>-61.166666999999997</c:v>
                </c:pt>
                <c:pt idx="9">
                  <c:v>-60.846153999999999</c:v>
                </c:pt>
                <c:pt idx="10">
                  <c:v>-60.855556</c:v>
                </c:pt>
                <c:pt idx="11">
                  <c:v>-60.863636</c:v>
                </c:pt>
                <c:pt idx="12">
                  <c:v>-63.021875000000001</c:v>
                </c:pt>
                <c:pt idx="13">
                  <c:v>-63.965615999999997</c:v>
                </c:pt>
                <c:pt idx="14">
                  <c:v>-64.249230999999995</c:v>
                </c:pt>
                <c:pt idx="15">
                  <c:v>-64.223241999999999</c:v>
                </c:pt>
                <c:pt idx="16">
                  <c:v>-64.233129000000005</c:v>
                </c:pt>
                <c:pt idx="17">
                  <c:v>-64.236923000000004</c:v>
                </c:pt>
                <c:pt idx="18">
                  <c:v>-64.253085999999996</c:v>
                </c:pt>
                <c:pt idx="19">
                  <c:v>-65.206573000000006</c:v>
                </c:pt>
                <c:pt idx="20">
                  <c:v>-65.689921999999996</c:v>
                </c:pt>
                <c:pt idx="21">
                  <c:v>-65.710382999999993</c:v>
                </c:pt>
                <c:pt idx="22">
                  <c:v>-65.690217000000004</c:v>
                </c:pt>
                <c:pt idx="23">
                  <c:v>-65.675675999999996</c:v>
                </c:pt>
                <c:pt idx="24">
                  <c:v>-65.6875</c:v>
                </c:pt>
                <c:pt idx="25">
                  <c:v>-65.684211000000005</c:v>
                </c:pt>
                <c:pt idx="26">
                  <c:v>-65.963635999999994</c:v>
                </c:pt>
                <c:pt idx="27">
                  <c:v>-66.101523</c:v>
                </c:pt>
                <c:pt idx="28">
                  <c:v>-66.122449000000003</c:v>
                </c:pt>
                <c:pt idx="29">
                  <c:v>-66.153060999999994</c:v>
                </c:pt>
                <c:pt idx="30">
                  <c:v>-66.158974000000001</c:v>
                </c:pt>
                <c:pt idx="31">
                  <c:v>-66.157067999999995</c:v>
                </c:pt>
                <c:pt idx="32">
                  <c:v>-66.281609000000003</c:v>
                </c:pt>
                <c:pt idx="33">
                  <c:v>-66.567796999999999</c:v>
                </c:pt>
                <c:pt idx="34">
                  <c:v>-66.838710000000006</c:v>
                </c:pt>
                <c:pt idx="35">
                  <c:v>-68.658536999999995</c:v>
                </c:pt>
                <c:pt idx="36">
                  <c:v>-68.692683000000002</c:v>
                </c:pt>
                <c:pt idx="37">
                  <c:v>-68.75</c:v>
                </c:pt>
                <c:pt idx="38">
                  <c:v>-70.015038000000004</c:v>
                </c:pt>
                <c:pt idx="39">
                  <c:v>-71.247524999999996</c:v>
                </c:pt>
                <c:pt idx="40">
                  <c:v>-71.339805999999996</c:v>
                </c:pt>
                <c:pt idx="41">
                  <c:v>-71.697248000000002</c:v>
                </c:pt>
                <c:pt idx="42">
                  <c:v>-73.165679999999995</c:v>
                </c:pt>
                <c:pt idx="43">
                  <c:v>-73.283237</c:v>
                </c:pt>
                <c:pt idx="44">
                  <c:v>-73.376470999999995</c:v>
                </c:pt>
                <c:pt idx="45">
                  <c:v>-73.446428999999995</c:v>
                </c:pt>
                <c:pt idx="46">
                  <c:v>-73.604938000000004</c:v>
                </c:pt>
                <c:pt idx="47">
                  <c:v>-75.987804999999994</c:v>
                </c:pt>
                <c:pt idx="48">
                  <c:v>-76.119048000000006</c:v>
                </c:pt>
                <c:pt idx="49">
                  <c:v>-76.549707999999995</c:v>
                </c:pt>
                <c:pt idx="50">
                  <c:v>-76.602151000000006</c:v>
                </c:pt>
                <c:pt idx="51">
                  <c:v>-76.645161000000002</c:v>
                </c:pt>
                <c:pt idx="52">
                  <c:v>-76.686486000000002</c:v>
                </c:pt>
                <c:pt idx="53">
                  <c:v>-76.729281999999998</c:v>
                </c:pt>
                <c:pt idx="54">
                  <c:v>-77.173553999999996</c:v>
                </c:pt>
                <c:pt idx="55">
                  <c:v>-77.188034000000002</c:v>
                </c:pt>
                <c:pt idx="56">
                  <c:v>-76.525114000000002</c:v>
                </c:pt>
                <c:pt idx="57">
                  <c:v>-76.463830000000002</c:v>
                </c:pt>
                <c:pt idx="58">
                  <c:v>-76.434043000000003</c:v>
                </c:pt>
                <c:pt idx="59">
                  <c:v>-76.303797000000003</c:v>
                </c:pt>
                <c:pt idx="60">
                  <c:v>-76.251064</c:v>
                </c:pt>
                <c:pt idx="61">
                  <c:v>-75.809523999999996</c:v>
                </c:pt>
                <c:pt idx="62">
                  <c:v>-73.5</c:v>
                </c:pt>
                <c:pt idx="63">
                  <c:v>-73.225352000000001</c:v>
                </c:pt>
                <c:pt idx="64">
                  <c:v>-73.186915999999997</c:v>
                </c:pt>
                <c:pt idx="65">
                  <c:v>-73.106481000000002</c:v>
                </c:pt>
                <c:pt idx="66">
                  <c:v>-73.106481000000002</c:v>
                </c:pt>
                <c:pt idx="67">
                  <c:v>-73.083332999999996</c:v>
                </c:pt>
                <c:pt idx="68">
                  <c:v>-70.849245999999994</c:v>
                </c:pt>
                <c:pt idx="69">
                  <c:v>-70.294117999999997</c:v>
                </c:pt>
                <c:pt idx="70">
                  <c:v>-70.224598999999998</c:v>
                </c:pt>
                <c:pt idx="71">
                  <c:v>-70.129729999999995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woHuman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Sheet1!$A$2:$A$73</c:f>
              <c:numCache>
                <c:formatCode>General</c:formatCode>
                <c:ptCount val="7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</c:numCache>
            </c:numRef>
          </c:xVal>
          <c:yVal>
            <c:numRef>
              <c:f>Sheet1!$C$2:$C$73</c:f>
              <c:numCache>
                <c:formatCode>General</c:formatCode>
                <c:ptCount val="72"/>
                <c:pt idx="0">
                  <c:v>-63.517857000000006</c:v>
                </c:pt>
                <c:pt idx="1">
                  <c:v>-63.517857000000006</c:v>
                </c:pt>
                <c:pt idx="2">
                  <c:v>-63.527272999999994</c:v>
                </c:pt>
                <c:pt idx="3">
                  <c:v>-63.5</c:v>
                </c:pt>
                <c:pt idx="4">
                  <c:v>-63.190476000000004</c:v>
                </c:pt>
                <c:pt idx="5">
                  <c:v>-63.28</c:v>
                </c:pt>
                <c:pt idx="6">
                  <c:v>-62.151162999999997</c:v>
                </c:pt>
                <c:pt idx="7">
                  <c:v>-62.065933999999999</c:v>
                </c:pt>
                <c:pt idx="8">
                  <c:v>-62.056179999999998</c:v>
                </c:pt>
                <c:pt idx="9">
                  <c:v>-62.022988999999995</c:v>
                </c:pt>
                <c:pt idx="10">
                  <c:v>-62.022988999999995</c:v>
                </c:pt>
                <c:pt idx="11">
                  <c:v>-61.563379999999995</c:v>
                </c:pt>
                <c:pt idx="12">
                  <c:v>-61.573034000000007</c:v>
                </c:pt>
                <c:pt idx="13">
                  <c:v>-61.633332999999993</c:v>
                </c:pt>
                <c:pt idx="14">
                  <c:v>-62.110637999999994</c:v>
                </c:pt>
                <c:pt idx="15">
                  <c:v>-62.145298999999994</c:v>
                </c:pt>
                <c:pt idx="16">
                  <c:v>-62.206140000000005</c:v>
                </c:pt>
                <c:pt idx="17">
                  <c:v>-62.223577000000006</c:v>
                </c:pt>
                <c:pt idx="18">
                  <c:v>-62.502202999999994</c:v>
                </c:pt>
                <c:pt idx="19">
                  <c:v>-62.949438000000001</c:v>
                </c:pt>
                <c:pt idx="20">
                  <c:v>-63</c:v>
                </c:pt>
                <c:pt idx="21">
                  <c:v>-63.097937999999999</c:v>
                </c:pt>
                <c:pt idx="22">
                  <c:v>-63.451429000000005</c:v>
                </c:pt>
                <c:pt idx="23">
                  <c:v>-63.408045999999999</c:v>
                </c:pt>
                <c:pt idx="24">
                  <c:v>-63.417142999999996</c:v>
                </c:pt>
                <c:pt idx="25">
                  <c:v>-63.252294000000006</c:v>
                </c:pt>
                <c:pt idx="26">
                  <c:v>-63.109756000000004</c:v>
                </c:pt>
                <c:pt idx="27">
                  <c:v>-63.137725000000003</c:v>
                </c:pt>
                <c:pt idx="28">
                  <c:v>-63.215569000000002</c:v>
                </c:pt>
                <c:pt idx="29">
                  <c:v>-63.510988999999995</c:v>
                </c:pt>
                <c:pt idx="30">
                  <c:v>-63.597560999999999</c:v>
                </c:pt>
                <c:pt idx="31">
                  <c:v>-63.597560999999999</c:v>
                </c:pt>
                <c:pt idx="32">
                  <c:v>-63.539877000000004</c:v>
                </c:pt>
                <c:pt idx="33">
                  <c:v>-63.527777999999998</c:v>
                </c:pt>
                <c:pt idx="34">
                  <c:v>-64.028986000000003</c:v>
                </c:pt>
                <c:pt idx="35">
                  <c:v>-64.086331000000001</c:v>
                </c:pt>
                <c:pt idx="36">
                  <c:v>-64.065692999999996</c:v>
                </c:pt>
                <c:pt idx="37">
                  <c:v>-64.683672999999999</c:v>
                </c:pt>
                <c:pt idx="38">
                  <c:v>-65.459854000000007</c:v>
                </c:pt>
                <c:pt idx="39">
                  <c:v>-65.481481000000002</c:v>
                </c:pt>
                <c:pt idx="40">
                  <c:v>-65.424242000000007</c:v>
                </c:pt>
                <c:pt idx="41">
                  <c:v>-65.988889</c:v>
                </c:pt>
                <c:pt idx="42">
                  <c:v>-65.595960000000005</c:v>
                </c:pt>
                <c:pt idx="43">
                  <c:v>-64.902255999999994</c:v>
                </c:pt>
                <c:pt idx="44">
                  <c:v>-64.524476000000007</c:v>
                </c:pt>
                <c:pt idx="45">
                  <c:v>-64.431506999999996</c:v>
                </c:pt>
                <c:pt idx="46">
                  <c:v>-64.174312</c:v>
                </c:pt>
                <c:pt idx="47">
                  <c:v>-64.064220000000006</c:v>
                </c:pt>
                <c:pt idx="48">
                  <c:v>-63.837607000000006</c:v>
                </c:pt>
                <c:pt idx="49">
                  <c:v>-63.576271000000006</c:v>
                </c:pt>
                <c:pt idx="50">
                  <c:v>-61.580247</c:v>
                </c:pt>
                <c:pt idx="51">
                  <c:v>-61.469136000000006</c:v>
                </c:pt>
                <c:pt idx="52">
                  <c:v>-61.469136000000006</c:v>
                </c:pt>
                <c:pt idx="53">
                  <c:v>-62.518181999999996</c:v>
                </c:pt>
                <c:pt idx="54">
                  <c:v>-62.764150999999998</c:v>
                </c:pt>
                <c:pt idx="55">
                  <c:v>-62.708332999999996</c:v>
                </c:pt>
                <c:pt idx="56">
                  <c:v>-63.25</c:v>
                </c:pt>
                <c:pt idx="57">
                  <c:v>-63.457627000000002</c:v>
                </c:pt>
                <c:pt idx="58">
                  <c:v>-63.457627000000002</c:v>
                </c:pt>
                <c:pt idx="59">
                  <c:v>-63.578946999999999</c:v>
                </c:pt>
                <c:pt idx="60">
                  <c:v>-64.08</c:v>
                </c:pt>
                <c:pt idx="61">
                  <c:v>-64.744185999999999</c:v>
                </c:pt>
                <c:pt idx="62">
                  <c:v>-65.150000000000006</c:v>
                </c:pt>
                <c:pt idx="63">
                  <c:v>-64.730768999999995</c:v>
                </c:pt>
                <c:pt idx="64">
                  <c:v>-64.380951999999994</c:v>
                </c:pt>
                <c:pt idx="65">
                  <c:v>-63.470588000000006</c:v>
                </c:pt>
                <c:pt idx="66">
                  <c:v>-63.099999999999994</c:v>
                </c:pt>
                <c:pt idx="67">
                  <c:v>-63.096773999999996</c:v>
                </c:pt>
                <c:pt idx="68">
                  <c:v>-63.060606000000007</c:v>
                </c:pt>
                <c:pt idx="69">
                  <c:v>-63</c:v>
                </c:pt>
                <c:pt idx="70">
                  <c:v>-63</c:v>
                </c:pt>
                <c:pt idx="71">
                  <c:v>-63.346939000000006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89120"/>
        <c:axId val="7864320"/>
      </c:scatterChart>
      <c:valAx>
        <c:axId val="7989120"/>
        <c:scaling>
          <c:orientation val="minMax"/>
          <c:max val="3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User Orientation (degree)</a:t>
                </a:r>
              </a:p>
            </c:rich>
          </c:tx>
          <c:layout>
            <c:manualLayout>
              <c:xMode val="edge"/>
              <c:yMode val="edge"/>
              <c:x val="0.29955687357262156"/>
              <c:y val="0.78858135538813046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597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en-US"/>
          </a:p>
        </c:txPr>
        <c:crossAx val="7864320"/>
        <c:crosses val="autoZero"/>
        <c:crossBetween val="midCat"/>
        <c:majorUnit val="60"/>
      </c:valAx>
      <c:valAx>
        <c:axId val="7864320"/>
        <c:scaling>
          <c:orientation val="minMax"/>
          <c:max val="-60"/>
          <c:min val="-85"/>
        </c:scaling>
        <c:delete val="0"/>
        <c:axPos val="l"/>
        <c:title>
          <c:tx>
            <c:rich>
              <a:bodyPr/>
              <a:lstStyle/>
              <a:p>
                <a:pPr>
                  <a:defRPr sz="17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RSS (dBm)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sz="1597"/>
            </a:pPr>
            <a:endParaRPr lang="en-US"/>
          </a:p>
        </c:txPr>
        <c:crossAx val="7989120"/>
        <c:crossesAt val="-90"/>
        <c:crossBetween val="midCat"/>
        <c:majorUnit val="5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9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26722440944893"/>
          <c:y val="4.66875E-2"/>
          <c:w val="0.75548277559055121"/>
          <c:h val="0.62849999999999995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Empirical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Sheet1!$A$2:$A$361</c:f>
              <c:numCache>
                <c:formatCode>General</c:formatCode>
                <c:ptCount val="36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  <c:pt idx="309">
                  <c:v>311</c:v>
                </c:pt>
                <c:pt idx="310">
                  <c:v>312</c:v>
                </c:pt>
                <c:pt idx="311">
                  <c:v>313</c:v>
                </c:pt>
                <c:pt idx="312">
                  <c:v>314</c:v>
                </c:pt>
                <c:pt idx="313">
                  <c:v>315</c:v>
                </c:pt>
                <c:pt idx="314">
                  <c:v>316</c:v>
                </c:pt>
                <c:pt idx="315">
                  <c:v>317</c:v>
                </c:pt>
                <c:pt idx="316">
                  <c:v>318</c:v>
                </c:pt>
                <c:pt idx="317">
                  <c:v>319</c:v>
                </c:pt>
                <c:pt idx="318">
                  <c:v>320</c:v>
                </c:pt>
                <c:pt idx="319">
                  <c:v>321</c:v>
                </c:pt>
                <c:pt idx="320">
                  <c:v>322</c:v>
                </c:pt>
                <c:pt idx="321">
                  <c:v>323</c:v>
                </c:pt>
                <c:pt idx="322">
                  <c:v>324</c:v>
                </c:pt>
                <c:pt idx="323">
                  <c:v>325</c:v>
                </c:pt>
                <c:pt idx="324">
                  <c:v>326</c:v>
                </c:pt>
                <c:pt idx="325">
                  <c:v>327</c:v>
                </c:pt>
                <c:pt idx="326">
                  <c:v>328</c:v>
                </c:pt>
                <c:pt idx="327">
                  <c:v>329</c:v>
                </c:pt>
                <c:pt idx="328">
                  <c:v>330</c:v>
                </c:pt>
                <c:pt idx="329">
                  <c:v>331</c:v>
                </c:pt>
                <c:pt idx="330">
                  <c:v>332</c:v>
                </c:pt>
                <c:pt idx="331">
                  <c:v>333</c:v>
                </c:pt>
                <c:pt idx="332">
                  <c:v>334</c:v>
                </c:pt>
                <c:pt idx="333">
                  <c:v>335</c:v>
                </c:pt>
                <c:pt idx="334">
                  <c:v>336</c:v>
                </c:pt>
                <c:pt idx="335">
                  <c:v>337</c:v>
                </c:pt>
                <c:pt idx="336">
                  <c:v>338</c:v>
                </c:pt>
                <c:pt idx="337">
                  <c:v>339</c:v>
                </c:pt>
                <c:pt idx="338">
                  <c:v>340</c:v>
                </c:pt>
                <c:pt idx="339">
                  <c:v>341</c:v>
                </c:pt>
                <c:pt idx="340">
                  <c:v>342</c:v>
                </c:pt>
                <c:pt idx="341">
                  <c:v>343</c:v>
                </c:pt>
                <c:pt idx="342">
                  <c:v>344</c:v>
                </c:pt>
                <c:pt idx="343">
                  <c:v>345</c:v>
                </c:pt>
                <c:pt idx="344">
                  <c:v>346</c:v>
                </c:pt>
                <c:pt idx="345">
                  <c:v>347</c:v>
                </c:pt>
                <c:pt idx="346">
                  <c:v>348</c:v>
                </c:pt>
                <c:pt idx="347">
                  <c:v>349</c:v>
                </c:pt>
                <c:pt idx="348">
                  <c:v>350</c:v>
                </c:pt>
                <c:pt idx="349">
                  <c:v>351</c:v>
                </c:pt>
                <c:pt idx="350">
                  <c:v>352</c:v>
                </c:pt>
                <c:pt idx="351">
                  <c:v>353</c:v>
                </c:pt>
                <c:pt idx="352">
                  <c:v>354</c:v>
                </c:pt>
                <c:pt idx="353">
                  <c:v>355</c:v>
                </c:pt>
                <c:pt idx="354">
                  <c:v>356</c:v>
                </c:pt>
                <c:pt idx="355">
                  <c:v>357</c:v>
                </c:pt>
                <c:pt idx="356">
                  <c:v>358</c:v>
                </c:pt>
                <c:pt idx="357">
                  <c:v>359</c:v>
                </c:pt>
                <c:pt idx="358">
                  <c:v>360</c:v>
                </c:pt>
                <c:pt idx="359">
                  <c:v>361</c:v>
                </c:pt>
              </c:numCache>
            </c:numRef>
          </c:xVal>
          <c:yVal>
            <c:numRef>
              <c:f>Sheet1!$C$2:$C$361</c:f>
              <c:numCache>
                <c:formatCode>General</c:formatCode>
                <c:ptCount val="360"/>
                <c:pt idx="0">
                  <c:v>-76.090900000000005</c:v>
                </c:pt>
                <c:pt idx="1">
                  <c:v>-76.366699999999994</c:v>
                </c:pt>
                <c:pt idx="2">
                  <c:v>-76.366699999999994</c:v>
                </c:pt>
                <c:pt idx="3">
                  <c:v>-76.1143</c:v>
                </c:pt>
                <c:pt idx="4">
                  <c:v>-75.936199999999999</c:v>
                </c:pt>
                <c:pt idx="5">
                  <c:v>-75.704899999999995</c:v>
                </c:pt>
                <c:pt idx="6">
                  <c:v>-75.6875</c:v>
                </c:pt>
                <c:pt idx="7">
                  <c:v>-75.666700000000006</c:v>
                </c:pt>
                <c:pt idx="8">
                  <c:v>-75.628600000000006</c:v>
                </c:pt>
                <c:pt idx="9">
                  <c:v>-75.638900000000007</c:v>
                </c:pt>
                <c:pt idx="10">
                  <c:v>-75.560599999999994</c:v>
                </c:pt>
                <c:pt idx="11">
                  <c:v>-75.560599999999994</c:v>
                </c:pt>
                <c:pt idx="12">
                  <c:v>-75.333299999999994</c:v>
                </c:pt>
                <c:pt idx="13">
                  <c:v>-75.333299999999994</c:v>
                </c:pt>
                <c:pt idx="14">
                  <c:v>-75.2667</c:v>
                </c:pt>
                <c:pt idx="15">
                  <c:v>-75.175399999999996</c:v>
                </c:pt>
                <c:pt idx="16">
                  <c:v>-75.074100000000001</c:v>
                </c:pt>
                <c:pt idx="17">
                  <c:v>-75.054500000000004</c:v>
                </c:pt>
                <c:pt idx="18">
                  <c:v>-74.968800000000002</c:v>
                </c:pt>
                <c:pt idx="19">
                  <c:v>-74.967200000000005</c:v>
                </c:pt>
                <c:pt idx="20">
                  <c:v>-74.967200000000005</c:v>
                </c:pt>
                <c:pt idx="21">
                  <c:v>-74.968800000000002</c:v>
                </c:pt>
                <c:pt idx="22">
                  <c:v>-75</c:v>
                </c:pt>
                <c:pt idx="23">
                  <c:v>-74.893600000000006</c:v>
                </c:pt>
                <c:pt idx="24">
                  <c:v>-74.8065</c:v>
                </c:pt>
                <c:pt idx="25">
                  <c:v>-74.774199999999993</c:v>
                </c:pt>
                <c:pt idx="26">
                  <c:v>-74.758600000000001</c:v>
                </c:pt>
                <c:pt idx="27">
                  <c:v>-74.72</c:v>
                </c:pt>
                <c:pt idx="28">
                  <c:v>-74.608699999999999</c:v>
                </c:pt>
                <c:pt idx="29">
                  <c:v>-74.615399999999994</c:v>
                </c:pt>
                <c:pt idx="30">
                  <c:v>-74.375</c:v>
                </c:pt>
                <c:pt idx="31">
                  <c:v>-74.235299999999995</c:v>
                </c:pt>
                <c:pt idx="32">
                  <c:v>-73.804299999999998</c:v>
                </c:pt>
                <c:pt idx="33">
                  <c:v>-73.875</c:v>
                </c:pt>
                <c:pt idx="34">
                  <c:v>-74</c:v>
                </c:pt>
                <c:pt idx="35">
                  <c:v>-74.218199999999996</c:v>
                </c:pt>
                <c:pt idx="36">
                  <c:v>-74.0702</c:v>
                </c:pt>
                <c:pt idx="37">
                  <c:v>-74.235299999999995</c:v>
                </c:pt>
                <c:pt idx="38">
                  <c:v>-74.235299999999995</c:v>
                </c:pt>
                <c:pt idx="39">
                  <c:v>-74.235299999999995</c:v>
                </c:pt>
                <c:pt idx="40">
                  <c:v>-74.1875</c:v>
                </c:pt>
                <c:pt idx="41">
                  <c:v>-74.1875</c:v>
                </c:pt>
                <c:pt idx="42">
                  <c:v>-74.173100000000005</c:v>
                </c:pt>
                <c:pt idx="43">
                  <c:v>-74.173100000000005</c:v>
                </c:pt>
                <c:pt idx="44">
                  <c:v>-74.122399999999999</c:v>
                </c:pt>
                <c:pt idx="45">
                  <c:v>-74.122399999999999</c:v>
                </c:pt>
                <c:pt idx="46">
                  <c:v>-74.122399999999999</c:v>
                </c:pt>
                <c:pt idx="47">
                  <c:v>-74.117599999999996</c:v>
                </c:pt>
                <c:pt idx="48">
                  <c:v>-74.039199999999994</c:v>
                </c:pt>
                <c:pt idx="49">
                  <c:v>-74.133300000000006</c:v>
                </c:pt>
                <c:pt idx="50">
                  <c:v>-74.142899999999997</c:v>
                </c:pt>
                <c:pt idx="51">
                  <c:v>-75.045500000000004</c:v>
                </c:pt>
                <c:pt idx="52">
                  <c:v>-75.212800000000001</c:v>
                </c:pt>
                <c:pt idx="53">
                  <c:v>-74.98</c:v>
                </c:pt>
                <c:pt idx="54">
                  <c:v>-74.708299999999994</c:v>
                </c:pt>
                <c:pt idx="55">
                  <c:v>-74.934799999999996</c:v>
                </c:pt>
                <c:pt idx="56">
                  <c:v>-74.7209</c:v>
                </c:pt>
                <c:pt idx="57">
                  <c:v>-74.673900000000003</c:v>
                </c:pt>
                <c:pt idx="58">
                  <c:v>-74.673900000000003</c:v>
                </c:pt>
                <c:pt idx="59">
                  <c:v>-74.673900000000003</c:v>
                </c:pt>
                <c:pt idx="60">
                  <c:v>-74.591800000000006</c:v>
                </c:pt>
                <c:pt idx="61">
                  <c:v>-74.644400000000005</c:v>
                </c:pt>
                <c:pt idx="62">
                  <c:v>-74.644400000000005</c:v>
                </c:pt>
                <c:pt idx="63">
                  <c:v>-74.644400000000005</c:v>
                </c:pt>
                <c:pt idx="64">
                  <c:v>-74.354200000000006</c:v>
                </c:pt>
                <c:pt idx="65">
                  <c:v>-73.982799999999997</c:v>
                </c:pt>
                <c:pt idx="66">
                  <c:v>-73.779700000000005</c:v>
                </c:pt>
                <c:pt idx="67">
                  <c:v>-73.762699999999995</c:v>
                </c:pt>
                <c:pt idx="68">
                  <c:v>-73.783799999999999</c:v>
                </c:pt>
                <c:pt idx="69">
                  <c:v>-73.734200000000001</c:v>
                </c:pt>
                <c:pt idx="70">
                  <c:v>-73.415599999999998</c:v>
                </c:pt>
                <c:pt idx="71">
                  <c:v>-73.115899999999996</c:v>
                </c:pt>
                <c:pt idx="72">
                  <c:v>-73.078100000000006</c:v>
                </c:pt>
                <c:pt idx="73">
                  <c:v>-73.099999999999994</c:v>
                </c:pt>
                <c:pt idx="74">
                  <c:v>-73.268699999999995</c:v>
                </c:pt>
                <c:pt idx="75">
                  <c:v>-73.52</c:v>
                </c:pt>
                <c:pt idx="76">
                  <c:v>-73.717399999999998</c:v>
                </c:pt>
                <c:pt idx="77">
                  <c:v>-74</c:v>
                </c:pt>
                <c:pt idx="78">
                  <c:v>-74.147099999999995</c:v>
                </c:pt>
                <c:pt idx="79">
                  <c:v>-74.209900000000005</c:v>
                </c:pt>
                <c:pt idx="80">
                  <c:v>-74.235299999999995</c:v>
                </c:pt>
                <c:pt idx="81">
                  <c:v>-74.2376</c:v>
                </c:pt>
                <c:pt idx="82">
                  <c:v>-74.224000000000004</c:v>
                </c:pt>
                <c:pt idx="83">
                  <c:v>-74.189700000000002</c:v>
                </c:pt>
                <c:pt idx="84">
                  <c:v>-74.297300000000007</c:v>
                </c:pt>
                <c:pt idx="85">
                  <c:v>-74.378399999999999</c:v>
                </c:pt>
                <c:pt idx="86">
                  <c:v>-74.4011</c:v>
                </c:pt>
                <c:pt idx="87">
                  <c:v>-74.449100000000001</c:v>
                </c:pt>
                <c:pt idx="88">
                  <c:v>-74.5321</c:v>
                </c:pt>
                <c:pt idx="89">
                  <c:v>-74.551900000000003</c:v>
                </c:pt>
                <c:pt idx="90">
                  <c:v>-74.551900000000003</c:v>
                </c:pt>
                <c:pt idx="91">
                  <c:v>-74.551900000000003</c:v>
                </c:pt>
                <c:pt idx="92">
                  <c:v>-74.506399999999999</c:v>
                </c:pt>
                <c:pt idx="93">
                  <c:v>-74.455100000000002</c:v>
                </c:pt>
                <c:pt idx="94">
                  <c:v>-74.391900000000007</c:v>
                </c:pt>
                <c:pt idx="95">
                  <c:v>-74.276600000000002</c:v>
                </c:pt>
                <c:pt idx="96">
                  <c:v>-74.081999999999994</c:v>
                </c:pt>
                <c:pt idx="97">
                  <c:v>-73.891099999999994</c:v>
                </c:pt>
                <c:pt idx="98">
                  <c:v>-73.680599999999998</c:v>
                </c:pt>
                <c:pt idx="99">
                  <c:v>-73.546899999999994</c:v>
                </c:pt>
                <c:pt idx="100">
                  <c:v>-73.396199999999993</c:v>
                </c:pt>
                <c:pt idx="101">
                  <c:v>-73.488900000000001</c:v>
                </c:pt>
                <c:pt idx="102">
                  <c:v>-73.871799999999993</c:v>
                </c:pt>
                <c:pt idx="103">
                  <c:v>-73.871799999999993</c:v>
                </c:pt>
                <c:pt idx="104">
                  <c:v>-73.777799999999999</c:v>
                </c:pt>
                <c:pt idx="105">
                  <c:v>-74</c:v>
                </c:pt>
                <c:pt idx="106">
                  <c:v>-74.0732</c:v>
                </c:pt>
                <c:pt idx="107">
                  <c:v>-74.470600000000005</c:v>
                </c:pt>
                <c:pt idx="108">
                  <c:v>-75</c:v>
                </c:pt>
                <c:pt idx="109">
                  <c:v>-75.052599999999998</c:v>
                </c:pt>
                <c:pt idx="110">
                  <c:v>-75.052599999999998</c:v>
                </c:pt>
                <c:pt idx="111">
                  <c:v>-75.280699999999996</c:v>
                </c:pt>
                <c:pt idx="112">
                  <c:v>-75.553200000000004</c:v>
                </c:pt>
                <c:pt idx="113">
                  <c:v>-75.553200000000004</c:v>
                </c:pt>
                <c:pt idx="114">
                  <c:v>-76.459500000000006</c:v>
                </c:pt>
                <c:pt idx="115">
                  <c:v>-76.764700000000005</c:v>
                </c:pt>
                <c:pt idx="116">
                  <c:v>-76.878799999999998</c:v>
                </c:pt>
                <c:pt idx="117">
                  <c:v>-77.2286</c:v>
                </c:pt>
                <c:pt idx="118">
                  <c:v>-77.684200000000004</c:v>
                </c:pt>
                <c:pt idx="119">
                  <c:v>-78.25</c:v>
                </c:pt>
                <c:pt idx="120">
                  <c:v>-78.326499999999996</c:v>
                </c:pt>
                <c:pt idx="121">
                  <c:v>-78.326499999999996</c:v>
                </c:pt>
                <c:pt idx="122">
                  <c:v>-78.411799999999999</c:v>
                </c:pt>
                <c:pt idx="123">
                  <c:v>-78.411799999999999</c:v>
                </c:pt>
                <c:pt idx="124">
                  <c:v>-78.490200000000002</c:v>
                </c:pt>
                <c:pt idx="125">
                  <c:v>-78.612200000000001</c:v>
                </c:pt>
                <c:pt idx="126">
                  <c:v>-79.255799999999994</c:v>
                </c:pt>
                <c:pt idx="127">
                  <c:v>-79.297300000000007</c:v>
                </c:pt>
                <c:pt idx="128">
                  <c:v>-79.599999999999994</c:v>
                </c:pt>
                <c:pt idx="129">
                  <c:v>-79.525000000000006</c:v>
                </c:pt>
                <c:pt idx="130">
                  <c:v>-79.729699999999994</c:v>
                </c:pt>
                <c:pt idx="131">
                  <c:v>-79.325599999999994</c:v>
                </c:pt>
                <c:pt idx="132">
                  <c:v>-79.325599999999994</c:v>
                </c:pt>
                <c:pt idx="133">
                  <c:v>-79.5</c:v>
                </c:pt>
                <c:pt idx="134">
                  <c:v>-79.3095</c:v>
                </c:pt>
                <c:pt idx="135">
                  <c:v>-79.088899999999995</c:v>
                </c:pt>
                <c:pt idx="136">
                  <c:v>-78.296300000000002</c:v>
                </c:pt>
                <c:pt idx="137">
                  <c:v>-77.609399999999994</c:v>
                </c:pt>
                <c:pt idx="138">
                  <c:v>-77</c:v>
                </c:pt>
                <c:pt idx="139">
                  <c:v>-77</c:v>
                </c:pt>
                <c:pt idx="140">
                  <c:v>-77</c:v>
                </c:pt>
                <c:pt idx="141">
                  <c:v>-76.821399999999997</c:v>
                </c:pt>
                <c:pt idx="142">
                  <c:v>-76.821399999999997</c:v>
                </c:pt>
                <c:pt idx="143">
                  <c:v>-76.625</c:v>
                </c:pt>
                <c:pt idx="144">
                  <c:v>-76.625</c:v>
                </c:pt>
                <c:pt idx="145">
                  <c:v>-76.236400000000003</c:v>
                </c:pt>
                <c:pt idx="146">
                  <c:v>-76.236400000000003</c:v>
                </c:pt>
                <c:pt idx="147">
                  <c:v>-75.947400000000002</c:v>
                </c:pt>
                <c:pt idx="148">
                  <c:v>-75.653800000000004</c:v>
                </c:pt>
                <c:pt idx="149">
                  <c:v>-75.555599999999998</c:v>
                </c:pt>
                <c:pt idx="150">
                  <c:v>-75.395799999999994</c:v>
                </c:pt>
                <c:pt idx="151">
                  <c:v>-75.36</c:v>
                </c:pt>
                <c:pt idx="152">
                  <c:v>-75.36</c:v>
                </c:pt>
                <c:pt idx="153">
                  <c:v>-75.2941</c:v>
                </c:pt>
                <c:pt idx="154">
                  <c:v>-75.25</c:v>
                </c:pt>
                <c:pt idx="155">
                  <c:v>-75.054100000000005</c:v>
                </c:pt>
                <c:pt idx="156">
                  <c:v>-74.074100000000001</c:v>
                </c:pt>
                <c:pt idx="157">
                  <c:v>-73.441199999999995</c:v>
                </c:pt>
                <c:pt idx="158">
                  <c:v>-73.243899999999996</c:v>
                </c:pt>
                <c:pt idx="159">
                  <c:v>-72.829800000000006</c:v>
                </c:pt>
                <c:pt idx="160">
                  <c:v>-72.599999999999994</c:v>
                </c:pt>
                <c:pt idx="161">
                  <c:v>-72.599999999999994</c:v>
                </c:pt>
                <c:pt idx="162">
                  <c:v>-72.476200000000006</c:v>
                </c:pt>
                <c:pt idx="163">
                  <c:v>-72.476200000000006</c:v>
                </c:pt>
                <c:pt idx="164">
                  <c:v>-72.435900000000004</c:v>
                </c:pt>
                <c:pt idx="165">
                  <c:v>-72.414599999999993</c:v>
                </c:pt>
                <c:pt idx="166">
                  <c:v>-72.447400000000002</c:v>
                </c:pt>
                <c:pt idx="167">
                  <c:v>-72.447400000000002</c:v>
                </c:pt>
                <c:pt idx="168">
                  <c:v>-72.2821</c:v>
                </c:pt>
                <c:pt idx="169">
                  <c:v>-72.162800000000004</c:v>
                </c:pt>
                <c:pt idx="170">
                  <c:v>-72.088899999999995</c:v>
                </c:pt>
                <c:pt idx="171">
                  <c:v>-72.088899999999995</c:v>
                </c:pt>
                <c:pt idx="172">
                  <c:v>-71.955600000000004</c:v>
                </c:pt>
                <c:pt idx="173">
                  <c:v>-71.955600000000004</c:v>
                </c:pt>
                <c:pt idx="174">
                  <c:v>-71.957400000000007</c:v>
                </c:pt>
                <c:pt idx="175">
                  <c:v>-72.264200000000002</c:v>
                </c:pt>
                <c:pt idx="176">
                  <c:v>-72.34</c:v>
                </c:pt>
                <c:pt idx="177">
                  <c:v>-72.391300000000001</c:v>
                </c:pt>
                <c:pt idx="178">
                  <c:v>-72.4054</c:v>
                </c:pt>
                <c:pt idx="179">
                  <c:v>-72.447400000000002</c:v>
                </c:pt>
                <c:pt idx="180">
                  <c:v>-72.438999999999993</c:v>
                </c:pt>
                <c:pt idx="181">
                  <c:v>-72.418599999999998</c:v>
                </c:pt>
                <c:pt idx="182">
                  <c:v>-72.456500000000005</c:v>
                </c:pt>
                <c:pt idx="183">
                  <c:v>-72.456500000000005</c:v>
                </c:pt>
                <c:pt idx="184">
                  <c:v>-72.4773</c:v>
                </c:pt>
                <c:pt idx="185">
                  <c:v>-72.638300000000001</c:v>
                </c:pt>
                <c:pt idx="186">
                  <c:v>-72.638300000000001</c:v>
                </c:pt>
                <c:pt idx="187">
                  <c:v>-72.7727</c:v>
                </c:pt>
                <c:pt idx="188">
                  <c:v>-73.046499999999995</c:v>
                </c:pt>
                <c:pt idx="189">
                  <c:v>-73.102599999999995</c:v>
                </c:pt>
                <c:pt idx="190">
                  <c:v>-73.0976</c:v>
                </c:pt>
                <c:pt idx="191">
                  <c:v>-73.157899999999998</c:v>
                </c:pt>
                <c:pt idx="192">
                  <c:v>-73.157899999999998</c:v>
                </c:pt>
                <c:pt idx="193">
                  <c:v>-73.222200000000001</c:v>
                </c:pt>
                <c:pt idx="194">
                  <c:v>-73.275899999999993</c:v>
                </c:pt>
                <c:pt idx="195">
                  <c:v>-73.347800000000007</c:v>
                </c:pt>
                <c:pt idx="196">
                  <c:v>-73.565200000000004</c:v>
                </c:pt>
                <c:pt idx="197">
                  <c:v>-73.482799999999997</c:v>
                </c:pt>
                <c:pt idx="198">
                  <c:v>-73.281300000000002</c:v>
                </c:pt>
                <c:pt idx="199">
                  <c:v>-73.379300000000001</c:v>
                </c:pt>
                <c:pt idx="200">
                  <c:v>-73.448300000000003</c:v>
                </c:pt>
                <c:pt idx="201">
                  <c:v>-73.5</c:v>
                </c:pt>
                <c:pt idx="202">
                  <c:v>-73.758600000000001</c:v>
                </c:pt>
                <c:pt idx="203">
                  <c:v>-73.758600000000001</c:v>
                </c:pt>
                <c:pt idx="204">
                  <c:v>-73.896600000000007</c:v>
                </c:pt>
                <c:pt idx="205">
                  <c:v>-74.031300000000002</c:v>
                </c:pt>
                <c:pt idx="206">
                  <c:v>-74.230800000000002</c:v>
                </c:pt>
                <c:pt idx="207">
                  <c:v>-74.860500000000002</c:v>
                </c:pt>
                <c:pt idx="208">
                  <c:v>-74.866699999999994</c:v>
                </c:pt>
                <c:pt idx="209">
                  <c:v>-74.953500000000005</c:v>
                </c:pt>
                <c:pt idx="210">
                  <c:v>-74.955600000000004</c:v>
                </c:pt>
                <c:pt idx="211">
                  <c:v>-74.955600000000004</c:v>
                </c:pt>
                <c:pt idx="212">
                  <c:v>-74.9375</c:v>
                </c:pt>
                <c:pt idx="213">
                  <c:v>-74.978300000000004</c:v>
                </c:pt>
                <c:pt idx="214">
                  <c:v>-74.9375</c:v>
                </c:pt>
                <c:pt idx="215">
                  <c:v>-74.955600000000004</c:v>
                </c:pt>
                <c:pt idx="216">
                  <c:v>-75.465100000000007</c:v>
                </c:pt>
                <c:pt idx="217">
                  <c:v>-75.95</c:v>
                </c:pt>
                <c:pt idx="218">
                  <c:v>-75.857100000000003</c:v>
                </c:pt>
                <c:pt idx="219">
                  <c:v>-75.666700000000006</c:v>
                </c:pt>
                <c:pt idx="220">
                  <c:v>-75.510199999999998</c:v>
                </c:pt>
                <c:pt idx="221">
                  <c:v>-75.478300000000004</c:v>
                </c:pt>
                <c:pt idx="222">
                  <c:v>-75.3673</c:v>
                </c:pt>
                <c:pt idx="223">
                  <c:v>-75.137299999999996</c:v>
                </c:pt>
                <c:pt idx="224">
                  <c:v>-75.125</c:v>
                </c:pt>
                <c:pt idx="225">
                  <c:v>-75.122</c:v>
                </c:pt>
                <c:pt idx="226">
                  <c:v>-74.638900000000007</c:v>
                </c:pt>
                <c:pt idx="227">
                  <c:v>-74.617599999999996</c:v>
                </c:pt>
                <c:pt idx="228">
                  <c:v>-74.756799999999998</c:v>
                </c:pt>
                <c:pt idx="229">
                  <c:v>-74.742900000000006</c:v>
                </c:pt>
                <c:pt idx="230">
                  <c:v>-74.742900000000006</c:v>
                </c:pt>
                <c:pt idx="231">
                  <c:v>-74.764700000000005</c:v>
                </c:pt>
                <c:pt idx="232">
                  <c:v>-74.764700000000005</c:v>
                </c:pt>
                <c:pt idx="233">
                  <c:v>-74.8125</c:v>
                </c:pt>
                <c:pt idx="234">
                  <c:v>-74.742900000000006</c:v>
                </c:pt>
                <c:pt idx="235">
                  <c:v>-74.323499999999996</c:v>
                </c:pt>
                <c:pt idx="236">
                  <c:v>-74.1875</c:v>
                </c:pt>
                <c:pt idx="237">
                  <c:v>-74.212100000000007</c:v>
                </c:pt>
                <c:pt idx="238">
                  <c:v>-74.428600000000003</c:v>
                </c:pt>
                <c:pt idx="239">
                  <c:v>-74.518500000000003</c:v>
                </c:pt>
                <c:pt idx="240">
                  <c:v>-74.7941</c:v>
                </c:pt>
                <c:pt idx="241">
                  <c:v>-74.903199999999998</c:v>
                </c:pt>
                <c:pt idx="242">
                  <c:v>-75.517200000000003</c:v>
                </c:pt>
                <c:pt idx="243">
                  <c:v>-75.517200000000003</c:v>
                </c:pt>
                <c:pt idx="244">
                  <c:v>-75.517200000000003</c:v>
                </c:pt>
                <c:pt idx="245">
                  <c:v>-75.407399999999996</c:v>
                </c:pt>
                <c:pt idx="246">
                  <c:v>-75.517200000000003</c:v>
                </c:pt>
                <c:pt idx="247">
                  <c:v>-75.423100000000005</c:v>
                </c:pt>
                <c:pt idx="248">
                  <c:v>-75.423100000000005</c:v>
                </c:pt>
                <c:pt idx="249">
                  <c:v>-75.423100000000005</c:v>
                </c:pt>
                <c:pt idx="250">
                  <c:v>-75.629599999999996</c:v>
                </c:pt>
                <c:pt idx="251">
                  <c:v>-76</c:v>
                </c:pt>
                <c:pt idx="252">
                  <c:v>-76.25</c:v>
                </c:pt>
                <c:pt idx="253">
                  <c:v>-76.529399999999995</c:v>
                </c:pt>
                <c:pt idx="254">
                  <c:v>-76.774199999999993</c:v>
                </c:pt>
                <c:pt idx="255">
                  <c:v>-76.774199999999993</c:v>
                </c:pt>
                <c:pt idx="256">
                  <c:v>-77.225800000000007</c:v>
                </c:pt>
                <c:pt idx="257">
                  <c:v>-77.225800000000007</c:v>
                </c:pt>
                <c:pt idx="258">
                  <c:v>-77.535700000000006</c:v>
                </c:pt>
                <c:pt idx="259">
                  <c:v>-77.912999999999997</c:v>
                </c:pt>
                <c:pt idx="260">
                  <c:v>-77.912999999999997</c:v>
                </c:pt>
                <c:pt idx="261">
                  <c:v>-77.7273</c:v>
                </c:pt>
                <c:pt idx="262">
                  <c:v>-77.7273</c:v>
                </c:pt>
                <c:pt idx="263">
                  <c:v>-77.458299999999994</c:v>
                </c:pt>
                <c:pt idx="264">
                  <c:v>-76.793099999999995</c:v>
                </c:pt>
                <c:pt idx="265">
                  <c:v>-76.517200000000003</c:v>
                </c:pt>
                <c:pt idx="266">
                  <c:v>-75.8947</c:v>
                </c:pt>
                <c:pt idx="267">
                  <c:v>-75.8947</c:v>
                </c:pt>
                <c:pt idx="268">
                  <c:v>-75.924999999999997</c:v>
                </c:pt>
                <c:pt idx="269">
                  <c:v>-75.837800000000001</c:v>
                </c:pt>
                <c:pt idx="270">
                  <c:v>-75.483900000000006</c:v>
                </c:pt>
                <c:pt idx="271">
                  <c:v>-75.451599999999999</c:v>
                </c:pt>
                <c:pt idx="272">
                  <c:v>-75.636399999999995</c:v>
                </c:pt>
                <c:pt idx="273">
                  <c:v>-75.636399999999995</c:v>
                </c:pt>
                <c:pt idx="274">
                  <c:v>-75.833299999999994</c:v>
                </c:pt>
                <c:pt idx="275">
                  <c:v>-75.588200000000001</c:v>
                </c:pt>
                <c:pt idx="276">
                  <c:v>-75.588200000000001</c:v>
                </c:pt>
                <c:pt idx="277">
                  <c:v>-75.588200000000001</c:v>
                </c:pt>
                <c:pt idx="278">
                  <c:v>-75.558800000000005</c:v>
                </c:pt>
                <c:pt idx="279">
                  <c:v>-75.558800000000005</c:v>
                </c:pt>
                <c:pt idx="280">
                  <c:v>-75.323499999999996</c:v>
                </c:pt>
                <c:pt idx="281">
                  <c:v>-75.323499999999996</c:v>
                </c:pt>
                <c:pt idx="282">
                  <c:v>-75.375</c:v>
                </c:pt>
                <c:pt idx="283">
                  <c:v>-75.033299999999997</c:v>
                </c:pt>
                <c:pt idx="284">
                  <c:v>-74.142899999999997</c:v>
                </c:pt>
                <c:pt idx="285">
                  <c:v>-73.866699999999994</c:v>
                </c:pt>
                <c:pt idx="286">
                  <c:v>-72.487799999999993</c:v>
                </c:pt>
                <c:pt idx="287">
                  <c:v>-71.714299999999994</c:v>
                </c:pt>
                <c:pt idx="288">
                  <c:v>-71.714299999999994</c:v>
                </c:pt>
                <c:pt idx="289">
                  <c:v>-71.293099999999995</c:v>
                </c:pt>
                <c:pt idx="290">
                  <c:v>-70.634900000000002</c:v>
                </c:pt>
                <c:pt idx="291">
                  <c:v>-70.2333</c:v>
                </c:pt>
                <c:pt idx="292">
                  <c:v>-70.2333</c:v>
                </c:pt>
                <c:pt idx="293">
                  <c:v>-69.793099999999995</c:v>
                </c:pt>
                <c:pt idx="294">
                  <c:v>-69.666700000000006</c:v>
                </c:pt>
                <c:pt idx="295">
                  <c:v>-69.666700000000006</c:v>
                </c:pt>
                <c:pt idx="296">
                  <c:v>-69.666700000000006</c:v>
                </c:pt>
                <c:pt idx="297">
                  <c:v>-69.454499999999996</c:v>
                </c:pt>
                <c:pt idx="298">
                  <c:v>-69.454499999999996</c:v>
                </c:pt>
                <c:pt idx="299">
                  <c:v>-69.320800000000006</c:v>
                </c:pt>
                <c:pt idx="300">
                  <c:v>-69.320800000000006</c:v>
                </c:pt>
                <c:pt idx="301">
                  <c:v>-69.320800000000006</c:v>
                </c:pt>
                <c:pt idx="302">
                  <c:v>-69.34</c:v>
                </c:pt>
                <c:pt idx="303">
                  <c:v>-69.177800000000005</c:v>
                </c:pt>
                <c:pt idx="304">
                  <c:v>-68.9512</c:v>
                </c:pt>
                <c:pt idx="305">
                  <c:v>-68.909099999999995</c:v>
                </c:pt>
                <c:pt idx="306">
                  <c:v>-68.322599999999994</c:v>
                </c:pt>
                <c:pt idx="307">
                  <c:v>-68.363600000000005</c:v>
                </c:pt>
                <c:pt idx="308">
                  <c:v>-68.125</c:v>
                </c:pt>
                <c:pt idx="309">
                  <c:v>-67.631600000000006</c:v>
                </c:pt>
                <c:pt idx="310">
                  <c:v>-67.631600000000006</c:v>
                </c:pt>
                <c:pt idx="311">
                  <c:v>-67.631600000000006</c:v>
                </c:pt>
                <c:pt idx="312">
                  <c:v>-67.428600000000003</c:v>
                </c:pt>
                <c:pt idx="313">
                  <c:v>-67.428600000000003</c:v>
                </c:pt>
                <c:pt idx="314">
                  <c:v>-67.428600000000003</c:v>
                </c:pt>
                <c:pt idx="315">
                  <c:v>-67.458299999999994</c:v>
                </c:pt>
                <c:pt idx="316">
                  <c:v>-67.458299999999994</c:v>
                </c:pt>
                <c:pt idx="317">
                  <c:v>-67.5</c:v>
                </c:pt>
                <c:pt idx="318">
                  <c:v>-67.5</c:v>
                </c:pt>
                <c:pt idx="319">
                  <c:v>-67.5</c:v>
                </c:pt>
                <c:pt idx="320">
                  <c:v>-67.535700000000006</c:v>
                </c:pt>
                <c:pt idx="321">
                  <c:v>-67.535700000000006</c:v>
                </c:pt>
                <c:pt idx="322">
                  <c:v>-67.5</c:v>
                </c:pt>
                <c:pt idx="323">
                  <c:v>-67.5</c:v>
                </c:pt>
                <c:pt idx="324">
                  <c:v>-67.653800000000004</c:v>
                </c:pt>
                <c:pt idx="325">
                  <c:v>-67.777799999999999</c:v>
                </c:pt>
                <c:pt idx="326">
                  <c:v>-67.625</c:v>
                </c:pt>
                <c:pt idx="327">
                  <c:v>-67.842100000000002</c:v>
                </c:pt>
                <c:pt idx="328">
                  <c:v>-68</c:v>
                </c:pt>
                <c:pt idx="329">
                  <c:v>-68.454499999999996</c:v>
                </c:pt>
                <c:pt idx="330">
                  <c:v>-68.888900000000007</c:v>
                </c:pt>
                <c:pt idx="331">
                  <c:v>-69.861099999999993</c:v>
                </c:pt>
                <c:pt idx="332">
                  <c:v>-70.108699999999999</c:v>
                </c:pt>
                <c:pt idx="333">
                  <c:v>-70.108699999999999</c:v>
                </c:pt>
                <c:pt idx="334">
                  <c:v>-70.456500000000005</c:v>
                </c:pt>
                <c:pt idx="335">
                  <c:v>-70.456500000000005</c:v>
                </c:pt>
                <c:pt idx="336">
                  <c:v>-70.568200000000004</c:v>
                </c:pt>
                <c:pt idx="337">
                  <c:v>-70.787199999999999</c:v>
                </c:pt>
                <c:pt idx="338">
                  <c:v>-70.787199999999999</c:v>
                </c:pt>
                <c:pt idx="339">
                  <c:v>-70.911100000000005</c:v>
                </c:pt>
                <c:pt idx="340">
                  <c:v>-70.911100000000005</c:v>
                </c:pt>
                <c:pt idx="341">
                  <c:v>-70.911100000000005</c:v>
                </c:pt>
                <c:pt idx="342">
                  <c:v>-71.0625</c:v>
                </c:pt>
                <c:pt idx="343">
                  <c:v>-71.2</c:v>
                </c:pt>
                <c:pt idx="344">
                  <c:v>-71.2</c:v>
                </c:pt>
                <c:pt idx="345">
                  <c:v>-71.2</c:v>
                </c:pt>
                <c:pt idx="346">
                  <c:v>-71.568200000000004</c:v>
                </c:pt>
                <c:pt idx="347">
                  <c:v>-71.568200000000004</c:v>
                </c:pt>
                <c:pt idx="348">
                  <c:v>-71.868399999999994</c:v>
                </c:pt>
                <c:pt idx="349">
                  <c:v>-72.030299999999997</c:v>
                </c:pt>
                <c:pt idx="350">
                  <c:v>-72.523799999999994</c:v>
                </c:pt>
                <c:pt idx="351">
                  <c:v>-74.823499999999996</c:v>
                </c:pt>
                <c:pt idx="352">
                  <c:v>-74.823499999999996</c:v>
                </c:pt>
                <c:pt idx="353">
                  <c:v>-76</c:v>
                </c:pt>
                <c:pt idx="354">
                  <c:v>-76</c:v>
                </c:pt>
                <c:pt idx="355">
                  <c:v>-76</c:v>
                </c:pt>
                <c:pt idx="356">
                  <c:v>-76.391300000000001</c:v>
                </c:pt>
                <c:pt idx="357">
                  <c:v>-76.285700000000006</c:v>
                </c:pt>
                <c:pt idx="358">
                  <c:v>-76.2</c:v>
                </c:pt>
                <c:pt idx="359">
                  <c:v>-76.2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04288"/>
        <c:axId val="37806464"/>
      </c:scatterChart>
      <c:valAx>
        <c:axId val="37804288"/>
        <c:scaling>
          <c:orientation val="minMax"/>
          <c:max val="3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User Orientation</a:t>
                </a:r>
              </a:p>
            </c:rich>
          </c:tx>
          <c:layout>
            <c:manualLayout>
              <c:xMode val="edge"/>
              <c:yMode val="edge"/>
              <c:x val="0.42437573818897639"/>
              <c:y val="0.79847376554566196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 sz="1599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en-US"/>
          </a:p>
        </c:txPr>
        <c:crossAx val="37806464"/>
        <c:crosses val="autoZero"/>
        <c:crossBetween val="midCat"/>
        <c:majorUnit val="60"/>
      </c:valAx>
      <c:valAx>
        <c:axId val="37806464"/>
        <c:scaling>
          <c:orientation val="minMax"/>
          <c:max val="-64"/>
          <c:min val="-90"/>
        </c:scaling>
        <c:delete val="0"/>
        <c:axPos val="l"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RSS (dBm)</a:t>
                </a:r>
              </a:p>
            </c:rich>
          </c:tx>
          <c:layout>
            <c:manualLayout>
              <c:xMode val="edge"/>
              <c:yMode val="edge"/>
              <c:x val="3.4011322355197403E-3"/>
              <c:y val="0.17877760035240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399"/>
            </a:pPr>
            <a:endParaRPr lang="en-US"/>
          </a:p>
        </c:txPr>
        <c:crossAx val="37804288"/>
        <c:crossesAt val="-90"/>
        <c:crossBetween val="midCat"/>
        <c:majorUnit val="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597" i="1">
                <a:solidFill>
                  <a:schemeClr val="bg1"/>
                </a:solidFill>
              </a:defRPr>
            </a:pPr>
            <a:r>
              <a:rPr lang="en-US" sz="1597" i="1" dirty="0" smtClean="0">
                <a:solidFill>
                  <a:schemeClr val="bg1"/>
                </a:solidFill>
              </a:rPr>
              <a:t>Simple</a:t>
            </a:r>
            <a:r>
              <a:rPr lang="en-US" sz="1597" i="1" baseline="0" dirty="0" smtClean="0">
                <a:solidFill>
                  <a:schemeClr val="bg1"/>
                </a:solidFill>
              </a:rPr>
              <a:t> LOS</a:t>
            </a:r>
            <a:endParaRPr lang="en-US" sz="1600" i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8877356704680927"/>
          <c:y val="2.00673186745028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841091554732522"/>
          <c:y val="0.13335987168270633"/>
          <c:w val="0.68934576192681796"/>
          <c:h val="0.512864100320793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Offline Analysis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yVal>
            <c:numRef>
              <c:f>Sheet1!$B$2:$B$182</c:f>
              <c:numCache>
                <c:formatCode>General</c:formatCode>
                <c:ptCount val="181"/>
                <c:pt idx="0">
                  <c:v>0</c:v>
                </c:pt>
                <c:pt idx="1">
                  <c:v>6.9333333333333302E-2</c:v>
                </c:pt>
                <c:pt idx="2">
                  <c:v>0.112666666666667</c:v>
                </c:pt>
                <c:pt idx="3">
                  <c:v>0.15683333333333299</c:v>
                </c:pt>
                <c:pt idx="4">
                  <c:v>0.19166666666666701</c:v>
                </c:pt>
                <c:pt idx="5">
                  <c:v>0.22766666666666699</c:v>
                </c:pt>
                <c:pt idx="6">
                  <c:v>0.267666666666667</c:v>
                </c:pt>
                <c:pt idx="7">
                  <c:v>0.29933333333333301</c:v>
                </c:pt>
                <c:pt idx="8">
                  <c:v>0.32933333333333298</c:v>
                </c:pt>
                <c:pt idx="9">
                  <c:v>0.35416666666666702</c:v>
                </c:pt>
                <c:pt idx="10">
                  <c:v>0.38366666666666699</c:v>
                </c:pt>
                <c:pt idx="11">
                  <c:v>0.41016666666666701</c:v>
                </c:pt>
                <c:pt idx="12">
                  <c:v>0.4375</c:v>
                </c:pt>
                <c:pt idx="13">
                  <c:v>0.46233333333333299</c:v>
                </c:pt>
                <c:pt idx="14">
                  <c:v>0.49033333333333301</c:v>
                </c:pt>
                <c:pt idx="15">
                  <c:v>0.51733333333333298</c:v>
                </c:pt>
                <c:pt idx="16">
                  <c:v>0.54500000000000004</c:v>
                </c:pt>
                <c:pt idx="17">
                  <c:v>0.56933333333333302</c:v>
                </c:pt>
                <c:pt idx="18">
                  <c:v>0.59933333333333305</c:v>
                </c:pt>
                <c:pt idx="19">
                  <c:v>0.62116666666666698</c:v>
                </c:pt>
                <c:pt idx="20">
                  <c:v>0.64249999999999996</c:v>
                </c:pt>
                <c:pt idx="21">
                  <c:v>0.66366666666666696</c:v>
                </c:pt>
                <c:pt idx="22">
                  <c:v>0.6835</c:v>
                </c:pt>
                <c:pt idx="23">
                  <c:v>0.70416666666666705</c:v>
                </c:pt>
                <c:pt idx="24">
                  <c:v>0.72066666666699997</c:v>
                </c:pt>
                <c:pt idx="25">
                  <c:v>0.73716666666666697</c:v>
                </c:pt>
                <c:pt idx="26">
                  <c:v>0.753</c:v>
                </c:pt>
                <c:pt idx="27">
                  <c:v>0.76749999999999996</c:v>
                </c:pt>
                <c:pt idx="28">
                  <c:v>0.78133333333333299</c:v>
                </c:pt>
                <c:pt idx="29">
                  <c:v>0.79516666666666702</c:v>
                </c:pt>
                <c:pt idx="30">
                  <c:v>0.80900000000000005</c:v>
                </c:pt>
                <c:pt idx="31">
                  <c:v>0.82033333333299996</c:v>
                </c:pt>
                <c:pt idx="32">
                  <c:v>0.831666666666667</c:v>
                </c:pt>
                <c:pt idx="33">
                  <c:v>0.84583333333333299</c:v>
                </c:pt>
                <c:pt idx="34">
                  <c:v>0.856833333333333</c:v>
                </c:pt>
                <c:pt idx="35">
                  <c:v>0.86866666666699999</c:v>
                </c:pt>
                <c:pt idx="36">
                  <c:v>0.88049999999999995</c:v>
                </c:pt>
                <c:pt idx="37">
                  <c:v>0.89033333333333298</c:v>
                </c:pt>
                <c:pt idx="38">
                  <c:v>0.89883333333333304</c:v>
                </c:pt>
                <c:pt idx="39">
                  <c:v>0.90633333333333299</c:v>
                </c:pt>
                <c:pt idx="40">
                  <c:v>0.91300000000000003</c:v>
                </c:pt>
                <c:pt idx="41">
                  <c:v>0.91683333333333294</c:v>
                </c:pt>
                <c:pt idx="42">
                  <c:v>0.92066666666666697</c:v>
                </c:pt>
                <c:pt idx="43">
                  <c:v>0.92583333333333295</c:v>
                </c:pt>
                <c:pt idx="44">
                  <c:v>0.92883333333333296</c:v>
                </c:pt>
                <c:pt idx="45">
                  <c:v>0.9345</c:v>
                </c:pt>
                <c:pt idx="46">
                  <c:v>0.9385</c:v>
                </c:pt>
                <c:pt idx="47">
                  <c:v>0.9425</c:v>
                </c:pt>
                <c:pt idx="48">
                  <c:v>0.94733333333333303</c:v>
                </c:pt>
                <c:pt idx="49">
                  <c:v>0.95</c:v>
                </c:pt>
                <c:pt idx="50">
                  <c:v>0.95416666666666705</c:v>
                </c:pt>
                <c:pt idx="51">
                  <c:v>0.95750000000000002</c:v>
                </c:pt>
                <c:pt idx="52">
                  <c:v>0.96099999999999997</c:v>
                </c:pt>
                <c:pt idx="53">
                  <c:v>0.96350000000000002</c:v>
                </c:pt>
                <c:pt idx="54">
                  <c:v>0.96633333333333304</c:v>
                </c:pt>
                <c:pt idx="55">
                  <c:v>0.97199999999999998</c:v>
                </c:pt>
                <c:pt idx="56">
                  <c:v>0.97499999999999998</c:v>
                </c:pt>
                <c:pt idx="57">
                  <c:v>0.97616666666666696</c:v>
                </c:pt>
                <c:pt idx="58">
                  <c:v>0.977833333333333</c:v>
                </c:pt>
                <c:pt idx="59">
                  <c:v>0.979833333333333</c:v>
                </c:pt>
                <c:pt idx="60">
                  <c:v>0.98233333333333295</c:v>
                </c:pt>
                <c:pt idx="61">
                  <c:v>0.98483333333333301</c:v>
                </c:pt>
                <c:pt idx="62">
                  <c:v>0.98633333333333295</c:v>
                </c:pt>
                <c:pt idx="63">
                  <c:v>0.98850000000000005</c:v>
                </c:pt>
                <c:pt idx="64">
                  <c:v>0.98950000000000005</c:v>
                </c:pt>
                <c:pt idx="65">
                  <c:v>0.99250000000000005</c:v>
                </c:pt>
                <c:pt idx="66">
                  <c:v>0.99316666666666698</c:v>
                </c:pt>
                <c:pt idx="67">
                  <c:v>0.99383333333333301</c:v>
                </c:pt>
                <c:pt idx="68">
                  <c:v>0.99441666666700002</c:v>
                </c:pt>
                <c:pt idx="69">
                  <c:v>0.995</c:v>
                </c:pt>
                <c:pt idx="70">
                  <c:v>0.99533333333333296</c:v>
                </c:pt>
                <c:pt idx="71">
                  <c:v>0.99566666666666703</c:v>
                </c:pt>
                <c:pt idx="72">
                  <c:v>0.996</c:v>
                </c:pt>
                <c:pt idx="73">
                  <c:v>0.996</c:v>
                </c:pt>
                <c:pt idx="74">
                  <c:v>0.99616666666666698</c:v>
                </c:pt>
                <c:pt idx="75">
                  <c:v>0.99633333333333296</c:v>
                </c:pt>
                <c:pt idx="76">
                  <c:v>0.996333333333</c:v>
                </c:pt>
                <c:pt idx="77">
                  <c:v>0.99633333333333296</c:v>
                </c:pt>
                <c:pt idx="78">
                  <c:v>0.99633333333333296</c:v>
                </c:pt>
                <c:pt idx="79">
                  <c:v>0.996333333333</c:v>
                </c:pt>
                <c:pt idx="80">
                  <c:v>0.99633333333333296</c:v>
                </c:pt>
                <c:pt idx="81">
                  <c:v>0.99633333333333296</c:v>
                </c:pt>
                <c:pt idx="82">
                  <c:v>0.99633333333333296</c:v>
                </c:pt>
                <c:pt idx="83">
                  <c:v>0.99633333333333296</c:v>
                </c:pt>
                <c:pt idx="84">
                  <c:v>0.99633333333333296</c:v>
                </c:pt>
                <c:pt idx="85">
                  <c:v>0.99633333333333296</c:v>
                </c:pt>
                <c:pt idx="86">
                  <c:v>0.99633333333333296</c:v>
                </c:pt>
                <c:pt idx="87">
                  <c:v>0.99633333333333296</c:v>
                </c:pt>
                <c:pt idx="88">
                  <c:v>0.996333333333</c:v>
                </c:pt>
                <c:pt idx="89">
                  <c:v>0.99633333333333296</c:v>
                </c:pt>
                <c:pt idx="90">
                  <c:v>0.99633333333333296</c:v>
                </c:pt>
                <c:pt idx="91">
                  <c:v>0.99633333333333296</c:v>
                </c:pt>
                <c:pt idx="92">
                  <c:v>0.99633333333333296</c:v>
                </c:pt>
                <c:pt idx="93">
                  <c:v>0.996333333333</c:v>
                </c:pt>
                <c:pt idx="94">
                  <c:v>0.996333333333</c:v>
                </c:pt>
                <c:pt idx="95">
                  <c:v>0.99633333333333296</c:v>
                </c:pt>
                <c:pt idx="96">
                  <c:v>0.996333333333</c:v>
                </c:pt>
                <c:pt idx="97">
                  <c:v>0.99633333333333296</c:v>
                </c:pt>
                <c:pt idx="98">
                  <c:v>0.99633333333333296</c:v>
                </c:pt>
                <c:pt idx="99">
                  <c:v>0.99633333333333296</c:v>
                </c:pt>
                <c:pt idx="100">
                  <c:v>0.996333333333</c:v>
                </c:pt>
                <c:pt idx="101">
                  <c:v>0.996333333333</c:v>
                </c:pt>
                <c:pt idx="102">
                  <c:v>0.996333333333</c:v>
                </c:pt>
                <c:pt idx="103">
                  <c:v>0.996333333333</c:v>
                </c:pt>
                <c:pt idx="104">
                  <c:v>0.996333333333</c:v>
                </c:pt>
                <c:pt idx="105">
                  <c:v>0.99633333333333296</c:v>
                </c:pt>
                <c:pt idx="106">
                  <c:v>0.99633333333333296</c:v>
                </c:pt>
                <c:pt idx="107">
                  <c:v>0.996333333333</c:v>
                </c:pt>
                <c:pt idx="108">
                  <c:v>0.996333333333</c:v>
                </c:pt>
                <c:pt idx="109">
                  <c:v>0.996333333333</c:v>
                </c:pt>
                <c:pt idx="110">
                  <c:v>0.99633333333333296</c:v>
                </c:pt>
                <c:pt idx="111">
                  <c:v>0.996333333333</c:v>
                </c:pt>
                <c:pt idx="112">
                  <c:v>0.996333333333</c:v>
                </c:pt>
                <c:pt idx="113">
                  <c:v>0.99633333333333296</c:v>
                </c:pt>
                <c:pt idx="114">
                  <c:v>0.99633333333333296</c:v>
                </c:pt>
                <c:pt idx="115">
                  <c:v>0.996333333333</c:v>
                </c:pt>
                <c:pt idx="116">
                  <c:v>0.996333333333</c:v>
                </c:pt>
                <c:pt idx="117">
                  <c:v>0.99633333333333296</c:v>
                </c:pt>
                <c:pt idx="118">
                  <c:v>0.99633333333333296</c:v>
                </c:pt>
                <c:pt idx="119">
                  <c:v>0.996333333333</c:v>
                </c:pt>
                <c:pt idx="120">
                  <c:v>0.996333333333</c:v>
                </c:pt>
                <c:pt idx="121">
                  <c:v>0.996333333333</c:v>
                </c:pt>
                <c:pt idx="122">
                  <c:v>0.996333333333</c:v>
                </c:pt>
                <c:pt idx="123">
                  <c:v>0.99633333333333296</c:v>
                </c:pt>
                <c:pt idx="124">
                  <c:v>0.996333333333</c:v>
                </c:pt>
                <c:pt idx="125">
                  <c:v>0.996333333333</c:v>
                </c:pt>
                <c:pt idx="126">
                  <c:v>0.996333333333</c:v>
                </c:pt>
                <c:pt idx="127">
                  <c:v>0.996333333333</c:v>
                </c:pt>
                <c:pt idx="128">
                  <c:v>0.996333333333</c:v>
                </c:pt>
                <c:pt idx="129">
                  <c:v>0.996333333333</c:v>
                </c:pt>
                <c:pt idx="130">
                  <c:v>0.99633333333333296</c:v>
                </c:pt>
                <c:pt idx="131">
                  <c:v>0.99633333333333296</c:v>
                </c:pt>
                <c:pt idx="132">
                  <c:v>0.99633333333333296</c:v>
                </c:pt>
                <c:pt idx="133">
                  <c:v>0.996333333333</c:v>
                </c:pt>
                <c:pt idx="134">
                  <c:v>0.996333333333</c:v>
                </c:pt>
                <c:pt idx="135">
                  <c:v>0.996333333333</c:v>
                </c:pt>
                <c:pt idx="136">
                  <c:v>0.996333333333</c:v>
                </c:pt>
                <c:pt idx="137">
                  <c:v>0.996333333333</c:v>
                </c:pt>
                <c:pt idx="138">
                  <c:v>0.99633333333333296</c:v>
                </c:pt>
                <c:pt idx="139">
                  <c:v>0.996333333333</c:v>
                </c:pt>
                <c:pt idx="140">
                  <c:v>0.99633333333333296</c:v>
                </c:pt>
                <c:pt idx="141">
                  <c:v>0.99650000000000005</c:v>
                </c:pt>
                <c:pt idx="142">
                  <c:v>0.99666666666666703</c:v>
                </c:pt>
                <c:pt idx="143">
                  <c:v>0.99675438596499999</c:v>
                </c:pt>
                <c:pt idx="144">
                  <c:v>0.99684210526299999</c:v>
                </c:pt>
                <c:pt idx="145">
                  <c:v>0.99692982456099999</c:v>
                </c:pt>
                <c:pt idx="146">
                  <c:v>0.99701754385999997</c:v>
                </c:pt>
                <c:pt idx="147">
                  <c:v>0.99710526315799997</c:v>
                </c:pt>
                <c:pt idx="148">
                  <c:v>0.99719298245599997</c:v>
                </c:pt>
                <c:pt idx="149">
                  <c:v>0.99728070175399997</c:v>
                </c:pt>
                <c:pt idx="150">
                  <c:v>0.99736842105300005</c:v>
                </c:pt>
                <c:pt idx="151">
                  <c:v>0.99745614035100005</c:v>
                </c:pt>
                <c:pt idx="152">
                  <c:v>0.99754385964900005</c:v>
                </c:pt>
                <c:pt idx="153">
                  <c:v>0.99763157894700005</c:v>
                </c:pt>
                <c:pt idx="154">
                  <c:v>0.99771929824600003</c:v>
                </c:pt>
                <c:pt idx="155">
                  <c:v>0.99780701754400003</c:v>
                </c:pt>
                <c:pt idx="156">
                  <c:v>0.99789473684200003</c:v>
                </c:pt>
                <c:pt idx="157">
                  <c:v>0.99798245614000003</c:v>
                </c:pt>
                <c:pt idx="158">
                  <c:v>0.99807017543900001</c:v>
                </c:pt>
                <c:pt idx="159">
                  <c:v>0.99815789473700001</c:v>
                </c:pt>
                <c:pt idx="160">
                  <c:v>0.99824561403500001</c:v>
                </c:pt>
                <c:pt idx="161">
                  <c:v>0.99833333333300001</c:v>
                </c:pt>
                <c:pt idx="162">
                  <c:v>0.99842105263199998</c:v>
                </c:pt>
                <c:pt idx="163">
                  <c:v>0.99850877192999998</c:v>
                </c:pt>
                <c:pt idx="164">
                  <c:v>0.99859649122799998</c:v>
                </c:pt>
                <c:pt idx="165">
                  <c:v>0.99868421052599998</c:v>
                </c:pt>
                <c:pt idx="166">
                  <c:v>0.99877192982499996</c:v>
                </c:pt>
                <c:pt idx="167">
                  <c:v>0.99885964912299996</c:v>
                </c:pt>
                <c:pt idx="168">
                  <c:v>0.99894736842099996</c:v>
                </c:pt>
                <c:pt idx="169">
                  <c:v>0.99903508771899996</c:v>
                </c:pt>
                <c:pt idx="170">
                  <c:v>0.99912280701800005</c:v>
                </c:pt>
                <c:pt idx="171">
                  <c:v>0.99921052631600005</c:v>
                </c:pt>
                <c:pt idx="172">
                  <c:v>0.99929824561400005</c:v>
                </c:pt>
                <c:pt idx="173">
                  <c:v>0.99938596491200005</c:v>
                </c:pt>
                <c:pt idx="174">
                  <c:v>0.99947368421100002</c:v>
                </c:pt>
                <c:pt idx="175">
                  <c:v>0.99956140350900002</c:v>
                </c:pt>
                <c:pt idx="176">
                  <c:v>0.99964912280700002</c:v>
                </c:pt>
                <c:pt idx="177">
                  <c:v>0.99973684210500002</c:v>
                </c:pt>
                <c:pt idx="178">
                  <c:v>0.999824561404</c:v>
                </c:pt>
                <c:pt idx="179">
                  <c:v>0.999912280702</c:v>
                </c:pt>
                <c:pt idx="180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Borealis</c:v>
                </c:pt>
              </c:strCache>
            </c:strRef>
          </c:tx>
          <c:spPr>
            <a:ln w="41143">
              <a:noFill/>
            </a:ln>
          </c:spPr>
          <c:marker>
            <c:symbol val="none"/>
          </c:marker>
          <c:yVal>
            <c:numRef>
              <c:f>Sheet1!$C$2:$C$182</c:f>
              <c:numCache>
                <c:formatCode>General</c:formatCode>
                <c:ptCount val="181"/>
                <c:pt idx="0">
                  <c:v>0</c:v>
                </c:pt>
                <c:pt idx="1">
                  <c:v>1.83E-2</c:v>
                </c:pt>
                <c:pt idx="2">
                  <c:v>4.9500000000000002E-2</c:v>
                </c:pt>
                <c:pt idx="3">
                  <c:v>7.8899999999999998E-2</c:v>
                </c:pt>
                <c:pt idx="4">
                  <c:v>0.156</c:v>
                </c:pt>
                <c:pt idx="5">
                  <c:v>0.2147</c:v>
                </c:pt>
                <c:pt idx="6">
                  <c:v>0.2477</c:v>
                </c:pt>
                <c:pt idx="7">
                  <c:v>0.26419999999999999</c:v>
                </c:pt>
                <c:pt idx="8">
                  <c:v>0.3009</c:v>
                </c:pt>
                <c:pt idx="9">
                  <c:v>0.31190000000000001</c:v>
                </c:pt>
                <c:pt idx="10">
                  <c:v>0.33029999999999998</c:v>
                </c:pt>
                <c:pt idx="11">
                  <c:v>0.35599999999999998</c:v>
                </c:pt>
                <c:pt idx="12">
                  <c:v>0.38529999999999998</c:v>
                </c:pt>
                <c:pt idx="13">
                  <c:v>0.4073</c:v>
                </c:pt>
                <c:pt idx="14">
                  <c:v>0.44400000000000001</c:v>
                </c:pt>
                <c:pt idx="15">
                  <c:v>0.4642</c:v>
                </c:pt>
                <c:pt idx="16">
                  <c:v>0.51190000000000002</c:v>
                </c:pt>
                <c:pt idx="17">
                  <c:v>0.57430000000000003</c:v>
                </c:pt>
                <c:pt idx="18">
                  <c:v>0.58899999999999997</c:v>
                </c:pt>
                <c:pt idx="19">
                  <c:v>0.60550000000000004</c:v>
                </c:pt>
                <c:pt idx="20">
                  <c:v>0.62390000000000001</c:v>
                </c:pt>
                <c:pt idx="21">
                  <c:v>0.64400000000000002</c:v>
                </c:pt>
                <c:pt idx="22">
                  <c:v>0.66239999999999999</c:v>
                </c:pt>
                <c:pt idx="23">
                  <c:v>0.68440000000000001</c:v>
                </c:pt>
                <c:pt idx="24">
                  <c:v>0.72294999999999998</c:v>
                </c:pt>
                <c:pt idx="25">
                  <c:v>0.76149999999999995</c:v>
                </c:pt>
                <c:pt idx="26">
                  <c:v>0.77980000000000005</c:v>
                </c:pt>
                <c:pt idx="27">
                  <c:v>0.79449999999999998</c:v>
                </c:pt>
                <c:pt idx="28">
                  <c:v>0.80369999999999997</c:v>
                </c:pt>
                <c:pt idx="29">
                  <c:v>0.81279999999999997</c:v>
                </c:pt>
                <c:pt idx="30">
                  <c:v>0.81830000000000003</c:v>
                </c:pt>
                <c:pt idx="31">
                  <c:v>0.82474999999999998</c:v>
                </c:pt>
                <c:pt idx="32">
                  <c:v>0.83120000000000005</c:v>
                </c:pt>
                <c:pt idx="33">
                  <c:v>0.84219999999999995</c:v>
                </c:pt>
                <c:pt idx="34">
                  <c:v>0.85319999999999996</c:v>
                </c:pt>
                <c:pt idx="35">
                  <c:v>0.86240000000000006</c:v>
                </c:pt>
                <c:pt idx="36">
                  <c:v>0.87160000000000004</c:v>
                </c:pt>
                <c:pt idx="37">
                  <c:v>0.88990000000000002</c:v>
                </c:pt>
                <c:pt idx="38">
                  <c:v>0.89539999999999997</c:v>
                </c:pt>
                <c:pt idx="39">
                  <c:v>0.89910000000000001</c:v>
                </c:pt>
                <c:pt idx="40">
                  <c:v>0.89910000000000001</c:v>
                </c:pt>
                <c:pt idx="41">
                  <c:v>0.90459999999999996</c:v>
                </c:pt>
                <c:pt idx="42">
                  <c:v>0.9083</c:v>
                </c:pt>
                <c:pt idx="43">
                  <c:v>0.91379999999999995</c:v>
                </c:pt>
                <c:pt idx="44">
                  <c:v>0.92479999999999996</c:v>
                </c:pt>
                <c:pt idx="45">
                  <c:v>0.93579999999999997</c:v>
                </c:pt>
                <c:pt idx="46">
                  <c:v>0.94040000000000001</c:v>
                </c:pt>
                <c:pt idx="47">
                  <c:v>0.94499999999999995</c:v>
                </c:pt>
                <c:pt idx="48">
                  <c:v>0.9486</c:v>
                </c:pt>
                <c:pt idx="49">
                  <c:v>0.95050000000000001</c:v>
                </c:pt>
                <c:pt idx="50">
                  <c:v>0.95409999999999995</c:v>
                </c:pt>
                <c:pt idx="51">
                  <c:v>0.95599999999999996</c:v>
                </c:pt>
                <c:pt idx="52">
                  <c:v>0.95779999999999998</c:v>
                </c:pt>
                <c:pt idx="53">
                  <c:v>0.96330000000000005</c:v>
                </c:pt>
                <c:pt idx="54">
                  <c:v>0.96509999999999996</c:v>
                </c:pt>
                <c:pt idx="55">
                  <c:v>0.96699999999999997</c:v>
                </c:pt>
                <c:pt idx="56">
                  <c:v>0.96879999999999999</c:v>
                </c:pt>
                <c:pt idx="57">
                  <c:v>0.97430000000000005</c:v>
                </c:pt>
                <c:pt idx="58">
                  <c:v>0.97609999999999997</c:v>
                </c:pt>
                <c:pt idx="59">
                  <c:v>0.98170000000000002</c:v>
                </c:pt>
                <c:pt idx="60">
                  <c:v>0.98170000000000002</c:v>
                </c:pt>
                <c:pt idx="61">
                  <c:v>0.98170000000000002</c:v>
                </c:pt>
                <c:pt idx="62">
                  <c:v>0.98170000000000002</c:v>
                </c:pt>
                <c:pt idx="63">
                  <c:v>0.98170000000000002</c:v>
                </c:pt>
                <c:pt idx="64">
                  <c:v>0.98170000000000002</c:v>
                </c:pt>
                <c:pt idx="65">
                  <c:v>0.98170000000000002</c:v>
                </c:pt>
                <c:pt idx="66">
                  <c:v>0.98350000000000004</c:v>
                </c:pt>
                <c:pt idx="67">
                  <c:v>0.98350000000000004</c:v>
                </c:pt>
                <c:pt idx="68">
                  <c:v>0.98350000000000004</c:v>
                </c:pt>
                <c:pt idx="69">
                  <c:v>0.98350000000000004</c:v>
                </c:pt>
                <c:pt idx="70">
                  <c:v>0.98529999999999995</c:v>
                </c:pt>
                <c:pt idx="71">
                  <c:v>0.98719999999999997</c:v>
                </c:pt>
                <c:pt idx="72">
                  <c:v>0.98899999999999999</c:v>
                </c:pt>
                <c:pt idx="73">
                  <c:v>0.99080000000000001</c:v>
                </c:pt>
                <c:pt idx="74">
                  <c:v>0.99270000000000003</c:v>
                </c:pt>
                <c:pt idx="75">
                  <c:v>0.99270000000000003</c:v>
                </c:pt>
                <c:pt idx="76">
                  <c:v>0.99270000000000003</c:v>
                </c:pt>
                <c:pt idx="77">
                  <c:v>0.99270000000000003</c:v>
                </c:pt>
                <c:pt idx="78">
                  <c:v>0.99270000000000003</c:v>
                </c:pt>
                <c:pt idx="79">
                  <c:v>0.99270000000000003</c:v>
                </c:pt>
                <c:pt idx="80">
                  <c:v>0.99270000000000003</c:v>
                </c:pt>
                <c:pt idx="81">
                  <c:v>0.99270000000000003</c:v>
                </c:pt>
                <c:pt idx="82">
                  <c:v>0.99270000000000003</c:v>
                </c:pt>
                <c:pt idx="83">
                  <c:v>0.99270000000000003</c:v>
                </c:pt>
                <c:pt idx="84">
                  <c:v>0.99450000000000005</c:v>
                </c:pt>
                <c:pt idx="85">
                  <c:v>0.99450000000000005</c:v>
                </c:pt>
                <c:pt idx="86">
                  <c:v>0.99450000000000005</c:v>
                </c:pt>
                <c:pt idx="87">
                  <c:v>0.99450000000000005</c:v>
                </c:pt>
                <c:pt idx="88">
                  <c:v>0.99450000000000005</c:v>
                </c:pt>
                <c:pt idx="89">
                  <c:v>0.99450000000000005</c:v>
                </c:pt>
                <c:pt idx="90">
                  <c:v>0.99450000000000005</c:v>
                </c:pt>
                <c:pt idx="91">
                  <c:v>0.99450000000000005</c:v>
                </c:pt>
                <c:pt idx="92">
                  <c:v>0.99450000000000005</c:v>
                </c:pt>
                <c:pt idx="93">
                  <c:v>0.99450000000000005</c:v>
                </c:pt>
                <c:pt idx="94">
                  <c:v>0.99450000000000005</c:v>
                </c:pt>
                <c:pt idx="95">
                  <c:v>0.99450000000000005</c:v>
                </c:pt>
                <c:pt idx="96">
                  <c:v>0.99450000000000005</c:v>
                </c:pt>
                <c:pt idx="97">
                  <c:v>0.99450000000000005</c:v>
                </c:pt>
                <c:pt idx="98">
                  <c:v>0.99450000000000005</c:v>
                </c:pt>
                <c:pt idx="99">
                  <c:v>0.99450000000000005</c:v>
                </c:pt>
                <c:pt idx="100">
                  <c:v>0.99450000000000005</c:v>
                </c:pt>
                <c:pt idx="101">
                  <c:v>0.99450000000000005</c:v>
                </c:pt>
                <c:pt idx="102">
                  <c:v>0.99450000000000005</c:v>
                </c:pt>
                <c:pt idx="103">
                  <c:v>0.99450000000000005</c:v>
                </c:pt>
                <c:pt idx="104">
                  <c:v>0.99450000000000005</c:v>
                </c:pt>
                <c:pt idx="105">
                  <c:v>0.99450000000000005</c:v>
                </c:pt>
                <c:pt idx="106">
                  <c:v>0.99450000000000005</c:v>
                </c:pt>
                <c:pt idx="107">
                  <c:v>0.99450000000000005</c:v>
                </c:pt>
                <c:pt idx="108">
                  <c:v>0.99450000000000005</c:v>
                </c:pt>
                <c:pt idx="109">
                  <c:v>0.99450000000000005</c:v>
                </c:pt>
                <c:pt idx="110">
                  <c:v>0.99450000000000005</c:v>
                </c:pt>
                <c:pt idx="111">
                  <c:v>0.99450000000000005</c:v>
                </c:pt>
                <c:pt idx="112">
                  <c:v>0.99450000000000005</c:v>
                </c:pt>
                <c:pt idx="113">
                  <c:v>0.99450000000000005</c:v>
                </c:pt>
                <c:pt idx="114">
                  <c:v>0.99450000000000005</c:v>
                </c:pt>
                <c:pt idx="115">
                  <c:v>0.99450000000000005</c:v>
                </c:pt>
                <c:pt idx="116">
                  <c:v>0.99450000000000005</c:v>
                </c:pt>
                <c:pt idx="117">
                  <c:v>0.99450000000000005</c:v>
                </c:pt>
                <c:pt idx="118">
                  <c:v>0.99450000000000005</c:v>
                </c:pt>
                <c:pt idx="119">
                  <c:v>0.99450000000000005</c:v>
                </c:pt>
                <c:pt idx="120">
                  <c:v>0.99450000000000005</c:v>
                </c:pt>
                <c:pt idx="121">
                  <c:v>0.99450000000000005</c:v>
                </c:pt>
                <c:pt idx="122">
                  <c:v>0.99450000000000005</c:v>
                </c:pt>
                <c:pt idx="123">
                  <c:v>0.99450000000000005</c:v>
                </c:pt>
                <c:pt idx="124">
                  <c:v>0.99475714285700001</c:v>
                </c:pt>
                <c:pt idx="125">
                  <c:v>0.99501428571399997</c:v>
                </c:pt>
                <c:pt idx="126">
                  <c:v>0.99527142857100004</c:v>
                </c:pt>
                <c:pt idx="127">
                  <c:v>0.99552857142899998</c:v>
                </c:pt>
                <c:pt idx="128">
                  <c:v>0.99578571428600005</c:v>
                </c:pt>
                <c:pt idx="129">
                  <c:v>0.996042857143</c:v>
                </c:pt>
                <c:pt idx="130">
                  <c:v>0.99629999999999996</c:v>
                </c:pt>
                <c:pt idx="131">
                  <c:v>0.99629999999999996</c:v>
                </c:pt>
                <c:pt idx="132">
                  <c:v>0.99629999999999996</c:v>
                </c:pt>
                <c:pt idx="133">
                  <c:v>0.99629999999999996</c:v>
                </c:pt>
                <c:pt idx="134">
                  <c:v>0.99629999999999996</c:v>
                </c:pt>
                <c:pt idx="135">
                  <c:v>0.99629999999999996</c:v>
                </c:pt>
                <c:pt idx="136">
                  <c:v>0.99629999999999996</c:v>
                </c:pt>
                <c:pt idx="137">
                  <c:v>0.99629999999999996</c:v>
                </c:pt>
                <c:pt idx="138">
                  <c:v>0.99629999999999996</c:v>
                </c:pt>
                <c:pt idx="139">
                  <c:v>0.99629999999999996</c:v>
                </c:pt>
                <c:pt idx="140">
                  <c:v>0.99629999999999996</c:v>
                </c:pt>
                <c:pt idx="141">
                  <c:v>0.99629999999999996</c:v>
                </c:pt>
                <c:pt idx="142">
                  <c:v>0.99629999999999996</c:v>
                </c:pt>
                <c:pt idx="143">
                  <c:v>0.99639736842100002</c:v>
                </c:pt>
                <c:pt idx="144">
                  <c:v>0.99649473684199996</c:v>
                </c:pt>
                <c:pt idx="145">
                  <c:v>0.99659210526300002</c:v>
                </c:pt>
                <c:pt idx="146">
                  <c:v>0.99668947368399996</c:v>
                </c:pt>
                <c:pt idx="147">
                  <c:v>0.99678684210500001</c:v>
                </c:pt>
                <c:pt idx="148">
                  <c:v>0.99688421052599996</c:v>
                </c:pt>
                <c:pt idx="149">
                  <c:v>0.99698157894700001</c:v>
                </c:pt>
                <c:pt idx="150">
                  <c:v>0.99707894736799996</c:v>
                </c:pt>
                <c:pt idx="151">
                  <c:v>0.99717631578900001</c:v>
                </c:pt>
                <c:pt idx="152">
                  <c:v>0.99727368421100004</c:v>
                </c:pt>
                <c:pt idx="153">
                  <c:v>0.99737105263199999</c:v>
                </c:pt>
                <c:pt idx="154">
                  <c:v>0.99746842105300004</c:v>
                </c:pt>
                <c:pt idx="155">
                  <c:v>0.99756578947399999</c:v>
                </c:pt>
                <c:pt idx="156">
                  <c:v>0.99766315789500004</c:v>
                </c:pt>
                <c:pt idx="157">
                  <c:v>0.99776052631599998</c:v>
                </c:pt>
                <c:pt idx="158">
                  <c:v>0.99785789473700004</c:v>
                </c:pt>
                <c:pt idx="159">
                  <c:v>0.99795526315799998</c:v>
                </c:pt>
                <c:pt idx="160">
                  <c:v>0.99805263157900004</c:v>
                </c:pt>
                <c:pt idx="161">
                  <c:v>0.99814999999999998</c:v>
                </c:pt>
                <c:pt idx="162">
                  <c:v>0.99824736842100004</c:v>
                </c:pt>
                <c:pt idx="163">
                  <c:v>0.99834473684199998</c:v>
                </c:pt>
                <c:pt idx="164">
                  <c:v>0.99844210526300003</c:v>
                </c:pt>
                <c:pt idx="165">
                  <c:v>0.99853947368399998</c:v>
                </c:pt>
                <c:pt idx="166">
                  <c:v>0.99863684210500003</c:v>
                </c:pt>
                <c:pt idx="167">
                  <c:v>0.99873421052599998</c:v>
                </c:pt>
                <c:pt idx="168">
                  <c:v>0.99883157894700003</c:v>
                </c:pt>
                <c:pt idx="169">
                  <c:v>0.99892894736799998</c:v>
                </c:pt>
                <c:pt idx="170">
                  <c:v>0.99902631578900003</c:v>
                </c:pt>
                <c:pt idx="171">
                  <c:v>0.99912368421099995</c:v>
                </c:pt>
                <c:pt idx="172">
                  <c:v>0.99922105263200001</c:v>
                </c:pt>
                <c:pt idx="173">
                  <c:v>0.99931842105299995</c:v>
                </c:pt>
                <c:pt idx="174">
                  <c:v>0.999415789474</c:v>
                </c:pt>
                <c:pt idx="175">
                  <c:v>0.99951315789499995</c:v>
                </c:pt>
                <c:pt idx="176">
                  <c:v>0.999610526316</c:v>
                </c:pt>
                <c:pt idx="177">
                  <c:v>0.99970789473699995</c:v>
                </c:pt>
                <c:pt idx="178">
                  <c:v>0.999805263158</c:v>
                </c:pt>
                <c:pt idx="179">
                  <c:v>0.99990263157899995</c:v>
                </c:pt>
                <c:pt idx="180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 RSS</c:v>
                </c:pt>
              </c:strCache>
            </c:strRef>
          </c:tx>
          <c:marker>
            <c:symbol val="none"/>
          </c:marker>
          <c:yVal>
            <c:numRef>
              <c:f>Sheet1!$D$2:$D$182</c:f>
              <c:numCache>
                <c:formatCode>General</c:formatCode>
                <c:ptCount val="181"/>
                <c:pt idx="0">
                  <c:v>0</c:v>
                </c:pt>
                <c:pt idx="1">
                  <c:v>9.1999999999999998E-3</c:v>
                </c:pt>
                <c:pt idx="2">
                  <c:v>2.0199999999999999E-2</c:v>
                </c:pt>
                <c:pt idx="3">
                  <c:v>3.85E-2</c:v>
                </c:pt>
                <c:pt idx="4">
                  <c:v>6.4199999999999993E-2</c:v>
                </c:pt>
                <c:pt idx="5">
                  <c:v>8.2600000000000007E-2</c:v>
                </c:pt>
                <c:pt idx="6">
                  <c:v>0.1009</c:v>
                </c:pt>
                <c:pt idx="7">
                  <c:v>0.1174</c:v>
                </c:pt>
                <c:pt idx="8">
                  <c:v>0.1376</c:v>
                </c:pt>
                <c:pt idx="9">
                  <c:v>0.14860000000000001</c:v>
                </c:pt>
                <c:pt idx="10">
                  <c:v>0.17249999999999999</c:v>
                </c:pt>
                <c:pt idx="11">
                  <c:v>0.19270000000000001</c:v>
                </c:pt>
                <c:pt idx="12">
                  <c:v>0.2092</c:v>
                </c:pt>
                <c:pt idx="13">
                  <c:v>0.23669999999999999</c:v>
                </c:pt>
                <c:pt idx="14">
                  <c:v>0.2495</c:v>
                </c:pt>
                <c:pt idx="15">
                  <c:v>0.26419999999999999</c:v>
                </c:pt>
                <c:pt idx="16">
                  <c:v>0.28070000000000001</c:v>
                </c:pt>
                <c:pt idx="17">
                  <c:v>0.2954</c:v>
                </c:pt>
                <c:pt idx="18">
                  <c:v>0.31190000000000001</c:v>
                </c:pt>
                <c:pt idx="19">
                  <c:v>0.3211</c:v>
                </c:pt>
                <c:pt idx="20">
                  <c:v>0.32840000000000003</c:v>
                </c:pt>
                <c:pt idx="21">
                  <c:v>0.34499999999999997</c:v>
                </c:pt>
                <c:pt idx="22">
                  <c:v>0.36330000000000001</c:v>
                </c:pt>
                <c:pt idx="23">
                  <c:v>0.3725</c:v>
                </c:pt>
                <c:pt idx="24">
                  <c:v>0.38440000000000002</c:v>
                </c:pt>
                <c:pt idx="25">
                  <c:v>0.39629999999999999</c:v>
                </c:pt>
                <c:pt idx="26">
                  <c:v>0.41830000000000001</c:v>
                </c:pt>
                <c:pt idx="27">
                  <c:v>0.4294</c:v>
                </c:pt>
                <c:pt idx="28">
                  <c:v>0.44040000000000001</c:v>
                </c:pt>
                <c:pt idx="29">
                  <c:v>0.45500000000000002</c:v>
                </c:pt>
                <c:pt idx="30">
                  <c:v>0.47160000000000002</c:v>
                </c:pt>
                <c:pt idx="31">
                  <c:v>0.48259999999999997</c:v>
                </c:pt>
                <c:pt idx="32">
                  <c:v>0.49359999999999998</c:v>
                </c:pt>
                <c:pt idx="33">
                  <c:v>0.50460000000000005</c:v>
                </c:pt>
                <c:pt idx="34">
                  <c:v>0.51739999999999997</c:v>
                </c:pt>
                <c:pt idx="35">
                  <c:v>0.53025</c:v>
                </c:pt>
                <c:pt idx="36">
                  <c:v>0.54310000000000003</c:v>
                </c:pt>
                <c:pt idx="37">
                  <c:v>0.55779999999999996</c:v>
                </c:pt>
                <c:pt idx="38">
                  <c:v>0.57250000000000001</c:v>
                </c:pt>
                <c:pt idx="39">
                  <c:v>0.57979999999999998</c:v>
                </c:pt>
                <c:pt idx="40">
                  <c:v>0.58350000000000002</c:v>
                </c:pt>
                <c:pt idx="41">
                  <c:v>0.6018</c:v>
                </c:pt>
                <c:pt idx="42">
                  <c:v>0.61280000000000001</c:v>
                </c:pt>
                <c:pt idx="43">
                  <c:v>0.63670000000000004</c:v>
                </c:pt>
                <c:pt idx="44">
                  <c:v>0.63849999999999996</c:v>
                </c:pt>
                <c:pt idx="45">
                  <c:v>0.65139999999999998</c:v>
                </c:pt>
                <c:pt idx="46">
                  <c:v>0.65874999999999995</c:v>
                </c:pt>
                <c:pt idx="47">
                  <c:v>0.66610000000000003</c:v>
                </c:pt>
                <c:pt idx="48">
                  <c:v>0.67710000000000004</c:v>
                </c:pt>
                <c:pt idx="49">
                  <c:v>0.68069999999999997</c:v>
                </c:pt>
                <c:pt idx="50">
                  <c:v>0.68440000000000001</c:v>
                </c:pt>
                <c:pt idx="51">
                  <c:v>0.69910000000000005</c:v>
                </c:pt>
                <c:pt idx="52">
                  <c:v>0.70279999999999998</c:v>
                </c:pt>
                <c:pt idx="53">
                  <c:v>0.7046</c:v>
                </c:pt>
                <c:pt idx="54">
                  <c:v>0.71379999999999999</c:v>
                </c:pt>
                <c:pt idx="55">
                  <c:v>0.71930000000000005</c:v>
                </c:pt>
                <c:pt idx="56">
                  <c:v>0.72660000000000002</c:v>
                </c:pt>
                <c:pt idx="57">
                  <c:v>0.73580000000000001</c:v>
                </c:pt>
                <c:pt idx="58">
                  <c:v>0.73939999999999995</c:v>
                </c:pt>
                <c:pt idx="59">
                  <c:v>0.74309999999999998</c:v>
                </c:pt>
                <c:pt idx="60">
                  <c:v>0.75049999999999994</c:v>
                </c:pt>
                <c:pt idx="61">
                  <c:v>0.75409999999999999</c:v>
                </c:pt>
                <c:pt idx="62">
                  <c:v>0.75600000000000001</c:v>
                </c:pt>
                <c:pt idx="63">
                  <c:v>0.75960000000000005</c:v>
                </c:pt>
                <c:pt idx="64">
                  <c:v>0.77059999999999995</c:v>
                </c:pt>
                <c:pt idx="65">
                  <c:v>0.77610000000000001</c:v>
                </c:pt>
                <c:pt idx="66">
                  <c:v>0.78349999999999997</c:v>
                </c:pt>
                <c:pt idx="67">
                  <c:v>0.78900000000000003</c:v>
                </c:pt>
                <c:pt idx="68">
                  <c:v>0.79085000000000005</c:v>
                </c:pt>
                <c:pt idx="69">
                  <c:v>0.79269999999999996</c:v>
                </c:pt>
                <c:pt idx="70">
                  <c:v>0.79630000000000001</c:v>
                </c:pt>
                <c:pt idx="71">
                  <c:v>0.79630000000000001</c:v>
                </c:pt>
                <c:pt idx="72">
                  <c:v>0.79630000000000001</c:v>
                </c:pt>
                <c:pt idx="73">
                  <c:v>0.79820000000000002</c:v>
                </c:pt>
                <c:pt idx="74">
                  <c:v>0.80369999999999997</c:v>
                </c:pt>
                <c:pt idx="75">
                  <c:v>0.80730000000000002</c:v>
                </c:pt>
                <c:pt idx="76">
                  <c:v>0.81189999999999996</c:v>
                </c:pt>
                <c:pt idx="77">
                  <c:v>0.8165</c:v>
                </c:pt>
                <c:pt idx="78">
                  <c:v>0.81830000000000003</c:v>
                </c:pt>
                <c:pt idx="79">
                  <c:v>0.82015000000000005</c:v>
                </c:pt>
                <c:pt idx="80">
                  <c:v>0.82199999999999995</c:v>
                </c:pt>
                <c:pt idx="81">
                  <c:v>0.82750000000000001</c:v>
                </c:pt>
                <c:pt idx="82">
                  <c:v>0.82940000000000003</c:v>
                </c:pt>
                <c:pt idx="83">
                  <c:v>0.83299999999999996</c:v>
                </c:pt>
                <c:pt idx="84">
                  <c:v>0.83489999999999998</c:v>
                </c:pt>
                <c:pt idx="85">
                  <c:v>0.8367</c:v>
                </c:pt>
                <c:pt idx="86">
                  <c:v>0.83850000000000002</c:v>
                </c:pt>
                <c:pt idx="87">
                  <c:v>0.84040000000000004</c:v>
                </c:pt>
                <c:pt idx="88">
                  <c:v>0.84314999999999996</c:v>
                </c:pt>
                <c:pt idx="89">
                  <c:v>0.84589999999999999</c:v>
                </c:pt>
                <c:pt idx="90">
                  <c:v>0.84589999999999999</c:v>
                </c:pt>
                <c:pt idx="91">
                  <c:v>0.84950000000000003</c:v>
                </c:pt>
                <c:pt idx="92">
                  <c:v>0.84950000000000003</c:v>
                </c:pt>
                <c:pt idx="93">
                  <c:v>0.85196666666700005</c:v>
                </c:pt>
                <c:pt idx="94">
                  <c:v>0.85443333333299998</c:v>
                </c:pt>
                <c:pt idx="95">
                  <c:v>0.8569</c:v>
                </c:pt>
                <c:pt idx="96">
                  <c:v>0.85875000000000001</c:v>
                </c:pt>
                <c:pt idx="97">
                  <c:v>0.86060000000000003</c:v>
                </c:pt>
                <c:pt idx="98">
                  <c:v>0.86240000000000006</c:v>
                </c:pt>
                <c:pt idx="99">
                  <c:v>0.86240000000000006</c:v>
                </c:pt>
                <c:pt idx="100">
                  <c:v>0.86423333333300001</c:v>
                </c:pt>
                <c:pt idx="101">
                  <c:v>0.86606666666700005</c:v>
                </c:pt>
                <c:pt idx="102">
                  <c:v>0.8679</c:v>
                </c:pt>
                <c:pt idx="103">
                  <c:v>0.86973333333299996</c:v>
                </c:pt>
                <c:pt idx="104">
                  <c:v>0.871566666667</c:v>
                </c:pt>
                <c:pt idx="105">
                  <c:v>0.87339999999999995</c:v>
                </c:pt>
                <c:pt idx="106">
                  <c:v>0.87709999999999999</c:v>
                </c:pt>
                <c:pt idx="107">
                  <c:v>0.87847500000000001</c:v>
                </c:pt>
                <c:pt idx="108">
                  <c:v>0.87985000000000002</c:v>
                </c:pt>
                <c:pt idx="109">
                  <c:v>0.88122500000000004</c:v>
                </c:pt>
                <c:pt idx="110">
                  <c:v>0.88260000000000005</c:v>
                </c:pt>
                <c:pt idx="111">
                  <c:v>0.88503333333300005</c:v>
                </c:pt>
                <c:pt idx="112">
                  <c:v>0.88746666666700003</c:v>
                </c:pt>
                <c:pt idx="113">
                  <c:v>0.88990000000000002</c:v>
                </c:pt>
                <c:pt idx="114">
                  <c:v>0.88990000000000002</c:v>
                </c:pt>
                <c:pt idx="115">
                  <c:v>0.89113333333300004</c:v>
                </c:pt>
                <c:pt idx="116">
                  <c:v>0.89236666666700004</c:v>
                </c:pt>
                <c:pt idx="117">
                  <c:v>0.89359999999999995</c:v>
                </c:pt>
                <c:pt idx="118">
                  <c:v>0.89359999999999995</c:v>
                </c:pt>
                <c:pt idx="119">
                  <c:v>0.89725999999999995</c:v>
                </c:pt>
                <c:pt idx="120">
                  <c:v>0.90092000000000005</c:v>
                </c:pt>
                <c:pt idx="121">
                  <c:v>0.90458000000000005</c:v>
                </c:pt>
                <c:pt idx="122">
                  <c:v>0.90824000000000005</c:v>
                </c:pt>
                <c:pt idx="123">
                  <c:v>0.91190000000000004</c:v>
                </c:pt>
                <c:pt idx="124">
                  <c:v>0.91242857142900002</c:v>
                </c:pt>
                <c:pt idx="125">
                  <c:v>0.91295714285700003</c:v>
                </c:pt>
                <c:pt idx="126">
                  <c:v>0.91348571428600001</c:v>
                </c:pt>
                <c:pt idx="127">
                  <c:v>0.91401428571400001</c:v>
                </c:pt>
                <c:pt idx="128">
                  <c:v>0.91454285714299999</c:v>
                </c:pt>
                <c:pt idx="129">
                  <c:v>0.91507142857099999</c:v>
                </c:pt>
                <c:pt idx="130">
                  <c:v>0.91559999999999997</c:v>
                </c:pt>
                <c:pt idx="131">
                  <c:v>0.91559999999999997</c:v>
                </c:pt>
                <c:pt idx="132">
                  <c:v>0.91739999999999999</c:v>
                </c:pt>
                <c:pt idx="133">
                  <c:v>0.91923333333299995</c:v>
                </c:pt>
                <c:pt idx="134">
                  <c:v>0.92106666666699999</c:v>
                </c:pt>
                <c:pt idx="135">
                  <c:v>0.92290000000000005</c:v>
                </c:pt>
                <c:pt idx="136">
                  <c:v>0.92473333333300001</c:v>
                </c:pt>
                <c:pt idx="137">
                  <c:v>0.92656666666700005</c:v>
                </c:pt>
                <c:pt idx="138">
                  <c:v>0.9284</c:v>
                </c:pt>
                <c:pt idx="139">
                  <c:v>0.93115000000000003</c:v>
                </c:pt>
                <c:pt idx="140">
                  <c:v>0.93389999999999995</c:v>
                </c:pt>
                <c:pt idx="141">
                  <c:v>0.93389999999999995</c:v>
                </c:pt>
                <c:pt idx="142">
                  <c:v>0.93579999999999997</c:v>
                </c:pt>
                <c:pt idx="143">
                  <c:v>0.93748947368400004</c:v>
                </c:pt>
                <c:pt idx="144">
                  <c:v>0.93917894736800001</c:v>
                </c:pt>
                <c:pt idx="145">
                  <c:v>0.94086842105299995</c:v>
                </c:pt>
                <c:pt idx="146">
                  <c:v>0.94255789473700002</c:v>
                </c:pt>
                <c:pt idx="147">
                  <c:v>0.94424736842099999</c:v>
                </c:pt>
                <c:pt idx="148">
                  <c:v>0.94593684210499995</c:v>
                </c:pt>
                <c:pt idx="149">
                  <c:v>0.94762631578900003</c:v>
                </c:pt>
                <c:pt idx="150">
                  <c:v>0.94931578947399997</c:v>
                </c:pt>
                <c:pt idx="151">
                  <c:v>0.95100526315800005</c:v>
                </c:pt>
                <c:pt idx="152">
                  <c:v>0.95269473684200001</c:v>
                </c:pt>
                <c:pt idx="153">
                  <c:v>0.95438421052599998</c:v>
                </c:pt>
                <c:pt idx="154">
                  <c:v>0.95607368421100003</c:v>
                </c:pt>
                <c:pt idx="155">
                  <c:v>0.95776315789499999</c:v>
                </c:pt>
                <c:pt idx="156">
                  <c:v>0.95945263157899996</c:v>
                </c:pt>
                <c:pt idx="157">
                  <c:v>0.96114210526300004</c:v>
                </c:pt>
                <c:pt idx="158">
                  <c:v>0.962831578947</c:v>
                </c:pt>
                <c:pt idx="159">
                  <c:v>0.96452105263200005</c:v>
                </c:pt>
                <c:pt idx="160">
                  <c:v>0.96621052631600002</c:v>
                </c:pt>
                <c:pt idx="161">
                  <c:v>0.96789999999999998</c:v>
                </c:pt>
                <c:pt idx="162">
                  <c:v>0.96958947368399995</c:v>
                </c:pt>
                <c:pt idx="163">
                  <c:v>0.97127894736800002</c:v>
                </c:pt>
                <c:pt idx="164">
                  <c:v>0.97296842105299997</c:v>
                </c:pt>
                <c:pt idx="165">
                  <c:v>0.97465789473700004</c:v>
                </c:pt>
                <c:pt idx="166">
                  <c:v>0.97634736842100001</c:v>
                </c:pt>
                <c:pt idx="167">
                  <c:v>0.97803684210499997</c:v>
                </c:pt>
                <c:pt idx="168">
                  <c:v>0.97972631578900005</c:v>
                </c:pt>
                <c:pt idx="169">
                  <c:v>0.98141578947399999</c:v>
                </c:pt>
                <c:pt idx="170">
                  <c:v>0.98310526315799995</c:v>
                </c:pt>
                <c:pt idx="171">
                  <c:v>0.98479473684200003</c:v>
                </c:pt>
                <c:pt idx="172">
                  <c:v>0.98648421052599999</c:v>
                </c:pt>
                <c:pt idx="173">
                  <c:v>0.98817368421100005</c:v>
                </c:pt>
                <c:pt idx="174">
                  <c:v>0.98986315789500001</c:v>
                </c:pt>
                <c:pt idx="175">
                  <c:v>0.99155263157899998</c:v>
                </c:pt>
                <c:pt idx="176">
                  <c:v>0.99324210526300005</c:v>
                </c:pt>
                <c:pt idx="177">
                  <c:v>0.99493157894700002</c:v>
                </c:pt>
                <c:pt idx="178">
                  <c:v>0.99662105263199996</c:v>
                </c:pt>
                <c:pt idx="179">
                  <c:v>0.99831052631600004</c:v>
                </c:pt>
                <c:pt idx="180">
                  <c:v>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GUIDE</c:v>
                </c:pt>
              </c:strCache>
            </c:strRef>
          </c:tx>
          <c:marker>
            <c:symbol val="none"/>
          </c:marker>
          <c:yVal>
            <c:numRef>
              <c:f>Sheet1!$E$2:$E$182</c:f>
              <c:numCache>
                <c:formatCode>General</c:formatCode>
                <c:ptCount val="181"/>
                <c:pt idx="0">
                  <c:v>0</c:v>
                </c:pt>
                <c:pt idx="1">
                  <c:v>2.3809523999999999E-2</c:v>
                </c:pt>
                <c:pt idx="2">
                  <c:v>3.5714285999999998E-2</c:v>
                </c:pt>
                <c:pt idx="3">
                  <c:v>4.4642857000000001E-2</c:v>
                </c:pt>
                <c:pt idx="4">
                  <c:v>5.9523810000000003E-2</c:v>
                </c:pt>
                <c:pt idx="5">
                  <c:v>7.4404761999999999E-2</c:v>
                </c:pt>
                <c:pt idx="6">
                  <c:v>9.5238094999999995E-2</c:v>
                </c:pt>
                <c:pt idx="7">
                  <c:v>0.11309524</c:v>
                </c:pt>
                <c:pt idx="8">
                  <c:v>0.11904762000000001</c:v>
                </c:pt>
                <c:pt idx="9">
                  <c:v>0.125</c:v>
                </c:pt>
                <c:pt idx="10">
                  <c:v>0.13095238000000001</c:v>
                </c:pt>
                <c:pt idx="11">
                  <c:v>0.14880952</c:v>
                </c:pt>
                <c:pt idx="12">
                  <c:v>0.16369048</c:v>
                </c:pt>
                <c:pt idx="13">
                  <c:v>0.17559524000000001</c:v>
                </c:pt>
                <c:pt idx="14">
                  <c:v>0.18452381000000001</c:v>
                </c:pt>
                <c:pt idx="15">
                  <c:v>0.20238095</c:v>
                </c:pt>
                <c:pt idx="16">
                  <c:v>0.22023809999999999</c:v>
                </c:pt>
                <c:pt idx="17">
                  <c:v>0.22321429000000001</c:v>
                </c:pt>
                <c:pt idx="18">
                  <c:v>0.23214286000000001</c:v>
                </c:pt>
                <c:pt idx="19">
                  <c:v>0.24702381000000001</c:v>
                </c:pt>
                <c:pt idx="20">
                  <c:v>0.25892857000000002</c:v>
                </c:pt>
                <c:pt idx="21">
                  <c:v>0.26488095</c:v>
                </c:pt>
                <c:pt idx="22">
                  <c:v>0.27678571000000002</c:v>
                </c:pt>
                <c:pt idx="23">
                  <c:v>0.29761905</c:v>
                </c:pt>
                <c:pt idx="24">
                  <c:v>0.30208333500000001</c:v>
                </c:pt>
                <c:pt idx="25">
                  <c:v>0.30654762000000002</c:v>
                </c:pt>
                <c:pt idx="26">
                  <c:v>0.31845237999999998</c:v>
                </c:pt>
                <c:pt idx="27">
                  <c:v>0.33035713999999999</c:v>
                </c:pt>
                <c:pt idx="28">
                  <c:v>0.33928571000000002</c:v>
                </c:pt>
                <c:pt idx="29">
                  <c:v>0.34226190000000001</c:v>
                </c:pt>
                <c:pt idx="30">
                  <c:v>0.35714286000000001</c:v>
                </c:pt>
                <c:pt idx="31">
                  <c:v>0.36011905</c:v>
                </c:pt>
                <c:pt idx="32">
                  <c:v>0.36309523999999999</c:v>
                </c:pt>
                <c:pt idx="33">
                  <c:v>0.37797618999999999</c:v>
                </c:pt>
                <c:pt idx="34">
                  <c:v>0.38988095</c:v>
                </c:pt>
                <c:pt idx="35">
                  <c:v>0.39285713999999999</c:v>
                </c:pt>
                <c:pt idx="36">
                  <c:v>0.39583332999999998</c:v>
                </c:pt>
                <c:pt idx="37">
                  <c:v>0.40476190000000001</c:v>
                </c:pt>
                <c:pt idx="38">
                  <c:v>0.41666667000000002</c:v>
                </c:pt>
                <c:pt idx="39">
                  <c:v>0.43452381000000001</c:v>
                </c:pt>
                <c:pt idx="40">
                  <c:v>0.44345237999999998</c:v>
                </c:pt>
                <c:pt idx="41">
                  <c:v>0.45535713999999999</c:v>
                </c:pt>
                <c:pt idx="42">
                  <c:v>0.46130951999999997</c:v>
                </c:pt>
                <c:pt idx="43">
                  <c:v>0.47619048000000003</c:v>
                </c:pt>
                <c:pt idx="44">
                  <c:v>0.48809523999999999</c:v>
                </c:pt>
                <c:pt idx="45">
                  <c:v>0.49107142999999998</c:v>
                </c:pt>
                <c:pt idx="46">
                  <c:v>0.49404762000000002</c:v>
                </c:pt>
                <c:pt idx="47">
                  <c:v>0.49702381000000001</c:v>
                </c:pt>
                <c:pt idx="48">
                  <c:v>0.50892857000000002</c:v>
                </c:pt>
                <c:pt idx="49">
                  <c:v>0.51190475999999996</c:v>
                </c:pt>
                <c:pt idx="50">
                  <c:v>0.52083332999999998</c:v>
                </c:pt>
                <c:pt idx="51">
                  <c:v>0.52678570999999996</c:v>
                </c:pt>
                <c:pt idx="52">
                  <c:v>0.53273809999999999</c:v>
                </c:pt>
                <c:pt idx="53">
                  <c:v>0.55059524000000004</c:v>
                </c:pt>
                <c:pt idx="54">
                  <c:v>0.58035714000000005</c:v>
                </c:pt>
                <c:pt idx="55">
                  <c:v>0.59226190000000001</c:v>
                </c:pt>
                <c:pt idx="56">
                  <c:v>0.59821429000000004</c:v>
                </c:pt>
                <c:pt idx="57">
                  <c:v>0.60119047999999997</c:v>
                </c:pt>
                <c:pt idx="58">
                  <c:v>0.61904762000000002</c:v>
                </c:pt>
                <c:pt idx="59">
                  <c:v>0.62797619000000005</c:v>
                </c:pt>
                <c:pt idx="60">
                  <c:v>0.63392857000000002</c:v>
                </c:pt>
                <c:pt idx="61">
                  <c:v>0.64285714000000005</c:v>
                </c:pt>
                <c:pt idx="62">
                  <c:v>0.66666667000000002</c:v>
                </c:pt>
                <c:pt idx="63">
                  <c:v>0.67559524000000004</c:v>
                </c:pt>
                <c:pt idx="64">
                  <c:v>0.68452380999999995</c:v>
                </c:pt>
                <c:pt idx="65">
                  <c:v>0.69047619000000005</c:v>
                </c:pt>
                <c:pt idx="66">
                  <c:v>0.69345237999999998</c:v>
                </c:pt>
                <c:pt idx="67">
                  <c:v>0.72321429000000004</c:v>
                </c:pt>
                <c:pt idx="68">
                  <c:v>0.72619047999999997</c:v>
                </c:pt>
                <c:pt idx="69">
                  <c:v>0.72916667000000002</c:v>
                </c:pt>
                <c:pt idx="70">
                  <c:v>0.74702380999999995</c:v>
                </c:pt>
                <c:pt idx="71">
                  <c:v>0.75297619000000005</c:v>
                </c:pt>
                <c:pt idx="72">
                  <c:v>0.78273809999999999</c:v>
                </c:pt>
                <c:pt idx="73">
                  <c:v>0.79166667000000002</c:v>
                </c:pt>
                <c:pt idx="74">
                  <c:v>0.79464285999999995</c:v>
                </c:pt>
                <c:pt idx="75">
                  <c:v>0.80952380999999995</c:v>
                </c:pt>
                <c:pt idx="76">
                  <c:v>0.81101190499999998</c:v>
                </c:pt>
                <c:pt idx="77">
                  <c:v>0.8125</c:v>
                </c:pt>
                <c:pt idx="78">
                  <c:v>0.82738095</c:v>
                </c:pt>
                <c:pt idx="79">
                  <c:v>0.82886904500000003</c:v>
                </c:pt>
                <c:pt idx="80">
                  <c:v>0.83035714000000005</c:v>
                </c:pt>
                <c:pt idx="81">
                  <c:v>0.84226190000000001</c:v>
                </c:pt>
                <c:pt idx="82">
                  <c:v>0.85119047999999997</c:v>
                </c:pt>
                <c:pt idx="83">
                  <c:v>0.86904762000000002</c:v>
                </c:pt>
                <c:pt idx="84">
                  <c:v>0.875</c:v>
                </c:pt>
                <c:pt idx="85">
                  <c:v>0.88392857000000002</c:v>
                </c:pt>
                <c:pt idx="86">
                  <c:v>0.88988095</c:v>
                </c:pt>
                <c:pt idx="87">
                  <c:v>0.89285714000000005</c:v>
                </c:pt>
                <c:pt idx="88">
                  <c:v>0.89434523499999996</c:v>
                </c:pt>
                <c:pt idx="89">
                  <c:v>0.89583332999999998</c:v>
                </c:pt>
                <c:pt idx="90">
                  <c:v>0.90476190000000001</c:v>
                </c:pt>
                <c:pt idx="91">
                  <c:v>0.91071429000000004</c:v>
                </c:pt>
                <c:pt idx="92">
                  <c:v>0.91369047999999997</c:v>
                </c:pt>
                <c:pt idx="93">
                  <c:v>0.91468254333300003</c:v>
                </c:pt>
                <c:pt idx="94">
                  <c:v>0.91567460666699996</c:v>
                </c:pt>
                <c:pt idx="95">
                  <c:v>0.91666667000000002</c:v>
                </c:pt>
                <c:pt idx="96">
                  <c:v>0.92113095499999997</c:v>
                </c:pt>
                <c:pt idx="97">
                  <c:v>0.92559524000000004</c:v>
                </c:pt>
                <c:pt idx="98">
                  <c:v>0.93154762000000002</c:v>
                </c:pt>
                <c:pt idx="99">
                  <c:v>0.93452380999999995</c:v>
                </c:pt>
                <c:pt idx="100">
                  <c:v>0.93551587333300001</c:v>
                </c:pt>
                <c:pt idx="101">
                  <c:v>0.93650793666700005</c:v>
                </c:pt>
                <c:pt idx="102">
                  <c:v>0.9375</c:v>
                </c:pt>
                <c:pt idx="103">
                  <c:v>0.93849206333299995</c:v>
                </c:pt>
                <c:pt idx="104">
                  <c:v>0.93948412666699999</c:v>
                </c:pt>
                <c:pt idx="105">
                  <c:v>0.94047619000000005</c:v>
                </c:pt>
                <c:pt idx="106">
                  <c:v>0.94642857000000002</c:v>
                </c:pt>
                <c:pt idx="107">
                  <c:v>0.94791666500000005</c:v>
                </c:pt>
                <c:pt idx="108">
                  <c:v>0.94940475999999996</c:v>
                </c:pt>
                <c:pt idx="109">
                  <c:v>0.95089285499999998</c:v>
                </c:pt>
                <c:pt idx="110">
                  <c:v>0.95238095</c:v>
                </c:pt>
                <c:pt idx="111">
                  <c:v>0.95436507666699999</c:v>
                </c:pt>
                <c:pt idx="112">
                  <c:v>0.956349203333</c:v>
                </c:pt>
                <c:pt idx="113">
                  <c:v>0.95833332999999998</c:v>
                </c:pt>
                <c:pt idx="114">
                  <c:v>0.96428570999999996</c:v>
                </c:pt>
                <c:pt idx="115">
                  <c:v>0.96527777333300002</c:v>
                </c:pt>
                <c:pt idx="116">
                  <c:v>0.96626983666699995</c:v>
                </c:pt>
                <c:pt idx="117">
                  <c:v>0.96726190000000001</c:v>
                </c:pt>
                <c:pt idx="118">
                  <c:v>0.97023809999999999</c:v>
                </c:pt>
                <c:pt idx="119">
                  <c:v>0.97083333800000005</c:v>
                </c:pt>
                <c:pt idx="120">
                  <c:v>0.97142857599999999</c:v>
                </c:pt>
                <c:pt idx="121">
                  <c:v>0.97202381400000004</c:v>
                </c:pt>
                <c:pt idx="122">
                  <c:v>0.97261905199999998</c:v>
                </c:pt>
                <c:pt idx="123">
                  <c:v>0.97321429000000004</c:v>
                </c:pt>
                <c:pt idx="124">
                  <c:v>0.97363946000000001</c:v>
                </c:pt>
                <c:pt idx="125">
                  <c:v>0.97406462999999999</c:v>
                </c:pt>
                <c:pt idx="126">
                  <c:v>0.97448979999999996</c:v>
                </c:pt>
                <c:pt idx="127">
                  <c:v>0.97491497000000005</c:v>
                </c:pt>
                <c:pt idx="128">
                  <c:v>0.97534014000000002</c:v>
                </c:pt>
                <c:pt idx="129">
                  <c:v>0.97576531</c:v>
                </c:pt>
                <c:pt idx="130">
                  <c:v>0.97619047999999997</c:v>
                </c:pt>
                <c:pt idx="131">
                  <c:v>0.97916667000000002</c:v>
                </c:pt>
                <c:pt idx="132">
                  <c:v>0.98214285999999995</c:v>
                </c:pt>
                <c:pt idx="133">
                  <c:v>0.98263889166700003</c:v>
                </c:pt>
                <c:pt idx="134">
                  <c:v>0.98313492333300001</c:v>
                </c:pt>
                <c:pt idx="135">
                  <c:v>0.98363095499999997</c:v>
                </c:pt>
                <c:pt idx="136">
                  <c:v>0.98412698666700005</c:v>
                </c:pt>
                <c:pt idx="137">
                  <c:v>0.98462301833300003</c:v>
                </c:pt>
                <c:pt idx="138">
                  <c:v>0.98511905</c:v>
                </c:pt>
                <c:pt idx="139">
                  <c:v>0.98660714500000002</c:v>
                </c:pt>
                <c:pt idx="140">
                  <c:v>0.98809524000000004</c:v>
                </c:pt>
                <c:pt idx="141">
                  <c:v>0.99107142999999998</c:v>
                </c:pt>
                <c:pt idx="142">
                  <c:v>0.99404762000000002</c:v>
                </c:pt>
                <c:pt idx="143">
                  <c:v>0.99420426157899999</c:v>
                </c:pt>
                <c:pt idx="144">
                  <c:v>0.99436090315799996</c:v>
                </c:pt>
                <c:pt idx="145">
                  <c:v>0.99451754473700005</c:v>
                </c:pt>
                <c:pt idx="146">
                  <c:v>0.99467418631600002</c:v>
                </c:pt>
                <c:pt idx="147">
                  <c:v>0.99483082789499999</c:v>
                </c:pt>
                <c:pt idx="148">
                  <c:v>0.99498746947399996</c:v>
                </c:pt>
                <c:pt idx="149">
                  <c:v>0.99514411105300005</c:v>
                </c:pt>
                <c:pt idx="150">
                  <c:v>0.99530075263200002</c:v>
                </c:pt>
                <c:pt idx="151">
                  <c:v>0.99545739421099999</c:v>
                </c:pt>
                <c:pt idx="152">
                  <c:v>0.99561403578899998</c:v>
                </c:pt>
                <c:pt idx="153">
                  <c:v>0.99577067736799996</c:v>
                </c:pt>
                <c:pt idx="154">
                  <c:v>0.99592731894700004</c:v>
                </c:pt>
                <c:pt idx="155">
                  <c:v>0.99608396052600001</c:v>
                </c:pt>
                <c:pt idx="156">
                  <c:v>0.99624060210499998</c:v>
                </c:pt>
                <c:pt idx="157">
                  <c:v>0.99639724368399996</c:v>
                </c:pt>
                <c:pt idx="158">
                  <c:v>0.99655388526300004</c:v>
                </c:pt>
                <c:pt idx="159">
                  <c:v>0.99671052684200001</c:v>
                </c:pt>
                <c:pt idx="160">
                  <c:v>0.99686716842099998</c:v>
                </c:pt>
                <c:pt idx="161">
                  <c:v>0.99702380999999995</c:v>
                </c:pt>
                <c:pt idx="162">
                  <c:v>0.99718045157900004</c:v>
                </c:pt>
                <c:pt idx="163">
                  <c:v>0.99733709315800001</c:v>
                </c:pt>
                <c:pt idx="164">
                  <c:v>0.99749373473699998</c:v>
                </c:pt>
                <c:pt idx="165">
                  <c:v>0.99765037631599995</c:v>
                </c:pt>
                <c:pt idx="166">
                  <c:v>0.99780701789500004</c:v>
                </c:pt>
                <c:pt idx="167">
                  <c:v>0.99796365947400001</c:v>
                </c:pt>
                <c:pt idx="168">
                  <c:v>0.99812030105299998</c:v>
                </c:pt>
                <c:pt idx="169">
                  <c:v>0.99827694263199995</c:v>
                </c:pt>
                <c:pt idx="170">
                  <c:v>0.99843358421100004</c:v>
                </c:pt>
                <c:pt idx="171">
                  <c:v>0.99859022578900003</c:v>
                </c:pt>
                <c:pt idx="172">
                  <c:v>0.998746867368</c:v>
                </c:pt>
                <c:pt idx="173">
                  <c:v>0.99890350894699997</c:v>
                </c:pt>
                <c:pt idx="174">
                  <c:v>0.99906015052599995</c:v>
                </c:pt>
                <c:pt idx="175">
                  <c:v>0.99921679210500003</c:v>
                </c:pt>
                <c:pt idx="176">
                  <c:v>0.999373433684</c:v>
                </c:pt>
                <c:pt idx="177">
                  <c:v>0.99953007526299997</c:v>
                </c:pt>
                <c:pt idx="178">
                  <c:v>0.99968671684199994</c:v>
                </c:pt>
                <c:pt idx="179">
                  <c:v>0.99984335842100003</c:v>
                </c:pt>
                <c:pt idx="18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960576"/>
        <c:axId val="103962496"/>
      </c:scatterChart>
      <c:valAx>
        <c:axId val="103960576"/>
        <c:scaling>
          <c:orientation val="minMax"/>
          <c:max val="180"/>
        </c:scaling>
        <c:delete val="0"/>
        <c:axPos val="b"/>
        <c:title>
          <c:tx>
            <c:rich>
              <a:bodyPr/>
              <a:lstStyle/>
              <a:p>
                <a:pPr>
                  <a:defRPr sz="1389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Absolute Angular Error (degree)</a:t>
                </a:r>
              </a:p>
            </c:rich>
          </c:tx>
          <c:layout>
            <c:manualLayout>
              <c:xMode val="edge"/>
              <c:yMode val="edge"/>
              <c:x val="0.23888136789918804"/>
              <c:y val="0.7227959185217122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99" b="0" i="0" u="none" strike="noStrike" baseline="0">
                <a:solidFill>
                  <a:srgbClr val="FFFFFF"/>
                </a:solidFill>
                <a:latin typeface="宋体"/>
                <a:ea typeface="宋体"/>
                <a:cs typeface="宋体"/>
              </a:defRPr>
            </a:pPr>
            <a:endParaRPr lang="en-US"/>
          </a:p>
        </c:txPr>
        <c:crossAx val="103962496"/>
        <c:crosses val="autoZero"/>
        <c:crossBetween val="midCat"/>
        <c:majorUnit val="30"/>
      </c:valAx>
      <c:valAx>
        <c:axId val="103962496"/>
        <c:scaling>
          <c:orientation val="minMax"/>
          <c:max val="1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389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CDF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397">
                <a:solidFill>
                  <a:schemeClr val="bg1"/>
                </a:solidFill>
              </a:defRPr>
            </a:pPr>
            <a:endParaRPr lang="en-US"/>
          </a:p>
        </c:txPr>
        <c:crossAx val="103960576"/>
        <c:crosses val="autoZero"/>
        <c:crossBetween val="midCat"/>
        <c:majorUnit val="0.2"/>
      </c:valAx>
      <c:spPr>
        <a:ln w="3165">
          <a:solidFill>
            <a:schemeClr val="tx1"/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46274531473039554"/>
          <c:y val="0.44326609029779057"/>
          <c:w val="0.31058351624175634"/>
          <c:h val="0.1473767652242316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lang="en-US" sz="1399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595" i="1"/>
            </a:pPr>
            <a:r>
              <a:rPr lang="en-US" sz="1595" i="1" dirty="0" smtClean="0"/>
              <a:t>Simple</a:t>
            </a:r>
            <a:r>
              <a:rPr lang="en-US" sz="1595" i="1" baseline="0" dirty="0" smtClean="0"/>
              <a:t> LOS</a:t>
            </a:r>
            <a:endParaRPr lang="en-US" sz="1600" i="1" dirty="0"/>
          </a:p>
        </c:rich>
      </c:tx>
      <c:layout>
        <c:manualLayout>
          <c:xMode val="edge"/>
          <c:yMode val="edge"/>
          <c:x val="0.38877356704680927"/>
          <c:y val="2.00673186745028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841091554732522"/>
          <c:y val="0.13335987168270633"/>
          <c:w val="0.68934576192681796"/>
          <c:h val="0.512864100320793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Offline Analysis</c:v>
                </c:pt>
              </c:strCache>
            </c:strRef>
          </c:tx>
          <c:marker>
            <c:symbol val="none"/>
          </c:marker>
          <c:yVal>
            <c:numRef>
              <c:f>Sheet1!$B$2:$B$182</c:f>
              <c:numCache>
                <c:formatCode>General</c:formatCode>
                <c:ptCount val="181"/>
                <c:pt idx="0">
                  <c:v>0</c:v>
                </c:pt>
                <c:pt idx="1">
                  <c:v>6.9333333333333302E-2</c:v>
                </c:pt>
                <c:pt idx="2">
                  <c:v>0.112666666666667</c:v>
                </c:pt>
                <c:pt idx="3">
                  <c:v>0.15683333333333299</c:v>
                </c:pt>
                <c:pt idx="4">
                  <c:v>0.19166666666666701</c:v>
                </c:pt>
                <c:pt idx="5">
                  <c:v>0.22766666666666699</c:v>
                </c:pt>
                <c:pt idx="6">
                  <c:v>0.267666666666667</c:v>
                </c:pt>
                <c:pt idx="7">
                  <c:v>0.29933333333333301</c:v>
                </c:pt>
                <c:pt idx="8">
                  <c:v>0.32933333333333298</c:v>
                </c:pt>
                <c:pt idx="9">
                  <c:v>0.35416666666666702</c:v>
                </c:pt>
                <c:pt idx="10">
                  <c:v>0.38366666666666699</c:v>
                </c:pt>
                <c:pt idx="11">
                  <c:v>0.41016666666666701</c:v>
                </c:pt>
                <c:pt idx="12">
                  <c:v>0.4375</c:v>
                </c:pt>
                <c:pt idx="13">
                  <c:v>0.46233333333333299</c:v>
                </c:pt>
                <c:pt idx="14">
                  <c:v>0.49033333333333301</c:v>
                </c:pt>
                <c:pt idx="15">
                  <c:v>0.51733333333333298</c:v>
                </c:pt>
                <c:pt idx="16">
                  <c:v>0.54500000000000004</c:v>
                </c:pt>
                <c:pt idx="17">
                  <c:v>0.56933333333333302</c:v>
                </c:pt>
                <c:pt idx="18">
                  <c:v>0.59933333333333305</c:v>
                </c:pt>
                <c:pt idx="19">
                  <c:v>0.62116666666666698</c:v>
                </c:pt>
                <c:pt idx="20">
                  <c:v>0.64249999999999996</c:v>
                </c:pt>
                <c:pt idx="21">
                  <c:v>0.66366666666666696</c:v>
                </c:pt>
                <c:pt idx="22">
                  <c:v>0.6835</c:v>
                </c:pt>
                <c:pt idx="23">
                  <c:v>0.70416666666666705</c:v>
                </c:pt>
                <c:pt idx="24">
                  <c:v>0.72066666666699997</c:v>
                </c:pt>
                <c:pt idx="25">
                  <c:v>0.73716666666666697</c:v>
                </c:pt>
                <c:pt idx="26">
                  <c:v>0.753</c:v>
                </c:pt>
                <c:pt idx="27">
                  <c:v>0.76749999999999996</c:v>
                </c:pt>
                <c:pt idx="28">
                  <c:v>0.78133333333333299</c:v>
                </c:pt>
                <c:pt idx="29">
                  <c:v>0.79516666666666702</c:v>
                </c:pt>
                <c:pt idx="30">
                  <c:v>0.80900000000000005</c:v>
                </c:pt>
                <c:pt idx="31">
                  <c:v>0.82033333333299996</c:v>
                </c:pt>
                <c:pt idx="32">
                  <c:v>0.831666666666667</c:v>
                </c:pt>
                <c:pt idx="33">
                  <c:v>0.84583333333333299</c:v>
                </c:pt>
                <c:pt idx="34">
                  <c:v>0.856833333333333</c:v>
                </c:pt>
                <c:pt idx="35">
                  <c:v>0.86866666666699999</c:v>
                </c:pt>
                <c:pt idx="36">
                  <c:v>0.88049999999999995</c:v>
                </c:pt>
                <c:pt idx="37">
                  <c:v>0.89033333333333298</c:v>
                </c:pt>
                <c:pt idx="38">
                  <c:v>0.89883333333333304</c:v>
                </c:pt>
                <c:pt idx="39">
                  <c:v>0.90633333333333299</c:v>
                </c:pt>
                <c:pt idx="40">
                  <c:v>0.91300000000000003</c:v>
                </c:pt>
                <c:pt idx="41">
                  <c:v>0.91683333333333294</c:v>
                </c:pt>
                <c:pt idx="42">
                  <c:v>0.92066666666666697</c:v>
                </c:pt>
                <c:pt idx="43">
                  <c:v>0.92583333333333295</c:v>
                </c:pt>
                <c:pt idx="44">
                  <c:v>0.92883333333333296</c:v>
                </c:pt>
                <c:pt idx="45">
                  <c:v>0.9345</c:v>
                </c:pt>
                <c:pt idx="46">
                  <c:v>0.9385</c:v>
                </c:pt>
                <c:pt idx="47">
                  <c:v>0.9425</c:v>
                </c:pt>
                <c:pt idx="48">
                  <c:v>0.94733333333333303</c:v>
                </c:pt>
                <c:pt idx="49">
                  <c:v>0.95</c:v>
                </c:pt>
                <c:pt idx="50">
                  <c:v>0.95416666666666705</c:v>
                </c:pt>
                <c:pt idx="51">
                  <c:v>0.95750000000000002</c:v>
                </c:pt>
                <c:pt idx="52">
                  <c:v>0.96099999999999997</c:v>
                </c:pt>
                <c:pt idx="53">
                  <c:v>0.96350000000000002</c:v>
                </c:pt>
                <c:pt idx="54">
                  <c:v>0.96633333333333304</c:v>
                </c:pt>
                <c:pt idx="55">
                  <c:v>0.97199999999999998</c:v>
                </c:pt>
                <c:pt idx="56">
                  <c:v>0.97499999999999998</c:v>
                </c:pt>
                <c:pt idx="57">
                  <c:v>0.97616666666666696</c:v>
                </c:pt>
                <c:pt idx="58">
                  <c:v>0.977833333333333</c:v>
                </c:pt>
                <c:pt idx="59">
                  <c:v>0.979833333333333</c:v>
                </c:pt>
                <c:pt idx="60">
                  <c:v>0.98233333333333295</c:v>
                </c:pt>
                <c:pt idx="61">
                  <c:v>0.98483333333333301</c:v>
                </c:pt>
                <c:pt idx="62">
                  <c:v>0.98633333333333295</c:v>
                </c:pt>
                <c:pt idx="63">
                  <c:v>0.98850000000000005</c:v>
                </c:pt>
                <c:pt idx="64">
                  <c:v>0.98950000000000005</c:v>
                </c:pt>
                <c:pt idx="65">
                  <c:v>0.99250000000000005</c:v>
                </c:pt>
                <c:pt idx="66">
                  <c:v>0.99316666666666698</c:v>
                </c:pt>
                <c:pt idx="67">
                  <c:v>0.99383333333333301</c:v>
                </c:pt>
                <c:pt idx="68">
                  <c:v>0.99441666666700002</c:v>
                </c:pt>
                <c:pt idx="69">
                  <c:v>0.995</c:v>
                </c:pt>
                <c:pt idx="70">
                  <c:v>0.99533333333333296</c:v>
                </c:pt>
                <c:pt idx="71">
                  <c:v>0.99566666666666703</c:v>
                </c:pt>
                <c:pt idx="72">
                  <c:v>0.996</c:v>
                </c:pt>
                <c:pt idx="73">
                  <c:v>0.996</c:v>
                </c:pt>
                <c:pt idx="74">
                  <c:v>0.99616666666666698</c:v>
                </c:pt>
                <c:pt idx="75">
                  <c:v>0.99633333333333296</c:v>
                </c:pt>
                <c:pt idx="76">
                  <c:v>0.996333333333</c:v>
                </c:pt>
                <c:pt idx="77">
                  <c:v>0.99633333333333296</c:v>
                </c:pt>
                <c:pt idx="78">
                  <c:v>0.99633333333333296</c:v>
                </c:pt>
                <c:pt idx="79">
                  <c:v>0.996333333333</c:v>
                </c:pt>
                <c:pt idx="80">
                  <c:v>0.99633333333333296</c:v>
                </c:pt>
                <c:pt idx="81">
                  <c:v>0.99633333333333296</c:v>
                </c:pt>
                <c:pt idx="82">
                  <c:v>0.99633333333333296</c:v>
                </c:pt>
                <c:pt idx="83">
                  <c:v>0.99633333333333296</c:v>
                </c:pt>
                <c:pt idx="84">
                  <c:v>0.99633333333333296</c:v>
                </c:pt>
                <c:pt idx="85">
                  <c:v>0.99633333333333296</c:v>
                </c:pt>
                <c:pt idx="86">
                  <c:v>0.99633333333333296</c:v>
                </c:pt>
                <c:pt idx="87">
                  <c:v>0.99633333333333296</c:v>
                </c:pt>
                <c:pt idx="88">
                  <c:v>0.996333333333</c:v>
                </c:pt>
                <c:pt idx="89">
                  <c:v>0.99633333333333296</c:v>
                </c:pt>
                <c:pt idx="90">
                  <c:v>0.99633333333333296</c:v>
                </c:pt>
                <c:pt idx="91">
                  <c:v>0.99633333333333296</c:v>
                </c:pt>
                <c:pt idx="92">
                  <c:v>0.99633333333333296</c:v>
                </c:pt>
                <c:pt idx="93">
                  <c:v>0.996333333333</c:v>
                </c:pt>
                <c:pt idx="94">
                  <c:v>0.996333333333</c:v>
                </c:pt>
                <c:pt idx="95">
                  <c:v>0.99633333333333296</c:v>
                </c:pt>
                <c:pt idx="96">
                  <c:v>0.996333333333</c:v>
                </c:pt>
                <c:pt idx="97">
                  <c:v>0.99633333333333296</c:v>
                </c:pt>
                <c:pt idx="98">
                  <c:v>0.99633333333333296</c:v>
                </c:pt>
                <c:pt idx="99">
                  <c:v>0.99633333333333296</c:v>
                </c:pt>
                <c:pt idx="100">
                  <c:v>0.996333333333</c:v>
                </c:pt>
                <c:pt idx="101">
                  <c:v>0.996333333333</c:v>
                </c:pt>
                <c:pt idx="102">
                  <c:v>0.996333333333</c:v>
                </c:pt>
                <c:pt idx="103">
                  <c:v>0.996333333333</c:v>
                </c:pt>
                <c:pt idx="104">
                  <c:v>0.996333333333</c:v>
                </c:pt>
                <c:pt idx="105">
                  <c:v>0.99633333333333296</c:v>
                </c:pt>
                <c:pt idx="106">
                  <c:v>0.99633333333333296</c:v>
                </c:pt>
                <c:pt idx="107">
                  <c:v>0.996333333333</c:v>
                </c:pt>
                <c:pt idx="108">
                  <c:v>0.996333333333</c:v>
                </c:pt>
                <c:pt idx="109">
                  <c:v>0.996333333333</c:v>
                </c:pt>
                <c:pt idx="110">
                  <c:v>0.99633333333333296</c:v>
                </c:pt>
                <c:pt idx="111">
                  <c:v>0.996333333333</c:v>
                </c:pt>
                <c:pt idx="112">
                  <c:v>0.996333333333</c:v>
                </c:pt>
                <c:pt idx="113">
                  <c:v>0.99633333333333296</c:v>
                </c:pt>
                <c:pt idx="114">
                  <c:v>0.99633333333333296</c:v>
                </c:pt>
                <c:pt idx="115">
                  <c:v>0.996333333333</c:v>
                </c:pt>
                <c:pt idx="116">
                  <c:v>0.996333333333</c:v>
                </c:pt>
                <c:pt idx="117">
                  <c:v>0.99633333333333296</c:v>
                </c:pt>
                <c:pt idx="118">
                  <c:v>0.99633333333333296</c:v>
                </c:pt>
                <c:pt idx="119">
                  <c:v>0.996333333333</c:v>
                </c:pt>
                <c:pt idx="120">
                  <c:v>0.996333333333</c:v>
                </c:pt>
                <c:pt idx="121">
                  <c:v>0.996333333333</c:v>
                </c:pt>
                <c:pt idx="122">
                  <c:v>0.996333333333</c:v>
                </c:pt>
                <c:pt idx="123">
                  <c:v>0.99633333333333296</c:v>
                </c:pt>
                <c:pt idx="124">
                  <c:v>0.996333333333</c:v>
                </c:pt>
                <c:pt idx="125">
                  <c:v>0.996333333333</c:v>
                </c:pt>
                <c:pt idx="126">
                  <c:v>0.996333333333</c:v>
                </c:pt>
                <c:pt idx="127">
                  <c:v>0.996333333333</c:v>
                </c:pt>
                <c:pt idx="128">
                  <c:v>0.996333333333</c:v>
                </c:pt>
                <c:pt idx="129">
                  <c:v>0.996333333333</c:v>
                </c:pt>
                <c:pt idx="130">
                  <c:v>0.99633333333333296</c:v>
                </c:pt>
                <c:pt idx="131">
                  <c:v>0.99633333333333296</c:v>
                </c:pt>
                <c:pt idx="132">
                  <c:v>0.99633333333333296</c:v>
                </c:pt>
                <c:pt idx="133">
                  <c:v>0.996333333333</c:v>
                </c:pt>
                <c:pt idx="134">
                  <c:v>0.996333333333</c:v>
                </c:pt>
                <c:pt idx="135">
                  <c:v>0.996333333333</c:v>
                </c:pt>
                <c:pt idx="136">
                  <c:v>0.996333333333</c:v>
                </c:pt>
                <c:pt idx="137">
                  <c:v>0.996333333333</c:v>
                </c:pt>
                <c:pt idx="138">
                  <c:v>0.99633333333333296</c:v>
                </c:pt>
                <c:pt idx="139">
                  <c:v>0.996333333333</c:v>
                </c:pt>
                <c:pt idx="140">
                  <c:v>0.99633333333333296</c:v>
                </c:pt>
                <c:pt idx="141">
                  <c:v>0.99650000000000005</c:v>
                </c:pt>
                <c:pt idx="142">
                  <c:v>0.99666666666666703</c:v>
                </c:pt>
                <c:pt idx="143">
                  <c:v>0.99675438596499999</c:v>
                </c:pt>
                <c:pt idx="144">
                  <c:v>0.99684210526299999</c:v>
                </c:pt>
                <c:pt idx="145">
                  <c:v>0.99692982456099999</c:v>
                </c:pt>
                <c:pt idx="146">
                  <c:v>0.99701754385999997</c:v>
                </c:pt>
                <c:pt idx="147">
                  <c:v>0.99710526315799997</c:v>
                </c:pt>
                <c:pt idx="148">
                  <c:v>0.99719298245599997</c:v>
                </c:pt>
                <c:pt idx="149">
                  <c:v>0.99728070175399997</c:v>
                </c:pt>
                <c:pt idx="150">
                  <c:v>0.99736842105300005</c:v>
                </c:pt>
                <c:pt idx="151">
                  <c:v>0.99745614035100005</c:v>
                </c:pt>
                <c:pt idx="152">
                  <c:v>0.99754385964900005</c:v>
                </c:pt>
                <c:pt idx="153">
                  <c:v>0.99763157894700005</c:v>
                </c:pt>
                <c:pt idx="154">
                  <c:v>0.99771929824600003</c:v>
                </c:pt>
                <c:pt idx="155">
                  <c:v>0.99780701754400003</c:v>
                </c:pt>
                <c:pt idx="156">
                  <c:v>0.99789473684200003</c:v>
                </c:pt>
                <c:pt idx="157">
                  <c:v>0.99798245614000003</c:v>
                </c:pt>
                <c:pt idx="158">
                  <c:v>0.99807017543900001</c:v>
                </c:pt>
                <c:pt idx="159">
                  <c:v>0.99815789473700001</c:v>
                </c:pt>
                <c:pt idx="160">
                  <c:v>0.99824561403500001</c:v>
                </c:pt>
                <c:pt idx="161">
                  <c:v>0.99833333333300001</c:v>
                </c:pt>
                <c:pt idx="162">
                  <c:v>0.99842105263199998</c:v>
                </c:pt>
                <c:pt idx="163">
                  <c:v>0.99850877192999998</c:v>
                </c:pt>
                <c:pt idx="164">
                  <c:v>0.99859649122799998</c:v>
                </c:pt>
                <c:pt idx="165">
                  <c:v>0.99868421052599998</c:v>
                </c:pt>
                <c:pt idx="166">
                  <c:v>0.99877192982499996</c:v>
                </c:pt>
                <c:pt idx="167">
                  <c:v>0.99885964912299996</c:v>
                </c:pt>
                <c:pt idx="168">
                  <c:v>0.99894736842099996</c:v>
                </c:pt>
                <c:pt idx="169">
                  <c:v>0.99903508771899996</c:v>
                </c:pt>
                <c:pt idx="170">
                  <c:v>0.99912280701800005</c:v>
                </c:pt>
                <c:pt idx="171">
                  <c:v>0.99921052631600005</c:v>
                </c:pt>
                <c:pt idx="172">
                  <c:v>0.99929824561400005</c:v>
                </c:pt>
                <c:pt idx="173">
                  <c:v>0.99938596491200005</c:v>
                </c:pt>
                <c:pt idx="174">
                  <c:v>0.99947368421100002</c:v>
                </c:pt>
                <c:pt idx="175">
                  <c:v>0.99956140350900002</c:v>
                </c:pt>
                <c:pt idx="176">
                  <c:v>0.99964912280700002</c:v>
                </c:pt>
                <c:pt idx="177">
                  <c:v>0.99973684210500002</c:v>
                </c:pt>
                <c:pt idx="178">
                  <c:v>0.999824561404</c:v>
                </c:pt>
                <c:pt idx="179">
                  <c:v>0.999912280702</c:v>
                </c:pt>
                <c:pt idx="180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Borealis</c:v>
                </c:pt>
              </c:strCache>
            </c:strRef>
          </c:tx>
          <c:spPr>
            <a:ln w="41096"/>
          </c:spPr>
          <c:marker>
            <c:symbol val="none"/>
          </c:marker>
          <c:yVal>
            <c:numRef>
              <c:f>Sheet1!$C$2:$C$182</c:f>
              <c:numCache>
                <c:formatCode>General</c:formatCode>
                <c:ptCount val="181"/>
                <c:pt idx="0">
                  <c:v>0</c:v>
                </c:pt>
                <c:pt idx="1">
                  <c:v>1.83E-2</c:v>
                </c:pt>
                <c:pt idx="2">
                  <c:v>4.9500000000000002E-2</c:v>
                </c:pt>
                <c:pt idx="3">
                  <c:v>7.8899999999999998E-2</c:v>
                </c:pt>
                <c:pt idx="4">
                  <c:v>0.156</c:v>
                </c:pt>
                <c:pt idx="5">
                  <c:v>0.2147</c:v>
                </c:pt>
                <c:pt idx="6">
                  <c:v>0.2477</c:v>
                </c:pt>
                <c:pt idx="7">
                  <c:v>0.26419999999999999</c:v>
                </c:pt>
                <c:pt idx="8">
                  <c:v>0.3009</c:v>
                </c:pt>
                <c:pt idx="9">
                  <c:v>0.31190000000000001</c:v>
                </c:pt>
                <c:pt idx="10">
                  <c:v>0.33029999999999998</c:v>
                </c:pt>
                <c:pt idx="11">
                  <c:v>0.35599999999999998</c:v>
                </c:pt>
                <c:pt idx="12">
                  <c:v>0.38529999999999998</c:v>
                </c:pt>
                <c:pt idx="13">
                  <c:v>0.4073</c:v>
                </c:pt>
                <c:pt idx="14">
                  <c:v>0.44400000000000001</c:v>
                </c:pt>
                <c:pt idx="15">
                  <c:v>0.4642</c:v>
                </c:pt>
                <c:pt idx="16">
                  <c:v>0.51190000000000002</c:v>
                </c:pt>
                <c:pt idx="17">
                  <c:v>0.57430000000000003</c:v>
                </c:pt>
                <c:pt idx="18">
                  <c:v>0.58899999999999997</c:v>
                </c:pt>
                <c:pt idx="19">
                  <c:v>0.60550000000000004</c:v>
                </c:pt>
                <c:pt idx="20">
                  <c:v>0.62390000000000001</c:v>
                </c:pt>
                <c:pt idx="21">
                  <c:v>0.64400000000000002</c:v>
                </c:pt>
                <c:pt idx="22">
                  <c:v>0.66239999999999999</c:v>
                </c:pt>
                <c:pt idx="23">
                  <c:v>0.68440000000000001</c:v>
                </c:pt>
                <c:pt idx="24">
                  <c:v>0.72294999999999998</c:v>
                </c:pt>
                <c:pt idx="25">
                  <c:v>0.76149999999999995</c:v>
                </c:pt>
                <c:pt idx="26">
                  <c:v>0.77980000000000005</c:v>
                </c:pt>
                <c:pt idx="27">
                  <c:v>0.79449999999999998</c:v>
                </c:pt>
                <c:pt idx="28">
                  <c:v>0.80369999999999997</c:v>
                </c:pt>
                <c:pt idx="29">
                  <c:v>0.81279999999999997</c:v>
                </c:pt>
                <c:pt idx="30">
                  <c:v>0.81830000000000003</c:v>
                </c:pt>
                <c:pt idx="31">
                  <c:v>0.82474999999999998</c:v>
                </c:pt>
                <c:pt idx="32">
                  <c:v>0.83120000000000005</c:v>
                </c:pt>
                <c:pt idx="33">
                  <c:v>0.84219999999999995</c:v>
                </c:pt>
                <c:pt idx="34">
                  <c:v>0.85319999999999996</c:v>
                </c:pt>
                <c:pt idx="35">
                  <c:v>0.86240000000000006</c:v>
                </c:pt>
                <c:pt idx="36">
                  <c:v>0.87160000000000004</c:v>
                </c:pt>
                <c:pt idx="37">
                  <c:v>0.88990000000000002</c:v>
                </c:pt>
                <c:pt idx="38">
                  <c:v>0.89539999999999997</c:v>
                </c:pt>
                <c:pt idx="39">
                  <c:v>0.89910000000000001</c:v>
                </c:pt>
                <c:pt idx="40">
                  <c:v>0.89910000000000001</c:v>
                </c:pt>
                <c:pt idx="41">
                  <c:v>0.90459999999999996</c:v>
                </c:pt>
                <c:pt idx="42">
                  <c:v>0.9083</c:v>
                </c:pt>
                <c:pt idx="43">
                  <c:v>0.91379999999999995</c:v>
                </c:pt>
                <c:pt idx="44">
                  <c:v>0.92479999999999996</c:v>
                </c:pt>
                <c:pt idx="45">
                  <c:v>0.93579999999999997</c:v>
                </c:pt>
                <c:pt idx="46">
                  <c:v>0.94040000000000001</c:v>
                </c:pt>
                <c:pt idx="47">
                  <c:v>0.94499999999999995</c:v>
                </c:pt>
                <c:pt idx="48">
                  <c:v>0.9486</c:v>
                </c:pt>
                <c:pt idx="49">
                  <c:v>0.95050000000000001</c:v>
                </c:pt>
                <c:pt idx="50">
                  <c:v>0.95409999999999995</c:v>
                </c:pt>
                <c:pt idx="51">
                  <c:v>0.95599999999999996</c:v>
                </c:pt>
                <c:pt idx="52">
                  <c:v>0.95779999999999998</c:v>
                </c:pt>
                <c:pt idx="53">
                  <c:v>0.96330000000000005</c:v>
                </c:pt>
                <c:pt idx="54">
                  <c:v>0.96509999999999996</c:v>
                </c:pt>
                <c:pt idx="55">
                  <c:v>0.96699999999999997</c:v>
                </c:pt>
                <c:pt idx="56">
                  <c:v>0.96879999999999999</c:v>
                </c:pt>
                <c:pt idx="57">
                  <c:v>0.97430000000000005</c:v>
                </c:pt>
                <c:pt idx="58">
                  <c:v>0.97609999999999997</c:v>
                </c:pt>
                <c:pt idx="59">
                  <c:v>0.98170000000000002</c:v>
                </c:pt>
                <c:pt idx="60">
                  <c:v>0.98170000000000002</c:v>
                </c:pt>
                <c:pt idx="61">
                  <c:v>0.98170000000000002</c:v>
                </c:pt>
                <c:pt idx="62">
                  <c:v>0.98170000000000002</c:v>
                </c:pt>
                <c:pt idx="63">
                  <c:v>0.98170000000000002</c:v>
                </c:pt>
                <c:pt idx="64">
                  <c:v>0.98170000000000002</c:v>
                </c:pt>
                <c:pt idx="65">
                  <c:v>0.98170000000000002</c:v>
                </c:pt>
                <c:pt idx="66">
                  <c:v>0.98350000000000004</c:v>
                </c:pt>
                <c:pt idx="67">
                  <c:v>0.98350000000000004</c:v>
                </c:pt>
                <c:pt idx="68">
                  <c:v>0.98350000000000004</c:v>
                </c:pt>
                <c:pt idx="69">
                  <c:v>0.98350000000000004</c:v>
                </c:pt>
                <c:pt idx="70">
                  <c:v>0.98529999999999995</c:v>
                </c:pt>
                <c:pt idx="71">
                  <c:v>0.98719999999999997</c:v>
                </c:pt>
                <c:pt idx="72">
                  <c:v>0.98899999999999999</c:v>
                </c:pt>
                <c:pt idx="73">
                  <c:v>0.99080000000000001</c:v>
                </c:pt>
                <c:pt idx="74">
                  <c:v>0.99270000000000003</c:v>
                </c:pt>
                <c:pt idx="75">
                  <c:v>0.99270000000000003</c:v>
                </c:pt>
                <c:pt idx="76">
                  <c:v>0.99270000000000003</c:v>
                </c:pt>
                <c:pt idx="77">
                  <c:v>0.99270000000000003</c:v>
                </c:pt>
                <c:pt idx="78">
                  <c:v>0.99270000000000003</c:v>
                </c:pt>
                <c:pt idx="79">
                  <c:v>0.99270000000000003</c:v>
                </c:pt>
                <c:pt idx="80">
                  <c:v>0.99270000000000003</c:v>
                </c:pt>
                <c:pt idx="81">
                  <c:v>0.99270000000000003</c:v>
                </c:pt>
                <c:pt idx="82">
                  <c:v>0.99270000000000003</c:v>
                </c:pt>
                <c:pt idx="83">
                  <c:v>0.99270000000000003</c:v>
                </c:pt>
                <c:pt idx="84">
                  <c:v>0.99450000000000005</c:v>
                </c:pt>
                <c:pt idx="85">
                  <c:v>0.99450000000000005</c:v>
                </c:pt>
                <c:pt idx="86">
                  <c:v>0.99450000000000005</c:v>
                </c:pt>
                <c:pt idx="87">
                  <c:v>0.99450000000000005</c:v>
                </c:pt>
                <c:pt idx="88">
                  <c:v>0.99450000000000005</c:v>
                </c:pt>
                <c:pt idx="89">
                  <c:v>0.99450000000000005</c:v>
                </c:pt>
                <c:pt idx="90">
                  <c:v>0.99450000000000005</c:v>
                </c:pt>
                <c:pt idx="91">
                  <c:v>0.99450000000000005</c:v>
                </c:pt>
                <c:pt idx="92">
                  <c:v>0.99450000000000005</c:v>
                </c:pt>
                <c:pt idx="93">
                  <c:v>0.99450000000000005</c:v>
                </c:pt>
                <c:pt idx="94">
                  <c:v>0.99450000000000005</c:v>
                </c:pt>
                <c:pt idx="95">
                  <c:v>0.99450000000000005</c:v>
                </c:pt>
                <c:pt idx="96">
                  <c:v>0.99450000000000005</c:v>
                </c:pt>
                <c:pt idx="97">
                  <c:v>0.99450000000000005</c:v>
                </c:pt>
                <c:pt idx="98">
                  <c:v>0.99450000000000005</c:v>
                </c:pt>
                <c:pt idx="99">
                  <c:v>0.99450000000000005</c:v>
                </c:pt>
                <c:pt idx="100">
                  <c:v>0.99450000000000005</c:v>
                </c:pt>
                <c:pt idx="101">
                  <c:v>0.99450000000000005</c:v>
                </c:pt>
                <c:pt idx="102">
                  <c:v>0.99450000000000005</c:v>
                </c:pt>
                <c:pt idx="103">
                  <c:v>0.99450000000000005</c:v>
                </c:pt>
                <c:pt idx="104">
                  <c:v>0.99450000000000005</c:v>
                </c:pt>
                <c:pt idx="105">
                  <c:v>0.99450000000000005</c:v>
                </c:pt>
                <c:pt idx="106">
                  <c:v>0.99450000000000005</c:v>
                </c:pt>
                <c:pt idx="107">
                  <c:v>0.99450000000000005</c:v>
                </c:pt>
                <c:pt idx="108">
                  <c:v>0.99450000000000005</c:v>
                </c:pt>
                <c:pt idx="109">
                  <c:v>0.99450000000000005</c:v>
                </c:pt>
                <c:pt idx="110">
                  <c:v>0.99450000000000005</c:v>
                </c:pt>
                <c:pt idx="111">
                  <c:v>0.99450000000000005</c:v>
                </c:pt>
                <c:pt idx="112">
                  <c:v>0.99450000000000005</c:v>
                </c:pt>
                <c:pt idx="113">
                  <c:v>0.99450000000000005</c:v>
                </c:pt>
                <c:pt idx="114">
                  <c:v>0.99450000000000005</c:v>
                </c:pt>
                <c:pt idx="115">
                  <c:v>0.99450000000000005</c:v>
                </c:pt>
                <c:pt idx="116">
                  <c:v>0.99450000000000005</c:v>
                </c:pt>
                <c:pt idx="117">
                  <c:v>0.99450000000000005</c:v>
                </c:pt>
                <c:pt idx="118">
                  <c:v>0.99450000000000005</c:v>
                </c:pt>
                <c:pt idx="119">
                  <c:v>0.99450000000000005</c:v>
                </c:pt>
                <c:pt idx="120">
                  <c:v>0.99450000000000005</c:v>
                </c:pt>
                <c:pt idx="121">
                  <c:v>0.99450000000000005</c:v>
                </c:pt>
                <c:pt idx="122">
                  <c:v>0.99450000000000005</c:v>
                </c:pt>
                <c:pt idx="123">
                  <c:v>0.99450000000000005</c:v>
                </c:pt>
                <c:pt idx="124">
                  <c:v>0.99475714285700001</c:v>
                </c:pt>
                <c:pt idx="125">
                  <c:v>0.99501428571399997</c:v>
                </c:pt>
                <c:pt idx="126">
                  <c:v>0.99527142857100004</c:v>
                </c:pt>
                <c:pt idx="127">
                  <c:v>0.99552857142899998</c:v>
                </c:pt>
                <c:pt idx="128">
                  <c:v>0.99578571428600005</c:v>
                </c:pt>
                <c:pt idx="129">
                  <c:v>0.996042857143</c:v>
                </c:pt>
                <c:pt idx="130">
                  <c:v>0.99629999999999996</c:v>
                </c:pt>
                <c:pt idx="131">
                  <c:v>0.99629999999999996</c:v>
                </c:pt>
                <c:pt idx="132">
                  <c:v>0.99629999999999996</c:v>
                </c:pt>
                <c:pt idx="133">
                  <c:v>0.99629999999999996</c:v>
                </c:pt>
                <c:pt idx="134">
                  <c:v>0.99629999999999996</c:v>
                </c:pt>
                <c:pt idx="135">
                  <c:v>0.99629999999999996</c:v>
                </c:pt>
                <c:pt idx="136">
                  <c:v>0.99629999999999996</c:v>
                </c:pt>
                <c:pt idx="137">
                  <c:v>0.99629999999999996</c:v>
                </c:pt>
                <c:pt idx="138">
                  <c:v>0.99629999999999996</c:v>
                </c:pt>
                <c:pt idx="139">
                  <c:v>0.99629999999999996</c:v>
                </c:pt>
                <c:pt idx="140">
                  <c:v>0.99629999999999996</c:v>
                </c:pt>
                <c:pt idx="141">
                  <c:v>0.99629999999999996</c:v>
                </c:pt>
                <c:pt idx="142">
                  <c:v>0.99629999999999996</c:v>
                </c:pt>
                <c:pt idx="143">
                  <c:v>0.99639736842100002</c:v>
                </c:pt>
                <c:pt idx="144">
                  <c:v>0.99649473684199996</c:v>
                </c:pt>
                <c:pt idx="145">
                  <c:v>0.99659210526300002</c:v>
                </c:pt>
                <c:pt idx="146">
                  <c:v>0.99668947368399996</c:v>
                </c:pt>
                <c:pt idx="147">
                  <c:v>0.99678684210500001</c:v>
                </c:pt>
                <c:pt idx="148">
                  <c:v>0.99688421052599996</c:v>
                </c:pt>
                <c:pt idx="149">
                  <c:v>0.99698157894700001</c:v>
                </c:pt>
                <c:pt idx="150">
                  <c:v>0.99707894736799996</c:v>
                </c:pt>
                <c:pt idx="151">
                  <c:v>0.99717631578900001</c:v>
                </c:pt>
                <c:pt idx="152">
                  <c:v>0.99727368421100004</c:v>
                </c:pt>
                <c:pt idx="153">
                  <c:v>0.99737105263199999</c:v>
                </c:pt>
                <c:pt idx="154">
                  <c:v>0.99746842105300004</c:v>
                </c:pt>
                <c:pt idx="155">
                  <c:v>0.99756578947399999</c:v>
                </c:pt>
                <c:pt idx="156">
                  <c:v>0.99766315789500004</c:v>
                </c:pt>
                <c:pt idx="157">
                  <c:v>0.99776052631599998</c:v>
                </c:pt>
                <c:pt idx="158">
                  <c:v>0.99785789473700004</c:v>
                </c:pt>
                <c:pt idx="159">
                  <c:v>0.99795526315799998</c:v>
                </c:pt>
                <c:pt idx="160">
                  <c:v>0.99805263157900004</c:v>
                </c:pt>
                <c:pt idx="161">
                  <c:v>0.99814999999999998</c:v>
                </c:pt>
                <c:pt idx="162">
                  <c:v>0.99824736842100004</c:v>
                </c:pt>
                <c:pt idx="163">
                  <c:v>0.99834473684199998</c:v>
                </c:pt>
                <c:pt idx="164">
                  <c:v>0.99844210526300003</c:v>
                </c:pt>
                <c:pt idx="165">
                  <c:v>0.99853947368399998</c:v>
                </c:pt>
                <c:pt idx="166">
                  <c:v>0.99863684210500003</c:v>
                </c:pt>
                <c:pt idx="167">
                  <c:v>0.99873421052599998</c:v>
                </c:pt>
                <c:pt idx="168">
                  <c:v>0.99883157894700003</c:v>
                </c:pt>
                <c:pt idx="169">
                  <c:v>0.99892894736799998</c:v>
                </c:pt>
                <c:pt idx="170">
                  <c:v>0.99902631578900003</c:v>
                </c:pt>
                <c:pt idx="171">
                  <c:v>0.99912368421099995</c:v>
                </c:pt>
                <c:pt idx="172">
                  <c:v>0.99922105263200001</c:v>
                </c:pt>
                <c:pt idx="173">
                  <c:v>0.99931842105299995</c:v>
                </c:pt>
                <c:pt idx="174">
                  <c:v>0.999415789474</c:v>
                </c:pt>
                <c:pt idx="175">
                  <c:v>0.99951315789499995</c:v>
                </c:pt>
                <c:pt idx="176">
                  <c:v>0.999610526316</c:v>
                </c:pt>
                <c:pt idx="177">
                  <c:v>0.99970789473699995</c:v>
                </c:pt>
                <c:pt idx="178">
                  <c:v>0.999805263158</c:v>
                </c:pt>
                <c:pt idx="179">
                  <c:v>0.99990263157899995</c:v>
                </c:pt>
                <c:pt idx="180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 RSS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yVal>
            <c:numRef>
              <c:f>Sheet1!$D$2:$D$182</c:f>
              <c:numCache>
                <c:formatCode>General</c:formatCode>
                <c:ptCount val="181"/>
                <c:pt idx="0">
                  <c:v>0</c:v>
                </c:pt>
                <c:pt idx="1">
                  <c:v>9.1999999999999998E-3</c:v>
                </c:pt>
                <c:pt idx="2">
                  <c:v>2.0199999999999999E-2</c:v>
                </c:pt>
                <c:pt idx="3">
                  <c:v>3.85E-2</c:v>
                </c:pt>
                <c:pt idx="4">
                  <c:v>6.4199999999999993E-2</c:v>
                </c:pt>
                <c:pt idx="5">
                  <c:v>8.2600000000000007E-2</c:v>
                </c:pt>
                <c:pt idx="6">
                  <c:v>0.1009</c:v>
                </c:pt>
                <c:pt idx="7">
                  <c:v>0.1174</c:v>
                </c:pt>
                <c:pt idx="8">
                  <c:v>0.1376</c:v>
                </c:pt>
                <c:pt idx="9">
                  <c:v>0.14860000000000001</c:v>
                </c:pt>
                <c:pt idx="10">
                  <c:v>0.17249999999999999</c:v>
                </c:pt>
                <c:pt idx="11">
                  <c:v>0.19270000000000001</c:v>
                </c:pt>
                <c:pt idx="12">
                  <c:v>0.2092</c:v>
                </c:pt>
                <c:pt idx="13">
                  <c:v>0.23669999999999999</c:v>
                </c:pt>
                <c:pt idx="14">
                  <c:v>0.2495</c:v>
                </c:pt>
                <c:pt idx="15">
                  <c:v>0.26419999999999999</c:v>
                </c:pt>
                <c:pt idx="16">
                  <c:v>0.28070000000000001</c:v>
                </c:pt>
                <c:pt idx="17">
                  <c:v>0.2954</c:v>
                </c:pt>
                <c:pt idx="18">
                  <c:v>0.31190000000000001</c:v>
                </c:pt>
                <c:pt idx="19">
                  <c:v>0.3211</c:v>
                </c:pt>
                <c:pt idx="20">
                  <c:v>0.32840000000000003</c:v>
                </c:pt>
                <c:pt idx="21">
                  <c:v>0.34499999999999997</c:v>
                </c:pt>
                <c:pt idx="22">
                  <c:v>0.36330000000000001</c:v>
                </c:pt>
                <c:pt idx="23">
                  <c:v>0.3725</c:v>
                </c:pt>
                <c:pt idx="24">
                  <c:v>0.38440000000000002</c:v>
                </c:pt>
                <c:pt idx="25">
                  <c:v>0.39629999999999999</c:v>
                </c:pt>
                <c:pt idx="26">
                  <c:v>0.41830000000000001</c:v>
                </c:pt>
                <c:pt idx="27">
                  <c:v>0.4294</c:v>
                </c:pt>
                <c:pt idx="28">
                  <c:v>0.44040000000000001</c:v>
                </c:pt>
                <c:pt idx="29">
                  <c:v>0.45500000000000002</c:v>
                </c:pt>
                <c:pt idx="30">
                  <c:v>0.47160000000000002</c:v>
                </c:pt>
                <c:pt idx="31">
                  <c:v>0.48259999999999997</c:v>
                </c:pt>
                <c:pt idx="32">
                  <c:v>0.49359999999999998</c:v>
                </c:pt>
                <c:pt idx="33">
                  <c:v>0.50460000000000005</c:v>
                </c:pt>
                <c:pt idx="34">
                  <c:v>0.51739999999999997</c:v>
                </c:pt>
                <c:pt idx="35">
                  <c:v>0.53025</c:v>
                </c:pt>
                <c:pt idx="36">
                  <c:v>0.54310000000000003</c:v>
                </c:pt>
                <c:pt idx="37">
                  <c:v>0.55779999999999996</c:v>
                </c:pt>
                <c:pt idx="38">
                  <c:v>0.57250000000000001</c:v>
                </c:pt>
                <c:pt idx="39">
                  <c:v>0.57979999999999998</c:v>
                </c:pt>
                <c:pt idx="40">
                  <c:v>0.58350000000000002</c:v>
                </c:pt>
                <c:pt idx="41">
                  <c:v>0.6018</c:v>
                </c:pt>
                <c:pt idx="42">
                  <c:v>0.61280000000000001</c:v>
                </c:pt>
                <c:pt idx="43">
                  <c:v>0.63670000000000004</c:v>
                </c:pt>
                <c:pt idx="44">
                  <c:v>0.63849999999999996</c:v>
                </c:pt>
                <c:pt idx="45">
                  <c:v>0.65139999999999998</c:v>
                </c:pt>
                <c:pt idx="46">
                  <c:v>0.65874999999999995</c:v>
                </c:pt>
                <c:pt idx="47">
                  <c:v>0.66610000000000003</c:v>
                </c:pt>
                <c:pt idx="48">
                  <c:v>0.67710000000000004</c:v>
                </c:pt>
                <c:pt idx="49">
                  <c:v>0.68069999999999997</c:v>
                </c:pt>
                <c:pt idx="50">
                  <c:v>0.68440000000000001</c:v>
                </c:pt>
                <c:pt idx="51">
                  <c:v>0.69910000000000005</c:v>
                </c:pt>
                <c:pt idx="52">
                  <c:v>0.70279999999999998</c:v>
                </c:pt>
                <c:pt idx="53">
                  <c:v>0.7046</c:v>
                </c:pt>
                <c:pt idx="54">
                  <c:v>0.71379999999999999</c:v>
                </c:pt>
                <c:pt idx="55">
                  <c:v>0.71930000000000005</c:v>
                </c:pt>
                <c:pt idx="56">
                  <c:v>0.72660000000000002</c:v>
                </c:pt>
                <c:pt idx="57">
                  <c:v>0.73580000000000001</c:v>
                </c:pt>
                <c:pt idx="58">
                  <c:v>0.73939999999999995</c:v>
                </c:pt>
                <c:pt idx="59">
                  <c:v>0.74309999999999998</c:v>
                </c:pt>
                <c:pt idx="60">
                  <c:v>0.75049999999999994</c:v>
                </c:pt>
                <c:pt idx="61">
                  <c:v>0.75409999999999999</c:v>
                </c:pt>
                <c:pt idx="62">
                  <c:v>0.75600000000000001</c:v>
                </c:pt>
                <c:pt idx="63">
                  <c:v>0.75960000000000005</c:v>
                </c:pt>
                <c:pt idx="64">
                  <c:v>0.77059999999999995</c:v>
                </c:pt>
                <c:pt idx="65">
                  <c:v>0.77610000000000001</c:v>
                </c:pt>
                <c:pt idx="66">
                  <c:v>0.78349999999999997</c:v>
                </c:pt>
                <c:pt idx="67">
                  <c:v>0.78900000000000003</c:v>
                </c:pt>
                <c:pt idx="68">
                  <c:v>0.79085000000000005</c:v>
                </c:pt>
                <c:pt idx="69">
                  <c:v>0.79269999999999996</c:v>
                </c:pt>
                <c:pt idx="70">
                  <c:v>0.79630000000000001</c:v>
                </c:pt>
                <c:pt idx="71">
                  <c:v>0.79630000000000001</c:v>
                </c:pt>
                <c:pt idx="72">
                  <c:v>0.79630000000000001</c:v>
                </c:pt>
                <c:pt idx="73">
                  <c:v>0.79820000000000002</c:v>
                </c:pt>
                <c:pt idx="74">
                  <c:v>0.80369999999999997</c:v>
                </c:pt>
                <c:pt idx="75">
                  <c:v>0.80730000000000002</c:v>
                </c:pt>
                <c:pt idx="76">
                  <c:v>0.81189999999999996</c:v>
                </c:pt>
                <c:pt idx="77">
                  <c:v>0.8165</c:v>
                </c:pt>
                <c:pt idx="78">
                  <c:v>0.81830000000000003</c:v>
                </c:pt>
                <c:pt idx="79">
                  <c:v>0.82015000000000005</c:v>
                </c:pt>
                <c:pt idx="80">
                  <c:v>0.82199999999999995</c:v>
                </c:pt>
                <c:pt idx="81">
                  <c:v>0.82750000000000001</c:v>
                </c:pt>
                <c:pt idx="82">
                  <c:v>0.82940000000000003</c:v>
                </c:pt>
                <c:pt idx="83">
                  <c:v>0.83299999999999996</c:v>
                </c:pt>
                <c:pt idx="84">
                  <c:v>0.83489999999999998</c:v>
                </c:pt>
                <c:pt idx="85">
                  <c:v>0.8367</c:v>
                </c:pt>
                <c:pt idx="86">
                  <c:v>0.83850000000000002</c:v>
                </c:pt>
                <c:pt idx="87">
                  <c:v>0.84040000000000004</c:v>
                </c:pt>
                <c:pt idx="88">
                  <c:v>0.84314999999999996</c:v>
                </c:pt>
                <c:pt idx="89">
                  <c:v>0.84589999999999999</c:v>
                </c:pt>
                <c:pt idx="90">
                  <c:v>0.84589999999999999</c:v>
                </c:pt>
                <c:pt idx="91">
                  <c:v>0.84950000000000003</c:v>
                </c:pt>
                <c:pt idx="92">
                  <c:v>0.84950000000000003</c:v>
                </c:pt>
                <c:pt idx="93">
                  <c:v>0.85196666666700005</c:v>
                </c:pt>
                <c:pt idx="94">
                  <c:v>0.85443333333299998</c:v>
                </c:pt>
                <c:pt idx="95">
                  <c:v>0.8569</c:v>
                </c:pt>
                <c:pt idx="96">
                  <c:v>0.85875000000000001</c:v>
                </c:pt>
                <c:pt idx="97">
                  <c:v>0.86060000000000003</c:v>
                </c:pt>
                <c:pt idx="98">
                  <c:v>0.86240000000000006</c:v>
                </c:pt>
                <c:pt idx="99">
                  <c:v>0.86240000000000006</c:v>
                </c:pt>
                <c:pt idx="100">
                  <c:v>0.86423333333300001</c:v>
                </c:pt>
                <c:pt idx="101">
                  <c:v>0.86606666666700005</c:v>
                </c:pt>
                <c:pt idx="102">
                  <c:v>0.8679</c:v>
                </c:pt>
                <c:pt idx="103">
                  <c:v>0.86973333333299996</c:v>
                </c:pt>
                <c:pt idx="104">
                  <c:v>0.871566666667</c:v>
                </c:pt>
                <c:pt idx="105">
                  <c:v>0.87339999999999995</c:v>
                </c:pt>
                <c:pt idx="106">
                  <c:v>0.87709999999999999</c:v>
                </c:pt>
                <c:pt idx="107">
                  <c:v>0.87847500000000001</c:v>
                </c:pt>
                <c:pt idx="108">
                  <c:v>0.87985000000000002</c:v>
                </c:pt>
                <c:pt idx="109">
                  <c:v>0.88122500000000004</c:v>
                </c:pt>
                <c:pt idx="110">
                  <c:v>0.88260000000000005</c:v>
                </c:pt>
                <c:pt idx="111">
                  <c:v>0.88503333333300005</c:v>
                </c:pt>
                <c:pt idx="112">
                  <c:v>0.88746666666700003</c:v>
                </c:pt>
                <c:pt idx="113">
                  <c:v>0.88990000000000002</c:v>
                </c:pt>
                <c:pt idx="114">
                  <c:v>0.88990000000000002</c:v>
                </c:pt>
                <c:pt idx="115">
                  <c:v>0.89113333333300004</c:v>
                </c:pt>
                <c:pt idx="116">
                  <c:v>0.89236666666700004</c:v>
                </c:pt>
                <c:pt idx="117">
                  <c:v>0.89359999999999995</c:v>
                </c:pt>
                <c:pt idx="118">
                  <c:v>0.89359999999999995</c:v>
                </c:pt>
                <c:pt idx="119">
                  <c:v>0.89725999999999995</c:v>
                </c:pt>
                <c:pt idx="120">
                  <c:v>0.90092000000000005</c:v>
                </c:pt>
                <c:pt idx="121">
                  <c:v>0.90458000000000005</c:v>
                </c:pt>
                <c:pt idx="122">
                  <c:v>0.90824000000000005</c:v>
                </c:pt>
                <c:pt idx="123">
                  <c:v>0.91190000000000004</c:v>
                </c:pt>
                <c:pt idx="124">
                  <c:v>0.91242857142900002</c:v>
                </c:pt>
                <c:pt idx="125">
                  <c:v>0.91295714285700003</c:v>
                </c:pt>
                <c:pt idx="126">
                  <c:v>0.91348571428600001</c:v>
                </c:pt>
                <c:pt idx="127">
                  <c:v>0.91401428571400001</c:v>
                </c:pt>
                <c:pt idx="128">
                  <c:v>0.91454285714299999</c:v>
                </c:pt>
                <c:pt idx="129">
                  <c:v>0.91507142857099999</c:v>
                </c:pt>
                <c:pt idx="130">
                  <c:v>0.91559999999999997</c:v>
                </c:pt>
                <c:pt idx="131">
                  <c:v>0.91559999999999997</c:v>
                </c:pt>
                <c:pt idx="132">
                  <c:v>0.91739999999999999</c:v>
                </c:pt>
                <c:pt idx="133">
                  <c:v>0.91923333333299995</c:v>
                </c:pt>
                <c:pt idx="134">
                  <c:v>0.92106666666699999</c:v>
                </c:pt>
                <c:pt idx="135">
                  <c:v>0.92290000000000005</c:v>
                </c:pt>
                <c:pt idx="136">
                  <c:v>0.92473333333300001</c:v>
                </c:pt>
                <c:pt idx="137">
                  <c:v>0.92656666666700005</c:v>
                </c:pt>
                <c:pt idx="138">
                  <c:v>0.9284</c:v>
                </c:pt>
                <c:pt idx="139">
                  <c:v>0.93115000000000003</c:v>
                </c:pt>
                <c:pt idx="140">
                  <c:v>0.93389999999999995</c:v>
                </c:pt>
                <c:pt idx="141">
                  <c:v>0.93389999999999995</c:v>
                </c:pt>
                <c:pt idx="142">
                  <c:v>0.93579999999999997</c:v>
                </c:pt>
                <c:pt idx="143">
                  <c:v>0.93748947368400004</c:v>
                </c:pt>
                <c:pt idx="144">
                  <c:v>0.93917894736800001</c:v>
                </c:pt>
                <c:pt idx="145">
                  <c:v>0.94086842105299995</c:v>
                </c:pt>
                <c:pt idx="146">
                  <c:v>0.94255789473700002</c:v>
                </c:pt>
                <c:pt idx="147">
                  <c:v>0.94424736842099999</c:v>
                </c:pt>
                <c:pt idx="148">
                  <c:v>0.94593684210499995</c:v>
                </c:pt>
                <c:pt idx="149">
                  <c:v>0.94762631578900003</c:v>
                </c:pt>
                <c:pt idx="150">
                  <c:v>0.94931578947399997</c:v>
                </c:pt>
                <c:pt idx="151">
                  <c:v>0.95100526315800005</c:v>
                </c:pt>
                <c:pt idx="152">
                  <c:v>0.95269473684200001</c:v>
                </c:pt>
                <c:pt idx="153">
                  <c:v>0.95438421052599998</c:v>
                </c:pt>
                <c:pt idx="154">
                  <c:v>0.95607368421100003</c:v>
                </c:pt>
                <c:pt idx="155">
                  <c:v>0.95776315789499999</c:v>
                </c:pt>
                <c:pt idx="156">
                  <c:v>0.95945263157899996</c:v>
                </c:pt>
                <c:pt idx="157">
                  <c:v>0.96114210526300004</c:v>
                </c:pt>
                <c:pt idx="158">
                  <c:v>0.962831578947</c:v>
                </c:pt>
                <c:pt idx="159">
                  <c:v>0.96452105263200005</c:v>
                </c:pt>
                <c:pt idx="160">
                  <c:v>0.96621052631600002</c:v>
                </c:pt>
                <c:pt idx="161">
                  <c:v>0.96789999999999998</c:v>
                </c:pt>
                <c:pt idx="162">
                  <c:v>0.96958947368399995</c:v>
                </c:pt>
                <c:pt idx="163">
                  <c:v>0.97127894736800002</c:v>
                </c:pt>
                <c:pt idx="164">
                  <c:v>0.97296842105299997</c:v>
                </c:pt>
                <c:pt idx="165">
                  <c:v>0.97465789473700004</c:v>
                </c:pt>
                <c:pt idx="166">
                  <c:v>0.97634736842100001</c:v>
                </c:pt>
                <c:pt idx="167">
                  <c:v>0.97803684210499997</c:v>
                </c:pt>
                <c:pt idx="168">
                  <c:v>0.97972631578900005</c:v>
                </c:pt>
                <c:pt idx="169">
                  <c:v>0.98141578947399999</c:v>
                </c:pt>
                <c:pt idx="170">
                  <c:v>0.98310526315799995</c:v>
                </c:pt>
                <c:pt idx="171">
                  <c:v>0.98479473684200003</c:v>
                </c:pt>
                <c:pt idx="172">
                  <c:v>0.98648421052599999</c:v>
                </c:pt>
                <c:pt idx="173">
                  <c:v>0.98817368421100005</c:v>
                </c:pt>
                <c:pt idx="174">
                  <c:v>0.98986315789500001</c:v>
                </c:pt>
                <c:pt idx="175">
                  <c:v>0.99155263157899998</c:v>
                </c:pt>
                <c:pt idx="176">
                  <c:v>0.99324210526300005</c:v>
                </c:pt>
                <c:pt idx="177">
                  <c:v>0.99493157894700002</c:v>
                </c:pt>
                <c:pt idx="178">
                  <c:v>0.99662105263199996</c:v>
                </c:pt>
                <c:pt idx="179">
                  <c:v>0.99831052631600004</c:v>
                </c:pt>
                <c:pt idx="180">
                  <c:v>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GUIDE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yVal>
            <c:numRef>
              <c:f>Sheet1!$E$2:$E$182</c:f>
              <c:numCache>
                <c:formatCode>General</c:formatCode>
                <c:ptCount val="181"/>
                <c:pt idx="0">
                  <c:v>0</c:v>
                </c:pt>
                <c:pt idx="1">
                  <c:v>2.3809523999999999E-2</c:v>
                </c:pt>
                <c:pt idx="2">
                  <c:v>3.5714285999999998E-2</c:v>
                </c:pt>
                <c:pt idx="3">
                  <c:v>4.4642857000000001E-2</c:v>
                </c:pt>
                <c:pt idx="4">
                  <c:v>5.9523810000000003E-2</c:v>
                </c:pt>
                <c:pt idx="5">
                  <c:v>7.4404761999999999E-2</c:v>
                </c:pt>
                <c:pt idx="6">
                  <c:v>9.5238094999999995E-2</c:v>
                </c:pt>
                <c:pt idx="7">
                  <c:v>0.11309524</c:v>
                </c:pt>
                <c:pt idx="8">
                  <c:v>0.11904762000000001</c:v>
                </c:pt>
                <c:pt idx="9">
                  <c:v>0.125</c:v>
                </c:pt>
                <c:pt idx="10">
                  <c:v>0.13095238000000001</c:v>
                </c:pt>
                <c:pt idx="11">
                  <c:v>0.14880952</c:v>
                </c:pt>
                <c:pt idx="12">
                  <c:v>0.16369048</c:v>
                </c:pt>
                <c:pt idx="13">
                  <c:v>0.17559524000000001</c:v>
                </c:pt>
                <c:pt idx="14">
                  <c:v>0.18452381000000001</c:v>
                </c:pt>
                <c:pt idx="15">
                  <c:v>0.20238095</c:v>
                </c:pt>
                <c:pt idx="16">
                  <c:v>0.22023809999999999</c:v>
                </c:pt>
                <c:pt idx="17">
                  <c:v>0.22321429000000001</c:v>
                </c:pt>
                <c:pt idx="18">
                  <c:v>0.23214286000000001</c:v>
                </c:pt>
                <c:pt idx="19">
                  <c:v>0.24702381000000001</c:v>
                </c:pt>
                <c:pt idx="20">
                  <c:v>0.25892857000000002</c:v>
                </c:pt>
                <c:pt idx="21">
                  <c:v>0.26488095</c:v>
                </c:pt>
                <c:pt idx="22">
                  <c:v>0.27678571000000002</c:v>
                </c:pt>
                <c:pt idx="23">
                  <c:v>0.29761905</c:v>
                </c:pt>
                <c:pt idx="24">
                  <c:v>0.30208333500000001</c:v>
                </c:pt>
                <c:pt idx="25">
                  <c:v>0.30654762000000002</c:v>
                </c:pt>
                <c:pt idx="26">
                  <c:v>0.31845237999999998</c:v>
                </c:pt>
                <c:pt idx="27">
                  <c:v>0.33035713999999999</c:v>
                </c:pt>
                <c:pt idx="28">
                  <c:v>0.33928571000000002</c:v>
                </c:pt>
                <c:pt idx="29">
                  <c:v>0.34226190000000001</c:v>
                </c:pt>
                <c:pt idx="30">
                  <c:v>0.35714286000000001</c:v>
                </c:pt>
                <c:pt idx="31">
                  <c:v>0.36011905</c:v>
                </c:pt>
                <c:pt idx="32">
                  <c:v>0.36309523999999999</c:v>
                </c:pt>
                <c:pt idx="33">
                  <c:v>0.37797618999999999</c:v>
                </c:pt>
                <c:pt idx="34">
                  <c:v>0.38988095</c:v>
                </c:pt>
                <c:pt idx="35">
                  <c:v>0.39285713999999999</c:v>
                </c:pt>
                <c:pt idx="36">
                  <c:v>0.39583332999999998</c:v>
                </c:pt>
                <c:pt idx="37">
                  <c:v>0.40476190000000001</c:v>
                </c:pt>
                <c:pt idx="38">
                  <c:v>0.41666667000000002</c:v>
                </c:pt>
                <c:pt idx="39">
                  <c:v>0.43452381000000001</c:v>
                </c:pt>
                <c:pt idx="40">
                  <c:v>0.44345237999999998</c:v>
                </c:pt>
                <c:pt idx="41">
                  <c:v>0.45535713999999999</c:v>
                </c:pt>
                <c:pt idx="42">
                  <c:v>0.46130951999999997</c:v>
                </c:pt>
                <c:pt idx="43">
                  <c:v>0.47619048000000003</c:v>
                </c:pt>
                <c:pt idx="44">
                  <c:v>0.48809523999999999</c:v>
                </c:pt>
                <c:pt idx="45">
                  <c:v>0.49107142999999998</c:v>
                </c:pt>
                <c:pt idx="46">
                  <c:v>0.49404762000000002</c:v>
                </c:pt>
                <c:pt idx="47">
                  <c:v>0.49702381000000001</c:v>
                </c:pt>
                <c:pt idx="48">
                  <c:v>0.50892857000000002</c:v>
                </c:pt>
                <c:pt idx="49">
                  <c:v>0.51190475999999996</c:v>
                </c:pt>
                <c:pt idx="50">
                  <c:v>0.52083332999999998</c:v>
                </c:pt>
                <c:pt idx="51">
                  <c:v>0.52678570999999996</c:v>
                </c:pt>
                <c:pt idx="52">
                  <c:v>0.53273809999999999</c:v>
                </c:pt>
                <c:pt idx="53">
                  <c:v>0.55059524000000004</c:v>
                </c:pt>
                <c:pt idx="54">
                  <c:v>0.58035714000000005</c:v>
                </c:pt>
                <c:pt idx="55">
                  <c:v>0.59226190000000001</c:v>
                </c:pt>
                <c:pt idx="56">
                  <c:v>0.59821429000000004</c:v>
                </c:pt>
                <c:pt idx="57">
                  <c:v>0.60119047999999997</c:v>
                </c:pt>
                <c:pt idx="58">
                  <c:v>0.61904762000000002</c:v>
                </c:pt>
                <c:pt idx="59">
                  <c:v>0.62797619000000005</c:v>
                </c:pt>
                <c:pt idx="60">
                  <c:v>0.63392857000000002</c:v>
                </c:pt>
                <c:pt idx="61">
                  <c:v>0.64285714000000005</c:v>
                </c:pt>
                <c:pt idx="62">
                  <c:v>0.66666667000000002</c:v>
                </c:pt>
                <c:pt idx="63">
                  <c:v>0.67559524000000004</c:v>
                </c:pt>
                <c:pt idx="64">
                  <c:v>0.68452380999999995</c:v>
                </c:pt>
                <c:pt idx="65">
                  <c:v>0.69047619000000005</c:v>
                </c:pt>
                <c:pt idx="66">
                  <c:v>0.69345237999999998</c:v>
                </c:pt>
                <c:pt idx="67">
                  <c:v>0.72321429000000004</c:v>
                </c:pt>
                <c:pt idx="68">
                  <c:v>0.72619047999999997</c:v>
                </c:pt>
                <c:pt idx="69">
                  <c:v>0.72916667000000002</c:v>
                </c:pt>
                <c:pt idx="70">
                  <c:v>0.74702380999999995</c:v>
                </c:pt>
                <c:pt idx="71">
                  <c:v>0.75297619000000005</c:v>
                </c:pt>
                <c:pt idx="72">
                  <c:v>0.78273809999999999</c:v>
                </c:pt>
                <c:pt idx="73">
                  <c:v>0.79166667000000002</c:v>
                </c:pt>
                <c:pt idx="74">
                  <c:v>0.79464285999999995</c:v>
                </c:pt>
                <c:pt idx="75">
                  <c:v>0.80952380999999995</c:v>
                </c:pt>
                <c:pt idx="76">
                  <c:v>0.81101190499999998</c:v>
                </c:pt>
                <c:pt idx="77">
                  <c:v>0.8125</c:v>
                </c:pt>
                <c:pt idx="78">
                  <c:v>0.82738095</c:v>
                </c:pt>
                <c:pt idx="79">
                  <c:v>0.82886904500000003</c:v>
                </c:pt>
                <c:pt idx="80">
                  <c:v>0.83035714000000005</c:v>
                </c:pt>
                <c:pt idx="81">
                  <c:v>0.84226190000000001</c:v>
                </c:pt>
                <c:pt idx="82">
                  <c:v>0.85119047999999997</c:v>
                </c:pt>
                <c:pt idx="83">
                  <c:v>0.86904762000000002</c:v>
                </c:pt>
                <c:pt idx="84">
                  <c:v>0.875</c:v>
                </c:pt>
                <c:pt idx="85">
                  <c:v>0.88392857000000002</c:v>
                </c:pt>
                <c:pt idx="86">
                  <c:v>0.88988095</c:v>
                </c:pt>
                <c:pt idx="87">
                  <c:v>0.89285714000000005</c:v>
                </c:pt>
                <c:pt idx="88">
                  <c:v>0.89434523499999996</c:v>
                </c:pt>
                <c:pt idx="89">
                  <c:v>0.89583332999999998</c:v>
                </c:pt>
                <c:pt idx="90">
                  <c:v>0.90476190000000001</c:v>
                </c:pt>
                <c:pt idx="91">
                  <c:v>0.91071429000000004</c:v>
                </c:pt>
                <c:pt idx="92">
                  <c:v>0.91369047999999997</c:v>
                </c:pt>
                <c:pt idx="93">
                  <c:v>0.91468254333300003</c:v>
                </c:pt>
                <c:pt idx="94">
                  <c:v>0.91567460666699996</c:v>
                </c:pt>
                <c:pt idx="95">
                  <c:v>0.91666667000000002</c:v>
                </c:pt>
                <c:pt idx="96">
                  <c:v>0.92113095499999997</c:v>
                </c:pt>
                <c:pt idx="97">
                  <c:v>0.92559524000000004</c:v>
                </c:pt>
                <c:pt idx="98">
                  <c:v>0.93154762000000002</c:v>
                </c:pt>
                <c:pt idx="99">
                  <c:v>0.93452380999999995</c:v>
                </c:pt>
                <c:pt idx="100">
                  <c:v>0.93551587333300001</c:v>
                </c:pt>
                <c:pt idx="101">
                  <c:v>0.93650793666700005</c:v>
                </c:pt>
                <c:pt idx="102">
                  <c:v>0.9375</c:v>
                </c:pt>
                <c:pt idx="103">
                  <c:v>0.93849206333299995</c:v>
                </c:pt>
                <c:pt idx="104">
                  <c:v>0.93948412666699999</c:v>
                </c:pt>
                <c:pt idx="105">
                  <c:v>0.94047619000000005</c:v>
                </c:pt>
                <c:pt idx="106">
                  <c:v>0.94642857000000002</c:v>
                </c:pt>
                <c:pt idx="107">
                  <c:v>0.94791666500000005</c:v>
                </c:pt>
                <c:pt idx="108">
                  <c:v>0.94940475999999996</c:v>
                </c:pt>
                <c:pt idx="109">
                  <c:v>0.95089285499999998</c:v>
                </c:pt>
                <c:pt idx="110">
                  <c:v>0.95238095</c:v>
                </c:pt>
                <c:pt idx="111">
                  <c:v>0.95436507666699999</c:v>
                </c:pt>
                <c:pt idx="112">
                  <c:v>0.956349203333</c:v>
                </c:pt>
                <c:pt idx="113">
                  <c:v>0.95833332999999998</c:v>
                </c:pt>
                <c:pt idx="114">
                  <c:v>0.96428570999999996</c:v>
                </c:pt>
                <c:pt idx="115">
                  <c:v>0.96527777333300002</c:v>
                </c:pt>
                <c:pt idx="116">
                  <c:v>0.96626983666699995</c:v>
                </c:pt>
                <c:pt idx="117">
                  <c:v>0.96726190000000001</c:v>
                </c:pt>
                <c:pt idx="118">
                  <c:v>0.97023809999999999</c:v>
                </c:pt>
                <c:pt idx="119">
                  <c:v>0.97083333800000005</c:v>
                </c:pt>
                <c:pt idx="120">
                  <c:v>0.97142857599999999</c:v>
                </c:pt>
                <c:pt idx="121">
                  <c:v>0.97202381400000004</c:v>
                </c:pt>
                <c:pt idx="122">
                  <c:v>0.97261905199999998</c:v>
                </c:pt>
                <c:pt idx="123">
                  <c:v>0.97321429000000004</c:v>
                </c:pt>
                <c:pt idx="124">
                  <c:v>0.97363946000000001</c:v>
                </c:pt>
                <c:pt idx="125">
                  <c:v>0.97406462999999999</c:v>
                </c:pt>
                <c:pt idx="126">
                  <c:v>0.97448979999999996</c:v>
                </c:pt>
                <c:pt idx="127">
                  <c:v>0.97491497000000005</c:v>
                </c:pt>
                <c:pt idx="128">
                  <c:v>0.97534014000000002</c:v>
                </c:pt>
                <c:pt idx="129">
                  <c:v>0.97576531</c:v>
                </c:pt>
                <c:pt idx="130">
                  <c:v>0.97619047999999997</c:v>
                </c:pt>
                <c:pt idx="131">
                  <c:v>0.97916667000000002</c:v>
                </c:pt>
                <c:pt idx="132">
                  <c:v>0.98214285999999995</c:v>
                </c:pt>
                <c:pt idx="133">
                  <c:v>0.98263889166700003</c:v>
                </c:pt>
                <c:pt idx="134">
                  <c:v>0.98313492333300001</c:v>
                </c:pt>
                <c:pt idx="135">
                  <c:v>0.98363095499999997</c:v>
                </c:pt>
                <c:pt idx="136">
                  <c:v>0.98412698666700005</c:v>
                </c:pt>
                <c:pt idx="137">
                  <c:v>0.98462301833300003</c:v>
                </c:pt>
                <c:pt idx="138">
                  <c:v>0.98511905</c:v>
                </c:pt>
                <c:pt idx="139">
                  <c:v>0.98660714500000002</c:v>
                </c:pt>
                <c:pt idx="140">
                  <c:v>0.98809524000000004</c:v>
                </c:pt>
                <c:pt idx="141">
                  <c:v>0.99107142999999998</c:v>
                </c:pt>
                <c:pt idx="142">
                  <c:v>0.99404762000000002</c:v>
                </c:pt>
                <c:pt idx="143">
                  <c:v>0.99420426157899999</c:v>
                </c:pt>
                <c:pt idx="144">
                  <c:v>0.99436090315799996</c:v>
                </c:pt>
                <c:pt idx="145">
                  <c:v>0.99451754473700005</c:v>
                </c:pt>
                <c:pt idx="146">
                  <c:v>0.99467418631600002</c:v>
                </c:pt>
                <c:pt idx="147">
                  <c:v>0.99483082789499999</c:v>
                </c:pt>
                <c:pt idx="148">
                  <c:v>0.99498746947399996</c:v>
                </c:pt>
                <c:pt idx="149">
                  <c:v>0.99514411105300005</c:v>
                </c:pt>
                <c:pt idx="150">
                  <c:v>0.99530075263200002</c:v>
                </c:pt>
                <c:pt idx="151">
                  <c:v>0.99545739421099999</c:v>
                </c:pt>
                <c:pt idx="152">
                  <c:v>0.99561403578899998</c:v>
                </c:pt>
                <c:pt idx="153">
                  <c:v>0.99577067736799996</c:v>
                </c:pt>
                <c:pt idx="154">
                  <c:v>0.99592731894700004</c:v>
                </c:pt>
                <c:pt idx="155">
                  <c:v>0.99608396052600001</c:v>
                </c:pt>
                <c:pt idx="156">
                  <c:v>0.99624060210499998</c:v>
                </c:pt>
                <c:pt idx="157">
                  <c:v>0.99639724368399996</c:v>
                </c:pt>
                <c:pt idx="158">
                  <c:v>0.99655388526300004</c:v>
                </c:pt>
                <c:pt idx="159">
                  <c:v>0.99671052684200001</c:v>
                </c:pt>
                <c:pt idx="160">
                  <c:v>0.99686716842099998</c:v>
                </c:pt>
                <c:pt idx="161">
                  <c:v>0.99702380999999995</c:v>
                </c:pt>
                <c:pt idx="162">
                  <c:v>0.99718045157900004</c:v>
                </c:pt>
                <c:pt idx="163">
                  <c:v>0.99733709315800001</c:v>
                </c:pt>
                <c:pt idx="164">
                  <c:v>0.99749373473699998</c:v>
                </c:pt>
                <c:pt idx="165">
                  <c:v>0.99765037631599995</c:v>
                </c:pt>
                <c:pt idx="166">
                  <c:v>0.99780701789500004</c:v>
                </c:pt>
                <c:pt idx="167">
                  <c:v>0.99796365947400001</c:v>
                </c:pt>
                <c:pt idx="168">
                  <c:v>0.99812030105299998</c:v>
                </c:pt>
                <c:pt idx="169">
                  <c:v>0.99827694263199995</c:v>
                </c:pt>
                <c:pt idx="170">
                  <c:v>0.99843358421100004</c:v>
                </c:pt>
                <c:pt idx="171">
                  <c:v>0.99859022578900003</c:v>
                </c:pt>
                <c:pt idx="172">
                  <c:v>0.998746867368</c:v>
                </c:pt>
                <c:pt idx="173">
                  <c:v>0.99890350894699997</c:v>
                </c:pt>
                <c:pt idx="174">
                  <c:v>0.99906015052599995</c:v>
                </c:pt>
                <c:pt idx="175">
                  <c:v>0.99921679210500003</c:v>
                </c:pt>
                <c:pt idx="176">
                  <c:v>0.999373433684</c:v>
                </c:pt>
                <c:pt idx="177">
                  <c:v>0.99953007526299997</c:v>
                </c:pt>
                <c:pt idx="178">
                  <c:v>0.99968671684199994</c:v>
                </c:pt>
                <c:pt idx="179">
                  <c:v>0.99984335842100003</c:v>
                </c:pt>
                <c:pt idx="18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042752"/>
        <c:axId val="104014592"/>
      </c:scatterChart>
      <c:valAx>
        <c:axId val="94042752"/>
        <c:scaling>
          <c:orientation val="minMax"/>
          <c:max val="180"/>
        </c:scaling>
        <c:delete val="0"/>
        <c:axPos val="b"/>
        <c:title>
          <c:tx>
            <c:rich>
              <a:bodyPr/>
              <a:lstStyle/>
              <a:p>
                <a:pPr>
                  <a:defRPr sz="15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Absolute Angular Error (degree)</a:t>
                </a:r>
              </a:p>
            </c:rich>
          </c:tx>
          <c:layout>
            <c:manualLayout>
              <c:xMode val="edge"/>
              <c:yMode val="edge"/>
              <c:x val="0.24408630207773735"/>
              <c:y val="0.7497578796886700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99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en-US"/>
          </a:p>
        </c:txPr>
        <c:crossAx val="104014592"/>
        <c:crosses val="autoZero"/>
        <c:crossBetween val="midCat"/>
        <c:majorUnit val="30"/>
      </c:valAx>
      <c:valAx>
        <c:axId val="104014592"/>
        <c:scaling>
          <c:orientation val="minMax"/>
          <c:max val="1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5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CDF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399"/>
            </a:pPr>
            <a:endParaRPr lang="en-US"/>
          </a:p>
        </c:txPr>
        <c:crossAx val="94042752"/>
        <c:crosses val="autoZero"/>
        <c:crossBetween val="midCat"/>
        <c:majorUnit val="0.2"/>
      </c:valAx>
      <c:spPr>
        <a:ln w="3161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0902672253687586"/>
          <c:y val="0.30805600308606956"/>
          <c:w val="0.32891426583372985"/>
          <c:h val="0.1348563994342205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lang="en-US" sz="1399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5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593" i="1"/>
            </a:pPr>
            <a:r>
              <a:rPr lang="en-US" sz="1593" i="1" dirty="0" smtClean="0"/>
              <a:t>N</a:t>
            </a:r>
            <a:r>
              <a:rPr lang="en-US" sz="1593" i="1" baseline="0" dirty="0" smtClean="0"/>
              <a:t>LOS</a:t>
            </a:r>
            <a:endParaRPr lang="en-US" sz="1600" i="1" dirty="0"/>
          </a:p>
        </c:rich>
      </c:tx>
      <c:layout>
        <c:manualLayout>
          <c:xMode val="edge"/>
          <c:yMode val="edge"/>
          <c:x val="0.44074823654855644"/>
          <c:y val="2.01344196137332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841091781335591"/>
          <c:y val="0.1269041166451827"/>
          <c:w val="0.68934576192681796"/>
          <c:h val="0.5131286089238904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Offline Analysis</c:v>
                </c:pt>
              </c:strCache>
            </c:strRef>
          </c:tx>
          <c:marker>
            <c:symbol val="none"/>
          </c:marker>
          <c:yVal>
            <c:numRef>
              <c:f>Sheet1!$B$2:$B$182</c:f>
              <c:numCache>
                <c:formatCode>General</c:formatCode>
                <c:ptCount val="181"/>
                <c:pt idx="0">
                  <c:v>0</c:v>
                </c:pt>
                <c:pt idx="1">
                  <c:v>4.9866666666666698E-2</c:v>
                </c:pt>
                <c:pt idx="2">
                  <c:v>7.9733333333333295E-2</c:v>
                </c:pt>
                <c:pt idx="3">
                  <c:v>0.10856666666666701</c:v>
                </c:pt>
                <c:pt idx="4">
                  <c:v>0.1381</c:v>
                </c:pt>
                <c:pt idx="5">
                  <c:v>0.16673333333333301</c:v>
                </c:pt>
                <c:pt idx="6">
                  <c:v>0.19663333333333299</c:v>
                </c:pt>
                <c:pt idx="7">
                  <c:v>0.22533333333300001</c:v>
                </c:pt>
                <c:pt idx="8">
                  <c:v>0.254033333333333</c:v>
                </c:pt>
                <c:pt idx="9">
                  <c:v>0.27898000000000001</c:v>
                </c:pt>
                <c:pt idx="10">
                  <c:v>0.30392666666700002</c:v>
                </c:pt>
                <c:pt idx="11">
                  <c:v>0.32887333333300001</c:v>
                </c:pt>
                <c:pt idx="12">
                  <c:v>0.35382000000000002</c:v>
                </c:pt>
                <c:pt idx="13">
                  <c:v>0.37876666666666697</c:v>
                </c:pt>
                <c:pt idx="14">
                  <c:v>0.40133333333299998</c:v>
                </c:pt>
                <c:pt idx="15">
                  <c:v>0.4239</c:v>
                </c:pt>
                <c:pt idx="16">
                  <c:v>0.44305833333299999</c:v>
                </c:pt>
                <c:pt idx="17">
                  <c:v>0.46221666666700001</c:v>
                </c:pt>
                <c:pt idx="18">
                  <c:v>0.481375</c:v>
                </c:pt>
                <c:pt idx="19">
                  <c:v>0.50053333333333305</c:v>
                </c:pt>
                <c:pt idx="20">
                  <c:v>0.51573333333333304</c:v>
                </c:pt>
                <c:pt idx="21">
                  <c:v>0.53241666666700005</c:v>
                </c:pt>
                <c:pt idx="22">
                  <c:v>0.54910000000000003</c:v>
                </c:pt>
                <c:pt idx="23">
                  <c:v>0.56540000000000001</c:v>
                </c:pt>
                <c:pt idx="24">
                  <c:v>0.58169999999999999</c:v>
                </c:pt>
                <c:pt idx="25">
                  <c:v>0.59251666666699998</c:v>
                </c:pt>
                <c:pt idx="26">
                  <c:v>0.60333333333299999</c:v>
                </c:pt>
                <c:pt idx="27">
                  <c:v>0.61414999999999997</c:v>
                </c:pt>
                <c:pt idx="28">
                  <c:v>0.624966666666667</c:v>
                </c:pt>
                <c:pt idx="29">
                  <c:v>0.63229999999999997</c:v>
                </c:pt>
                <c:pt idx="30">
                  <c:v>0.640766666667</c:v>
                </c:pt>
                <c:pt idx="31">
                  <c:v>0.64923333333300004</c:v>
                </c:pt>
                <c:pt idx="32">
                  <c:v>0.65769999999999995</c:v>
                </c:pt>
                <c:pt idx="33">
                  <c:v>0.66753333333333298</c:v>
                </c:pt>
                <c:pt idx="34">
                  <c:v>0.6754</c:v>
                </c:pt>
                <c:pt idx="35">
                  <c:v>0.68443333333300005</c:v>
                </c:pt>
                <c:pt idx="36">
                  <c:v>0.69346666666699996</c:v>
                </c:pt>
                <c:pt idx="37">
                  <c:v>0.70250000000000001</c:v>
                </c:pt>
                <c:pt idx="38">
                  <c:v>0.71023333333333305</c:v>
                </c:pt>
                <c:pt idx="39">
                  <c:v>0.71799999999999997</c:v>
                </c:pt>
                <c:pt idx="40">
                  <c:v>0.72706666666666697</c:v>
                </c:pt>
                <c:pt idx="41">
                  <c:v>0.73313333333333297</c:v>
                </c:pt>
                <c:pt idx="42">
                  <c:v>0.73916666666666697</c:v>
                </c:pt>
                <c:pt idx="43">
                  <c:v>0.74519999999999997</c:v>
                </c:pt>
                <c:pt idx="44">
                  <c:v>0.75123333333300002</c:v>
                </c:pt>
                <c:pt idx="45">
                  <c:v>0.75726666666666698</c:v>
                </c:pt>
                <c:pt idx="46">
                  <c:v>0.76388888888899997</c:v>
                </c:pt>
                <c:pt idx="47">
                  <c:v>0.77051111111100001</c:v>
                </c:pt>
                <c:pt idx="48">
                  <c:v>0.77713333333333301</c:v>
                </c:pt>
                <c:pt idx="49">
                  <c:v>0.78356666666700003</c:v>
                </c:pt>
                <c:pt idx="50">
                  <c:v>0.79</c:v>
                </c:pt>
                <c:pt idx="51">
                  <c:v>0.79559999999999997</c:v>
                </c:pt>
                <c:pt idx="52">
                  <c:v>0.80175555555599998</c:v>
                </c:pt>
                <c:pt idx="53">
                  <c:v>0.807911111111</c:v>
                </c:pt>
                <c:pt idx="54">
                  <c:v>0.81406666666666705</c:v>
                </c:pt>
                <c:pt idx="55">
                  <c:v>0.82083333333333297</c:v>
                </c:pt>
                <c:pt idx="56">
                  <c:v>0.82569999999999999</c:v>
                </c:pt>
                <c:pt idx="57">
                  <c:v>0.83066666666699995</c:v>
                </c:pt>
                <c:pt idx="58">
                  <c:v>0.83563333333333301</c:v>
                </c:pt>
                <c:pt idx="59">
                  <c:v>0.83943333333333303</c:v>
                </c:pt>
                <c:pt idx="60">
                  <c:v>0.842733333333333</c:v>
                </c:pt>
                <c:pt idx="61">
                  <c:v>0.84630000000000005</c:v>
                </c:pt>
                <c:pt idx="62">
                  <c:v>0.85066666666666702</c:v>
                </c:pt>
                <c:pt idx="63">
                  <c:v>0.85340000000000005</c:v>
                </c:pt>
                <c:pt idx="64">
                  <c:v>0.85756666666666703</c:v>
                </c:pt>
                <c:pt idx="65">
                  <c:v>0.86199999999999999</c:v>
                </c:pt>
                <c:pt idx="66">
                  <c:v>0.86609999999999998</c:v>
                </c:pt>
                <c:pt idx="67">
                  <c:v>0.87073333333333303</c:v>
                </c:pt>
                <c:pt idx="68">
                  <c:v>0.87453333333333305</c:v>
                </c:pt>
                <c:pt idx="69">
                  <c:v>0.87973333333333303</c:v>
                </c:pt>
                <c:pt idx="70">
                  <c:v>0.88376666666699999</c:v>
                </c:pt>
                <c:pt idx="71">
                  <c:v>0.88780000000000003</c:v>
                </c:pt>
                <c:pt idx="72">
                  <c:v>0.89093333333299995</c:v>
                </c:pt>
                <c:pt idx="73">
                  <c:v>0.89406666666666701</c:v>
                </c:pt>
                <c:pt idx="74">
                  <c:v>0.89714666666700005</c:v>
                </c:pt>
                <c:pt idx="75">
                  <c:v>0.90022666666700002</c:v>
                </c:pt>
                <c:pt idx="76">
                  <c:v>0.90330666666699999</c:v>
                </c:pt>
                <c:pt idx="77">
                  <c:v>0.90638666666699996</c:v>
                </c:pt>
                <c:pt idx="78">
                  <c:v>0.90946666666666698</c:v>
                </c:pt>
                <c:pt idx="79">
                  <c:v>0.91116666666666701</c:v>
                </c:pt>
                <c:pt idx="80">
                  <c:v>0.91283333333333305</c:v>
                </c:pt>
                <c:pt idx="81">
                  <c:v>0.91369999999999996</c:v>
                </c:pt>
                <c:pt idx="82">
                  <c:v>0.91439999999999999</c:v>
                </c:pt>
                <c:pt idx="83">
                  <c:v>0.91513333333333302</c:v>
                </c:pt>
                <c:pt idx="84">
                  <c:v>0.91656666666666697</c:v>
                </c:pt>
                <c:pt idx="85">
                  <c:v>0.91783333333333295</c:v>
                </c:pt>
                <c:pt idx="86">
                  <c:v>0.91916666666666702</c:v>
                </c:pt>
                <c:pt idx="87">
                  <c:v>0.921366666666667</c:v>
                </c:pt>
                <c:pt idx="88">
                  <c:v>0.92326666666666701</c:v>
                </c:pt>
                <c:pt idx="89">
                  <c:v>0.92569999999999997</c:v>
                </c:pt>
                <c:pt idx="90">
                  <c:v>0.92835000000000001</c:v>
                </c:pt>
                <c:pt idx="91">
                  <c:v>0.93100000000000005</c:v>
                </c:pt>
                <c:pt idx="92">
                  <c:v>0.93313333333333304</c:v>
                </c:pt>
                <c:pt idx="93">
                  <c:v>0.93473333333333297</c:v>
                </c:pt>
                <c:pt idx="94">
                  <c:v>0.93586666666666696</c:v>
                </c:pt>
                <c:pt idx="95">
                  <c:v>0.93743333333333301</c:v>
                </c:pt>
                <c:pt idx="96">
                  <c:v>0.93956666666666699</c:v>
                </c:pt>
                <c:pt idx="97">
                  <c:v>0.94146666666666701</c:v>
                </c:pt>
                <c:pt idx="98">
                  <c:v>0.94420000000000004</c:v>
                </c:pt>
                <c:pt idx="99">
                  <c:v>0.94620000000000004</c:v>
                </c:pt>
                <c:pt idx="100">
                  <c:v>0.94803333333299999</c:v>
                </c:pt>
                <c:pt idx="101">
                  <c:v>0.94986666666700004</c:v>
                </c:pt>
                <c:pt idx="102">
                  <c:v>0.95169999999999999</c:v>
                </c:pt>
                <c:pt idx="103">
                  <c:v>0.953033333333</c:v>
                </c:pt>
                <c:pt idx="104">
                  <c:v>0.95436666666699999</c:v>
                </c:pt>
                <c:pt idx="105">
                  <c:v>0.95569999999999999</c:v>
                </c:pt>
                <c:pt idx="106">
                  <c:v>0.95686666666666698</c:v>
                </c:pt>
                <c:pt idx="107">
                  <c:v>0.95836666666699999</c:v>
                </c:pt>
                <c:pt idx="108">
                  <c:v>0.95986666666666698</c:v>
                </c:pt>
                <c:pt idx="109">
                  <c:v>0.96150000000000002</c:v>
                </c:pt>
                <c:pt idx="110">
                  <c:v>0.96240000000000003</c:v>
                </c:pt>
                <c:pt idx="111">
                  <c:v>0.96301999999999999</c:v>
                </c:pt>
                <c:pt idx="112">
                  <c:v>0.96364000000000005</c:v>
                </c:pt>
                <c:pt idx="113">
                  <c:v>0.96426000000000001</c:v>
                </c:pt>
                <c:pt idx="114">
                  <c:v>0.96487999999999996</c:v>
                </c:pt>
                <c:pt idx="115">
                  <c:v>0.96550000000000002</c:v>
                </c:pt>
                <c:pt idx="116">
                  <c:v>0.96609999999999996</c:v>
                </c:pt>
                <c:pt idx="117">
                  <c:v>0.96716666666700002</c:v>
                </c:pt>
                <c:pt idx="118">
                  <c:v>0.96823333333333295</c:v>
                </c:pt>
                <c:pt idx="119">
                  <c:v>0.968733333333333</c:v>
                </c:pt>
                <c:pt idx="120">
                  <c:v>0.96909999999999996</c:v>
                </c:pt>
                <c:pt idx="121">
                  <c:v>0.96960000000000002</c:v>
                </c:pt>
                <c:pt idx="122">
                  <c:v>0.97055000000000002</c:v>
                </c:pt>
                <c:pt idx="123">
                  <c:v>0.97150000000000003</c:v>
                </c:pt>
                <c:pt idx="124">
                  <c:v>0.97270000000000001</c:v>
                </c:pt>
                <c:pt idx="125">
                  <c:v>0.97303333333300002</c:v>
                </c:pt>
                <c:pt idx="126">
                  <c:v>0.97336666666666705</c:v>
                </c:pt>
                <c:pt idx="127">
                  <c:v>0.97570000000000001</c:v>
                </c:pt>
                <c:pt idx="128">
                  <c:v>0.97803333333333298</c:v>
                </c:pt>
                <c:pt idx="129">
                  <c:v>0.98153333333333304</c:v>
                </c:pt>
                <c:pt idx="130">
                  <c:v>0.98335333333300001</c:v>
                </c:pt>
                <c:pt idx="131">
                  <c:v>0.98517333333299995</c:v>
                </c:pt>
                <c:pt idx="132">
                  <c:v>0.98699333333299999</c:v>
                </c:pt>
                <c:pt idx="133">
                  <c:v>0.98881333333300003</c:v>
                </c:pt>
                <c:pt idx="134">
                  <c:v>0.99063333333333303</c:v>
                </c:pt>
                <c:pt idx="135">
                  <c:v>0.991966666666667</c:v>
                </c:pt>
                <c:pt idx="136">
                  <c:v>0.99245000000000005</c:v>
                </c:pt>
                <c:pt idx="137">
                  <c:v>0.992933333333333</c:v>
                </c:pt>
                <c:pt idx="138">
                  <c:v>0.99331666666700003</c:v>
                </c:pt>
                <c:pt idx="139">
                  <c:v>0.99370000000000003</c:v>
                </c:pt>
                <c:pt idx="140">
                  <c:v>0.99376666666699998</c:v>
                </c:pt>
                <c:pt idx="141">
                  <c:v>0.99383333333333301</c:v>
                </c:pt>
                <c:pt idx="142">
                  <c:v>0.99399999999999999</c:v>
                </c:pt>
                <c:pt idx="143">
                  <c:v>0.99409999999999998</c:v>
                </c:pt>
                <c:pt idx="144">
                  <c:v>0.99433333333333296</c:v>
                </c:pt>
                <c:pt idx="145">
                  <c:v>0.994566666667</c:v>
                </c:pt>
                <c:pt idx="146">
                  <c:v>0.99480000000000002</c:v>
                </c:pt>
                <c:pt idx="147">
                  <c:v>0.99509999999999998</c:v>
                </c:pt>
                <c:pt idx="148">
                  <c:v>0.99539999999999995</c:v>
                </c:pt>
                <c:pt idx="149">
                  <c:v>0.995933333333333</c:v>
                </c:pt>
                <c:pt idx="150">
                  <c:v>0.99619999999999997</c:v>
                </c:pt>
                <c:pt idx="151">
                  <c:v>0.996279166667</c:v>
                </c:pt>
                <c:pt idx="152">
                  <c:v>0.99635833333299995</c:v>
                </c:pt>
                <c:pt idx="153">
                  <c:v>0.99643749999999998</c:v>
                </c:pt>
                <c:pt idx="154">
                  <c:v>0.99651666666700001</c:v>
                </c:pt>
                <c:pt idx="155">
                  <c:v>0.99659583333299995</c:v>
                </c:pt>
                <c:pt idx="156">
                  <c:v>0.99667499999999998</c:v>
                </c:pt>
                <c:pt idx="157">
                  <c:v>0.99675416666700001</c:v>
                </c:pt>
                <c:pt idx="158">
                  <c:v>0.99683333333333302</c:v>
                </c:pt>
                <c:pt idx="159">
                  <c:v>0.99702380952400005</c:v>
                </c:pt>
                <c:pt idx="160">
                  <c:v>0.99721428571399995</c:v>
                </c:pt>
                <c:pt idx="161">
                  <c:v>0.99740476190500005</c:v>
                </c:pt>
                <c:pt idx="162">
                  <c:v>0.99759523809499995</c:v>
                </c:pt>
                <c:pt idx="163">
                  <c:v>0.99778571428600005</c:v>
                </c:pt>
                <c:pt idx="164">
                  <c:v>0.99797619047599995</c:v>
                </c:pt>
                <c:pt idx="165">
                  <c:v>0.99816666666666698</c:v>
                </c:pt>
                <c:pt idx="166">
                  <c:v>0.99828888888900003</c:v>
                </c:pt>
                <c:pt idx="167">
                  <c:v>0.998411111111</c:v>
                </c:pt>
                <c:pt idx="168">
                  <c:v>0.99853333333299998</c:v>
                </c:pt>
                <c:pt idx="169">
                  <c:v>0.99865555555600005</c:v>
                </c:pt>
                <c:pt idx="170">
                  <c:v>0.99877777777800003</c:v>
                </c:pt>
                <c:pt idx="171">
                  <c:v>0.99890000000000001</c:v>
                </c:pt>
                <c:pt idx="172">
                  <c:v>0.99902222222199999</c:v>
                </c:pt>
                <c:pt idx="173">
                  <c:v>0.99914444444399997</c:v>
                </c:pt>
                <c:pt idx="174">
                  <c:v>0.99926666666700004</c:v>
                </c:pt>
                <c:pt idx="175">
                  <c:v>0.99938888888900002</c:v>
                </c:pt>
                <c:pt idx="176">
                  <c:v>0.99951111111099999</c:v>
                </c:pt>
                <c:pt idx="177">
                  <c:v>0.99963333333299997</c:v>
                </c:pt>
                <c:pt idx="178">
                  <c:v>0.99975555555600004</c:v>
                </c:pt>
                <c:pt idx="179">
                  <c:v>0.99987777777800002</c:v>
                </c:pt>
                <c:pt idx="180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Borealis</c:v>
                </c:pt>
              </c:strCache>
            </c:strRef>
          </c:tx>
          <c:spPr>
            <a:ln w="41083"/>
          </c:spPr>
          <c:marker>
            <c:symbol val="none"/>
          </c:marker>
          <c:yVal>
            <c:numRef>
              <c:f>Sheet1!$C$2:$C$182</c:f>
              <c:numCache>
                <c:formatCode>General</c:formatCode>
                <c:ptCount val="181"/>
                <c:pt idx="0">
                  <c:v>0</c:v>
                </c:pt>
                <c:pt idx="1">
                  <c:v>5.1000000000000004E-3</c:v>
                </c:pt>
                <c:pt idx="2">
                  <c:v>1.78E-2</c:v>
                </c:pt>
                <c:pt idx="3">
                  <c:v>2.8000000000000001E-2</c:v>
                </c:pt>
                <c:pt idx="4">
                  <c:v>4.8300000000000003E-2</c:v>
                </c:pt>
                <c:pt idx="5">
                  <c:v>7.3800000000000004E-2</c:v>
                </c:pt>
                <c:pt idx="6">
                  <c:v>9.9199999999999997E-2</c:v>
                </c:pt>
                <c:pt idx="7">
                  <c:v>0.11955</c:v>
                </c:pt>
                <c:pt idx="8">
                  <c:v>0.1399</c:v>
                </c:pt>
                <c:pt idx="9">
                  <c:v>0.15722</c:v>
                </c:pt>
                <c:pt idx="10">
                  <c:v>0.17454</c:v>
                </c:pt>
                <c:pt idx="11">
                  <c:v>0.19186</c:v>
                </c:pt>
                <c:pt idx="12">
                  <c:v>0.20918</c:v>
                </c:pt>
                <c:pt idx="13">
                  <c:v>0.22650000000000001</c:v>
                </c:pt>
                <c:pt idx="14">
                  <c:v>0.25574999999999998</c:v>
                </c:pt>
                <c:pt idx="15">
                  <c:v>0.28499999999999998</c:v>
                </c:pt>
                <c:pt idx="16">
                  <c:v>0.30345</c:v>
                </c:pt>
                <c:pt idx="17">
                  <c:v>0.32190000000000002</c:v>
                </c:pt>
                <c:pt idx="18">
                  <c:v>0.34034999999999999</c:v>
                </c:pt>
                <c:pt idx="19">
                  <c:v>0.35880000000000001</c:v>
                </c:pt>
                <c:pt idx="20">
                  <c:v>0.37659999999999999</c:v>
                </c:pt>
                <c:pt idx="21">
                  <c:v>0.39439999999999997</c:v>
                </c:pt>
                <c:pt idx="22">
                  <c:v>0.41220000000000001</c:v>
                </c:pt>
                <c:pt idx="23">
                  <c:v>0.42875000000000002</c:v>
                </c:pt>
                <c:pt idx="24">
                  <c:v>0.44529999999999997</c:v>
                </c:pt>
                <c:pt idx="25">
                  <c:v>0.45674999999999999</c:v>
                </c:pt>
                <c:pt idx="26">
                  <c:v>0.46820000000000001</c:v>
                </c:pt>
                <c:pt idx="27">
                  <c:v>0.47965000000000002</c:v>
                </c:pt>
                <c:pt idx="28">
                  <c:v>0.49109999999999998</c:v>
                </c:pt>
                <c:pt idx="29">
                  <c:v>0.49869999999999998</c:v>
                </c:pt>
                <c:pt idx="30">
                  <c:v>0.51143333333300001</c:v>
                </c:pt>
                <c:pt idx="31">
                  <c:v>0.52416666666699996</c:v>
                </c:pt>
                <c:pt idx="32">
                  <c:v>0.53690000000000004</c:v>
                </c:pt>
                <c:pt idx="33">
                  <c:v>0.55220000000000002</c:v>
                </c:pt>
                <c:pt idx="34">
                  <c:v>0.55979999999999996</c:v>
                </c:pt>
                <c:pt idx="35">
                  <c:v>0.57253333333300005</c:v>
                </c:pt>
                <c:pt idx="36">
                  <c:v>0.585266666667</c:v>
                </c:pt>
                <c:pt idx="37">
                  <c:v>0.59799999999999998</c:v>
                </c:pt>
                <c:pt idx="38">
                  <c:v>0.60560000000000003</c:v>
                </c:pt>
                <c:pt idx="39">
                  <c:v>0.61829999999999996</c:v>
                </c:pt>
                <c:pt idx="40">
                  <c:v>0.63360000000000005</c:v>
                </c:pt>
                <c:pt idx="41">
                  <c:v>0.63870000000000005</c:v>
                </c:pt>
                <c:pt idx="42">
                  <c:v>0.64119999999999999</c:v>
                </c:pt>
                <c:pt idx="43">
                  <c:v>0.64970000000000006</c:v>
                </c:pt>
                <c:pt idx="44">
                  <c:v>0.65820000000000001</c:v>
                </c:pt>
                <c:pt idx="45">
                  <c:v>0.66669999999999996</c:v>
                </c:pt>
                <c:pt idx="46">
                  <c:v>0.67263333333300002</c:v>
                </c:pt>
                <c:pt idx="47">
                  <c:v>0.67856666666700005</c:v>
                </c:pt>
                <c:pt idx="48">
                  <c:v>0.6845</c:v>
                </c:pt>
                <c:pt idx="49">
                  <c:v>0.69210000000000005</c:v>
                </c:pt>
                <c:pt idx="50">
                  <c:v>0.69969999999999999</c:v>
                </c:pt>
                <c:pt idx="51">
                  <c:v>0.70230000000000004</c:v>
                </c:pt>
                <c:pt idx="52">
                  <c:v>0.70823333333299998</c:v>
                </c:pt>
                <c:pt idx="53">
                  <c:v>0.71416666666700002</c:v>
                </c:pt>
                <c:pt idx="54">
                  <c:v>0.72009999999999996</c:v>
                </c:pt>
                <c:pt idx="55">
                  <c:v>0.73280000000000001</c:v>
                </c:pt>
                <c:pt idx="56">
                  <c:v>0.74550000000000005</c:v>
                </c:pt>
                <c:pt idx="57">
                  <c:v>0.74804999999999999</c:v>
                </c:pt>
                <c:pt idx="58">
                  <c:v>0.75060000000000004</c:v>
                </c:pt>
                <c:pt idx="59">
                  <c:v>0.75829999999999997</c:v>
                </c:pt>
                <c:pt idx="60">
                  <c:v>0.76590000000000003</c:v>
                </c:pt>
                <c:pt idx="61">
                  <c:v>0.77610000000000001</c:v>
                </c:pt>
                <c:pt idx="62">
                  <c:v>0.78369999999999995</c:v>
                </c:pt>
                <c:pt idx="63">
                  <c:v>0.7863</c:v>
                </c:pt>
                <c:pt idx="64">
                  <c:v>0.80149999999999999</c:v>
                </c:pt>
                <c:pt idx="65">
                  <c:v>0.80410000000000004</c:v>
                </c:pt>
                <c:pt idx="66">
                  <c:v>0.80920000000000003</c:v>
                </c:pt>
                <c:pt idx="67">
                  <c:v>0.80920000000000003</c:v>
                </c:pt>
                <c:pt idx="68">
                  <c:v>0.81420000000000003</c:v>
                </c:pt>
                <c:pt idx="69">
                  <c:v>0.81420000000000003</c:v>
                </c:pt>
                <c:pt idx="70">
                  <c:v>0.82184999999999997</c:v>
                </c:pt>
                <c:pt idx="71">
                  <c:v>0.82950000000000002</c:v>
                </c:pt>
                <c:pt idx="72">
                  <c:v>0.83204999999999996</c:v>
                </c:pt>
                <c:pt idx="73">
                  <c:v>0.83460000000000001</c:v>
                </c:pt>
                <c:pt idx="74">
                  <c:v>0.8397</c:v>
                </c:pt>
                <c:pt idx="75">
                  <c:v>0.8448</c:v>
                </c:pt>
                <c:pt idx="76">
                  <c:v>0.84989999999999999</c:v>
                </c:pt>
                <c:pt idx="77">
                  <c:v>0.85499999999999998</c:v>
                </c:pt>
                <c:pt idx="78">
                  <c:v>0.86009999999999998</c:v>
                </c:pt>
                <c:pt idx="79">
                  <c:v>0.86770000000000003</c:v>
                </c:pt>
                <c:pt idx="80">
                  <c:v>0.87280000000000002</c:v>
                </c:pt>
                <c:pt idx="81">
                  <c:v>0.87280000000000002</c:v>
                </c:pt>
                <c:pt idx="82">
                  <c:v>0.87529999999999997</c:v>
                </c:pt>
                <c:pt idx="83">
                  <c:v>0.87790000000000001</c:v>
                </c:pt>
                <c:pt idx="84">
                  <c:v>0.88300000000000001</c:v>
                </c:pt>
                <c:pt idx="85">
                  <c:v>0.88549999999999995</c:v>
                </c:pt>
                <c:pt idx="86">
                  <c:v>0.88800000000000001</c:v>
                </c:pt>
                <c:pt idx="87">
                  <c:v>0.8931</c:v>
                </c:pt>
                <c:pt idx="88">
                  <c:v>0.89570000000000005</c:v>
                </c:pt>
                <c:pt idx="89">
                  <c:v>0.89570000000000005</c:v>
                </c:pt>
                <c:pt idx="90">
                  <c:v>0.89824999999999999</c:v>
                </c:pt>
                <c:pt idx="91">
                  <c:v>0.90080000000000005</c:v>
                </c:pt>
                <c:pt idx="92">
                  <c:v>0.90080000000000005</c:v>
                </c:pt>
                <c:pt idx="93">
                  <c:v>0.90590000000000004</c:v>
                </c:pt>
                <c:pt idx="94">
                  <c:v>0.90839999999999999</c:v>
                </c:pt>
                <c:pt idx="95">
                  <c:v>0.90839999999999999</c:v>
                </c:pt>
                <c:pt idx="96">
                  <c:v>0.90839999999999999</c:v>
                </c:pt>
                <c:pt idx="97">
                  <c:v>0.90839999999999999</c:v>
                </c:pt>
                <c:pt idx="98">
                  <c:v>0.90839999999999999</c:v>
                </c:pt>
                <c:pt idx="99">
                  <c:v>0.91090000000000004</c:v>
                </c:pt>
                <c:pt idx="100">
                  <c:v>0.91259999999999997</c:v>
                </c:pt>
                <c:pt idx="101">
                  <c:v>0.9143</c:v>
                </c:pt>
                <c:pt idx="102">
                  <c:v>0.91600000000000004</c:v>
                </c:pt>
                <c:pt idx="103">
                  <c:v>0.91769999999999996</c:v>
                </c:pt>
                <c:pt idx="104">
                  <c:v>0.9194</c:v>
                </c:pt>
                <c:pt idx="105">
                  <c:v>0.92110000000000003</c:v>
                </c:pt>
                <c:pt idx="106">
                  <c:v>0.92620000000000002</c:v>
                </c:pt>
                <c:pt idx="107">
                  <c:v>0.92620000000000002</c:v>
                </c:pt>
                <c:pt idx="108">
                  <c:v>0.92620000000000002</c:v>
                </c:pt>
                <c:pt idx="109">
                  <c:v>0.92879999999999996</c:v>
                </c:pt>
                <c:pt idx="110">
                  <c:v>0.93130000000000002</c:v>
                </c:pt>
                <c:pt idx="111">
                  <c:v>0.93281999999999998</c:v>
                </c:pt>
                <c:pt idx="112">
                  <c:v>0.93433999999999995</c:v>
                </c:pt>
                <c:pt idx="113">
                  <c:v>0.93586000000000003</c:v>
                </c:pt>
                <c:pt idx="114">
                  <c:v>0.93737999999999999</c:v>
                </c:pt>
                <c:pt idx="115">
                  <c:v>0.93889999999999996</c:v>
                </c:pt>
                <c:pt idx="116">
                  <c:v>0.9466</c:v>
                </c:pt>
                <c:pt idx="117">
                  <c:v>0.94784999999999997</c:v>
                </c:pt>
                <c:pt idx="118">
                  <c:v>0.94910000000000005</c:v>
                </c:pt>
                <c:pt idx="119">
                  <c:v>0.94910000000000005</c:v>
                </c:pt>
                <c:pt idx="120">
                  <c:v>0.95169999999999999</c:v>
                </c:pt>
                <c:pt idx="121">
                  <c:v>0.95169999999999999</c:v>
                </c:pt>
                <c:pt idx="122">
                  <c:v>0.95420000000000005</c:v>
                </c:pt>
                <c:pt idx="123">
                  <c:v>0.95669999999999999</c:v>
                </c:pt>
                <c:pt idx="124">
                  <c:v>0.95930000000000004</c:v>
                </c:pt>
                <c:pt idx="125">
                  <c:v>0.95930000000000004</c:v>
                </c:pt>
                <c:pt idx="126">
                  <c:v>0.95930000000000004</c:v>
                </c:pt>
                <c:pt idx="127">
                  <c:v>0.96055000000000001</c:v>
                </c:pt>
                <c:pt idx="128">
                  <c:v>0.96179999999999999</c:v>
                </c:pt>
                <c:pt idx="129">
                  <c:v>0.96179999999999999</c:v>
                </c:pt>
                <c:pt idx="130">
                  <c:v>0.96282000000000001</c:v>
                </c:pt>
                <c:pt idx="131">
                  <c:v>0.96384000000000003</c:v>
                </c:pt>
                <c:pt idx="132">
                  <c:v>0.96486000000000005</c:v>
                </c:pt>
                <c:pt idx="133">
                  <c:v>0.96587999999999996</c:v>
                </c:pt>
                <c:pt idx="134">
                  <c:v>0.96689999999999998</c:v>
                </c:pt>
                <c:pt idx="135">
                  <c:v>0.96689999999999998</c:v>
                </c:pt>
                <c:pt idx="136">
                  <c:v>0.96689999999999998</c:v>
                </c:pt>
                <c:pt idx="137">
                  <c:v>0.96689999999999998</c:v>
                </c:pt>
                <c:pt idx="138">
                  <c:v>0.96819999999999995</c:v>
                </c:pt>
                <c:pt idx="139">
                  <c:v>0.96950000000000003</c:v>
                </c:pt>
                <c:pt idx="140">
                  <c:v>0.97075</c:v>
                </c:pt>
                <c:pt idx="141">
                  <c:v>0.97199999999999998</c:v>
                </c:pt>
                <c:pt idx="142">
                  <c:v>0.97460000000000002</c:v>
                </c:pt>
                <c:pt idx="143">
                  <c:v>0.97460000000000002</c:v>
                </c:pt>
                <c:pt idx="144">
                  <c:v>0.97460000000000002</c:v>
                </c:pt>
                <c:pt idx="145">
                  <c:v>0.97585</c:v>
                </c:pt>
                <c:pt idx="146">
                  <c:v>0.97709999999999997</c:v>
                </c:pt>
                <c:pt idx="147">
                  <c:v>0.97709999999999997</c:v>
                </c:pt>
                <c:pt idx="148">
                  <c:v>0.97709999999999997</c:v>
                </c:pt>
                <c:pt idx="149">
                  <c:v>0.97709999999999997</c:v>
                </c:pt>
                <c:pt idx="150">
                  <c:v>0.97960000000000003</c:v>
                </c:pt>
                <c:pt idx="151">
                  <c:v>0.9805625</c:v>
                </c:pt>
                <c:pt idx="152">
                  <c:v>0.98152499999999998</c:v>
                </c:pt>
                <c:pt idx="153">
                  <c:v>0.98248749999999996</c:v>
                </c:pt>
                <c:pt idx="154">
                  <c:v>0.98345000000000005</c:v>
                </c:pt>
                <c:pt idx="155">
                  <c:v>0.98441250000000002</c:v>
                </c:pt>
                <c:pt idx="156">
                  <c:v>0.985375</c:v>
                </c:pt>
                <c:pt idx="157">
                  <c:v>0.98633749999999998</c:v>
                </c:pt>
                <c:pt idx="158">
                  <c:v>0.98729999999999996</c:v>
                </c:pt>
                <c:pt idx="159">
                  <c:v>0.988757142857</c:v>
                </c:pt>
                <c:pt idx="160">
                  <c:v>0.99021428571400005</c:v>
                </c:pt>
                <c:pt idx="161">
                  <c:v>0.99167142857099999</c:v>
                </c:pt>
                <c:pt idx="162">
                  <c:v>0.99312857142900002</c:v>
                </c:pt>
                <c:pt idx="163">
                  <c:v>0.99458571428599996</c:v>
                </c:pt>
                <c:pt idx="164">
                  <c:v>0.996042857143</c:v>
                </c:pt>
                <c:pt idx="165">
                  <c:v>0.99750000000000005</c:v>
                </c:pt>
                <c:pt idx="166">
                  <c:v>0.99766666666699999</c:v>
                </c:pt>
                <c:pt idx="167">
                  <c:v>0.99783333333299995</c:v>
                </c:pt>
                <c:pt idx="168">
                  <c:v>0.998</c:v>
                </c:pt>
                <c:pt idx="169">
                  <c:v>0.99816666666700005</c:v>
                </c:pt>
                <c:pt idx="170">
                  <c:v>0.99833333333300001</c:v>
                </c:pt>
                <c:pt idx="171">
                  <c:v>0.99850000000000005</c:v>
                </c:pt>
                <c:pt idx="172">
                  <c:v>0.99866666666699999</c:v>
                </c:pt>
                <c:pt idx="173">
                  <c:v>0.99883333333299995</c:v>
                </c:pt>
                <c:pt idx="174">
                  <c:v>0.999</c:v>
                </c:pt>
                <c:pt idx="175">
                  <c:v>0.99916666666700005</c:v>
                </c:pt>
                <c:pt idx="176">
                  <c:v>0.99933333333300001</c:v>
                </c:pt>
                <c:pt idx="177">
                  <c:v>0.99950000000000006</c:v>
                </c:pt>
                <c:pt idx="178">
                  <c:v>0.99966666666699999</c:v>
                </c:pt>
                <c:pt idx="179">
                  <c:v>0.99983333333299995</c:v>
                </c:pt>
                <c:pt idx="180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 RSS</c:v>
                </c:pt>
              </c:strCache>
            </c:strRef>
          </c:tx>
          <c:marker>
            <c:symbol val="none"/>
          </c:marker>
          <c:yVal>
            <c:numRef>
              <c:f>Sheet1!$D$2:$D$182</c:f>
              <c:numCache>
                <c:formatCode>General</c:formatCode>
                <c:ptCount val="181"/>
                <c:pt idx="0">
                  <c:v>0</c:v>
                </c:pt>
                <c:pt idx="1">
                  <c:v>1.5299999999999999E-2</c:v>
                </c:pt>
                <c:pt idx="2">
                  <c:v>2.8000000000000001E-2</c:v>
                </c:pt>
                <c:pt idx="3">
                  <c:v>3.8199999999999998E-2</c:v>
                </c:pt>
                <c:pt idx="4">
                  <c:v>4.3299999999999998E-2</c:v>
                </c:pt>
                <c:pt idx="5">
                  <c:v>6.6199999999999995E-2</c:v>
                </c:pt>
                <c:pt idx="6">
                  <c:v>9.1600000000000001E-2</c:v>
                </c:pt>
                <c:pt idx="7">
                  <c:v>0.1056</c:v>
                </c:pt>
                <c:pt idx="8">
                  <c:v>0.1196</c:v>
                </c:pt>
                <c:pt idx="9">
                  <c:v>0.12978000000000001</c:v>
                </c:pt>
                <c:pt idx="10">
                  <c:v>0.13996</c:v>
                </c:pt>
                <c:pt idx="11">
                  <c:v>0.15014</c:v>
                </c:pt>
                <c:pt idx="12">
                  <c:v>0.16031999999999999</c:v>
                </c:pt>
                <c:pt idx="13">
                  <c:v>0.17050000000000001</c:v>
                </c:pt>
                <c:pt idx="14">
                  <c:v>0.1845</c:v>
                </c:pt>
                <c:pt idx="15">
                  <c:v>0.19850000000000001</c:v>
                </c:pt>
                <c:pt idx="16">
                  <c:v>0.20930000000000001</c:v>
                </c:pt>
                <c:pt idx="17">
                  <c:v>0.22009999999999999</c:v>
                </c:pt>
                <c:pt idx="18">
                  <c:v>0.23089999999999999</c:v>
                </c:pt>
                <c:pt idx="19">
                  <c:v>0.2417</c:v>
                </c:pt>
                <c:pt idx="20">
                  <c:v>0.2621</c:v>
                </c:pt>
                <c:pt idx="21">
                  <c:v>0.27224999999999999</c:v>
                </c:pt>
                <c:pt idx="22">
                  <c:v>0.28239999999999998</c:v>
                </c:pt>
                <c:pt idx="23">
                  <c:v>0.29770000000000002</c:v>
                </c:pt>
                <c:pt idx="24">
                  <c:v>0.313</c:v>
                </c:pt>
                <c:pt idx="25">
                  <c:v>0.32824999999999999</c:v>
                </c:pt>
                <c:pt idx="26">
                  <c:v>0.34350000000000003</c:v>
                </c:pt>
                <c:pt idx="27">
                  <c:v>0.35875000000000001</c:v>
                </c:pt>
                <c:pt idx="28">
                  <c:v>0.374</c:v>
                </c:pt>
                <c:pt idx="29">
                  <c:v>0.38419999999999999</c:v>
                </c:pt>
                <c:pt idx="30">
                  <c:v>0.39523333333299998</c:v>
                </c:pt>
                <c:pt idx="31">
                  <c:v>0.40626666666700001</c:v>
                </c:pt>
                <c:pt idx="32">
                  <c:v>0.4173</c:v>
                </c:pt>
                <c:pt idx="33">
                  <c:v>0.43</c:v>
                </c:pt>
                <c:pt idx="34">
                  <c:v>0.44269999999999998</c:v>
                </c:pt>
                <c:pt idx="35">
                  <c:v>0.4546</c:v>
                </c:pt>
                <c:pt idx="36">
                  <c:v>0.46650000000000003</c:v>
                </c:pt>
                <c:pt idx="37">
                  <c:v>0.47839999999999999</c:v>
                </c:pt>
                <c:pt idx="38">
                  <c:v>0.48349999999999999</c:v>
                </c:pt>
                <c:pt idx="39">
                  <c:v>0.49359999999999998</c:v>
                </c:pt>
                <c:pt idx="40">
                  <c:v>0.51149999999999995</c:v>
                </c:pt>
                <c:pt idx="41">
                  <c:v>0.52159999999999995</c:v>
                </c:pt>
                <c:pt idx="42">
                  <c:v>0.53690000000000004</c:v>
                </c:pt>
                <c:pt idx="43">
                  <c:v>0.54536666666699996</c:v>
                </c:pt>
                <c:pt idx="44">
                  <c:v>0.553833333333</c:v>
                </c:pt>
                <c:pt idx="45">
                  <c:v>0.56230000000000002</c:v>
                </c:pt>
                <c:pt idx="46">
                  <c:v>0.569933333333</c:v>
                </c:pt>
                <c:pt idx="47">
                  <c:v>0.57756666666699996</c:v>
                </c:pt>
                <c:pt idx="48">
                  <c:v>0.58520000000000005</c:v>
                </c:pt>
                <c:pt idx="49">
                  <c:v>0.59160000000000001</c:v>
                </c:pt>
                <c:pt idx="50">
                  <c:v>0.59799999999999998</c:v>
                </c:pt>
                <c:pt idx="51">
                  <c:v>0.60309999999999997</c:v>
                </c:pt>
                <c:pt idx="52">
                  <c:v>0.60986666666699996</c:v>
                </c:pt>
                <c:pt idx="53">
                  <c:v>0.61663333333299997</c:v>
                </c:pt>
                <c:pt idx="54">
                  <c:v>0.62339999999999995</c:v>
                </c:pt>
                <c:pt idx="55">
                  <c:v>0.62849999999999995</c:v>
                </c:pt>
                <c:pt idx="56">
                  <c:v>0.63870000000000005</c:v>
                </c:pt>
                <c:pt idx="57">
                  <c:v>0.64759999999999995</c:v>
                </c:pt>
                <c:pt idx="58">
                  <c:v>0.65649999999999997</c:v>
                </c:pt>
                <c:pt idx="59">
                  <c:v>0.66159999999999997</c:v>
                </c:pt>
                <c:pt idx="60">
                  <c:v>0.66920000000000002</c:v>
                </c:pt>
                <c:pt idx="61">
                  <c:v>0.67430000000000001</c:v>
                </c:pt>
                <c:pt idx="62">
                  <c:v>0.6794</c:v>
                </c:pt>
                <c:pt idx="63">
                  <c:v>0.6845</c:v>
                </c:pt>
                <c:pt idx="64">
                  <c:v>0.6845</c:v>
                </c:pt>
                <c:pt idx="65">
                  <c:v>0.69469999999999998</c:v>
                </c:pt>
                <c:pt idx="66">
                  <c:v>0.69969999999999999</c:v>
                </c:pt>
                <c:pt idx="67">
                  <c:v>0.70479999999999998</c:v>
                </c:pt>
                <c:pt idx="68">
                  <c:v>0.70740000000000003</c:v>
                </c:pt>
                <c:pt idx="69">
                  <c:v>0.71760000000000002</c:v>
                </c:pt>
                <c:pt idx="70">
                  <c:v>0.72140000000000004</c:v>
                </c:pt>
                <c:pt idx="71">
                  <c:v>0.72519999999999996</c:v>
                </c:pt>
                <c:pt idx="72">
                  <c:v>0.72899999999999998</c:v>
                </c:pt>
                <c:pt idx="73">
                  <c:v>0.73280000000000001</c:v>
                </c:pt>
                <c:pt idx="74">
                  <c:v>0.73533999999999999</c:v>
                </c:pt>
                <c:pt idx="75">
                  <c:v>0.73787999999999998</c:v>
                </c:pt>
                <c:pt idx="76">
                  <c:v>0.74041999999999997</c:v>
                </c:pt>
                <c:pt idx="77">
                  <c:v>0.74295999999999995</c:v>
                </c:pt>
                <c:pt idx="78">
                  <c:v>0.74550000000000005</c:v>
                </c:pt>
                <c:pt idx="79">
                  <c:v>0.74550000000000005</c:v>
                </c:pt>
                <c:pt idx="80">
                  <c:v>0.74809999999999999</c:v>
                </c:pt>
                <c:pt idx="81">
                  <c:v>0.74809999999999999</c:v>
                </c:pt>
                <c:pt idx="82">
                  <c:v>0.74809999999999999</c:v>
                </c:pt>
                <c:pt idx="83">
                  <c:v>0.75060000000000004</c:v>
                </c:pt>
                <c:pt idx="84">
                  <c:v>0.75570000000000004</c:v>
                </c:pt>
                <c:pt idx="85">
                  <c:v>0.76339999999999997</c:v>
                </c:pt>
                <c:pt idx="86">
                  <c:v>0.76590000000000003</c:v>
                </c:pt>
                <c:pt idx="87">
                  <c:v>0.77100000000000002</c:v>
                </c:pt>
                <c:pt idx="88">
                  <c:v>0.77859999999999996</c:v>
                </c:pt>
                <c:pt idx="89">
                  <c:v>0.78120000000000001</c:v>
                </c:pt>
                <c:pt idx="90">
                  <c:v>0.78374999999999995</c:v>
                </c:pt>
                <c:pt idx="91">
                  <c:v>0.7863</c:v>
                </c:pt>
                <c:pt idx="92">
                  <c:v>0.78879999999999995</c:v>
                </c:pt>
                <c:pt idx="93">
                  <c:v>0.7913</c:v>
                </c:pt>
                <c:pt idx="94">
                  <c:v>0.7913</c:v>
                </c:pt>
                <c:pt idx="95">
                  <c:v>0.7964</c:v>
                </c:pt>
                <c:pt idx="96">
                  <c:v>0.79900000000000004</c:v>
                </c:pt>
                <c:pt idx="97">
                  <c:v>0.80149999999999999</c:v>
                </c:pt>
                <c:pt idx="98">
                  <c:v>0.81169999999999998</c:v>
                </c:pt>
                <c:pt idx="99">
                  <c:v>0.81169999999999998</c:v>
                </c:pt>
                <c:pt idx="100">
                  <c:v>0.81340000000000001</c:v>
                </c:pt>
                <c:pt idx="101">
                  <c:v>0.81510000000000005</c:v>
                </c:pt>
                <c:pt idx="102">
                  <c:v>0.81679999999999997</c:v>
                </c:pt>
                <c:pt idx="103">
                  <c:v>0.82273333333300003</c:v>
                </c:pt>
                <c:pt idx="104">
                  <c:v>0.82866666666699995</c:v>
                </c:pt>
                <c:pt idx="105">
                  <c:v>0.83460000000000001</c:v>
                </c:pt>
                <c:pt idx="106">
                  <c:v>0.83720000000000006</c:v>
                </c:pt>
                <c:pt idx="107">
                  <c:v>0.84099999999999997</c:v>
                </c:pt>
                <c:pt idx="108">
                  <c:v>0.8448</c:v>
                </c:pt>
                <c:pt idx="109">
                  <c:v>0.84730000000000005</c:v>
                </c:pt>
                <c:pt idx="110">
                  <c:v>0.84989999999999999</c:v>
                </c:pt>
                <c:pt idx="111">
                  <c:v>0.85243999999999998</c:v>
                </c:pt>
                <c:pt idx="112">
                  <c:v>0.85497999999999996</c:v>
                </c:pt>
                <c:pt idx="113">
                  <c:v>0.85751999999999995</c:v>
                </c:pt>
                <c:pt idx="114">
                  <c:v>0.86006000000000005</c:v>
                </c:pt>
                <c:pt idx="115">
                  <c:v>0.86260000000000003</c:v>
                </c:pt>
                <c:pt idx="116">
                  <c:v>0.86770000000000003</c:v>
                </c:pt>
                <c:pt idx="117">
                  <c:v>0.86895</c:v>
                </c:pt>
                <c:pt idx="118">
                  <c:v>0.87019999999999997</c:v>
                </c:pt>
                <c:pt idx="119">
                  <c:v>0.87280000000000002</c:v>
                </c:pt>
                <c:pt idx="120">
                  <c:v>0.87280000000000002</c:v>
                </c:pt>
                <c:pt idx="121">
                  <c:v>0.87280000000000002</c:v>
                </c:pt>
                <c:pt idx="122">
                  <c:v>0.87660000000000005</c:v>
                </c:pt>
                <c:pt idx="123">
                  <c:v>0.88039999999999996</c:v>
                </c:pt>
                <c:pt idx="124">
                  <c:v>0.88549999999999995</c:v>
                </c:pt>
                <c:pt idx="125">
                  <c:v>0.88675000000000004</c:v>
                </c:pt>
                <c:pt idx="126">
                  <c:v>0.88800000000000001</c:v>
                </c:pt>
                <c:pt idx="127">
                  <c:v>0.88929999999999998</c:v>
                </c:pt>
                <c:pt idx="128">
                  <c:v>0.89059999999999995</c:v>
                </c:pt>
                <c:pt idx="129">
                  <c:v>0.8931</c:v>
                </c:pt>
                <c:pt idx="130">
                  <c:v>0.89615999999999996</c:v>
                </c:pt>
                <c:pt idx="131">
                  <c:v>0.89922000000000002</c:v>
                </c:pt>
                <c:pt idx="132">
                  <c:v>0.90227999999999997</c:v>
                </c:pt>
                <c:pt idx="133">
                  <c:v>0.90534000000000003</c:v>
                </c:pt>
                <c:pt idx="134">
                  <c:v>0.90839999999999999</c:v>
                </c:pt>
                <c:pt idx="135">
                  <c:v>0.90839999999999999</c:v>
                </c:pt>
                <c:pt idx="136">
                  <c:v>0.91220000000000001</c:v>
                </c:pt>
                <c:pt idx="137">
                  <c:v>0.91600000000000004</c:v>
                </c:pt>
                <c:pt idx="138">
                  <c:v>0.91854999999999998</c:v>
                </c:pt>
                <c:pt idx="139">
                  <c:v>0.92110000000000003</c:v>
                </c:pt>
                <c:pt idx="140">
                  <c:v>0.92110000000000003</c:v>
                </c:pt>
                <c:pt idx="141">
                  <c:v>0.92110000000000003</c:v>
                </c:pt>
                <c:pt idx="142">
                  <c:v>0.92110000000000003</c:v>
                </c:pt>
                <c:pt idx="143">
                  <c:v>0.92369999999999997</c:v>
                </c:pt>
                <c:pt idx="144">
                  <c:v>0.92369999999999997</c:v>
                </c:pt>
                <c:pt idx="145">
                  <c:v>0.92495000000000005</c:v>
                </c:pt>
                <c:pt idx="146">
                  <c:v>0.92620000000000002</c:v>
                </c:pt>
                <c:pt idx="147">
                  <c:v>0.92874999999999996</c:v>
                </c:pt>
                <c:pt idx="148">
                  <c:v>0.93130000000000002</c:v>
                </c:pt>
                <c:pt idx="149">
                  <c:v>0.93130000000000002</c:v>
                </c:pt>
                <c:pt idx="150">
                  <c:v>0.93379999999999996</c:v>
                </c:pt>
                <c:pt idx="151">
                  <c:v>0.93571249999999995</c:v>
                </c:pt>
                <c:pt idx="152">
                  <c:v>0.93762500000000004</c:v>
                </c:pt>
                <c:pt idx="153">
                  <c:v>0.93953750000000003</c:v>
                </c:pt>
                <c:pt idx="154">
                  <c:v>0.94145000000000001</c:v>
                </c:pt>
                <c:pt idx="155">
                  <c:v>0.94336249999999999</c:v>
                </c:pt>
                <c:pt idx="156">
                  <c:v>0.94527499999999998</c:v>
                </c:pt>
                <c:pt idx="157">
                  <c:v>0.94718749999999996</c:v>
                </c:pt>
                <c:pt idx="158">
                  <c:v>0.94910000000000005</c:v>
                </c:pt>
                <c:pt idx="159">
                  <c:v>0.95128571428599995</c:v>
                </c:pt>
                <c:pt idx="160">
                  <c:v>0.95347142857099998</c:v>
                </c:pt>
                <c:pt idx="161">
                  <c:v>0.95565714285699999</c:v>
                </c:pt>
                <c:pt idx="162">
                  <c:v>0.95784285714299999</c:v>
                </c:pt>
                <c:pt idx="163">
                  <c:v>0.960028571429</c:v>
                </c:pt>
                <c:pt idx="164">
                  <c:v>0.96221428571400003</c:v>
                </c:pt>
                <c:pt idx="165">
                  <c:v>0.96440000000000003</c:v>
                </c:pt>
                <c:pt idx="166">
                  <c:v>0.96677333333299997</c:v>
                </c:pt>
                <c:pt idx="167">
                  <c:v>0.969146666667</c:v>
                </c:pt>
                <c:pt idx="168">
                  <c:v>0.97152000000000005</c:v>
                </c:pt>
                <c:pt idx="169">
                  <c:v>0.97389333333299999</c:v>
                </c:pt>
                <c:pt idx="170">
                  <c:v>0.97626666666700002</c:v>
                </c:pt>
                <c:pt idx="171">
                  <c:v>0.97863999999999995</c:v>
                </c:pt>
                <c:pt idx="172">
                  <c:v>0.981013333333</c:v>
                </c:pt>
                <c:pt idx="173">
                  <c:v>0.98338666666700003</c:v>
                </c:pt>
                <c:pt idx="174">
                  <c:v>0.98575999999999997</c:v>
                </c:pt>
                <c:pt idx="175">
                  <c:v>0.98813333333300002</c:v>
                </c:pt>
                <c:pt idx="176">
                  <c:v>0.99050666666700005</c:v>
                </c:pt>
                <c:pt idx="177">
                  <c:v>0.99287999999999998</c:v>
                </c:pt>
                <c:pt idx="178">
                  <c:v>0.99525333333300003</c:v>
                </c:pt>
                <c:pt idx="179">
                  <c:v>0.99762666666699995</c:v>
                </c:pt>
                <c:pt idx="180">
                  <c:v>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GUIDE</c:v>
                </c:pt>
              </c:strCache>
            </c:strRef>
          </c:tx>
          <c:marker>
            <c:symbol val="none"/>
          </c:marker>
          <c:yVal>
            <c:numRef>
              <c:f>Sheet1!$E$2:$E$182</c:f>
              <c:numCache>
                <c:formatCode>General</c:formatCode>
                <c:ptCount val="181"/>
                <c:pt idx="0">
                  <c:v>0</c:v>
                </c:pt>
                <c:pt idx="1">
                  <c:v>1.5625E-2</c:v>
                </c:pt>
                <c:pt idx="2">
                  <c:v>3.125E-2</c:v>
                </c:pt>
                <c:pt idx="3">
                  <c:v>3.6458333000000002E-2</c:v>
                </c:pt>
                <c:pt idx="4">
                  <c:v>4.1666666999999998E-2</c:v>
                </c:pt>
                <c:pt idx="5">
                  <c:v>5.7291666999999998E-2</c:v>
                </c:pt>
                <c:pt idx="6">
                  <c:v>6.25E-2</c:v>
                </c:pt>
                <c:pt idx="7">
                  <c:v>6.5104166500000005E-2</c:v>
                </c:pt>
                <c:pt idx="8">
                  <c:v>6.7708332999999996E-2</c:v>
                </c:pt>
                <c:pt idx="9">
                  <c:v>6.8749999800000003E-2</c:v>
                </c:pt>
                <c:pt idx="10">
                  <c:v>6.9791666599999996E-2</c:v>
                </c:pt>
                <c:pt idx="11">
                  <c:v>7.0833333400000004E-2</c:v>
                </c:pt>
                <c:pt idx="12">
                  <c:v>7.1875000199999997E-2</c:v>
                </c:pt>
                <c:pt idx="13">
                  <c:v>7.2916667000000004E-2</c:v>
                </c:pt>
                <c:pt idx="14">
                  <c:v>7.5520833499999995E-2</c:v>
                </c:pt>
                <c:pt idx="15">
                  <c:v>7.8125E-2</c:v>
                </c:pt>
                <c:pt idx="16">
                  <c:v>7.9427083250000002E-2</c:v>
                </c:pt>
                <c:pt idx="17">
                  <c:v>8.0729166500000005E-2</c:v>
                </c:pt>
                <c:pt idx="18">
                  <c:v>8.2031249749999993E-2</c:v>
                </c:pt>
                <c:pt idx="19">
                  <c:v>8.3333332999999996E-2</c:v>
                </c:pt>
                <c:pt idx="20">
                  <c:v>9.8958332999999996E-2</c:v>
                </c:pt>
                <c:pt idx="21">
                  <c:v>0.1041666665</c:v>
                </c:pt>
                <c:pt idx="22">
                  <c:v>0.109375</c:v>
                </c:pt>
                <c:pt idx="23">
                  <c:v>0.1171875</c:v>
                </c:pt>
                <c:pt idx="24">
                  <c:v>0.125</c:v>
                </c:pt>
                <c:pt idx="25">
                  <c:v>0.1263020825</c:v>
                </c:pt>
                <c:pt idx="26">
                  <c:v>0.12760416499999999</c:v>
                </c:pt>
                <c:pt idx="27">
                  <c:v>0.12890624749999999</c:v>
                </c:pt>
                <c:pt idx="28">
                  <c:v>0.13020833000000001</c:v>
                </c:pt>
                <c:pt idx="29">
                  <c:v>0.13541666999999999</c:v>
                </c:pt>
                <c:pt idx="30">
                  <c:v>0.13715278</c:v>
                </c:pt>
                <c:pt idx="31">
                  <c:v>0.13888888999999999</c:v>
                </c:pt>
                <c:pt idx="32">
                  <c:v>0.140625</c:v>
                </c:pt>
                <c:pt idx="33">
                  <c:v>0.14583333000000001</c:v>
                </c:pt>
                <c:pt idx="34">
                  <c:v>0.15104166999999999</c:v>
                </c:pt>
                <c:pt idx="35">
                  <c:v>0.15277778</c:v>
                </c:pt>
                <c:pt idx="36">
                  <c:v>0.15451388999999999</c:v>
                </c:pt>
                <c:pt idx="37">
                  <c:v>0.15625</c:v>
                </c:pt>
                <c:pt idx="38">
                  <c:v>0.16666666999999999</c:v>
                </c:pt>
                <c:pt idx="39">
                  <c:v>0.17708333000000001</c:v>
                </c:pt>
                <c:pt idx="40">
                  <c:v>0.18229166999999999</c:v>
                </c:pt>
                <c:pt idx="41">
                  <c:v>0.1875</c:v>
                </c:pt>
                <c:pt idx="42">
                  <c:v>0.21354166999999999</c:v>
                </c:pt>
                <c:pt idx="43">
                  <c:v>0.21527778</c:v>
                </c:pt>
                <c:pt idx="44">
                  <c:v>0.21701388999999999</c:v>
                </c:pt>
                <c:pt idx="45">
                  <c:v>0.21875</c:v>
                </c:pt>
                <c:pt idx="46">
                  <c:v>0.22222222333300001</c:v>
                </c:pt>
                <c:pt idx="47">
                  <c:v>0.225694446667</c:v>
                </c:pt>
                <c:pt idx="48">
                  <c:v>0.22916666999999999</c:v>
                </c:pt>
                <c:pt idx="49">
                  <c:v>0.23177083500000001</c:v>
                </c:pt>
                <c:pt idx="50">
                  <c:v>0.234375</c:v>
                </c:pt>
                <c:pt idx="51">
                  <c:v>0.25</c:v>
                </c:pt>
                <c:pt idx="52">
                  <c:v>0.25173611000000001</c:v>
                </c:pt>
                <c:pt idx="53">
                  <c:v>0.25347222000000003</c:v>
                </c:pt>
                <c:pt idx="54">
                  <c:v>0.25520832999999998</c:v>
                </c:pt>
                <c:pt idx="55">
                  <c:v>0.27083332999999998</c:v>
                </c:pt>
                <c:pt idx="56">
                  <c:v>0.27604167000000002</c:v>
                </c:pt>
                <c:pt idx="57">
                  <c:v>0.28125</c:v>
                </c:pt>
                <c:pt idx="58">
                  <c:v>0.28645832999999998</c:v>
                </c:pt>
                <c:pt idx="59">
                  <c:v>0.296875</c:v>
                </c:pt>
                <c:pt idx="60">
                  <c:v>0.3125</c:v>
                </c:pt>
                <c:pt idx="61">
                  <c:v>0.328125</c:v>
                </c:pt>
                <c:pt idx="62">
                  <c:v>0.33333332999999998</c:v>
                </c:pt>
                <c:pt idx="63">
                  <c:v>0.34895832999999998</c:v>
                </c:pt>
                <c:pt idx="64">
                  <c:v>0.359375</c:v>
                </c:pt>
                <c:pt idx="65">
                  <c:v>0.40625</c:v>
                </c:pt>
                <c:pt idx="66">
                  <c:v>0.41666667000000002</c:v>
                </c:pt>
                <c:pt idx="67">
                  <c:v>0.42708332999999998</c:v>
                </c:pt>
                <c:pt idx="68">
                  <c:v>0.4375</c:v>
                </c:pt>
                <c:pt idx="69">
                  <c:v>0.44270832999999998</c:v>
                </c:pt>
                <c:pt idx="70">
                  <c:v>0.4453125</c:v>
                </c:pt>
                <c:pt idx="71">
                  <c:v>0.44791667000000002</c:v>
                </c:pt>
                <c:pt idx="72">
                  <c:v>0.45052083500000001</c:v>
                </c:pt>
                <c:pt idx="73">
                  <c:v>0.453125</c:v>
                </c:pt>
                <c:pt idx="74">
                  <c:v>0.45520833399999999</c:v>
                </c:pt>
                <c:pt idx="75">
                  <c:v>0.45729166799999998</c:v>
                </c:pt>
                <c:pt idx="76">
                  <c:v>0.45937500199999998</c:v>
                </c:pt>
                <c:pt idx="77">
                  <c:v>0.46145833600000002</c:v>
                </c:pt>
                <c:pt idx="78">
                  <c:v>0.46354167000000002</c:v>
                </c:pt>
                <c:pt idx="79">
                  <c:v>0.47395832999999998</c:v>
                </c:pt>
                <c:pt idx="80">
                  <c:v>0.48958332999999998</c:v>
                </c:pt>
                <c:pt idx="81">
                  <c:v>0.50520832999999998</c:v>
                </c:pt>
                <c:pt idx="82">
                  <c:v>0.515625</c:v>
                </c:pt>
                <c:pt idx="83">
                  <c:v>0.52604167000000002</c:v>
                </c:pt>
                <c:pt idx="84">
                  <c:v>0.53645832999999998</c:v>
                </c:pt>
                <c:pt idx="85">
                  <c:v>0.546875</c:v>
                </c:pt>
                <c:pt idx="86">
                  <c:v>0.55729167000000002</c:v>
                </c:pt>
                <c:pt idx="87">
                  <c:v>0.56770832999999998</c:v>
                </c:pt>
                <c:pt idx="88">
                  <c:v>0.578125</c:v>
                </c:pt>
                <c:pt idx="89">
                  <c:v>0.58333332999999998</c:v>
                </c:pt>
                <c:pt idx="90">
                  <c:v>0.5859375</c:v>
                </c:pt>
                <c:pt idx="91">
                  <c:v>0.58854167000000002</c:v>
                </c:pt>
                <c:pt idx="92">
                  <c:v>0.59895832999999998</c:v>
                </c:pt>
                <c:pt idx="93">
                  <c:v>0.60416667000000002</c:v>
                </c:pt>
                <c:pt idx="94">
                  <c:v>0.63020832999999998</c:v>
                </c:pt>
                <c:pt idx="95">
                  <c:v>0.640625</c:v>
                </c:pt>
                <c:pt idx="96">
                  <c:v>0.66145832999999998</c:v>
                </c:pt>
                <c:pt idx="97">
                  <c:v>0.66666667000000002</c:v>
                </c:pt>
                <c:pt idx="98">
                  <c:v>0.67708332999999998</c:v>
                </c:pt>
                <c:pt idx="99">
                  <c:v>0.69270832999999998</c:v>
                </c:pt>
                <c:pt idx="100">
                  <c:v>0.69791666333299995</c:v>
                </c:pt>
                <c:pt idx="101">
                  <c:v>0.70312499666700001</c:v>
                </c:pt>
                <c:pt idx="102">
                  <c:v>0.70833332999999998</c:v>
                </c:pt>
                <c:pt idx="103">
                  <c:v>0.71354166333299995</c:v>
                </c:pt>
                <c:pt idx="104">
                  <c:v>0.71874999666700001</c:v>
                </c:pt>
                <c:pt idx="105">
                  <c:v>0.72395832999999998</c:v>
                </c:pt>
                <c:pt idx="106">
                  <c:v>0.734375</c:v>
                </c:pt>
                <c:pt idx="107">
                  <c:v>0.73697916500000005</c:v>
                </c:pt>
                <c:pt idx="108">
                  <c:v>0.73958332999999998</c:v>
                </c:pt>
                <c:pt idx="109">
                  <c:v>0.75520832999999998</c:v>
                </c:pt>
                <c:pt idx="110">
                  <c:v>0.77083332999999998</c:v>
                </c:pt>
                <c:pt idx="111">
                  <c:v>0.77291666400000003</c:v>
                </c:pt>
                <c:pt idx="112">
                  <c:v>0.77499999799999997</c:v>
                </c:pt>
                <c:pt idx="113">
                  <c:v>0.77708333200000002</c:v>
                </c:pt>
                <c:pt idx="114">
                  <c:v>0.77916666599999995</c:v>
                </c:pt>
                <c:pt idx="115">
                  <c:v>0.78125</c:v>
                </c:pt>
                <c:pt idx="116">
                  <c:v>0.78645832999999998</c:v>
                </c:pt>
                <c:pt idx="117">
                  <c:v>0.796875</c:v>
                </c:pt>
                <c:pt idx="118">
                  <c:v>0.80729167000000002</c:v>
                </c:pt>
                <c:pt idx="119">
                  <c:v>0.81770832999999998</c:v>
                </c:pt>
                <c:pt idx="120">
                  <c:v>0.82291667000000002</c:v>
                </c:pt>
                <c:pt idx="121">
                  <c:v>0.828125</c:v>
                </c:pt>
                <c:pt idx="122">
                  <c:v>0.83072916500000005</c:v>
                </c:pt>
                <c:pt idx="123">
                  <c:v>0.83333332999999998</c:v>
                </c:pt>
                <c:pt idx="124">
                  <c:v>0.83854167000000002</c:v>
                </c:pt>
                <c:pt idx="125">
                  <c:v>0.84635417000000002</c:v>
                </c:pt>
                <c:pt idx="126">
                  <c:v>0.85416667000000002</c:v>
                </c:pt>
                <c:pt idx="127">
                  <c:v>0.85677083499999995</c:v>
                </c:pt>
                <c:pt idx="128">
                  <c:v>0.859375</c:v>
                </c:pt>
                <c:pt idx="129">
                  <c:v>0.86979167000000002</c:v>
                </c:pt>
                <c:pt idx="130">
                  <c:v>0.87083333600000001</c:v>
                </c:pt>
                <c:pt idx="131">
                  <c:v>0.87187500200000001</c:v>
                </c:pt>
                <c:pt idx="132">
                  <c:v>0.87291666800000001</c:v>
                </c:pt>
                <c:pt idx="133">
                  <c:v>0.873958334</c:v>
                </c:pt>
                <c:pt idx="134">
                  <c:v>0.875</c:v>
                </c:pt>
                <c:pt idx="135">
                  <c:v>0.88020832999999998</c:v>
                </c:pt>
                <c:pt idx="136">
                  <c:v>0.8828125</c:v>
                </c:pt>
                <c:pt idx="137">
                  <c:v>0.88541667000000002</c:v>
                </c:pt>
                <c:pt idx="138">
                  <c:v>0.88802083499999995</c:v>
                </c:pt>
                <c:pt idx="139">
                  <c:v>0.890625</c:v>
                </c:pt>
                <c:pt idx="140">
                  <c:v>0.89583333499999995</c:v>
                </c:pt>
                <c:pt idx="141">
                  <c:v>0.90104167000000002</c:v>
                </c:pt>
                <c:pt idx="142">
                  <c:v>0.90625</c:v>
                </c:pt>
                <c:pt idx="143">
                  <c:v>0.91666667000000002</c:v>
                </c:pt>
                <c:pt idx="144">
                  <c:v>0.921875</c:v>
                </c:pt>
                <c:pt idx="145">
                  <c:v>0.93229166500000005</c:v>
                </c:pt>
                <c:pt idx="146">
                  <c:v>0.94270832999999998</c:v>
                </c:pt>
                <c:pt idx="147">
                  <c:v>0.9453125</c:v>
                </c:pt>
                <c:pt idx="148">
                  <c:v>0.94791667000000002</c:v>
                </c:pt>
                <c:pt idx="149">
                  <c:v>0.953125</c:v>
                </c:pt>
                <c:pt idx="150">
                  <c:v>0.96354167000000002</c:v>
                </c:pt>
                <c:pt idx="151">
                  <c:v>0.96419271124999995</c:v>
                </c:pt>
                <c:pt idx="152">
                  <c:v>0.96484375249999998</c:v>
                </c:pt>
                <c:pt idx="153">
                  <c:v>0.96549479375000002</c:v>
                </c:pt>
                <c:pt idx="154">
                  <c:v>0.96614583499999995</c:v>
                </c:pt>
                <c:pt idx="155">
                  <c:v>0.96679687624999999</c:v>
                </c:pt>
                <c:pt idx="156">
                  <c:v>0.96744791750000003</c:v>
                </c:pt>
                <c:pt idx="157">
                  <c:v>0.96809895874999996</c:v>
                </c:pt>
                <c:pt idx="158">
                  <c:v>0.96875</c:v>
                </c:pt>
                <c:pt idx="159">
                  <c:v>0.97023809571399999</c:v>
                </c:pt>
                <c:pt idx="160">
                  <c:v>0.97172619142899996</c:v>
                </c:pt>
                <c:pt idx="161">
                  <c:v>0.97321428714299996</c:v>
                </c:pt>
                <c:pt idx="162">
                  <c:v>0.97470238285699995</c:v>
                </c:pt>
                <c:pt idx="163">
                  <c:v>0.97619047857100005</c:v>
                </c:pt>
                <c:pt idx="164">
                  <c:v>0.97767857428600002</c:v>
                </c:pt>
                <c:pt idx="165">
                  <c:v>0.97916667000000002</c:v>
                </c:pt>
                <c:pt idx="166">
                  <c:v>0.98055555866699995</c:v>
                </c:pt>
                <c:pt idx="167">
                  <c:v>0.98194444733300001</c:v>
                </c:pt>
                <c:pt idx="168">
                  <c:v>0.98333333599999995</c:v>
                </c:pt>
                <c:pt idx="169">
                  <c:v>0.98472222466699999</c:v>
                </c:pt>
                <c:pt idx="170">
                  <c:v>0.98611111333299994</c:v>
                </c:pt>
                <c:pt idx="171">
                  <c:v>0.98750000199999999</c:v>
                </c:pt>
                <c:pt idx="172">
                  <c:v>0.98888889066700003</c:v>
                </c:pt>
                <c:pt idx="173">
                  <c:v>0.99027777933299999</c:v>
                </c:pt>
                <c:pt idx="174">
                  <c:v>0.99166666800000003</c:v>
                </c:pt>
                <c:pt idx="175">
                  <c:v>0.99305555666699996</c:v>
                </c:pt>
                <c:pt idx="176">
                  <c:v>0.99444444533300003</c:v>
                </c:pt>
                <c:pt idx="177">
                  <c:v>0.99583333399999996</c:v>
                </c:pt>
                <c:pt idx="178">
                  <c:v>0.997222222667</c:v>
                </c:pt>
                <c:pt idx="179">
                  <c:v>0.99861111133299996</c:v>
                </c:pt>
                <c:pt idx="18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723392"/>
        <c:axId val="103725312"/>
      </c:scatterChart>
      <c:valAx>
        <c:axId val="103723392"/>
        <c:scaling>
          <c:orientation val="minMax"/>
          <c:max val="180"/>
        </c:scaling>
        <c:delete val="0"/>
        <c:axPos val="b"/>
        <c:title>
          <c:tx>
            <c:rich>
              <a:bodyPr/>
              <a:lstStyle/>
              <a:p>
                <a:pPr>
                  <a:defRPr sz="159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Absolute Angular Error (degree)</a:t>
                </a:r>
              </a:p>
            </c:rich>
          </c:tx>
          <c:layout>
            <c:manualLayout>
              <c:xMode val="edge"/>
              <c:yMode val="edge"/>
              <c:x val="0.25812048884514432"/>
              <c:y val="0.744667971416867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98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en-US"/>
          </a:p>
        </c:txPr>
        <c:crossAx val="103725312"/>
        <c:crosses val="autoZero"/>
        <c:crossBetween val="midCat"/>
        <c:majorUnit val="30"/>
      </c:valAx>
      <c:valAx>
        <c:axId val="103725312"/>
        <c:scaling>
          <c:orientation val="minMax"/>
          <c:max val="1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59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CDF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398"/>
            </a:pPr>
            <a:endParaRPr lang="en-US"/>
          </a:p>
        </c:txPr>
        <c:crossAx val="103723392"/>
        <c:crosses val="autoZero"/>
        <c:crossBetween val="midCat"/>
        <c:majorUnit val="0.2"/>
      </c:valAx>
      <c:spPr>
        <a:ln w="316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5511400918635168"/>
          <c:y val="0.28598212795654882"/>
          <c:w val="0.297684342191601"/>
          <c:h val="0.3381794183241546"/>
        </c:manualLayout>
      </c:layout>
      <c:overlay val="0"/>
      <c:spPr>
        <a:noFill/>
      </c:spPr>
      <c:txPr>
        <a:bodyPr/>
        <a:lstStyle/>
        <a:p>
          <a:pPr>
            <a:defRPr lang="en-US" sz="1398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2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68934091571886"/>
          <c:y val="4.1922127953763814E-2"/>
          <c:w val="0.79466231651599162"/>
          <c:h val="0.80740222970904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Periodic</c:v>
                </c:pt>
              </c:strCache>
            </c:strRef>
          </c:tx>
          <c:spPr>
            <a:noFill/>
          </c:spPr>
          <c:invertIfNegative val="0"/>
          <c:cat>
            <c:strRef>
              <c:f>Sheet1!$A$2:$A$4</c:f>
              <c:strCache>
                <c:ptCount val="3"/>
                <c:pt idx="0">
                  <c:v>Simple LOS</c:v>
                </c:pt>
                <c:pt idx="1">
                  <c:v>Complex LOS</c:v>
                </c:pt>
                <c:pt idx="2">
                  <c:v>NLOS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0.48</c:v>
                </c:pt>
                <c:pt idx="1">
                  <c:v>0.74</c:v>
                </c:pt>
                <c:pt idx="2">
                  <c:v>1.34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Adaptive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Simple LOS</c:v>
                </c:pt>
                <c:pt idx="1">
                  <c:v>Complex LOS</c:v>
                </c:pt>
                <c:pt idx="2">
                  <c:v>NLOS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0.15</c:v>
                </c:pt>
                <c:pt idx="1">
                  <c:v>0.37</c:v>
                </c:pt>
                <c:pt idx="2">
                  <c:v>1.07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843712"/>
        <c:axId val="103845248"/>
      </c:barChart>
      <c:catAx>
        <c:axId val="10384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>
                <a:solidFill>
                  <a:schemeClr val="bg1"/>
                </a:solidFill>
              </a:defRPr>
            </a:pPr>
            <a:endParaRPr lang="en-US"/>
          </a:p>
        </c:txPr>
        <c:crossAx val="103845248"/>
        <c:crosses val="autoZero"/>
        <c:auto val="1"/>
        <c:lblAlgn val="ctr"/>
        <c:lblOffset val="100"/>
        <c:noMultiLvlLbl val="0"/>
      </c:catAx>
      <c:valAx>
        <c:axId val="1038452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763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Navigation Overhead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lang="en-US">
                <a:solidFill>
                  <a:schemeClr val="bg1"/>
                </a:solidFill>
              </a:defRPr>
            </a:pPr>
            <a:endParaRPr lang="en-US"/>
          </a:p>
        </c:txPr>
        <c:crossAx val="103843712"/>
        <c:crosses val="autoZero"/>
        <c:crossBetween val="between"/>
      </c:valAx>
      <c:spPr>
        <a:noFill/>
        <a:ln w="2537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8889798163875804"/>
          <c:y val="0.13953859613702135"/>
          <c:w val="0.34059645382755099"/>
          <c:h val="7.6860892388451452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89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68934091571886"/>
          <c:y val="4.1922127953763814E-2"/>
          <c:w val="0.79466231651599162"/>
          <c:h val="0.80740222970904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Periodic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Simple LOS</c:v>
                </c:pt>
                <c:pt idx="1">
                  <c:v>Complex LOS</c:v>
                </c:pt>
                <c:pt idx="2">
                  <c:v>NLOS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0.48</c:v>
                </c:pt>
                <c:pt idx="1">
                  <c:v>0.74</c:v>
                </c:pt>
                <c:pt idx="2">
                  <c:v>1.34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Adaptive</c:v>
                </c:pt>
              </c:strCache>
            </c:strRef>
          </c:tx>
          <c:spPr>
            <a:noFill/>
          </c:spPr>
          <c:invertIfNegative val="0"/>
          <c:cat>
            <c:strRef>
              <c:f>Sheet1!$A$2:$A$4</c:f>
              <c:strCache>
                <c:ptCount val="3"/>
                <c:pt idx="0">
                  <c:v>Simple LOS</c:v>
                </c:pt>
                <c:pt idx="1">
                  <c:v>Complex LOS</c:v>
                </c:pt>
                <c:pt idx="2">
                  <c:v>NLOS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0.15</c:v>
                </c:pt>
                <c:pt idx="1">
                  <c:v>0.37</c:v>
                </c:pt>
                <c:pt idx="2">
                  <c:v>1.07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312448"/>
        <c:axId val="106313984"/>
      </c:barChart>
      <c:catAx>
        <c:axId val="10631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06313984"/>
        <c:crosses val="autoZero"/>
        <c:auto val="1"/>
        <c:lblAlgn val="ctr"/>
        <c:lblOffset val="100"/>
        <c:noMultiLvlLbl val="0"/>
      </c:catAx>
      <c:valAx>
        <c:axId val="10631398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06312448"/>
        <c:crosses val="autoZero"/>
        <c:crossBetween val="between"/>
      </c:valAx>
      <c:spPr>
        <a:noFill/>
        <a:ln w="25411">
          <a:noFill/>
        </a:ln>
      </c:spPr>
    </c:plotArea>
    <c:legend>
      <c:legendPos val="r"/>
      <c:layout>
        <c:manualLayout>
          <c:xMode val="edge"/>
          <c:yMode val="edge"/>
          <c:x val="0.17618906806954807"/>
          <c:y val="4.1877380712026381E-2"/>
          <c:w val="0.35281321275888555"/>
          <c:h val="9.2585503735110042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5623956096397"/>
          <c:y val="0.12690410226499471"/>
          <c:w val="0.69313364948699596"/>
          <c:h val="0.5131286089238921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Indoor AP, Borealis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Sheet1!$A$2:$A$182</c:f>
              <c:numCache>
                <c:formatCode>General</c:formatCode>
                <c:ptCount val="1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</c:numCache>
            </c:numRef>
          </c:xVal>
          <c:yVal>
            <c:numRef>
              <c:f>Sheet1!$C$2:$C$182</c:f>
              <c:numCache>
                <c:formatCode>General</c:formatCode>
                <c:ptCount val="181"/>
                <c:pt idx="0">
                  <c:v>1.2121211999999999E-2</c:v>
                </c:pt>
                <c:pt idx="1">
                  <c:v>3.0303030000000002E-2</c:v>
                </c:pt>
                <c:pt idx="2">
                  <c:v>6.0606061000000003E-2</c:v>
                </c:pt>
                <c:pt idx="3">
                  <c:v>8.4848485000000001E-2</c:v>
                </c:pt>
                <c:pt idx="4">
                  <c:v>0.13333333</c:v>
                </c:pt>
                <c:pt idx="5">
                  <c:v>0.15757576000000001</c:v>
                </c:pt>
                <c:pt idx="6">
                  <c:v>0.18181818</c:v>
                </c:pt>
                <c:pt idx="7">
                  <c:v>0.21818182</c:v>
                </c:pt>
                <c:pt idx="8">
                  <c:v>0.24848485000000001</c:v>
                </c:pt>
                <c:pt idx="9">
                  <c:v>0.25454545000000001</c:v>
                </c:pt>
                <c:pt idx="10">
                  <c:v>0.27878787999999999</c:v>
                </c:pt>
                <c:pt idx="11">
                  <c:v>0.29090908999999998</c:v>
                </c:pt>
                <c:pt idx="12">
                  <c:v>0.32121211999999999</c:v>
                </c:pt>
                <c:pt idx="13">
                  <c:v>0.35151515</c:v>
                </c:pt>
                <c:pt idx="14">
                  <c:v>0.40606060999999999</c:v>
                </c:pt>
                <c:pt idx="15">
                  <c:v>0.42424242000000001</c:v>
                </c:pt>
                <c:pt idx="16">
                  <c:v>0.44242424000000002</c:v>
                </c:pt>
                <c:pt idx="17">
                  <c:v>0.45454545000000002</c:v>
                </c:pt>
                <c:pt idx="18">
                  <c:v>0.46666667000000001</c:v>
                </c:pt>
                <c:pt idx="19">
                  <c:v>0.47272726999999998</c:v>
                </c:pt>
                <c:pt idx="20">
                  <c:v>0.48484848000000003</c:v>
                </c:pt>
                <c:pt idx="21">
                  <c:v>0.52121211999999995</c:v>
                </c:pt>
                <c:pt idx="22">
                  <c:v>0.53939393999999996</c:v>
                </c:pt>
                <c:pt idx="23">
                  <c:v>0.56969696999999997</c:v>
                </c:pt>
                <c:pt idx="24">
                  <c:v>0.59393938999999996</c:v>
                </c:pt>
                <c:pt idx="25">
                  <c:v>0.60606061</c:v>
                </c:pt>
                <c:pt idx="26">
                  <c:v>0.63030302999999999</c:v>
                </c:pt>
                <c:pt idx="27">
                  <c:v>0.63636364000000001</c:v>
                </c:pt>
                <c:pt idx="28">
                  <c:v>0.65454544999999997</c:v>
                </c:pt>
                <c:pt idx="29">
                  <c:v>0.66060605999999999</c:v>
                </c:pt>
                <c:pt idx="30">
                  <c:v>0.7030303</c:v>
                </c:pt>
                <c:pt idx="31">
                  <c:v>0.70909091000000002</c:v>
                </c:pt>
                <c:pt idx="32">
                  <c:v>0.72121212000000001</c:v>
                </c:pt>
                <c:pt idx="33">
                  <c:v>0.73333333000000001</c:v>
                </c:pt>
                <c:pt idx="34">
                  <c:v>0.75151515000000002</c:v>
                </c:pt>
                <c:pt idx="35">
                  <c:v>0.75757576000000004</c:v>
                </c:pt>
                <c:pt idx="36">
                  <c:v>0.75757576000000004</c:v>
                </c:pt>
                <c:pt idx="37">
                  <c:v>0.75757576000000004</c:v>
                </c:pt>
                <c:pt idx="38">
                  <c:v>0.75757576000000004</c:v>
                </c:pt>
                <c:pt idx="39">
                  <c:v>0.75757576000000004</c:v>
                </c:pt>
                <c:pt idx="40">
                  <c:v>0.75757576000000004</c:v>
                </c:pt>
                <c:pt idx="41">
                  <c:v>0.75757576000000004</c:v>
                </c:pt>
                <c:pt idx="42">
                  <c:v>0.76363636000000001</c:v>
                </c:pt>
                <c:pt idx="43">
                  <c:v>0.76363636000000001</c:v>
                </c:pt>
                <c:pt idx="44">
                  <c:v>0.77575757999999995</c:v>
                </c:pt>
                <c:pt idx="45">
                  <c:v>0.78181818000000003</c:v>
                </c:pt>
                <c:pt idx="46">
                  <c:v>0.78181818000000003</c:v>
                </c:pt>
                <c:pt idx="47">
                  <c:v>0.78787879000000005</c:v>
                </c:pt>
                <c:pt idx="48">
                  <c:v>0.8</c:v>
                </c:pt>
                <c:pt idx="49">
                  <c:v>0.80606060999999996</c:v>
                </c:pt>
                <c:pt idx="50">
                  <c:v>0.80606060999999996</c:v>
                </c:pt>
                <c:pt idx="51">
                  <c:v>0.80606060999999996</c:v>
                </c:pt>
                <c:pt idx="52">
                  <c:v>0.80606060999999996</c:v>
                </c:pt>
                <c:pt idx="53">
                  <c:v>0.81818181999999995</c:v>
                </c:pt>
                <c:pt idx="54">
                  <c:v>0.81818181999999995</c:v>
                </c:pt>
                <c:pt idx="55">
                  <c:v>0.83030303000000005</c:v>
                </c:pt>
                <c:pt idx="56">
                  <c:v>0.83030303000000005</c:v>
                </c:pt>
                <c:pt idx="57">
                  <c:v>0.83030303000000005</c:v>
                </c:pt>
                <c:pt idx="58">
                  <c:v>0.83636363999999996</c:v>
                </c:pt>
                <c:pt idx="59">
                  <c:v>0.83636363999999996</c:v>
                </c:pt>
                <c:pt idx="60">
                  <c:v>0.84242424000000005</c:v>
                </c:pt>
                <c:pt idx="61">
                  <c:v>0.84242424000000005</c:v>
                </c:pt>
                <c:pt idx="62">
                  <c:v>0.84242424000000005</c:v>
                </c:pt>
                <c:pt idx="63">
                  <c:v>0.84242424000000005</c:v>
                </c:pt>
                <c:pt idx="64">
                  <c:v>0.84242424000000005</c:v>
                </c:pt>
                <c:pt idx="65">
                  <c:v>0.84242424000000005</c:v>
                </c:pt>
                <c:pt idx="66">
                  <c:v>0.84242424000000005</c:v>
                </c:pt>
                <c:pt idx="67">
                  <c:v>0.84848484999999996</c:v>
                </c:pt>
                <c:pt idx="68">
                  <c:v>0.84848484999999996</c:v>
                </c:pt>
                <c:pt idx="69">
                  <c:v>0.86060605999999995</c:v>
                </c:pt>
                <c:pt idx="70">
                  <c:v>0.86060605999999995</c:v>
                </c:pt>
                <c:pt idx="71">
                  <c:v>0.86060605999999995</c:v>
                </c:pt>
                <c:pt idx="72">
                  <c:v>0.86060605999999995</c:v>
                </c:pt>
                <c:pt idx="73">
                  <c:v>0.86060605999999995</c:v>
                </c:pt>
                <c:pt idx="74">
                  <c:v>0.86060605999999995</c:v>
                </c:pt>
                <c:pt idx="75">
                  <c:v>0.86060605999999995</c:v>
                </c:pt>
                <c:pt idx="76">
                  <c:v>0.86060605999999995</c:v>
                </c:pt>
                <c:pt idx="77">
                  <c:v>0.86060605999999995</c:v>
                </c:pt>
                <c:pt idx="78">
                  <c:v>0.87878787999999997</c:v>
                </c:pt>
                <c:pt idx="79">
                  <c:v>0.87878787999999997</c:v>
                </c:pt>
                <c:pt idx="80">
                  <c:v>0.87878787999999997</c:v>
                </c:pt>
                <c:pt idx="81">
                  <c:v>0.87878787999999997</c:v>
                </c:pt>
                <c:pt idx="82">
                  <c:v>0.87878787999999997</c:v>
                </c:pt>
                <c:pt idx="83">
                  <c:v>0.87878787999999997</c:v>
                </c:pt>
                <c:pt idx="84">
                  <c:v>0.88484848000000005</c:v>
                </c:pt>
                <c:pt idx="85">
                  <c:v>0.89090908999999996</c:v>
                </c:pt>
                <c:pt idx="86">
                  <c:v>0.89090908999999996</c:v>
                </c:pt>
                <c:pt idx="87">
                  <c:v>0.89090908999999996</c:v>
                </c:pt>
                <c:pt idx="88">
                  <c:v>0.89090908999999996</c:v>
                </c:pt>
                <c:pt idx="89">
                  <c:v>0.89696969999999998</c:v>
                </c:pt>
                <c:pt idx="90">
                  <c:v>0.90303029999999995</c:v>
                </c:pt>
                <c:pt idx="91">
                  <c:v>0.90303029999999995</c:v>
                </c:pt>
                <c:pt idx="92">
                  <c:v>0.90303029999999995</c:v>
                </c:pt>
                <c:pt idx="93">
                  <c:v>0.90303029999999995</c:v>
                </c:pt>
                <c:pt idx="94">
                  <c:v>0.90303029999999995</c:v>
                </c:pt>
                <c:pt idx="95">
                  <c:v>0.90303029999999995</c:v>
                </c:pt>
                <c:pt idx="96">
                  <c:v>0.90909090999999997</c:v>
                </c:pt>
                <c:pt idx="97">
                  <c:v>0.90909090999999997</c:v>
                </c:pt>
                <c:pt idx="98">
                  <c:v>0.90909090999999997</c:v>
                </c:pt>
                <c:pt idx="99">
                  <c:v>0.90909090999999997</c:v>
                </c:pt>
                <c:pt idx="100">
                  <c:v>0.90909090999999997</c:v>
                </c:pt>
                <c:pt idx="101">
                  <c:v>0.92121211999999997</c:v>
                </c:pt>
                <c:pt idx="102">
                  <c:v>0.92727272999999999</c:v>
                </c:pt>
                <c:pt idx="103">
                  <c:v>0.92727272999999999</c:v>
                </c:pt>
                <c:pt idx="104">
                  <c:v>0.93333332999999996</c:v>
                </c:pt>
                <c:pt idx="105">
                  <c:v>0.93939393999999998</c:v>
                </c:pt>
                <c:pt idx="106">
                  <c:v>0.93939393999999998</c:v>
                </c:pt>
                <c:pt idx="107">
                  <c:v>0.93939393999999998</c:v>
                </c:pt>
                <c:pt idx="108">
                  <c:v>0.93939393999999998</c:v>
                </c:pt>
                <c:pt idx="109">
                  <c:v>0.93939393999999998</c:v>
                </c:pt>
                <c:pt idx="110">
                  <c:v>0.93939393999999998</c:v>
                </c:pt>
                <c:pt idx="111">
                  <c:v>0.93939393999999998</c:v>
                </c:pt>
                <c:pt idx="112">
                  <c:v>0.93939393999999998</c:v>
                </c:pt>
                <c:pt idx="113">
                  <c:v>0.93939393999999998</c:v>
                </c:pt>
                <c:pt idx="114">
                  <c:v>0.93939393999999998</c:v>
                </c:pt>
                <c:pt idx="115">
                  <c:v>0.93939393999999998</c:v>
                </c:pt>
                <c:pt idx="116">
                  <c:v>0.93939393999999998</c:v>
                </c:pt>
                <c:pt idx="117">
                  <c:v>0.93939393999999998</c:v>
                </c:pt>
                <c:pt idx="118">
                  <c:v>0.94545455</c:v>
                </c:pt>
                <c:pt idx="119">
                  <c:v>0.94545455</c:v>
                </c:pt>
                <c:pt idx="120">
                  <c:v>0.94545455</c:v>
                </c:pt>
                <c:pt idx="121">
                  <c:v>0.95151514999999998</c:v>
                </c:pt>
                <c:pt idx="122">
                  <c:v>0.95151514999999998</c:v>
                </c:pt>
                <c:pt idx="123">
                  <c:v>0.95151514999999998</c:v>
                </c:pt>
                <c:pt idx="124">
                  <c:v>0.95151514999999998</c:v>
                </c:pt>
                <c:pt idx="125">
                  <c:v>0.95757576</c:v>
                </c:pt>
                <c:pt idx="126">
                  <c:v>0.95757576</c:v>
                </c:pt>
                <c:pt idx="127">
                  <c:v>0.95757576</c:v>
                </c:pt>
                <c:pt idx="128">
                  <c:v>0.95757576</c:v>
                </c:pt>
                <c:pt idx="129">
                  <c:v>0.96363635999999997</c:v>
                </c:pt>
                <c:pt idx="130">
                  <c:v>0.96363635999999997</c:v>
                </c:pt>
                <c:pt idx="131">
                  <c:v>0.96363635999999997</c:v>
                </c:pt>
                <c:pt idx="132">
                  <c:v>0.96969696999999999</c:v>
                </c:pt>
                <c:pt idx="133">
                  <c:v>0.97575758000000001</c:v>
                </c:pt>
                <c:pt idx="134">
                  <c:v>0.97575758000000001</c:v>
                </c:pt>
                <c:pt idx="135">
                  <c:v>0.97575758000000001</c:v>
                </c:pt>
                <c:pt idx="136">
                  <c:v>0.98181817999999998</c:v>
                </c:pt>
                <c:pt idx="137">
                  <c:v>0.98181817999999998</c:v>
                </c:pt>
                <c:pt idx="138">
                  <c:v>0.98181817999999998</c:v>
                </c:pt>
                <c:pt idx="139">
                  <c:v>0.98181817999999998</c:v>
                </c:pt>
                <c:pt idx="140">
                  <c:v>0.98181817999999998</c:v>
                </c:pt>
                <c:pt idx="141">
                  <c:v>0.98181817999999998</c:v>
                </c:pt>
                <c:pt idx="142">
                  <c:v>0.98181817999999998</c:v>
                </c:pt>
                <c:pt idx="143">
                  <c:v>0.98181817999999998</c:v>
                </c:pt>
                <c:pt idx="144">
                  <c:v>0.98181817999999998</c:v>
                </c:pt>
                <c:pt idx="145">
                  <c:v>0.98181817999999998</c:v>
                </c:pt>
                <c:pt idx="146">
                  <c:v>0.98181817999999998</c:v>
                </c:pt>
                <c:pt idx="147">
                  <c:v>0.98181817999999998</c:v>
                </c:pt>
                <c:pt idx="148">
                  <c:v>0.98181817999999998</c:v>
                </c:pt>
                <c:pt idx="149">
                  <c:v>0.98181817999999998</c:v>
                </c:pt>
                <c:pt idx="150">
                  <c:v>0.98181817999999998</c:v>
                </c:pt>
                <c:pt idx="151">
                  <c:v>0.98181817999999998</c:v>
                </c:pt>
                <c:pt idx="152">
                  <c:v>0.98787879000000001</c:v>
                </c:pt>
                <c:pt idx="153">
                  <c:v>0.98787879000000001</c:v>
                </c:pt>
                <c:pt idx="154">
                  <c:v>0.98787879000000001</c:v>
                </c:pt>
                <c:pt idx="155">
                  <c:v>0.98787879000000001</c:v>
                </c:pt>
                <c:pt idx="156">
                  <c:v>0.98787879000000001</c:v>
                </c:pt>
                <c:pt idx="157">
                  <c:v>0.98787879000000001</c:v>
                </c:pt>
                <c:pt idx="158">
                  <c:v>0.98787879000000001</c:v>
                </c:pt>
                <c:pt idx="159">
                  <c:v>0.99393938999999998</c:v>
                </c:pt>
                <c:pt idx="160">
                  <c:v>0.99393938999999998</c:v>
                </c:pt>
                <c:pt idx="161">
                  <c:v>0.99393938999999998</c:v>
                </c:pt>
                <c:pt idx="162">
                  <c:v>0.99393938999999998</c:v>
                </c:pt>
                <c:pt idx="163">
                  <c:v>0.99393938999999998</c:v>
                </c:pt>
                <c:pt idx="164">
                  <c:v>0.99393938999999998</c:v>
                </c:pt>
                <c:pt idx="165">
                  <c:v>0.99393938999999998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Outdoor AP, GUIDE</c:v>
                </c:pt>
              </c:strCache>
            </c:strRef>
          </c:tx>
          <c:marker>
            <c:symbol val="none"/>
          </c:marker>
          <c:xVal>
            <c:numRef>
              <c:f>Sheet1!$A$2:$A$182</c:f>
              <c:numCache>
                <c:formatCode>General</c:formatCode>
                <c:ptCount val="1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</c:numCache>
            </c:numRef>
          </c:xVal>
          <c:yVal>
            <c:numRef>
              <c:f>Sheet1!$D$2:$D$182</c:f>
              <c:numCache>
                <c:formatCode>General</c:formatCode>
                <c:ptCount val="181"/>
                <c:pt idx="0">
                  <c:v>1.2626263E-2</c:v>
                </c:pt>
                <c:pt idx="1">
                  <c:v>1.5151515000000001E-2</c:v>
                </c:pt>
                <c:pt idx="2">
                  <c:v>2.5252525000000001E-2</c:v>
                </c:pt>
                <c:pt idx="3">
                  <c:v>2.7777777999999999E-2</c:v>
                </c:pt>
                <c:pt idx="4">
                  <c:v>4.0404040000000002E-2</c:v>
                </c:pt>
                <c:pt idx="5">
                  <c:v>4.7979797999999997E-2</c:v>
                </c:pt>
                <c:pt idx="6">
                  <c:v>5.5555555999999999E-2</c:v>
                </c:pt>
                <c:pt idx="7">
                  <c:v>7.5757575999999993E-2</c:v>
                </c:pt>
                <c:pt idx="8">
                  <c:v>9.0909090999999997E-2</c:v>
                </c:pt>
                <c:pt idx="9">
                  <c:v>0.10101010000000001</c:v>
                </c:pt>
                <c:pt idx="10">
                  <c:v>0.10353535</c:v>
                </c:pt>
                <c:pt idx="11">
                  <c:v>0.11111111</c:v>
                </c:pt>
                <c:pt idx="12">
                  <c:v>0.11616161999999999</c:v>
                </c:pt>
                <c:pt idx="13">
                  <c:v>0.12373737</c:v>
                </c:pt>
                <c:pt idx="14">
                  <c:v>0.12878787999999999</c:v>
                </c:pt>
                <c:pt idx="15">
                  <c:v>0.12878787999999999</c:v>
                </c:pt>
                <c:pt idx="16">
                  <c:v>0.14141413999999999</c:v>
                </c:pt>
                <c:pt idx="17">
                  <c:v>0.15151514999999999</c:v>
                </c:pt>
                <c:pt idx="18">
                  <c:v>0.16161616000000001</c:v>
                </c:pt>
                <c:pt idx="19">
                  <c:v>0.16414140999999999</c:v>
                </c:pt>
                <c:pt idx="20">
                  <c:v>0.17171717</c:v>
                </c:pt>
                <c:pt idx="21">
                  <c:v>0.18181818</c:v>
                </c:pt>
                <c:pt idx="22">
                  <c:v>0.1969697</c:v>
                </c:pt>
                <c:pt idx="23">
                  <c:v>0.20707070999999999</c:v>
                </c:pt>
                <c:pt idx="24">
                  <c:v>0.21717172000000001</c:v>
                </c:pt>
                <c:pt idx="25">
                  <c:v>0.22727273000000001</c:v>
                </c:pt>
                <c:pt idx="26">
                  <c:v>0.23232322999999999</c:v>
                </c:pt>
                <c:pt idx="27">
                  <c:v>0.24494948999999999</c:v>
                </c:pt>
                <c:pt idx="28">
                  <c:v>0.24747474999999999</c:v>
                </c:pt>
                <c:pt idx="29">
                  <c:v>0.25</c:v>
                </c:pt>
                <c:pt idx="30">
                  <c:v>0.26010101000000002</c:v>
                </c:pt>
                <c:pt idx="31">
                  <c:v>0.26010101000000002</c:v>
                </c:pt>
                <c:pt idx="32">
                  <c:v>0.28030303000000001</c:v>
                </c:pt>
                <c:pt idx="33">
                  <c:v>0.29797980000000002</c:v>
                </c:pt>
                <c:pt idx="34">
                  <c:v>0.30808080999999998</c:v>
                </c:pt>
                <c:pt idx="35">
                  <c:v>0.31313131</c:v>
                </c:pt>
                <c:pt idx="36">
                  <c:v>0.32323232000000002</c:v>
                </c:pt>
                <c:pt idx="37">
                  <c:v>0.34343434</c:v>
                </c:pt>
                <c:pt idx="38">
                  <c:v>0.35101009999999999</c:v>
                </c:pt>
                <c:pt idx="39">
                  <c:v>0.36363635999999999</c:v>
                </c:pt>
                <c:pt idx="40">
                  <c:v>0.37878788000000002</c:v>
                </c:pt>
                <c:pt idx="41">
                  <c:v>0.39646464999999997</c:v>
                </c:pt>
                <c:pt idx="42">
                  <c:v>0.40909090999999997</c:v>
                </c:pt>
                <c:pt idx="43">
                  <c:v>0.42171716999999997</c:v>
                </c:pt>
                <c:pt idx="44">
                  <c:v>0.43181818</c:v>
                </c:pt>
                <c:pt idx="45">
                  <c:v>0.43686869</c:v>
                </c:pt>
                <c:pt idx="46">
                  <c:v>0.45959596000000003</c:v>
                </c:pt>
                <c:pt idx="47">
                  <c:v>0.45959596000000003</c:v>
                </c:pt>
                <c:pt idx="48">
                  <c:v>0.46969696999999999</c:v>
                </c:pt>
                <c:pt idx="49">
                  <c:v>0.47474747</c:v>
                </c:pt>
                <c:pt idx="50">
                  <c:v>0.49242424000000001</c:v>
                </c:pt>
                <c:pt idx="51">
                  <c:v>0.51010100999999997</c:v>
                </c:pt>
                <c:pt idx="52">
                  <c:v>0.52272726999999997</c:v>
                </c:pt>
                <c:pt idx="53">
                  <c:v>0.53535354000000002</c:v>
                </c:pt>
                <c:pt idx="54">
                  <c:v>0.54292929000000001</c:v>
                </c:pt>
                <c:pt idx="55">
                  <c:v>0.55808080999999998</c:v>
                </c:pt>
                <c:pt idx="56">
                  <c:v>0.56313131000000005</c:v>
                </c:pt>
                <c:pt idx="57">
                  <c:v>0.57828283000000003</c:v>
                </c:pt>
                <c:pt idx="58">
                  <c:v>0.58333332999999998</c:v>
                </c:pt>
                <c:pt idx="59">
                  <c:v>0.59848484999999996</c:v>
                </c:pt>
                <c:pt idx="60">
                  <c:v>0.60101009999999999</c:v>
                </c:pt>
                <c:pt idx="61">
                  <c:v>0.62121212000000003</c:v>
                </c:pt>
                <c:pt idx="62">
                  <c:v>0.62878787999999997</c:v>
                </c:pt>
                <c:pt idx="63">
                  <c:v>0.63636364000000001</c:v>
                </c:pt>
                <c:pt idx="64">
                  <c:v>0.64141413999999997</c:v>
                </c:pt>
                <c:pt idx="65">
                  <c:v>0.64393939</c:v>
                </c:pt>
                <c:pt idx="66">
                  <c:v>0.66161616000000001</c:v>
                </c:pt>
                <c:pt idx="67">
                  <c:v>0.67676767999999998</c:v>
                </c:pt>
                <c:pt idx="68">
                  <c:v>0.68686868999999995</c:v>
                </c:pt>
                <c:pt idx="69">
                  <c:v>0.68939393999999998</c:v>
                </c:pt>
                <c:pt idx="70">
                  <c:v>0.69191919000000002</c:v>
                </c:pt>
                <c:pt idx="71">
                  <c:v>0.70202019999999998</c:v>
                </c:pt>
                <c:pt idx="72">
                  <c:v>0.71464645999999998</c:v>
                </c:pt>
                <c:pt idx="73">
                  <c:v>0.72222222000000003</c:v>
                </c:pt>
                <c:pt idx="74">
                  <c:v>0.73484848000000003</c:v>
                </c:pt>
                <c:pt idx="75">
                  <c:v>0.74242423999999996</c:v>
                </c:pt>
                <c:pt idx="76">
                  <c:v>0.75757576000000004</c:v>
                </c:pt>
                <c:pt idx="77">
                  <c:v>0.77020202000000004</c:v>
                </c:pt>
                <c:pt idx="78">
                  <c:v>0.78030303000000001</c:v>
                </c:pt>
                <c:pt idx="79">
                  <c:v>0.79040403999999997</c:v>
                </c:pt>
                <c:pt idx="80">
                  <c:v>0.79040403999999997</c:v>
                </c:pt>
                <c:pt idx="81">
                  <c:v>0.79292929000000001</c:v>
                </c:pt>
                <c:pt idx="82">
                  <c:v>0.80050505000000005</c:v>
                </c:pt>
                <c:pt idx="83">
                  <c:v>0.80808080999999998</c:v>
                </c:pt>
                <c:pt idx="84">
                  <c:v>0.81565657000000003</c:v>
                </c:pt>
                <c:pt idx="85">
                  <c:v>0.82323232000000002</c:v>
                </c:pt>
                <c:pt idx="86">
                  <c:v>0.82828283000000003</c:v>
                </c:pt>
                <c:pt idx="87">
                  <c:v>0.83585858999999996</c:v>
                </c:pt>
                <c:pt idx="88">
                  <c:v>0.85353535000000003</c:v>
                </c:pt>
                <c:pt idx="89">
                  <c:v>0.85353535000000003</c:v>
                </c:pt>
                <c:pt idx="90">
                  <c:v>0.85353535000000003</c:v>
                </c:pt>
                <c:pt idx="91">
                  <c:v>0.85858586000000003</c:v>
                </c:pt>
                <c:pt idx="92">
                  <c:v>0.86111110999999996</c:v>
                </c:pt>
                <c:pt idx="93">
                  <c:v>0.86111110999999996</c:v>
                </c:pt>
                <c:pt idx="94">
                  <c:v>0.86616161999999997</c:v>
                </c:pt>
                <c:pt idx="95">
                  <c:v>0.86616161999999997</c:v>
                </c:pt>
                <c:pt idx="96">
                  <c:v>0.87121212000000003</c:v>
                </c:pt>
                <c:pt idx="97">
                  <c:v>0.87373736999999996</c:v>
                </c:pt>
                <c:pt idx="98">
                  <c:v>0.88383838000000003</c:v>
                </c:pt>
                <c:pt idx="99">
                  <c:v>0.88636364000000001</c:v>
                </c:pt>
                <c:pt idx="100">
                  <c:v>0.88636364000000001</c:v>
                </c:pt>
                <c:pt idx="101">
                  <c:v>0.89393939</c:v>
                </c:pt>
                <c:pt idx="102">
                  <c:v>0.89393939</c:v>
                </c:pt>
                <c:pt idx="103">
                  <c:v>0.89898990000000001</c:v>
                </c:pt>
                <c:pt idx="104">
                  <c:v>0.90151515000000004</c:v>
                </c:pt>
                <c:pt idx="105">
                  <c:v>0.90151515000000004</c:v>
                </c:pt>
                <c:pt idx="106">
                  <c:v>0.90404039999999997</c:v>
                </c:pt>
                <c:pt idx="107">
                  <c:v>0.90656566000000005</c:v>
                </c:pt>
                <c:pt idx="108">
                  <c:v>0.91414141000000004</c:v>
                </c:pt>
                <c:pt idx="109">
                  <c:v>0.91666667000000002</c:v>
                </c:pt>
                <c:pt idx="110">
                  <c:v>0.91666667000000002</c:v>
                </c:pt>
                <c:pt idx="111">
                  <c:v>0.91919192000000005</c:v>
                </c:pt>
                <c:pt idx="112">
                  <c:v>0.91919192000000005</c:v>
                </c:pt>
                <c:pt idx="113">
                  <c:v>0.92424242000000001</c:v>
                </c:pt>
                <c:pt idx="114">
                  <c:v>0.92929293000000002</c:v>
                </c:pt>
                <c:pt idx="115">
                  <c:v>0.93181818000000005</c:v>
                </c:pt>
                <c:pt idx="116">
                  <c:v>0.93181818000000005</c:v>
                </c:pt>
                <c:pt idx="117">
                  <c:v>0.93181818000000005</c:v>
                </c:pt>
                <c:pt idx="118">
                  <c:v>0.93181818000000005</c:v>
                </c:pt>
                <c:pt idx="119">
                  <c:v>0.93434342999999997</c:v>
                </c:pt>
                <c:pt idx="120">
                  <c:v>0.93686868999999995</c:v>
                </c:pt>
                <c:pt idx="121">
                  <c:v>0.93939393999999998</c:v>
                </c:pt>
                <c:pt idx="122">
                  <c:v>0.93939393999999998</c:v>
                </c:pt>
                <c:pt idx="123">
                  <c:v>0.94444444000000005</c:v>
                </c:pt>
                <c:pt idx="124">
                  <c:v>0.94444444000000005</c:v>
                </c:pt>
                <c:pt idx="125">
                  <c:v>0.94949494999999995</c:v>
                </c:pt>
                <c:pt idx="126">
                  <c:v>0.94949494999999995</c:v>
                </c:pt>
                <c:pt idx="127">
                  <c:v>0.95707070999999999</c:v>
                </c:pt>
                <c:pt idx="128">
                  <c:v>0.95707070999999999</c:v>
                </c:pt>
                <c:pt idx="129">
                  <c:v>0.95959596000000003</c:v>
                </c:pt>
                <c:pt idx="130">
                  <c:v>0.96212120999999995</c:v>
                </c:pt>
                <c:pt idx="131">
                  <c:v>0.96464645999999998</c:v>
                </c:pt>
                <c:pt idx="132">
                  <c:v>0.96464645999999998</c:v>
                </c:pt>
                <c:pt idx="133">
                  <c:v>0.96464645999999998</c:v>
                </c:pt>
                <c:pt idx="134">
                  <c:v>0.96717171999999996</c:v>
                </c:pt>
                <c:pt idx="135">
                  <c:v>0.97222222000000003</c:v>
                </c:pt>
                <c:pt idx="136">
                  <c:v>0.97474746999999995</c:v>
                </c:pt>
                <c:pt idx="137">
                  <c:v>0.97474746999999995</c:v>
                </c:pt>
                <c:pt idx="138">
                  <c:v>0.97727273000000003</c:v>
                </c:pt>
                <c:pt idx="139">
                  <c:v>0.97727273000000003</c:v>
                </c:pt>
                <c:pt idx="140">
                  <c:v>0.97727273000000003</c:v>
                </c:pt>
                <c:pt idx="141">
                  <c:v>0.97727273000000003</c:v>
                </c:pt>
                <c:pt idx="142">
                  <c:v>0.97727273000000003</c:v>
                </c:pt>
                <c:pt idx="143">
                  <c:v>0.97727273000000003</c:v>
                </c:pt>
                <c:pt idx="144">
                  <c:v>0.97727273000000003</c:v>
                </c:pt>
                <c:pt idx="145">
                  <c:v>0.97727273000000003</c:v>
                </c:pt>
                <c:pt idx="146">
                  <c:v>0.97727273000000003</c:v>
                </c:pt>
                <c:pt idx="147">
                  <c:v>0.97727273000000003</c:v>
                </c:pt>
                <c:pt idx="148">
                  <c:v>0.97979797999999996</c:v>
                </c:pt>
                <c:pt idx="149">
                  <c:v>0.98232322999999999</c:v>
                </c:pt>
                <c:pt idx="150">
                  <c:v>0.98232322999999999</c:v>
                </c:pt>
                <c:pt idx="151">
                  <c:v>0.98737374</c:v>
                </c:pt>
                <c:pt idx="152">
                  <c:v>0.98737374</c:v>
                </c:pt>
                <c:pt idx="153">
                  <c:v>0.98737374</c:v>
                </c:pt>
                <c:pt idx="154">
                  <c:v>0.98737374</c:v>
                </c:pt>
                <c:pt idx="155">
                  <c:v>0.98989899000000003</c:v>
                </c:pt>
                <c:pt idx="156">
                  <c:v>0.98989899000000003</c:v>
                </c:pt>
                <c:pt idx="157">
                  <c:v>0.99242423999999996</c:v>
                </c:pt>
                <c:pt idx="158">
                  <c:v>0.99242423999999996</c:v>
                </c:pt>
                <c:pt idx="159">
                  <c:v>0.99242423999999996</c:v>
                </c:pt>
                <c:pt idx="160">
                  <c:v>0.99242423999999996</c:v>
                </c:pt>
                <c:pt idx="161">
                  <c:v>0.99242423999999996</c:v>
                </c:pt>
                <c:pt idx="162">
                  <c:v>0.99494948999999999</c:v>
                </c:pt>
                <c:pt idx="163">
                  <c:v>0.99494948999999999</c:v>
                </c:pt>
                <c:pt idx="164">
                  <c:v>0.99494948999999999</c:v>
                </c:pt>
                <c:pt idx="165">
                  <c:v>0.99494948999999999</c:v>
                </c:pt>
                <c:pt idx="166">
                  <c:v>0.99494948999999999</c:v>
                </c:pt>
                <c:pt idx="167">
                  <c:v>0.99494948999999999</c:v>
                </c:pt>
                <c:pt idx="168">
                  <c:v>0.99494948999999999</c:v>
                </c:pt>
                <c:pt idx="169">
                  <c:v>0.99494948999999999</c:v>
                </c:pt>
                <c:pt idx="170">
                  <c:v>0.99494948999999999</c:v>
                </c:pt>
                <c:pt idx="171">
                  <c:v>0.99494948999999999</c:v>
                </c:pt>
                <c:pt idx="172">
                  <c:v>0.99747474999999997</c:v>
                </c:pt>
                <c:pt idx="173">
                  <c:v>0.99747474999999997</c:v>
                </c:pt>
                <c:pt idx="174">
                  <c:v>0.99747474999999997</c:v>
                </c:pt>
                <c:pt idx="175">
                  <c:v>0.99747474999999997</c:v>
                </c:pt>
                <c:pt idx="176">
                  <c:v>0.99747474999999997</c:v>
                </c:pt>
                <c:pt idx="177">
                  <c:v>0.99747474999999997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Indoor AP, GUIDE</c:v>
                </c:pt>
              </c:strCache>
            </c:strRef>
          </c:tx>
          <c:marker>
            <c:symbol val="none"/>
          </c:marker>
          <c:xVal>
            <c:numRef>
              <c:f>Sheet1!$A$2:$A$182</c:f>
              <c:numCache>
                <c:formatCode>General</c:formatCode>
                <c:ptCount val="1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</c:numCache>
            </c:numRef>
          </c:xVal>
          <c:yVal>
            <c:numRef>
              <c:f>Sheet1!$E$2:$E$182</c:f>
              <c:numCache>
                <c:formatCode>General</c:formatCode>
                <c:ptCount val="181"/>
                <c:pt idx="0">
                  <c:v>2.7777778000000002E-3</c:v>
                </c:pt>
                <c:pt idx="1">
                  <c:v>1.1111111E-2</c:v>
                </c:pt>
                <c:pt idx="2">
                  <c:v>1.9444444000000002E-2</c:v>
                </c:pt>
                <c:pt idx="3">
                  <c:v>3.0555556000000001E-2</c:v>
                </c:pt>
                <c:pt idx="4">
                  <c:v>4.1666666999999998E-2</c:v>
                </c:pt>
                <c:pt idx="5">
                  <c:v>5.2777777999999997E-2</c:v>
                </c:pt>
                <c:pt idx="6">
                  <c:v>7.2222222000000003E-2</c:v>
                </c:pt>
                <c:pt idx="7">
                  <c:v>7.4999999999999997E-2</c:v>
                </c:pt>
                <c:pt idx="8">
                  <c:v>8.3333332999999996E-2</c:v>
                </c:pt>
                <c:pt idx="9">
                  <c:v>8.6111111000000004E-2</c:v>
                </c:pt>
                <c:pt idx="10">
                  <c:v>9.4444444000000002E-2</c:v>
                </c:pt>
                <c:pt idx="11">
                  <c:v>0.1</c:v>
                </c:pt>
                <c:pt idx="12">
                  <c:v>0.11944444</c:v>
                </c:pt>
                <c:pt idx="13">
                  <c:v>0.125</c:v>
                </c:pt>
                <c:pt idx="14">
                  <c:v>0.14444444000000001</c:v>
                </c:pt>
                <c:pt idx="15">
                  <c:v>0.15</c:v>
                </c:pt>
                <c:pt idx="16">
                  <c:v>0.16944444</c:v>
                </c:pt>
                <c:pt idx="17">
                  <c:v>0.17222222000000001</c:v>
                </c:pt>
                <c:pt idx="18">
                  <c:v>0.17499999999999999</c:v>
                </c:pt>
                <c:pt idx="19">
                  <c:v>0.19444444</c:v>
                </c:pt>
                <c:pt idx="20">
                  <c:v>0.20277777999999999</c:v>
                </c:pt>
                <c:pt idx="21">
                  <c:v>0.21388889</c:v>
                </c:pt>
                <c:pt idx="22">
                  <c:v>0.21666667000000001</c:v>
                </c:pt>
                <c:pt idx="23">
                  <c:v>0.23055555999999999</c:v>
                </c:pt>
                <c:pt idx="24">
                  <c:v>0.23888888999999999</c:v>
                </c:pt>
                <c:pt idx="25">
                  <c:v>0.24444444000000001</c:v>
                </c:pt>
                <c:pt idx="26">
                  <c:v>0.25</c:v>
                </c:pt>
                <c:pt idx="27">
                  <c:v>0.25</c:v>
                </c:pt>
                <c:pt idx="28">
                  <c:v>0.26388888999999999</c:v>
                </c:pt>
                <c:pt idx="29">
                  <c:v>0.27777777999999997</c:v>
                </c:pt>
                <c:pt idx="30">
                  <c:v>0.28055555999999998</c:v>
                </c:pt>
                <c:pt idx="31">
                  <c:v>0.29444443999999997</c:v>
                </c:pt>
                <c:pt idx="32">
                  <c:v>0.30277778</c:v>
                </c:pt>
                <c:pt idx="33">
                  <c:v>0.31111111000000002</c:v>
                </c:pt>
                <c:pt idx="34">
                  <c:v>0.31388888999999998</c:v>
                </c:pt>
                <c:pt idx="35">
                  <c:v>0.32500000000000001</c:v>
                </c:pt>
                <c:pt idx="36">
                  <c:v>0.33611110999999999</c:v>
                </c:pt>
                <c:pt idx="37">
                  <c:v>0.33611110999999999</c:v>
                </c:pt>
                <c:pt idx="38">
                  <c:v>0.34722222000000003</c:v>
                </c:pt>
                <c:pt idx="39">
                  <c:v>0.35555555999999999</c:v>
                </c:pt>
                <c:pt idx="40">
                  <c:v>0.36388889000000002</c:v>
                </c:pt>
                <c:pt idx="41">
                  <c:v>0.36666666999999997</c:v>
                </c:pt>
                <c:pt idx="42">
                  <c:v>0.36944443999999999</c:v>
                </c:pt>
                <c:pt idx="43">
                  <c:v>0.38055556000000001</c:v>
                </c:pt>
                <c:pt idx="44">
                  <c:v>0.38611110999999998</c:v>
                </c:pt>
                <c:pt idx="45">
                  <c:v>0.38611110999999998</c:v>
                </c:pt>
                <c:pt idx="46">
                  <c:v>0.38888888999999999</c:v>
                </c:pt>
                <c:pt idx="47">
                  <c:v>0.38888888999999999</c:v>
                </c:pt>
                <c:pt idx="48">
                  <c:v>0.41111111</c:v>
                </c:pt>
                <c:pt idx="49">
                  <c:v>0.41388889000000001</c:v>
                </c:pt>
                <c:pt idx="50">
                  <c:v>0.43333333000000002</c:v>
                </c:pt>
                <c:pt idx="51">
                  <c:v>0.43888888999999998</c:v>
                </c:pt>
                <c:pt idx="52">
                  <c:v>0.45277778000000002</c:v>
                </c:pt>
                <c:pt idx="53">
                  <c:v>0.45555556000000003</c:v>
                </c:pt>
                <c:pt idx="54">
                  <c:v>0.46111110999999999</c:v>
                </c:pt>
                <c:pt idx="55">
                  <c:v>0.47222222000000003</c:v>
                </c:pt>
                <c:pt idx="56">
                  <c:v>0.48888889000000002</c:v>
                </c:pt>
                <c:pt idx="57">
                  <c:v>0.50277777999999995</c:v>
                </c:pt>
                <c:pt idx="58">
                  <c:v>0.51666666999999999</c:v>
                </c:pt>
                <c:pt idx="59">
                  <c:v>0.51666666999999999</c:v>
                </c:pt>
                <c:pt idx="60">
                  <c:v>0.53055556000000004</c:v>
                </c:pt>
                <c:pt idx="61">
                  <c:v>0.53888888999999995</c:v>
                </c:pt>
                <c:pt idx="62">
                  <c:v>0.54166667000000002</c:v>
                </c:pt>
                <c:pt idx="63">
                  <c:v>0.54444444000000003</c:v>
                </c:pt>
                <c:pt idx="64">
                  <c:v>0.54722221999999998</c:v>
                </c:pt>
                <c:pt idx="65">
                  <c:v>0.55277778</c:v>
                </c:pt>
                <c:pt idx="66">
                  <c:v>0.56388888999999998</c:v>
                </c:pt>
                <c:pt idx="67">
                  <c:v>0.58055555999999997</c:v>
                </c:pt>
                <c:pt idx="68">
                  <c:v>0.59166666999999995</c:v>
                </c:pt>
                <c:pt idx="69">
                  <c:v>0.60833333000000001</c:v>
                </c:pt>
                <c:pt idx="70">
                  <c:v>0.62222222000000005</c:v>
                </c:pt>
                <c:pt idx="71">
                  <c:v>0.62222222000000005</c:v>
                </c:pt>
                <c:pt idx="72">
                  <c:v>0.63611110999999998</c:v>
                </c:pt>
                <c:pt idx="73">
                  <c:v>0.63888889000000004</c:v>
                </c:pt>
                <c:pt idx="74">
                  <c:v>0.64722221999999996</c:v>
                </c:pt>
                <c:pt idx="75">
                  <c:v>0.65</c:v>
                </c:pt>
                <c:pt idx="76">
                  <c:v>0.65833333000000005</c:v>
                </c:pt>
                <c:pt idx="77">
                  <c:v>0.66388888999999995</c:v>
                </c:pt>
                <c:pt idx="78">
                  <c:v>0.66666667000000002</c:v>
                </c:pt>
                <c:pt idx="79">
                  <c:v>0.68055555999999995</c:v>
                </c:pt>
                <c:pt idx="80">
                  <c:v>0.69444444000000005</c:v>
                </c:pt>
                <c:pt idx="81">
                  <c:v>0.70277778000000002</c:v>
                </c:pt>
                <c:pt idx="82">
                  <c:v>0.70555555999999997</c:v>
                </c:pt>
                <c:pt idx="83">
                  <c:v>0.71111111000000005</c:v>
                </c:pt>
                <c:pt idx="84">
                  <c:v>0.71388889</c:v>
                </c:pt>
                <c:pt idx="85">
                  <c:v>0.71666666999999995</c:v>
                </c:pt>
                <c:pt idx="86">
                  <c:v>0.72222222000000003</c:v>
                </c:pt>
                <c:pt idx="87">
                  <c:v>0.72222222000000003</c:v>
                </c:pt>
                <c:pt idx="88">
                  <c:v>0.72499999999999998</c:v>
                </c:pt>
                <c:pt idx="89">
                  <c:v>0.72777778000000004</c:v>
                </c:pt>
                <c:pt idx="90">
                  <c:v>0.73333333000000001</c:v>
                </c:pt>
                <c:pt idx="91">
                  <c:v>0.73611110999999996</c:v>
                </c:pt>
                <c:pt idx="92">
                  <c:v>0.74166666999999997</c:v>
                </c:pt>
                <c:pt idx="93">
                  <c:v>0.75277777999999995</c:v>
                </c:pt>
                <c:pt idx="94">
                  <c:v>0.75555556000000001</c:v>
                </c:pt>
                <c:pt idx="95">
                  <c:v>0.76111110999999998</c:v>
                </c:pt>
                <c:pt idx="96">
                  <c:v>0.76111110999999998</c:v>
                </c:pt>
                <c:pt idx="97">
                  <c:v>0.76111110999999998</c:v>
                </c:pt>
                <c:pt idx="98">
                  <c:v>0.76666666999999999</c:v>
                </c:pt>
                <c:pt idx="99">
                  <c:v>0.76944444000000001</c:v>
                </c:pt>
                <c:pt idx="100">
                  <c:v>0.76944444000000001</c:v>
                </c:pt>
                <c:pt idx="101">
                  <c:v>0.77222221999999996</c:v>
                </c:pt>
                <c:pt idx="102">
                  <c:v>0.77500000000000002</c:v>
                </c:pt>
                <c:pt idx="103">
                  <c:v>0.77777777999999997</c:v>
                </c:pt>
                <c:pt idx="104">
                  <c:v>0.77777777999999997</c:v>
                </c:pt>
                <c:pt idx="105">
                  <c:v>0.78611111</c:v>
                </c:pt>
                <c:pt idx="106">
                  <c:v>0.78888888999999995</c:v>
                </c:pt>
                <c:pt idx="107">
                  <c:v>0.79166667000000002</c:v>
                </c:pt>
                <c:pt idx="108">
                  <c:v>0.8</c:v>
                </c:pt>
                <c:pt idx="109">
                  <c:v>0.80277778</c:v>
                </c:pt>
                <c:pt idx="110">
                  <c:v>0.81111111000000002</c:v>
                </c:pt>
                <c:pt idx="111">
                  <c:v>0.81111111000000002</c:v>
                </c:pt>
                <c:pt idx="112">
                  <c:v>0.81944444000000005</c:v>
                </c:pt>
                <c:pt idx="113">
                  <c:v>0.81944444000000005</c:v>
                </c:pt>
                <c:pt idx="114">
                  <c:v>0.82222222</c:v>
                </c:pt>
                <c:pt idx="115">
                  <c:v>0.82222222</c:v>
                </c:pt>
                <c:pt idx="116">
                  <c:v>0.82777778000000002</c:v>
                </c:pt>
                <c:pt idx="117">
                  <c:v>0.83611111000000005</c:v>
                </c:pt>
                <c:pt idx="118">
                  <c:v>0.84722222000000003</c:v>
                </c:pt>
                <c:pt idx="119">
                  <c:v>0.85277778000000004</c:v>
                </c:pt>
                <c:pt idx="120">
                  <c:v>0.86111110999999996</c:v>
                </c:pt>
                <c:pt idx="121">
                  <c:v>0.86111110999999996</c:v>
                </c:pt>
                <c:pt idx="122">
                  <c:v>0.86111110999999996</c:v>
                </c:pt>
                <c:pt idx="123">
                  <c:v>0.86111110999999996</c:v>
                </c:pt>
                <c:pt idx="124">
                  <c:v>0.86388889000000002</c:v>
                </c:pt>
                <c:pt idx="125">
                  <c:v>0.86666666999999997</c:v>
                </c:pt>
                <c:pt idx="126">
                  <c:v>0.86944443999999999</c:v>
                </c:pt>
                <c:pt idx="127">
                  <c:v>0.86944443999999999</c:v>
                </c:pt>
                <c:pt idx="128">
                  <c:v>0.86944443999999999</c:v>
                </c:pt>
                <c:pt idx="129">
                  <c:v>0.87222222000000005</c:v>
                </c:pt>
                <c:pt idx="130">
                  <c:v>0.875</c:v>
                </c:pt>
                <c:pt idx="131">
                  <c:v>0.87777777999999995</c:v>
                </c:pt>
                <c:pt idx="132">
                  <c:v>0.88055556000000001</c:v>
                </c:pt>
                <c:pt idx="133">
                  <c:v>0.88888889000000004</c:v>
                </c:pt>
                <c:pt idx="134">
                  <c:v>0.89166666999999999</c:v>
                </c:pt>
                <c:pt idx="135">
                  <c:v>0.89166666999999999</c:v>
                </c:pt>
                <c:pt idx="136">
                  <c:v>0.9</c:v>
                </c:pt>
                <c:pt idx="137">
                  <c:v>0.91111111</c:v>
                </c:pt>
                <c:pt idx="138">
                  <c:v>0.91666667000000002</c:v>
                </c:pt>
                <c:pt idx="139">
                  <c:v>0.91944444000000003</c:v>
                </c:pt>
                <c:pt idx="140">
                  <c:v>0.92222221999999998</c:v>
                </c:pt>
                <c:pt idx="141">
                  <c:v>0.92222221999999998</c:v>
                </c:pt>
                <c:pt idx="142">
                  <c:v>0.92222221999999998</c:v>
                </c:pt>
                <c:pt idx="143">
                  <c:v>0.92500000000000004</c:v>
                </c:pt>
                <c:pt idx="144">
                  <c:v>0.92500000000000004</c:v>
                </c:pt>
                <c:pt idx="145">
                  <c:v>0.92500000000000004</c:v>
                </c:pt>
                <c:pt idx="146">
                  <c:v>0.92500000000000004</c:v>
                </c:pt>
                <c:pt idx="147">
                  <c:v>0.92500000000000004</c:v>
                </c:pt>
                <c:pt idx="148">
                  <c:v>0.93055555999999995</c:v>
                </c:pt>
                <c:pt idx="149">
                  <c:v>0.93055555999999995</c:v>
                </c:pt>
                <c:pt idx="150">
                  <c:v>0.93055555999999995</c:v>
                </c:pt>
                <c:pt idx="151">
                  <c:v>0.93055555999999995</c:v>
                </c:pt>
                <c:pt idx="152">
                  <c:v>0.93333332999999996</c:v>
                </c:pt>
                <c:pt idx="153">
                  <c:v>0.94166667000000004</c:v>
                </c:pt>
                <c:pt idx="154">
                  <c:v>0.94166667000000004</c:v>
                </c:pt>
                <c:pt idx="155">
                  <c:v>0.95</c:v>
                </c:pt>
                <c:pt idx="156">
                  <c:v>0.96111111000000005</c:v>
                </c:pt>
                <c:pt idx="157">
                  <c:v>0.96388889</c:v>
                </c:pt>
                <c:pt idx="158">
                  <c:v>0.96388889</c:v>
                </c:pt>
                <c:pt idx="159">
                  <c:v>0.96388889</c:v>
                </c:pt>
                <c:pt idx="160">
                  <c:v>0.96388889</c:v>
                </c:pt>
                <c:pt idx="161">
                  <c:v>0.96666666999999995</c:v>
                </c:pt>
                <c:pt idx="162">
                  <c:v>0.96944443999999996</c:v>
                </c:pt>
                <c:pt idx="163">
                  <c:v>0.97222222000000003</c:v>
                </c:pt>
                <c:pt idx="164">
                  <c:v>0.97777778000000004</c:v>
                </c:pt>
                <c:pt idx="165">
                  <c:v>0.98055555999999999</c:v>
                </c:pt>
                <c:pt idx="166">
                  <c:v>0.98055555999999999</c:v>
                </c:pt>
                <c:pt idx="167">
                  <c:v>0.98055555999999999</c:v>
                </c:pt>
                <c:pt idx="168">
                  <c:v>0.98055555999999999</c:v>
                </c:pt>
                <c:pt idx="169">
                  <c:v>0.98611110999999996</c:v>
                </c:pt>
                <c:pt idx="170">
                  <c:v>0.98611110999999996</c:v>
                </c:pt>
                <c:pt idx="171">
                  <c:v>0.98611110999999996</c:v>
                </c:pt>
                <c:pt idx="172">
                  <c:v>0.98888889000000002</c:v>
                </c:pt>
                <c:pt idx="173">
                  <c:v>0.98888889000000002</c:v>
                </c:pt>
                <c:pt idx="174">
                  <c:v>0.98888889000000002</c:v>
                </c:pt>
                <c:pt idx="175">
                  <c:v>0.99166666999999997</c:v>
                </c:pt>
                <c:pt idx="176">
                  <c:v>0.99722222000000005</c:v>
                </c:pt>
                <c:pt idx="177">
                  <c:v>0.99722222000000005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</c:numCache>
            </c:numRef>
          </c:yVal>
          <c:smooth val="1"/>
        </c:ser>
        <c:ser>
          <c:idx val="3"/>
          <c:order val="3"/>
          <c:tx>
            <c:v>Outdoor AP, Borealis</c:v>
          </c:tx>
          <c:spPr>
            <a:ln>
              <a:noFill/>
            </a:ln>
          </c:spPr>
          <c:marker>
            <c:symbol val="none"/>
          </c:marker>
          <c:xVal>
            <c:numRef>
              <c:f>Sheet1!$A$2:$A$182</c:f>
              <c:numCache>
                <c:formatCode>General</c:formatCode>
                <c:ptCount val="1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</c:numCache>
            </c:numRef>
          </c:xVal>
          <c:yVal>
            <c:numRef>
              <c:f>Sheet1!$B$2:$B$182</c:f>
              <c:numCache>
                <c:formatCode>General</c:formatCode>
                <c:ptCount val="181"/>
                <c:pt idx="0">
                  <c:v>0</c:v>
                </c:pt>
                <c:pt idx="1">
                  <c:v>1.89E-2</c:v>
                </c:pt>
                <c:pt idx="2">
                  <c:v>5.6599999999999998E-2</c:v>
                </c:pt>
                <c:pt idx="3">
                  <c:v>7.5499999999999998E-2</c:v>
                </c:pt>
                <c:pt idx="4">
                  <c:v>9.4299999999999995E-2</c:v>
                </c:pt>
                <c:pt idx="5">
                  <c:v>0.1226</c:v>
                </c:pt>
                <c:pt idx="6">
                  <c:v>0.1434</c:v>
                </c:pt>
                <c:pt idx="7">
                  <c:v>0.15659999999999999</c:v>
                </c:pt>
                <c:pt idx="8">
                  <c:v>0.1774</c:v>
                </c:pt>
                <c:pt idx="9">
                  <c:v>0.19620000000000001</c:v>
                </c:pt>
                <c:pt idx="10">
                  <c:v>0.22639999999999999</c:v>
                </c:pt>
                <c:pt idx="11">
                  <c:v>0.24909999999999999</c:v>
                </c:pt>
                <c:pt idx="12">
                  <c:v>0.27550000000000002</c:v>
                </c:pt>
                <c:pt idx="13">
                  <c:v>0.3075</c:v>
                </c:pt>
                <c:pt idx="14">
                  <c:v>0.32450000000000001</c:v>
                </c:pt>
                <c:pt idx="15">
                  <c:v>0.3453</c:v>
                </c:pt>
                <c:pt idx="16">
                  <c:v>0.35849999999999999</c:v>
                </c:pt>
                <c:pt idx="17">
                  <c:v>0.37740000000000001</c:v>
                </c:pt>
                <c:pt idx="18">
                  <c:v>0.40379999999999999</c:v>
                </c:pt>
                <c:pt idx="19">
                  <c:v>0.42449999999999999</c:v>
                </c:pt>
                <c:pt idx="20">
                  <c:v>0.43959999999999999</c:v>
                </c:pt>
                <c:pt idx="21">
                  <c:v>0.4642</c:v>
                </c:pt>
                <c:pt idx="22">
                  <c:v>0.4849</c:v>
                </c:pt>
                <c:pt idx="23">
                  <c:v>0.50380000000000003</c:v>
                </c:pt>
                <c:pt idx="24">
                  <c:v>0.52259999999999995</c:v>
                </c:pt>
                <c:pt idx="25">
                  <c:v>0.53580000000000005</c:v>
                </c:pt>
                <c:pt idx="26">
                  <c:v>0.56979999999999997</c:v>
                </c:pt>
                <c:pt idx="27">
                  <c:v>0.59250000000000003</c:v>
                </c:pt>
                <c:pt idx="28">
                  <c:v>0.59619999999999995</c:v>
                </c:pt>
                <c:pt idx="29">
                  <c:v>0.61699999999999999</c:v>
                </c:pt>
                <c:pt idx="30">
                  <c:v>0.62639999999999996</c:v>
                </c:pt>
                <c:pt idx="31">
                  <c:v>0.64529999999999998</c:v>
                </c:pt>
                <c:pt idx="32">
                  <c:v>0.65659999999999996</c:v>
                </c:pt>
                <c:pt idx="33">
                  <c:v>0.66600000000000004</c:v>
                </c:pt>
                <c:pt idx="34">
                  <c:v>0.68110000000000004</c:v>
                </c:pt>
                <c:pt idx="35">
                  <c:v>0.68679999999999997</c:v>
                </c:pt>
                <c:pt idx="36">
                  <c:v>0.69430000000000003</c:v>
                </c:pt>
                <c:pt idx="37">
                  <c:v>0.70189999999999997</c:v>
                </c:pt>
                <c:pt idx="38">
                  <c:v>0.71319999999999995</c:v>
                </c:pt>
                <c:pt idx="39">
                  <c:v>0.72260000000000002</c:v>
                </c:pt>
                <c:pt idx="40">
                  <c:v>0.73399999999999999</c:v>
                </c:pt>
                <c:pt idx="41">
                  <c:v>0.73399999999999999</c:v>
                </c:pt>
                <c:pt idx="42">
                  <c:v>0.74339999999999995</c:v>
                </c:pt>
                <c:pt idx="43">
                  <c:v>0.75470000000000004</c:v>
                </c:pt>
                <c:pt idx="44">
                  <c:v>0.76039999999999996</c:v>
                </c:pt>
                <c:pt idx="45">
                  <c:v>0.77170000000000005</c:v>
                </c:pt>
                <c:pt idx="46">
                  <c:v>0.7792</c:v>
                </c:pt>
                <c:pt idx="47">
                  <c:v>0.78869999999999996</c:v>
                </c:pt>
                <c:pt idx="48">
                  <c:v>0.79249999999999998</c:v>
                </c:pt>
                <c:pt idx="49">
                  <c:v>0.79810000000000003</c:v>
                </c:pt>
                <c:pt idx="50">
                  <c:v>0.80569999999999997</c:v>
                </c:pt>
                <c:pt idx="51">
                  <c:v>0.80940000000000001</c:v>
                </c:pt>
                <c:pt idx="52">
                  <c:v>0.82450000000000001</c:v>
                </c:pt>
                <c:pt idx="53">
                  <c:v>0.83579999999999999</c:v>
                </c:pt>
                <c:pt idx="54">
                  <c:v>0.83960000000000001</c:v>
                </c:pt>
                <c:pt idx="55">
                  <c:v>0.84150000000000003</c:v>
                </c:pt>
                <c:pt idx="56">
                  <c:v>0.8528</c:v>
                </c:pt>
                <c:pt idx="57">
                  <c:v>0.86040000000000005</c:v>
                </c:pt>
                <c:pt idx="58">
                  <c:v>0.86040000000000005</c:v>
                </c:pt>
                <c:pt idx="59">
                  <c:v>0.86599999999999999</c:v>
                </c:pt>
                <c:pt idx="60">
                  <c:v>0.86599999999999999</c:v>
                </c:pt>
                <c:pt idx="61">
                  <c:v>0.8679</c:v>
                </c:pt>
                <c:pt idx="62">
                  <c:v>0.87360000000000004</c:v>
                </c:pt>
                <c:pt idx="63">
                  <c:v>0.87360000000000004</c:v>
                </c:pt>
                <c:pt idx="64">
                  <c:v>0.87739999999999996</c:v>
                </c:pt>
                <c:pt idx="65">
                  <c:v>0.88109999999999999</c:v>
                </c:pt>
                <c:pt idx="66">
                  <c:v>0.88490000000000002</c:v>
                </c:pt>
                <c:pt idx="67">
                  <c:v>0.88870000000000005</c:v>
                </c:pt>
                <c:pt idx="68">
                  <c:v>0.88870000000000005</c:v>
                </c:pt>
                <c:pt idx="69">
                  <c:v>0.89249999999999996</c:v>
                </c:pt>
                <c:pt idx="70">
                  <c:v>0.8962</c:v>
                </c:pt>
                <c:pt idx="71">
                  <c:v>0.89810000000000001</c:v>
                </c:pt>
                <c:pt idx="72">
                  <c:v>0.89810000000000001</c:v>
                </c:pt>
                <c:pt idx="73">
                  <c:v>0.90190000000000003</c:v>
                </c:pt>
                <c:pt idx="74">
                  <c:v>0.90569999999999995</c:v>
                </c:pt>
                <c:pt idx="75">
                  <c:v>0.9113</c:v>
                </c:pt>
                <c:pt idx="76">
                  <c:v>0.91320000000000001</c:v>
                </c:pt>
                <c:pt idx="77">
                  <c:v>0.91320000000000001</c:v>
                </c:pt>
                <c:pt idx="78">
                  <c:v>0.91510000000000002</c:v>
                </c:pt>
                <c:pt idx="79">
                  <c:v>0.91890000000000005</c:v>
                </c:pt>
                <c:pt idx="80">
                  <c:v>0.91890000000000005</c:v>
                </c:pt>
                <c:pt idx="81">
                  <c:v>0.91890000000000005</c:v>
                </c:pt>
                <c:pt idx="82">
                  <c:v>0.92079999999999995</c:v>
                </c:pt>
                <c:pt idx="83">
                  <c:v>0.92079999999999995</c:v>
                </c:pt>
                <c:pt idx="84">
                  <c:v>0.92449999999999999</c:v>
                </c:pt>
                <c:pt idx="85">
                  <c:v>0.9264</c:v>
                </c:pt>
                <c:pt idx="86">
                  <c:v>0.93020000000000003</c:v>
                </c:pt>
                <c:pt idx="87">
                  <c:v>0.93210000000000004</c:v>
                </c:pt>
                <c:pt idx="88">
                  <c:v>0.93579999999999997</c:v>
                </c:pt>
                <c:pt idx="89">
                  <c:v>0.93579999999999997</c:v>
                </c:pt>
                <c:pt idx="90">
                  <c:v>0.93769999999999998</c:v>
                </c:pt>
                <c:pt idx="91">
                  <c:v>0.93959999999999999</c:v>
                </c:pt>
                <c:pt idx="92">
                  <c:v>0.93959999999999999</c:v>
                </c:pt>
                <c:pt idx="93">
                  <c:v>0.93959999999999999</c:v>
                </c:pt>
                <c:pt idx="94">
                  <c:v>0.93959999999999999</c:v>
                </c:pt>
                <c:pt idx="95">
                  <c:v>0.9415</c:v>
                </c:pt>
                <c:pt idx="96">
                  <c:v>0.94340000000000002</c:v>
                </c:pt>
                <c:pt idx="97">
                  <c:v>0.94340000000000002</c:v>
                </c:pt>
                <c:pt idx="98">
                  <c:v>0.94530000000000003</c:v>
                </c:pt>
                <c:pt idx="99">
                  <c:v>0.94720000000000004</c:v>
                </c:pt>
                <c:pt idx="100">
                  <c:v>0.94910000000000005</c:v>
                </c:pt>
                <c:pt idx="101">
                  <c:v>0.95089999999999997</c:v>
                </c:pt>
                <c:pt idx="102">
                  <c:v>0.95089999999999997</c:v>
                </c:pt>
                <c:pt idx="103">
                  <c:v>0.95279999999999998</c:v>
                </c:pt>
                <c:pt idx="104">
                  <c:v>0.95469999999999999</c:v>
                </c:pt>
                <c:pt idx="105">
                  <c:v>0.95469999999999999</c:v>
                </c:pt>
                <c:pt idx="106">
                  <c:v>0.95469999999999999</c:v>
                </c:pt>
                <c:pt idx="107">
                  <c:v>0.95469999999999999</c:v>
                </c:pt>
                <c:pt idx="108">
                  <c:v>0.95469999999999999</c:v>
                </c:pt>
                <c:pt idx="109">
                  <c:v>0.95660000000000001</c:v>
                </c:pt>
                <c:pt idx="110">
                  <c:v>0.95660000000000001</c:v>
                </c:pt>
                <c:pt idx="111">
                  <c:v>0.95660000000000001</c:v>
                </c:pt>
                <c:pt idx="112">
                  <c:v>0.95850000000000002</c:v>
                </c:pt>
                <c:pt idx="113">
                  <c:v>0.95850000000000002</c:v>
                </c:pt>
                <c:pt idx="114">
                  <c:v>0.95850000000000002</c:v>
                </c:pt>
                <c:pt idx="115">
                  <c:v>0.95850000000000002</c:v>
                </c:pt>
                <c:pt idx="116">
                  <c:v>0.95850000000000002</c:v>
                </c:pt>
                <c:pt idx="117">
                  <c:v>0.95850000000000002</c:v>
                </c:pt>
                <c:pt idx="118">
                  <c:v>0.96040000000000003</c:v>
                </c:pt>
                <c:pt idx="119">
                  <c:v>0.96419999999999995</c:v>
                </c:pt>
                <c:pt idx="120">
                  <c:v>0.96599999999999997</c:v>
                </c:pt>
                <c:pt idx="121">
                  <c:v>0.96599999999999997</c:v>
                </c:pt>
                <c:pt idx="122">
                  <c:v>0.96599999999999997</c:v>
                </c:pt>
                <c:pt idx="123">
                  <c:v>0.96599999999999997</c:v>
                </c:pt>
                <c:pt idx="124">
                  <c:v>0.96599999999999997</c:v>
                </c:pt>
                <c:pt idx="125">
                  <c:v>0.96599999999999997</c:v>
                </c:pt>
                <c:pt idx="126">
                  <c:v>0.96599999999999997</c:v>
                </c:pt>
                <c:pt idx="127">
                  <c:v>0.96599999999999997</c:v>
                </c:pt>
                <c:pt idx="128">
                  <c:v>0.96599999999999997</c:v>
                </c:pt>
                <c:pt idx="129">
                  <c:v>0.96599999999999997</c:v>
                </c:pt>
                <c:pt idx="130">
                  <c:v>0.9698</c:v>
                </c:pt>
                <c:pt idx="131">
                  <c:v>0.9698</c:v>
                </c:pt>
                <c:pt idx="132">
                  <c:v>0.97170000000000001</c:v>
                </c:pt>
                <c:pt idx="133">
                  <c:v>0.97170000000000001</c:v>
                </c:pt>
                <c:pt idx="134">
                  <c:v>0.97170000000000001</c:v>
                </c:pt>
                <c:pt idx="135">
                  <c:v>0.97170000000000001</c:v>
                </c:pt>
                <c:pt idx="136">
                  <c:v>0.97170000000000001</c:v>
                </c:pt>
                <c:pt idx="137">
                  <c:v>0.97170000000000001</c:v>
                </c:pt>
                <c:pt idx="138">
                  <c:v>0.97170000000000001</c:v>
                </c:pt>
                <c:pt idx="139">
                  <c:v>0.97170000000000001</c:v>
                </c:pt>
                <c:pt idx="140">
                  <c:v>0.97170000000000001</c:v>
                </c:pt>
                <c:pt idx="141">
                  <c:v>0.97170000000000001</c:v>
                </c:pt>
                <c:pt idx="142">
                  <c:v>0.97170000000000001</c:v>
                </c:pt>
                <c:pt idx="143">
                  <c:v>0.97170000000000001</c:v>
                </c:pt>
                <c:pt idx="144">
                  <c:v>0.97360000000000002</c:v>
                </c:pt>
                <c:pt idx="145">
                  <c:v>0.97550000000000003</c:v>
                </c:pt>
                <c:pt idx="146">
                  <c:v>0.97550000000000003</c:v>
                </c:pt>
                <c:pt idx="147">
                  <c:v>0.97550000000000003</c:v>
                </c:pt>
                <c:pt idx="148">
                  <c:v>0.97740000000000005</c:v>
                </c:pt>
                <c:pt idx="149">
                  <c:v>0.97740000000000005</c:v>
                </c:pt>
                <c:pt idx="150">
                  <c:v>0.98109999999999997</c:v>
                </c:pt>
                <c:pt idx="151">
                  <c:v>0.98299999999999998</c:v>
                </c:pt>
                <c:pt idx="152">
                  <c:v>0.98299999999999998</c:v>
                </c:pt>
                <c:pt idx="153">
                  <c:v>0.9849</c:v>
                </c:pt>
                <c:pt idx="154">
                  <c:v>0.9849</c:v>
                </c:pt>
                <c:pt idx="155">
                  <c:v>0.98870000000000002</c:v>
                </c:pt>
                <c:pt idx="156">
                  <c:v>0.99060000000000004</c:v>
                </c:pt>
                <c:pt idx="157">
                  <c:v>0.99060000000000004</c:v>
                </c:pt>
                <c:pt idx="158">
                  <c:v>0.99060000000000004</c:v>
                </c:pt>
                <c:pt idx="159">
                  <c:v>0.99060000000000004</c:v>
                </c:pt>
                <c:pt idx="160">
                  <c:v>0.99060000000000004</c:v>
                </c:pt>
                <c:pt idx="161">
                  <c:v>0.99060000000000004</c:v>
                </c:pt>
                <c:pt idx="162">
                  <c:v>0.99429999999999996</c:v>
                </c:pt>
                <c:pt idx="163">
                  <c:v>0.99429999999999996</c:v>
                </c:pt>
                <c:pt idx="164">
                  <c:v>0.99429999999999996</c:v>
                </c:pt>
                <c:pt idx="165">
                  <c:v>0.99429999999999996</c:v>
                </c:pt>
                <c:pt idx="166">
                  <c:v>0.99429999999999996</c:v>
                </c:pt>
                <c:pt idx="167">
                  <c:v>0.99619999999999997</c:v>
                </c:pt>
                <c:pt idx="168">
                  <c:v>0.99619999999999997</c:v>
                </c:pt>
                <c:pt idx="169">
                  <c:v>0.99619999999999997</c:v>
                </c:pt>
                <c:pt idx="170">
                  <c:v>0.99619999999999997</c:v>
                </c:pt>
                <c:pt idx="171">
                  <c:v>0.99619999999999997</c:v>
                </c:pt>
                <c:pt idx="172">
                  <c:v>0.99809999999999999</c:v>
                </c:pt>
                <c:pt idx="173">
                  <c:v>0.99809999999999999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22016"/>
        <c:axId val="103617280"/>
      </c:scatterChart>
      <c:valAx>
        <c:axId val="104422016"/>
        <c:scaling>
          <c:orientation val="minMax"/>
          <c:max val="180"/>
        </c:scaling>
        <c:delete val="0"/>
        <c:axPos val="b"/>
        <c:title>
          <c:tx>
            <c:rich>
              <a:bodyPr/>
              <a:lstStyle/>
              <a:p>
                <a:pPr>
                  <a:defRPr sz="1364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Absolute Angular Error (degree)</a:t>
                </a:r>
              </a:p>
            </c:rich>
          </c:tx>
          <c:layout>
            <c:manualLayout>
              <c:xMode val="edge"/>
              <c:yMode val="edge"/>
              <c:x val="0.33685574427163545"/>
              <c:y val="0.7215352596343959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99" b="0" i="0" u="none" strike="noStrike" baseline="0">
                <a:solidFill>
                  <a:srgbClr val="FFFFFF"/>
                </a:solidFill>
                <a:latin typeface="宋体"/>
                <a:ea typeface="宋体"/>
                <a:cs typeface="宋体"/>
              </a:defRPr>
            </a:pPr>
            <a:endParaRPr lang="en-US"/>
          </a:p>
        </c:txPr>
        <c:crossAx val="103617280"/>
        <c:crosses val="autoZero"/>
        <c:crossBetween val="midCat"/>
        <c:majorUnit val="30"/>
      </c:valAx>
      <c:valAx>
        <c:axId val="103617280"/>
        <c:scaling>
          <c:orientation val="minMax"/>
          <c:max val="1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364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CDF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392">
                <a:solidFill>
                  <a:schemeClr val="bg1"/>
                </a:solidFill>
              </a:defRPr>
            </a:pPr>
            <a:endParaRPr lang="en-US"/>
          </a:p>
        </c:txPr>
        <c:crossAx val="104422016"/>
        <c:crosses val="autoZero"/>
        <c:crossBetween val="midCat"/>
        <c:majorUnit val="0.2"/>
      </c:valAx>
      <c:spPr>
        <a:ln w="3159">
          <a:solidFill>
            <a:schemeClr val="tx1"/>
          </a:solidFill>
        </a:ln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9748696702168427"/>
          <c:y val="0.49845757165816823"/>
          <c:w val="0.36997997151182549"/>
          <c:h val="0.14865794859343023"/>
        </c:manualLayout>
      </c:layout>
      <c:overlay val="0"/>
      <c:spPr>
        <a:noFill/>
      </c:spPr>
      <c:txPr>
        <a:bodyPr/>
        <a:lstStyle/>
        <a:p>
          <a:pPr>
            <a:defRPr lang="en-US" sz="1599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2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56239560963973"/>
          <c:y val="0.12690410226499471"/>
          <c:w val="0.69313364948699596"/>
          <c:h val="0.51312860892389212"/>
        </c:manualLayout>
      </c:layout>
      <c:scatterChart>
        <c:scatterStyle val="smoothMarker"/>
        <c:varyColors val="0"/>
        <c:ser>
          <c:idx val="3"/>
          <c:order val="0"/>
          <c:tx>
            <c:v>Outdoor AP, Borealis</c:v>
          </c:tx>
          <c:marker>
            <c:symbol val="none"/>
          </c:marker>
          <c:xVal>
            <c:numRef>
              <c:f>Sheet1!$A$2:$A$182</c:f>
              <c:numCache>
                <c:formatCode>General</c:formatCode>
                <c:ptCount val="1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</c:numCache>
            </c:numRef>
          </c:xVal>
          <c:yVal>
            <c:numRef>
              <c:f>Sheet1!$B$2:$B$182</c:f>
              <c:numCache>
                <c:formatCode>General</c:formatCode>
                <c:ptCount val="181"/>
                <c:pt idx="0">
                  <c:v>0</c:v>
                </c:pt>
                <c:pt idx="1">
                  <c:v>1.89E-2</c:v>
                </c:pt>
                <c:pt idx="2">
                  <c:v>5.6599999999999998E-2</c:v>
                </c:pt>
                <c:pt idx="3">
                  <c:v>7.5499999999999998E-2</c:v>
                </c:pt>
                <c:pt idx="4">
                  <c:v>9.4299999999999995E-2</c:v>
                </c:pt>
                <c:pt idx="5">
                  <c:v>0.1226</c:v>
                </c:pt>
                <c:pt idx="6">
                  <c:v>0.1434</c:v>
                </c:pt>
                <c:pt idx="7">
                  <c:v>0.15659999999999999</c:v>
                </c:pt>
                <c:pt idx="8">
                  <c:v>0.1774</c:v>
                </c:pt>
                <c:pt idx="9">
                  <c:v>0.19620000000000001</c:v>
                </c:pt>
                <c:pt idx="10">
                  <c:v>0.22639999999999999</c:v>
                </c:pt>
                <c:pt idx="11">
                  <c:v>0.24909999999999999</c:v>
                </c:pt>
                <c:pt idx="12">
                  <c:v>0.27550000000000002</c:v>
                </c:pt>
                <c:pt idx="13">
                  <c:v>0.3075</c:v>
                </c:pt>
                <c:pt idx="14">
                  <c:v>0.32450000000000001</c:v>
                </c:pt>
                <c:pt idx="15">
                  <c:v>0.3453</c:v>
                </c:pt>
                <c:pt idx="16">
                  <c:v>0.35849999999999999</c:v>
                </c:pt>
                <c:pt idx="17">
                  <c:v>0.37740000000000001</c:v>
                </c:pt>
                <c:pt idx="18">
                  <c:v>0.40379999999999999</c:v>
                </c:pt>
                <c:pt idx="19">
                  <c:v>0.42449999999999999</c:v>
                </c:pt>
                <c:pt idx="20">
                  <c:v>0.43959999999999999</c:v>
                </c:pt>
                <c:pt idx="21">
                  <c:v>0.4642</c:v>
                </c:pt>
                <c:pt idx="22">
                  <c:v>0.4849</c:v>
                </c:pt>
                <c:pt idx="23">
                  <c:v>0.50380000000000003</c:v>
                </c:pt>
                <c:pt idx="24">
                  <c:v>0.52259999999999995</c:v>
                </c:pt>
                <c:pt idx="25">
                  <c:v>0.53580000000000005</c:v>
                </c:pt>
                <c:pt idx="26">
                  <c:v>0.56979999999999997</c:v>
                </c:pt>
                <c:pt idx="27">
                  <c:v>0.59250000000000003</c:v>
                </c:pt>
                <c:pt idx="28">
                  <c:v>0.59619999999999995</c:v>
                </c:pt>
                <c:pt idx="29">
                  <c:v>0.61699999999999999</c:v>
                </c:pt>
                <c:pt idx="30">
                  <c:v>0.62639999999999996</c:v>
                </c:pt>
                <c:pt idx="31">
                  <c:v>0.64529999999999998</c:v>
                </c:pt>
                <c:pt idx="32">
                  <c:v>0.65659999999999996</c:v>
                </c:pt>
                <c:pt idx="33">
                  <c:v>0.66600000000000004</c:v>
                </c:pt>
                <c:pt idx="34">
                  <c:v>0.68110000000000004</c:v>
                </c:pt>
                <c:pt idx="35">
                  <c:v>0.68679999999999997</c:v>
                </c:pt>
                <c:pt idx="36">
                  <c:v>0.69430000000000003</c:v>
                </c:pt>
                <c:pt idx="37">
                  <c:v>0.70189999999999997</c:v>
                </c:pt>
                <c:pt idx="38">
                  <c:v>0.71319999999999995</c:v>
                </c:pt>
                <c:pt idx="39">
                  <c:v>0.72260000000000002</c:v>
                </c:pt>
                <c:pt idx="40">
                  <c:v>0.73399999999999999</c:v>
                </c:pt>
                <c:pt idx="41">
                  <c:v>0.73399999999999999</c:v>
                </c:pt>
                <c:pt idx="42">
                  <c:v>0.74339999999999995</c:v>
                </c:pt>
                <c:pt idx="43">
                  <c:v>0.75470000000000004</c:v>
                </c:pt>
                <c:pt idx="44">
                  <c:v>0.76039999999999996</c:v>
                </c:pt>
                <c:pt idx="45">
                  <c:v>0.77170000000000005</c:v>
                </c:pt>
                <c:pt idx="46">
                  <c:v>0.7792</c:v>
                </c:pt>
                <c:pt idx="47">
                  <c:v>0.78869999999999996</c:v>
                </c:pt>
                <c:pt idx="48">
                  <c:v>0.79249999999999998</c:v>
                </c:pt>
                <c:pt idx="49">
                  <c:v>0.79810000000000003</c:v>
                </c:pt>
                <c:pt idx="50">
                  <c:v>0.80569999999999997</c:v>
                </c:pt>
                <c:pt idx="51">
                  <c:v>0.80940000000000001</c:v>
                </c:pt>
                <c:pt idx="52">
                  <c:v>0.82450000000000001</c:v>
                </c:pt>
                <c:pt idx="53">
                  <c:v>0.83579999999999999</c:v>
                </c:pt>
                <c:pt idx="54">
                  <c:v>0.83960000000000001</c:v>
                </c:pt>
                <c:pt idx="55">
                  <c:v>0.84150000000000003</c:v>
                </c:pt>
                <c:pt idx="56">
                  <c:v>0.8528</c:v>
                </c:pt>
                <c:pt idx="57">
                  <c:v>0.86040000000000005</c:v>
                </c:pt>
                <c:pt idx="58">
                  <c:v>0.86040000000000005</c:v>
                </c:pt>
                <c:pt idx="59">
                  <c:v>0.86599999999999999</c:v>
                </c:pt>
                <c:pt idx="60">
                  <c:v>0.86599999999999999</c:v>
                </c:pt>
                <c:pt idx="61">
                  <c:v>0.8679</c:v>
                </c:pt>
                <c:pt idx="62">
                  <c:v>0.87360000000000004</c:v>
                </c:pt>
                <c:pt idx="63">
                  <c:v>0.87360000000000004</c:v>
                </c:pt>
                <c:pt idx="64">
                  <c:v>0.87739999999999996</c:v>
                </c:pt>
                <c:pt idx="65">
                  <c:v>0.88109999999999999</c:v>
                </c:pt>
                <c:pt idx="66">
                  <c:v>0.88490000000000002</c:v>
                </c:pt>
                <c:pt idx="67">
                  <c:v>0.88870000000000005</c:v>
                </c:pt>
                <c:pt idx="68">
                  <c:v>0.88870000000000005</c:v>
                </c:pt>
                <c:pt idx="69">
                  <c:v>0.89249999999999996</c:v>
                </c:pt>
                <c:pt idx="70">
                  <c:v>0.8962</c:v>
                </c:pt>
                <c:pt idx="71">
                  <c:v>0.89810000000000001</c:v>
                </c:pt>
                <c:pt idx="72">
                  <c:v>0.89810000000000001</c:v>
                </c:pt>
                <c:pt idx="73">
                  <c:v>0.90190000000000003</c:v>
                </c:pt>
                <c:pt idx="74">
                  <c:v>0.90569999999999995</c:v>
                </c:pt>
                <c:pt idx="75">
                  <c:v>0.9113</c:v>
                </c:pt>
                <c:pt idx="76">
                  <c:v>0.91320000000000001</c:v>
                </c:pt>
                <c:pt idx="77">
                  <c:v>0.91320000000000001</c:v>
                </c:pt>
                <c:pt idx="78">
                  <c:v>0.91510000000000002</c:v>
                </c:pt>
                <c:pt idx="79">
                  <c:v>0.91890000000000005</c:v>
                </c:pt>
                <c:pt idx="80">
                  <c:v>0.91890000000000005</c:v>
                </c:pt>
                <c:pt idx="81">
                  <c:v>0.91890000000000005</c:v>
                </c:pt>
                <c:pt idx="82">
                  <c:v>0.92079999999999995</c:v>
                </c:pt>
                <c:pt idx="83">
                  <c:v>0.92079999999999995</c:v>
                </c:pt>
                <c:pt idx="84">
                  <c:v>0.92449999999999999</c:v>
                </c:pt>
                <c:pt idx="85">
                  <c:v>0.9264</c:v>
                </c:pt>
                <c:pt idx="86">
                  <c:v>0.93020000000000003</c:v>
                </c:pt>
                <c:pt idx="87">
                  <c:v>0.93210000000000004</c:v>
                </c:pt>
                <c:pt idx="88">
                  <c:v>0.93579999999999997</c:v>
                </c:pt>
                <c:pt idx="89">
                  <c:v>0.93579999999999997</c:v>
                </c:pt>
                <c:pt idx="90">
                  <c:v>0.93769999999999998</c:v>
                </c:pt>
                <c:pt idx="91">
                  <c:v>0.93959999999999999</c:v>
                </c:pt>
                <c:pt idx="92">
                  <c:v>0.93959999999999999</c:v>
                </c:pt>
                <c:pt idx="93">
                  <c:v>0.93959999999999999</c:v>
                </c:pt>
                <c:pt idx="94">
                  <c:v>0.93959999999999999</c:v>
                </c:pt>
                <c:pt idx="95">
                  <c:v>0.9415</c:v>
                </c:pt>
                <c:pt idx="96">
                  <c:v>0.94340000000000002</c:v>
                </c:pt>
                <c:pt idx="97">
                  <c:v>0.94340000000000002</c:v>
                </c:pt>
                <c:pt idx="98">
                  <c:v>0.94530000000000003</c:v>
                </c:pt>
                <c:pt idx="99">
                  <c:v>0.94720000000000004</c:v>
                </c:pt>
                <c:pt idx="100">
                  <c:v>0.94910000000000005</c:v>
                </c:pt>
                <c:pt idx="101">
                  <c:v>0.95089999999999997</c:v>
                </c:pt>
                <c:pt idx="102">
                  <c:v>0.95089999999999997</c:v>
                </c:pt>
                <c:pt idx="103">
                  <c:v>0.95279999999999998</c:v>
                </c:pt>
                <c:pt idx="104">
                  <c:v>0.95469999999999999</c:v>
                </c:pt>
                <c:pt idx="105">
                  <c:v>0.95469999999999999</c:v>
                </c:pt>
                <c:pt idx="106">
                  <c:v>0.95469999999999999</c:v>
                </c:pt>
                <c:pt idx="107">
                  <c:v>0.95469999999999999</c:v>
                </c:pt>
                <c:pt idx="108">
                  <c:v>0.95469999999999999</c:v>
                </c:pt>
                <c:pt idx="109">
                  <c:v>0.95660000000000001</c:v>
                </c:pt>
                <c:pt idx="110">
                  <c:v>0.95660000000000001</c:v>
                </c:pt>
                <c:pt idx="111">
                  <c:v>0.95660000000000001</c:v>
                </c:pt>
                <c:pt idx="112">
                  <c:v>0.95850000000000002</c:v>
                </c:pt>
                <c:pt idx="113">
                  <c:v>0.95850000000000002</c:v>
                </c:pt>
                <c:pt idx="114">
                  <c:v>0.95850000000000002</c:v>
                </c:pt>
                <c:pt idx="115">
                  <c:v>0.95850000000000002</c:v>
                </c:pt>
                <c:pt idx="116">
                  <c:v>0.95850000000000002</c:v>
                </c:pt>
                <c:pt idx="117">
                  <c:v>0.95850000000000002</c:v>
                </c:pt>
                <c:pt idx="118">
                  <c:v>0.96040000000000003</c:v>
                </c:pt>
                <c:pt idx="119">
                  <c:v>0.96419999999999995</c:v>
                </c:pt>
                <c:pt idx="120">
                  <c:v>0.96599999999999997</c:v>
                </c:pt>
                <c:pt idx="121">
                  <c:v>0.96599999999999997</c:v>
                </c:pt>
                <c:pt idx="122">
                  <c:v>0.96599999999999997</c:v>
                </c:pt>
                <c:pt idx="123">
                  <c:v>0.96599999999999997</c:v>
                </c:pt>
                <c:pt idx="124">
                  <c:v>0.96599999999999997</c:v>
                </c:pt>
                <c:pt idx="125">
                  <c:v>0.96599999999999997</c:v>
                </c:pt>
                <c:pt idx="126">
                  <c:v>0.96599999999999997</c:v>
                </c:pt>
                <c:pt idx="127">
                  <c:v>0.96599999999999997</c:v>
                </c:pt>
                <c:pt idx="128">
                  <c:v>0.96599999999999997</c:v>
                </c:pt>
                <c:pt idx="129">
                  <c:v>0.96599999999999997</c:v>
                </c:pt>
                <c:pt idx="130">
                  <c:v>0.9698</c:v>
                </c:pt>
                <c:pt idx="131">
                  <c:v>0.9698</c:v>
                </c:pt>
                <c:pt idx="132">
                  <c:v>0.97170000000000001</c:v>
                </c:pt>
                <c:pt idx="133">
                  <c:v>0.97170000000000001</c:v>
                </c:pt>
                <c:pt idx="134">
                  <c:v>0.97170000000000001</c:v>
                </c:pt>
                <c:pt idx="135">
                  <c:v>0.97170000000000001</c:v>
                </c:pt>
                <c:pt idx="136">
                  <c:v>0.97170000000000001</c:v>
                </c:pt>
                <c:pt idx="137">
                  <c:v>0.97170000000000001</c:v>
                </c:pt>
                <c:pt idx="138">
                  <c:v>0.97170000000000001</c:v>
                </c:pt>
                <c:pt idx="139">
                  <c:v>0.97170000000000001</c:v>
                </c:pt>
                <c:pt idx="140">
                  <c:v>0.97170000000000001</c:v>
                </c:pt>
                <c:pt idx="141">
                  <c:v>0.97170000000000001</c:v>
                </c:pt>
                <c:pt idx="142">
                  <c:v>0.97170000000000001</c:v>
                </c:pt>
                <c:pt idx="143">
                  <c:v>0.97170000000000001</c:v>
                </c:pt>
                <c:pt idx="144">
                  <c:v>0.97360000000000002</c:v>
                </c:pt>
                <c:pt idx="145">
                  <c:v>0.97550000000000003</c:v>
                </c:pt>
                <c:pt idx="146">
                  <c:v>0.97550000000000003</c:v>
                </c:pt>
                <c:pt idx="147">
                  <c:v>0.97550000000000003</c:v>
                </c:pt>
                <c:pt idx="148">
                  <c:v>0.97740000000000005</c:v>
                </c:pt>
                <c:pt idx="149">
                  <c:v>0.97740000000000005</c:v>
                </c:pt>
                <c:pt idx="150">
                  <c:v>0.98109999999999997</c:v>
                </c:pt>
                <c:pt idx="151">
                  <c:v>0.98299999999999998</c:v>
                </c:pt>
                <c:pt idx="152">
                  <c:v>0.98299999999999998</c:v>
                </c:pt>
                <c:pt idx="153">
                  <c:v>0.9849</c:v>
                </c:pt>
                <c:pt idx="154">
                  <c:v>0.9849</c:v>
                </c:pt>
                <c:pt idx="155">
                  <c:v>0.98870000000000002</c:v>
                </c:pt>
                <c:pt idx="156">
                  <c:v>0.99060000000000004</c:v>
                </c:pt>
                <c:pt idx="157">
                  <c:v>0.99060000000000004</c:v>
                </c:pt>
                <c:pt idx="158">
                  <c:v>0.99060000000000004</c:v>
                </c:pt>
                <c:pt idx="159">
                  <c:v>0.99060000000000004</c:v>
                </c:pt>
                <c:pt idx="160">
                  <c:v>0.99060000000000004</c:v>
                </c:pt>
                <c:pt idx="161">
                  <c:v>0.99060000000000004</c:v>
                </c:pt>
                <c:pt idx="162">
                  <c:v>0.99429999999999996</c:v>
                </c:pt>
                <c:pt idx="163">
                  <c:v>0.99429999999999996</c:v>
                </c:pt>
                <c:pt idx="164">
                  <c:v>0.99429999999999996</c:v>
                </c:pt>
                <c:pt idx="165">
                  <c:v>0.99429999999999996</c:v>
                </c:pt>
                <c:pt idx="166">
                  <c:v>0.99429999999999996</c:v>
                </c:pt>
                <c:pt idx="167">
                  <c:v>0.99619999999999997</c:v>
                </c:pt>
                <c:pt idx="168">
                  <c:v>0.99619999999999997</c:v>
                </c:pt>
                <c:pt idx="169">
                  <c:v>0.99619999999999997</c:v>
                </c:pt>
                <c:pt idx="170">
                  <c:v>0.99619999999999997</c:v>
                </c:pt>
                <c:pt idx="171">
                  <c:v>0.99619999999999997</c:v>
                </c:pt>
                <c:pt idx="172">
                  <c:v>0.99809999999999999</c:v>
                </c:pt>
                <c:pt idx="173">
                  <c:v>0.99809999999999999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Indoor AP, Borealis</c:v>
                </c:pt>
              </c:strCache>
            </c:strRef>
          </c:tx>
          <c:marker>
            <c:symbol val="none"/>
          </c:marker>
          <c:xVal>
            <c:numRef>
              <c:f>Sheet1!$A$2:$A$182</c:f>
              <c:numCache>
                <c:formatCode>General</c:formatCode>
                <c:ptCount val="1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</c:numCache>
            </c:numRef>
          </c:xVal>
          <c:yVal>
            <c:numRef>
              <c:f>Sheet1!$C$2:$C$182</c:f>
              <c:numCache>
                <c:formatCode>General</c:formatCode>
                <c:ptCount val="181"/>
                <c:pt idx="0">
                  <c:v>1.2121211999999999E-2</c:v>
                </c:pt>
                <c:pt idx="1">
                  <c:v>3.0303030000000002E-2</c:v>
                </c:pt>
                <c:pt idx="2">
                  <c:v>6.0606061000000003E-2</c:v>
                </c:pt>
                <c:pt idx="3">
                  <c:v>8.4848485000000001E-2</c:v>
                </c:pt>
                <c:pt idx="4">
                  <c:v>0.13333333</c:v>
                </c:pt>
                <c:pt idx="5">
                  <c:v>0.15757576000000001</c:v>
                </c:pt>
                <c:pt idx="6">
                  <c:v>0.18181818</c:v>
                </c:pt>
                <c:pt idx="7">
                  <c:v>0.21818182</c:v>
                </c:pt>
                <c:pt idx="8">
                  <c:v>0.24848485000000001</c:v>
                </c:pt>
                <c:pt idx="9">
                  <c:v>0.25454545000000001</c:v>
                </c:pt>
                <c:pt idx="10">
                  <c:v>0.27878787999999999</c:v>
                </c:pt>
                <c:pt idx="11">
                  <c:v>0.29090908999999998</c:v>
                </c:pt>
                <c:pt idx="12">
                  <c:v>0.32121211999999999</c:v>
                </c:pt>
                <c:pt idx="13">
                  <c:v>0.35151515</c:v>
                </c:pt>
                <c:pt idx="14">
                  <c:v>0.40606060999999999</c:v>
                </c:pt>
                <c:pt idx="15">
                  <c:v>0.42424242000000001</c:v>
                </c:pt>
                <c:pt idx="16">
                  <c:v>0.44242424000000002</c:v>
                </c:pt>
                <c:pt idx="17">
                  <c:v>0.45454545000000002</c:v>
                </c:pt>
                <c:pt idx="18">
                  <c:v>0.46666667000000001</c:v>
                </c:pt>
                <c:pt idx="19">
                  <c:v>0.47272726999999998</c:v>
                </c:pt>
                <c:pt idx="20">
                  <c:v>0.48484848000000003</c:v>
                </c:pt>
                <c:pt idx="21">
                  <c:v>0.52121211999999995</c:v>
                </c:pt>
                <c:pt idx="22">
                  <c:v>0.53939393999999996</c:v>
                </c:pt>
                <c:pt idx="23">
                  <c:v>0.56969696999999997</c:v>
                </c:pt>
                <c:pt idx="24">
                  <c:v>0.59393938999999996</c:v>
                </c:pt>
                <c:pt idx="25">
                  <c:v>0.60606061</c:v>
                </c:pt>
                <c:pt idx="26">
                  <c:v>0.63030302999999999</c:v>
                </c:pt>
                <c:pt idx="27">
                  <c:v>0.63636364000000001</c:v>
                </c:pt>
                <c:pt idx="28">
                  <c:v>0.65454544999999997</c:v>
                </c:pt>
                <c:pt idx="29">
                  <c:v>0.66060605999999999</c:v>
                </c:pt>
                <c:pt idx="30">
                  <c:v>0.7030303</c:v>
                </c:pt>
                <c:pt idx="31">
                  <c:v>0.70909091000000002</c:v>
                </c:pt>
                <c:pt idx="32">
                  <c:v>0.72121212000000001</c:v>
                </c:pt>
                <c:pt idx="33">
                  <c:v>0.73333333000000001</c:v>
                </c:pt>
                <c:pt idx="34">
                  <c:v>0.75151515000000002</c:v>
                </c:pt>
                <c:pt idx="35">
                  <c:v>0.75757576000000004</c:v>
                </c:pt>
                <c:pt idx="36">
                  <c:v>0.75757576000000004</c:v>
                </c:pt>
                <c:pt idx="37">
                  <c:v>0.75757576000000004</c:v>
                </c:pt>
                <c:pt idx="38">
                  <c:v>0.75757576000000004</c:v>
                </c:pt>
                <c:pt idx="39">
                  <c:v>0.75757576000000004</c:v>
                </c:pt>
                <c:pt idx="40">
                  <c:v>0.75757576000000004</c:v>
                </c:pt>
                <c:pt idx="41">
                  <c:v>0.75757576000000004</c:v>
                </c:pt>
                <c:pt idx="42">
                  <c:v>0.76363636000000001</c:v>
                </c:pt>
                <c:pt idx="43">
                  <c:v>0.76363636000000001</c:v>
                </c:pt>
                <c:pt idx="44">
                  <c:v>0.77575757999999995</c:v>
                </c:pt>
                <c:pt idx="45">
                  <c:v>0.78181818000000003</c:v>
                </c:pt>
                <c:pt idx="46">
                  <c:v>0.78181818000000003</c:v>
                </c:pt>
                <c:pt idx="47">
                  <c:v>0.78787879000000005</c:v>
                </c:pt>
                <c:pt idx="48">
                  <c:v>0.8</c:v>
                </c:pt>
                <c:pt idx="49">
                  <c:v>0.80606060999999996</c:v>
                </c:pt>
                <c:pt idx="50">
                  <c:v>0.80606060999999996</c:v>
                </c:pt>
                <c:pt idx="51">
                  <c:v>0.80606060999999996</c:v>
                </c:pt>
                <c:pt idx="52">
                  <c:v>0.80606060999999996</c:v>
                </c:pt>
                <c:pt idx="53">
                  <c:v>0.81818181999999995</c:v>
                </c:pt>
                <c:pt idx="54">
                  <c:v>0.81818181999999995</c:v>
                </c:pt>
                <c:pt idx="55">
                  <c:v>0.83030303000000005</c:v>
                </c:pt>
                <c:pt idx="56">
                  <c:v>0.83030303000000005</c:v>
                </c:pt>
                <c:pt idx="57">
                  <c:v>0.83030303000000005</c:v>
                </c:pt>
                <c:pt idx="58">
                  <c:v>0.83636363999999996</c:v>
                </c:pt>
                <c:pt idx="59">
                  <c:v>0.83636363999999996</c:v>
                </c:pt>
                <c:pt idx="60">
                  <c:v>0.84242424000000005</c:v>
                </c:pt>
                <c:pt idx="61">
                  <c:v>0.84242424000000005</c:v>
                </c:pt>
                <c:pt idx="62">
                  <c:v>0.84242424000000005</c:v>
                </c:pt>
                <c:pt idx="63">
                  <c:v>0.84242424000000005</c:v>
                </c:pt>
                <c:pt idx="64">
                  <c:v>0.84242424000000005</c:v>
                </c:pt>
                <c:pt idx="65">
                  <c:v>0.84242424000000005</c:v>
                </c:pt>
                <c:pt idx="66">
                  <c:v>0.84242424000000005</c:v>
                </c:pt>
                <c:pt idx="67">
                  <c:v>0.84848484999999996</c:v>
                </c:pt>
                <c:pt idx="68">
                  <c:v>0.84848484999999996</c:v>
                </c:pt>
                <c:pt idx="69">
                  <c:v>0.86060605999999995</c:v>
                </c:pt>
                <c:pt idx="70">
                  <c:v>0.86060605999999995</c:v>
                </c:pt>
                <c:pt idx="71">
                  <c:v>0.86060605999999995</c:v>
                </c:pt>
                <c:pt idx="72">
                  <c:v>0.86060605999999995</c:v>
                </c:pt>
                <c:pt idx="73">
                  <c:v>0.86060605999999995</c:v>
                </c:pt>
                <c:pt idx="74">
                  <c:v>0.86060605999999995</c:v>
                </c:pt>
                <c:pt idx="75">
                  <c:v>0.86060605999999995</c:v>
                </c:pt>
                <c:pt idx="76">
                  <c:v>0.86060605999999995</c:v>
                </c:pt>
                <c:pt idx="77">
                  <c:v>0.86060605999999995</c:v>
                </c:pt>
                <c:pt idx="78">
                  <c:v>0.87878787999999997</c:v>
                </c:pt>
                <c:pt idx="79">
                  <c:v>0.87878787999999997</c:v>
                </c:pt>
                <c:pt idx="80">
                  <c:v>0.87878787999999997</c:v>
                </c:pt>
                <c:pt idx="81">
                  <c:v>0.87878787999999997</c:v>
                </c:pt>
                <c:pt idx="82">
                  <c:v>0.87878787999999997</c:v>
                </c:pt>
                <c:pt idx="83">
                  <c:v>0.87878787999999997</c:v>
                </c:pt>
                <c:pt idx="84">
                  <c:v>0.88484848000000005</c:v>
                </c:pt>
                <c:pt idx="85">
                  <c:v>0.89090908999999996</c:v>
                </c:pt>
                <c:pt idx="86">
                  <c:v>0.89090908999999996</c:v>
                </c:pt>
                <c:pt idx="87">
                  <c:v>0.89090908999999996</c:v>
                </c:pt>
                <c:pt idx="88">
                  <c:v>0.89090908999999996</c:v>
                </c:pt>
                <c:pt idx="89">
                  <c:v>0.89696969999999998</c:v>
                </c:pt>
                <c:pt idx="90">
                  <c:v>0.90303029999999995</c:v>
                </c:pt>
                <c:pt idx="91">
                  <c:v>0.90303029999999995</c:v>
                </c:pt>
                <c:pt idx="92">
                  <c:v>0.90303029999999995</c:v>
                </c:pt>
                <c:pt idx="93">
                  <c:v>0.90303029999999995</c:v>
                </c:pt>
                <c:pt idx="94">
                  <c:v>0.90303029999999995</c:v>
                </c:pt>
                <c:pt idx="95">
                  <c:v>0.90303029999999995</c:v>
                </c:pt>
                <c:pt idx="96">
                  <c:v>0.90909090999999997</c:v>
                </c:pt>
                <c:pt idx="97">
                  <c:v>0.90909090999999997</c:v>
                </c:pt>
                <c:pt idx="98">
                  <c:v>0.90909090999999997</c:v>
                </c:pt>
                <c:pt idx="99">
                  <c:v>0.90909090999999997</c:v>
                </c:pt>
                <c:pt idx="100">
                  <c:v>0.90909090999999997</c:v>
                </c:pt>
                <c:pt idx="101">
                  <c:v>0.92121211999999997</c:v>
                </c:pt>
                <c:pt idx="102">
                  <c:v>0.92727272999999999</c:v>
                </c:pt>
                <c:pt idx="103">
                  <c:v>0.92727272999999999</c:v>
                </c:pt>
                <c:pt idx="104">
                  <c:v>0.93333332999999996</c:v>
                </c:pt>
                <c:pt idx="105">
                  <c:v>0.93939393999999998</c:v>
                </c:pt>
                <c:pt idx="106">
                  <c:v>0.93939393999999998</c:v>
                </c:pt>
                <c:pt idx="107">
                  <c:v>0.93939393999999998</c:v>
                </c:pt>
                <c:pt idx="108">
                  <c:v>0.93939393999999998</c:v>
                </c:pt>
                <c:pt idx="109">
                  <c:v>0.93939393999999998</c:v>
                </c:pt>
                <c:pt idx="110">
                  <c:v>0.93939393999999998</c:v>
                </c:pt>
                <c:pt idx="111">
                  <c:v>0.93939393999999998</c:v>
                </c:pt>
                <c:pt idx="112">
                  <c:v>0.93939393999999998</c:v>
                </c:pt>
                <c:pt idx="113">
                  <c:v>0.93939393999999998</c:v>
                </c:pt>
                <c:pt idx="114">
                  <c:v>0.93939393999999998</c:v>
                </c:pt>
                <c:pt idx="115">
                  <c:v>0.93939393999999998</c:v>
                </c:pt>
                <c:pt idx="116">
                  <c:v>0.93939393999999998</c:v>
                </c:pt>
                <c:pt idx="117">
                  <c:v>0.93939393999999998</c:v>
                </c:pt>
                <c:pt idx="118">
                  <c:v>0.94545455</c:v>
                </c:pt>
                <c:pt idx="119">
                  <c:v>0.94545455</c:v>
                </c:pt>
                <c:pt idx="120">
                  <c:v>0.94545455</c:v>
                </c:pt>
                <c:pt idx="121">
                  <c:v>0.95151514999999998</c:v>
                </c:pt>
                <c:pt idx="122">
                  <c:v>0.95151514999999998</c:v>
                </c:pt>
                <c:pt idx="123">
                  <c:v>0.95151514999999998</c:v>
                </c:pt>
                <c:pt idx="124">
                  <c:v>0.95151514999999998</c:v>
                </c:pt>
                <c:pt idx="125">
                  <c:v>0.95757576</c:v>
                </c:pt>
                <c:pt idx="126">
                  <c:v>0.95757576</c:v>
                </c:pt>
                <c:pt idx="127">
                  <c:v>0.95757576</c:v>
                </c:pt>
                <c:pt idx="128">
                  <c:v>0.95757576</c:v>
                </c:pt>
                <c:pt idx="129">
                  <c:v>0.96363635999999997</c:v>
                </c:pt>
                <c:pt idx="130">
                  <c:v>0.96363635999999997</c:v>
                </c:pt>
                <c:pt idx="131">
                  <c:v>0.96363635999999997</c:v>
                </c:pt>
                <c:pt idx="132">
                  <c:v>0.96969696999999999</c:v>
                </c:pt>
                <c:pt idx="133">
                  <c:v>0.97575758000000001</c:v>
                </c:pt>
                <c:pt idx="134">
                  <c:v>0.97575758000000001</c:v>
                </c:pt>
                <c:pt idx="135">
                  <c:v>0.97575758000000001</c:v>
                </c:pt>
                <c:pt idx="136">
                  <c:v>0.98181817999999998</c:v>
                </c:pt>
                <c:pt idx="137">
                  <c:v>0.98181817999999998</c:v>
                </c:pt>
                <c:pt idx="138">
                  <c:v>0.98181817999999998</c:v>
                </c:pt>
                <c:pt idx="139">
                  <c:v>0.98181817999999998</c:v>
                </c:pt>
                <c:pt idx="140">
                  <c:v>0.98181817999999998</c:v>
                </c:pt>
                <c:pt idx="141">
                  <c:v>0.98181817999999998</c:v>
                </c:pt>
                <c:pt idx="142">
                  <c:v>0.98181817999999998</c:v>
                </c:pt>
                <c:pt idx="143">
                  <c:v>0.98181817999999998</c:v>
                </c:pt>
                <c:pt idx="144">
                  <c:v>0.98181817999999998</c:v>
                </c:pt>
                <c:pt idx="145">
                  <c:v>0.98181817999999998</c:v>
                </c:pt>
                <c:pt idx="146">
                  <c:v>0.98181817999999998</c:v>
                </c:pt>
                <c:pt idx="147">
                  <c:v>0.98181817999999998</c:v>
                </c:pt>
                <c:pt idx="148">
                  <c:v>0.98181817999999998</c:v>
                </c:pt>
                <c:pt idx="149">
                  <c:v>0.98181817999999998</c:v>
                </c:pt>
                <c:pt idx="150">
                  <c:v>0.98181817999999998</c:v>
                </c:pt>
                <c:pt idx="151">
                  <c:v>0.98181817999999998</c:v>
                </c:pt>
                <c:pt idx="152">
                  <c:v>0.98787879000000001</c:v>
                </c:pt>
                <c:pt idx="153">
                  <c:v>0.98787879000000001</c:v>
                </c:pt>
                <c:pt idx="154">
                  <c:v>0.98787879000000001</c:v>
                </c:pt>
                <c:pt idx="155">
                  <c:v>0.98787879000000001</c:v>
                </c:pt>
                <c:pt idx="156">
                  <c:v>0.98787879000000001</c:v>
                </c:pt>
                <c:pt idx="157">
                  <c:v>0.98787879000000001</c:v>
                </c:pt>
                <c:pt idx="158">
                  <c:v>0.98787879000000001</c:v>
                </c:pt>
                <c:pt idx="159">
                  <c:v>0.99393938999999998</c:v>
                </c:pt>
                <c:pt idx="160">
                  <c:v>0.99393938999999998</c:v>
                </c:pt>
                <c:pt idx="161">
                  <c:v>0.99393938999999998</c:v>
                </c:pt>
                <c:pt idx="162">
                  <c:v>0.99393938999999998</c:v>
                </c:pt>
                <c:pt idx="163">
                  <c:v>0.99393938999999998</c:v>
                </c:pt>
                <c:pt idx="164">
                  <c:v>0.99393938999999998</c:v>
                </c:pt>
                <c:pt idx="165">
                  <c:v>0.99393938999999998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Outdoor AP, GUIDE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Sheet1!$A$2:$A$182</c:f>
              <c:numCache>
                <c:formatCode>General</c:formatCode>
                <c:ptCount val="1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</c:numCache>
            </c:numRef>
          </c:xVal>
          <c:yVal>
            <c:numRef>
              <c:f>Sheet1!$D$2:$D$182</c:f>
              <c:numCache>
                <c:formatCode>General</c:formatCode>
                <c:ptCount val="181"/>
                <c:pt idx="0">
                  <c:v>1.2626263E-2</c:v>
                </c:pt>
                <c:pt idx="1">
                  <c:v>1.5151515000000001E-2</c:v>
                </c:pt>
                <c:pt idx="2">
                  <c:v>2.5252525000000001E-2</c:v>
                </c:pt>
                <c:pt idx="3">
                  <c:v>2.7777777999999999E-2</c:v>
                </c:pt>
                <c:pt idx="4">
                  <c:v>4.0404040000000002E-2</c:v>
                </c:pt>
                <c:pt idx="5">
                  <c:v>4.7979797999999997E-2</c:v>
                </c:pt>
                <c:pt idx="6">
                  <c:v>5.5555555999999999E-2</c:v>
                </c:pt>
                <c:pt idx="7">
                  <c:v>7.5757575999999993E-2</c:v>
                </c:pt>
                <c:pt idx="8">
                  <c:v>9.0909090999999997E-2</c:v>
                </c:pt>
                <c:pt idx="9">
                  <c:v>0.10101010000000001</c:v>
                </c:pt>
                <c:pt idx="10">
                  <c:v>0.10353535</c:v>
                </c:pt>
                <c:pt idx="11">
                  <c:v>0.11111111</c:v>
                </c:pt>
                <c:pt idx="12">
                  <c:v>0.11616161999999999</c:v>
                </c:pt>
                <c:pt idx="13">
                  <c:v>0.12373737</c:v>
                </c:pt>
                <c:pt idx="14">
                  <c:v>0.12878787999999999</c:v>
                </c:pt>
                <c:pt idx="15">
                  <c:v>0.12878787999999999</c:v>
                </c:pt>
                <c:pt idx="16">
                  <c:v>0.14141413999999999</c:v>
                </c:pt>
                <c:pt idx="17">
                  <c:v>0.15151514999999999</c:v>
                </c:pt>
                <c:pt idx="18">
                  <c:v>0.16161616000000001</c:v>
                </c:pt>
                <c:pt idx="19">
                  <c:v>0.16414140999999999</c:v>
                </c:pt>
                <c:pt idx="20">
                  <c:v>0.17171717</c:v>
                </c:pt>
                <c:pt idx="21">
                  <c:v>0.18181818</c:v>
                </c:pt>
                <c:pt idx="22">
                  <c:v>0.1969697</c:v>
                </c:pt>
                <c:pt idx="23">
                  <c:v>0.20707070999999999</c:v>
                </c:pt>
                <c:pt idx="24">
                  <c:v>0.21717172000000001</c:v>
                </c:pt>
                <c:pt idx="25">
                  <c:v>0.22727273000000001</c:v>
                </c:pt>
                <c:pt idx="26">
                  <c:v>0.23232322999999999</c:v>
                </c:pt>
                <c:pt idx="27">
                  <c:v>0.24494948999999999</c:v>
                </c:pt>
                <c:pt idx="28">
                  <c:v>0.24747474999999999</c:v>
                </c:pt>
                <c:pt idx="29">
                  <c:v>0.25</c:v>
                </c:pt>
                <c:pt idx="30">
                  <c:v>0.26010101000000002</c:v>
                </c:pt>
                <c:pt idx="31">
                  <c:v>0.26010101000000002</c:v>
                </c:pt>
                <c:pt idx="32">
                  <c:v>0.28030303000000001</c:v>
                </c:pt>
                <c:pt idx="33">
                  <c:v>0.29797980000000002</c:v>
                </c:pt>
                <c:pt idx="34">
                  <c:v>0.30808080999999998</c:v>
                </c:pt>
                <c:pt idx="35">
                  <c:v>0.31313131</c:v>
                </c:pt>
                <c:pt idx="36">
                  <c:v>0.32323232000000002</c:v>
                </c:pt>
                <c:pt idx="37">
                  <c:v>0.34343434</c:v>
                </c:pt>
                <c:pt idx="38">
                  <c:v>0.35101009999999999</c:v>
                </c:pt>
                <c:pt idx="39">
                  <c:v>0.36363635999999999</c:v>
                </c:pt>
                <c:pt idx="40">
                  <c:v>0.37878788000000002</c:v>
                </c:pt>
                <c:pt idx="41">
                  <c:v>0.39646464999999997</c:v>
                </c:pt>
                <c:pt idx="42">
                  <c:v>0.40909090999999997</c:v>
                </c:pt>
                <c:pt idx="43">
                  <c:v>0.42171716999999997</c:v>
                </c:pt>
                <c:pt idx="44">
                  <c:v>0.43181818</c:v>
                </c:pt>
                <c:pt idx="45">
                  <c:v>0.43686869</c:v>
                </c:pt>
                <c:pt idx="46">
                  <c:v>0.45959596000000003</c:v>
                </c:pt>
                <c:pt idx="47">
                  <c:v>0.45959596000000003</c:v>
                </c:pt>
                <c:pt idx="48">
                  <c:v>0.46969696999999999</c:v>
                </c:pt>
                <c:pt idx="49">
                  <c:v>0.47474747</c:v>
                </c:pt>
                <c:pt idx="50">
                  <c:v>0.49242424000000001</c:v>
                </c:pt>
                <c:pt idx="51">
                  <c:v>0.51010100999999997</c:v>
                </c:pt>
                <c:pt idx="52">
                  <c:v>0.52272726999999997</c:v>
                </c:pt>
                <c:pt idx="53">
                  <c:v>0.53535354000000002</c:v>
                </c:pt>
                <c:pt idx="54">
                  <c:v>0.54292929000000001</c:v>
                </c:pt>
                <c:pt idx="55">
                  <c:v>0.55808080999999998</c:v>
                </c:pt>
                <c:pt idx="56">
                  <c:v>0.56313131000000005</c:v>
                </c:pt>
                <c:pt idx="57">
                  <c:v>0.57828283000000003</c:v>
                </c:pt>
                <c:pt idx="58">
                  <c:v>0.58333332999999998</c:v>
                </c:pt>
                <c:pt idx="59">
                  <c:v>0.59848484999999996</c:v>
                </c:pt>
                <c:pt idx="60">
                  <c:v>0.60101009999999999</c:v>
                </c:pt>
                <c:pt idx="61">
                  <c:v>0.62121212000000003</c:v>
                </c:pt>
                <c:pt idx="62">
                  <c:v>0.62878787999999997</c:v>
                </c:pt>
                <c:pt idx="63">
                  <c:v>0.63636364000000001</c:v>
                </c:pt>
                <c:pt idx="64">
                  <c:v>0.64141413999999997</c:v>
                </c:pt>
                <c:pt idx="65">
                  <c:v>0.64393939</c:v>
                </c:pt>
                <c:pt idx="66">
                  <c:v>0.66161616000000001</c:v>
                </c:pt>
                <c:pt idx="67">
                  <c:v>0.67676767999999998</c:v>
                </c:pt>
                <c:pt idx="68">
                  <c:v>0.68686868999999995</c:v>
                </c:pt>
                <c:pt idx="69">
                  <c:v>0.68939393999999998</c:v>
                </c:pt>
                <c:pt idx="70">
                  <c:v>0.69191919000000002</c:v>
                </c:pt>
                <c:pt idx="71">
                  <c:v>0.70202019999999998</c:v>
                </c:pt>
                <c:pt idx="72">
                  <c:v>0.71464645999999998</c:v>
                </c:pt>
                <c:pt idx="73">
                  <c:v>0.72222222000000003</c:v>
                </c:pt>
                <c:pt idx="74">
                  <c:v>0.73484848000000003</c:v>
                </c:pt>
                <c:pt idx="75">
                  <c:v>0.74242423999999996</c:v>
                </c:pt>
                <c:pt idx="76">
                  <c:v>0.75757576000000004</c:v>
                </c:pt>
                <c:pt idx="77">
                  <c:v>0.77020202000000004</c:v>
                </c:pt>
                <c:pt idx="78">
                  <c:v>0.78030303000000001</c:v>
                </c:pt>
                <c:pt idx="79">
                  <c:v>0.79040403999999997</c:v>
                </c:pt>
                <c:pt idx="80">
                  <c:v>0.79040403999999997</c:v>
                </c:pt>
                <c:pt idx="81">
                  <c:v>0.79292929000000001</c:v>
                </c:pt>
                <c:pt idx="82">
                  <c:v>0.80050505000000005</c:v>
                </c:pt>
                <c:pt idx="83">
                  <c:v>0.80808080999999998</c:v>
                </c:pt>
                <c:pt idx="84">
                  <c:v>0.81565657000000003</c:v>
                </c:pt>
                <c:pt idx="85">
                  <c:v>0.82323232000000002</c:v>
                </c:pt>
                <c:pt idx="86">
                  <c:v>0.82828283000000003</c:v>
                </c:pt>
                <c:pt idx="87">
                  <c:v>0.83585858999999996</c:v>
                </c:pt>
                <c:pt idx="88">
                  <c:v>0.85353535000000003</c:v>
                </c:pt>
                <c:pt idx="89">
                  <c:v>0.85353535000000003</c:v>
                </c:pt>
                <c:pt idx="90">
                  <c:v>0.85353535000000003</c:v>
                </c:pt>
                <c:pt idx="91">
                  <c:v>0.85858586000000003</c:v>
                </c:pt>
                <c:pt idx="92">
                  <c:v>0.86111110999999996</c:v>
                </c:pt>
                <c:pt idx="93">
                  <c:v>0.86111110999999996</c:v>
                </c:pt>
                <c:pt idx="94">
                  <c:v>0.86616161999999997</c:v>
                </c:pt>
                <c:pt idx="95">
                  <c:v>0.86616161999999997</c:v>
                </c:pt>
                <c:pt idx="96">
                  <c:v>0.87121212000000003</c:v>
                </c:pt>
                <c:pt idx="97">
                  <c:v>0.87373736999999996</c:v>
                </c:pt>
                <c:pt idx="98">
                  <c:v>0.88383838000000003</c:v>
                </c:pt>
                <c:pt idx="99">
                  <c:v>0.88636364000000001</c:v>
                </c:pt>
                <c:pt idx="100">
                  <c:v>0.88636364000000001</c:v>
                </c:pt>
                <c:pt idx="101">
                  <c:v>0.89393939</c:v>
                </c:pt>
                <c:pt idx="102">
                  <c:v>0.89393939</c:v>
                </c:pt>
                <c:pt idx="103">
                  <c:v>0.89898990000000001</c:v>
                </c:pt>
                <c:pt idx="104">
                  <c:v>0.90151515000000004</c:v>
                </c:pt>
                <c:pt idx="105">
                  <c:v>0.90151515000000004</c:v>
                </c:pt>
                <c:pt idx="106">
                  <c:v>0.90404039999999997</c:v>
                </c:pt>
                <c:pt idx="107">
                  <c:v>0.90656566000000005</c:v>
                </c:pt>
                <c:pt idx="108">
                  <c:v>0.91414141000000004</c:v>
                </c:pt>
                <c:pt idx="109">
                  <c:v>0.91666667000000002</c:v>
                </c:pt>
                <c:pt idx="110">
                  <c:v>0.91666667000000002</c:v>
                </c:pt>
                <c:pt idx="111">
                  <c:v>0.91919192000000005</c:v>
                </c:pt>
                <c:pt idx="112">
                  <c:v>0.91919192000000005</c:v>
                </c:pt>
                <c:pt idx="113">
                  <c:v>0.92424242000000001</c:v>
                </c:pt>
                <c:pt idx="114">
                  <c:v>0.92929293000000002</c:v>
                </c:pt>
                <c:pt idx="115">
                  <c:v>0.93181818000000005</c:v>
                </c:pt>
                <c:pt idx="116">
                  <c:v>0.93181818000000005</c:v>
                </c:pt>
                <c:pt idx="117">
                  <c:v>0.93181818000000005</c:v>
                </c:pt>
                <c:pt idx="118">
                  <c:v>0.93181818000000005</c:v>
                </c:pt>
                <c:pt idx="119">
                  <c:v>0.93434342999999997</c:v>
                </c:pt>
                <c:pt idx="120">
                  <c:v>0.93686868999999995</c:v>
                </c:pt>
                <c:pt idx="121">
                  <c:v>0.93939393999999998</c:v>
                </c:pt>
                <c:pt idx="122">
                  <c:v>0.93939393999999998</c:v>
                </c:pt>
                <c:pt idx="123">
                  <c:v>0.94444444000000005</c:v>
                </c:pt>
                <c:pt idx="124">
                  <c:v>0.94444444000000005</c:v>
                </c:pt>
                <c:pt idx="125">
                  <c:v>0.94949494999999995</c:v>
                </c:pt>
                <c:pt idx="126">
                  <c:v>0.94949494999999995</c:v>
                </c:pt>
                <c:pt idx="127">
                  <c:v>0.95707070999999999</c:v>
                </c:pt>
                <c:pt idx="128">
                  <c:v>0.95707070999999999</c:v>
                </c:pt>
                <c:pt idx="129">
                  <c:v>0.95959596000000003</c:v>
                </c:pt>
                <c:pt idx="130">
                  <c:v>0.96212120999999995</c:v>
                </c:pt>
                <c:pt idx="131">
                  <c:v>0.96464645999999998</c:v>
                </c:pt>
                <c:pt idx="132">
                  <c:v>0.96464645999999998</c:v>
                </c:pt>
                <c:pt idx="133">
                  <c:v>0.96464645999999998</c:v>
                </c:pt>
                <c:pt idx="134">
                  <c:v>0.96717171999999996</c:v>
                </c:pt>
                <c:pt idx="135">
                  <c:v>0.97222222000000003</c:v>
                </c:pt>
                <c:pt idx="136">
                  <c:v>0.97474746999999995</c:v>
                </c:pt>
                <c:pt idx="137">
                  <c:v>0.97474746999999995</c:v>
                </c:pt>
                <c:pt idx="138">
                  <c:v>0.97727273000000003</c:v>
                </c:pt>
                <c:pt idx="139">
                  <c:v>0.97727273000000003</c:v>
                </c:pt>
                <c:pt idx="140">
                  <c:v>0.97727273000000003</c:v>
                </c:pt>
                <c:pt idx="141">
                  <c:v>0.97727273000000003</c:v>
                </c:pt>
                <c:pt idx="142">
                  <c:v>0.97727273000000003</c:v>
                </c:pt>
                <c:pt idx="143">
                  <c:v>0.97727273000000003</c:v>
                </c:pt>
                <c:pt idx="144">
                  <c:v>0.97727273000000003</c:v>
                </c:pt>
                <c:pt idx="145">
                  <c:v>0.97727273000000003</c:v>
                </c:pt>
                <c:pt idx="146">
                  <c:v>0.97727273000000003</c:v>
                </c:pt>
                <c:pt idx="147">
                  <c:v>0.97727273000000003</c:v>
                </c:pt>
                <c:pt idx="148">
                  <c:v>0.97979797999999996</c:v>
                </c:pt>
                <c:pt idx="149">
                  <c:v>0.98232322999999999</c:v>
                </c:pt>
                <c:pt idx="150">
                  <c:v>0.98232322999999999</c:v>
                </c:pt>
                <c:pt idx="151">
                  <c:v>0.98737374</c:v>
                </c:pt>
                <c:pt idx="152">
                  <c:v>0.98737374</c:v>
                </c:pt>
                <c:pt idx="153">
                  <c:v>0.98737374</c:v>
                </c:pt>
                <c:pt idx="154">
                  <c:v>0.98737374</c:v>
                </c:pt>
                <c:pt idx="155">
                  <c:v>0.98989899000000003</c:v>
                </c:pt>
                <c:pt idx="156">
                  <c:v>0.98989899000000003</c:v>
                </c:pt>
                <c:pt idx="157">
                  <c:v>0.99242423999999996</c:v>
                </c:pt>
                <c:pt idx="158">
                  <c:v>0.99242423999999996</c:v>
                </c:pt>
                <c:pt idx="159">
                  <c:v>0.99242423999999996</c:v>
                </c:pt>
                <c:pt idx="160">
                  <c:v>0.99242423999999996</c:v>
                </c:pt>
                <c:pt idx="161">
                  <c:v>0.99242423999999996</c:v>
                </c:pt>
                <c:pt idx="162">
                  <c:v>0.99494948999999999</c:v>
                </c:pt>
                <c:pt idx="163">
                  <c:v>0.99494948999999999</c:v>
                </c:pt>
                <c:pt idx="164">
                  <c:v>0.99494948999999999</c:v>
                </c:pt>
                <c:pt idx="165">
                  <c:v>0.99494948999999999</c:v>
                </c:pt>
                <c:pt idx="166">
                  <c:v>0.99494948999999999</c:v>
                </c:pt>
                <c:pt idx="167">
                  <c:v>0.99494948999999999</c:v>
                </c:pt>
                <c:pt idx="168">
                  <c:v>0.99494948999999999</c:v>
                </c:pt>
                <c:pt idx="169">
                  <c:v>0.99494948999999999</c:v>
                </c:pt>
                <c:pt idx="170">
                  <c:v>0.99494948999999999</c:v>
                </c:pt>
                <c:pt idx="171">
                  <c:v>0.99494948999999999</c:v>
                </c:pt>
                <c:pt idx="172">
                  <c:v>0.99747474999999997</c:v>
                </c:pt>
                <c:pt idx="173">
                  <c:v>0.99747474999999997</c:v>
                </c:pt>
                <c:pt idx="174">
                  <c:v>0.99747474999999997</c:v>
                </c:pt>
                <c:pt idx="175">
                  <c:v>0.99747474999999997</c:v>
                </c:pt>
                <c:pt idx="176">
                  <c:v>0.99747474999999997</c:v>
                </c:pt>
                <c:pt idx="177">
                  <c:v>0.99747474999999997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Indoor AP, GUIDE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Sheet1!$A$2:$A$182</c:f>
              <c:numCache>
                <c:formatCode>General</c:formatCode>
                <c:ptCount val="1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</c:numCache>
            </c:numRef>
          </c:xVal>
          <c:yVal>
            <c:numRef>
              <c:f>Sheet1!$E$2:$E$182</c:f>
              <c:numCache>
                <c:formatCode>General</c:formatCode>
                <c:ptCount val="181"/>
                <c:pt idx="0">
                  <c:v>2.7777778000000002E-3</c:v>
                </c:pt>
                <c:pt idx="1">
                  <c:v>1.1111111E-2</c:v>
                </c:pt>
                <c:pt idx="2">
                  <c:v>1.9444444000000002E-2</c:v>
                </c:pt>
                <c:pt idx="3">
                  <c:v>3.0555556000000001E-2</c:v>
                </c:pt>
                <c:pt idx="4">
                  <c:v>4.1666666999999998E-2</c:v>
                </c:pt>
                <c:pt idx="5">
                  <c:v>5.2777777999999997E-2</c:v>
                </c:pt>
                <c:pt idx="6">
                  <c:v>7.2222222000000003E-2</c:v>
                </c:pt>
                <c:pt idx="7">
                  <c:v>7.4999999999999997E-2</c:v>
                </c:pt>
                <c:pt idx="8">
                  <c:v>8.3333332999999996E-2</c:v>
                </c:pt>
                <c:pt idx="9">
                  <c:v>8.6111111000000004E-2</c:v>
                </c:pt>
                <c:pt idx="10">
                  <c:v>9.4444444000000002E-2</c:v>
                </c:pt>
                <c:pt idx="11">
                  <c:v>0.1</c:v>
                </c:pt>
                <c:pt idx="12">
                  <c:v>0.11944444</c:v>
                </c:pt>
                <c:pt idx="13">
                  <c:v>0.125</c:v>
                </c:pt>
                <c:pt idx="14">
                  <c:v>0.14444444000000001</c:v>
                </c:pt>
                <c:pt idx="15">
                  <c:v>0.15</c:v>
                </c:pt>
                <c:pt idx="16">
                  <c:v>0.16944444</c:v>
                </c:pt>
                <c:pt idx="17">
                  <c:v>0.17222222000000001</c:v>
                </c:pt>
                <c:pt idx="18">
                  <c:v>0.17499999999999999</c:v>
                </c:pt>
                <c:pt idx="19">
                  <c:v>0.19444444</c:v>
                </c:pt>
                <c:pt idx="20">
                  <c:v>0.20277777999999999</c:v>
                </c:pt>
                <c:pt idx="21">
                  <c:v>0.21388889</c:v>
                </c:pt>
                <c:pt idx="22">
                  <c:v>0.21666667000000001</c:v>
                </c:pt>
                <c:pt idx="23">
                  <c:v>0.23055555999999999</c:v>
                </c:pt>
                <c:pt idx="24">
                  <c:v>0.23888888999999999</c:v>
                </c:pt>
                <c:pt idx="25">
                  <c:v>0.24444444000000001</c:v>
                </c:pt>
                <c:pt idx="26">
                  <c:v>0.25</c:v>
                </c:pt>
                <c:pt idx="27">
                  <c:v>0.25</c:v>
                </c:pt>
                <c:pt idx="28">
                  <c:v>0.26388888999999999</c:v>
                </c:pt>
                <c:pt idx="29">
                  <c:v>0.27777777999999997</c:v>
                </c:pt>
                <c:pt idx="30">
                  <c:v>0.28055555999999998</c:v>
                </c:pt>
                <c:pt idx="31">
                  <c:v>0.29444443999999997</c:v>
                </c:pt>
                <c:pt idx="32">
                  <c:v>0.30277778</c:v>
                </c:pt>
                <c:pt idx="33">
                  <c:v>0.31111111000000002</c:v>
                </c:pt>
                <c:pt idx="34">
                  <c:v>0.31388888999999998</c:v>
                </c:pt>
                <c:pt idx="35">
                  <c:v>0.32500000000000001</c:v>
                </c:pt>
                <c:pt idx="36">
                  <c:v>0.33611110999999999</c:v>
                </c:pt>
                <c:pt idx="37">
                  <c:v>0.33611110999999999</c:v>
                </c:pt>
                <c:pt idx="38">
                  <c:v>0.34722222000000003</c:v>
                </c:pt>
                <c:pt idx="39">
                  <c:v>0.35555555999999999</c:v>
                </c:pt>
                <c:pt idx="40">
                  <c:v>0.36388889000000002</c:v>
                </c:pt>
                <c:pt idx="41">
                  <c:v>0.36666666999999997</c:v>
                </c:pt>
                <c:pt idx="42">
                  <c:v>0.36944443999999999</c:v>
                </c:pt>
                <c:pt idx="43">
                  <c:v>0.38055556000000001</c:v>
                </c:pt>
                <c:pt idx="44">
                  <c:v>0.38611110999999998</c:v>
                </c:pt>
                <c:pt idx="45">
                  <c:v>0.38611110999999998</c:v>
                </c:pt>
                <c:pt idx="46">
                  <c:v>0.38888888999999999</c:v>
                </c:pt>
                <c:pt idx="47">
                  <c:v>0.38888888999999999</c:v>
                </c:pt>
                <c:pt idx="48">
                  <c:v>0.41111111</c:v>
                </c:pt>
                <c:pt idx="49">
                  <c:v>0.41388889000000001</c:v>
                </c:pt>
                <c:pt idx="50">
                  <c:v>0.43333333000000002</c:v>
                </c:pt>
                <c:pt idx="51">
                  <c:v>0.43888888999999998</c:v>
                </c:pt>
                <c:pt idx="52">
                  <c:v>0.45277778000000002</c:v>
                </c:pt>
                <c:pt idx="53">
                  <c:v>0.45555556000000003</c:v>
                </c:pt>
                <c:pt idx="54">
                  <c:v>0.46111110999999999</c:v>
                </c:pt>
                <c:pt idx="55">
                  <c:v>0.47222222000000003</c:v>
                </c:pt>
                <c:pt idx="56">
                  <c:v>0.48888889000000002</c:v>
                </c:pt>
                <c:pt idx="57">
                  <c:v>0.50277777999999995</c:v>
                </c:pt>
                <c:pt idx="58">
                  <c:v>0.51666666999999999</c:v>
                </c:pt>
                <c:pt idx="59">
                  <c:v>0.51666666999999999</c:v>
                </c:pt>
                <c:pt idx="60">
                  <c:v>0.53055556000000004</c:v>
                </c:pt>
                <c:pt idx="61">
                  <c:v>0.53888888999999995</c:v>
                </c:pt>
                <c:pt idx="62">
                  <c:v>0.54166667000000002</c:v>
                </c:pt>
                <c:pt idx="63">
                  <c:v>0.54444444000000003</c:v>
                </c:pt>
                <c:pt idx="64">
                  <c:v>0.54722221999999998</c:v>
                </c:pt>
                <c:pt idx="65">
                  <c:v>0.55277778</c:v>
                </c:pt>
                <c:pt idx="66">
                  <c:v>0.56388888999999998</c:v>
                </c:pt>
                <c:pt idx="67">
                  <c:v>0.58055555999999997</c:v>
                </c:pt>
                <c:pt idx="68">
                  <c:v>0.59166666999999995</c:v>
                </c:pt>
                <c:pt idx="69">
                  <c:v>0.60833333000000001</c:v>
                </c:pt>
                <c:pt idx="70">
                  <c:v>0.62222222000000005</c:v>
                </c:pt>
                <c:pt idx="71">
                  <c:v>0.62222222000000005</c:v>
                </c:pt>
                <c:pt idx="72">
                  <c:v>0.63611110999999998</c:v>
                </c:pt>
                <c:pt idx="73">
                  <c:v>0.63888889000000004</c:v>
                </c:pt>
                <c:pt idx="74">
                  <c:v>0.64722221999999996</c:v>
                </c:pt>
                <c:pt idx="75">
                  <c:v>0.65</c:v>
                </c:pt>
                <c:pt idx="76">
                  <c:v>0.65833333000000005</c:v>
                </c:pt>
                <c:pt idx="77">
                  <c:v>0.66388888999999995</c:v>
                </c:pt>
                <c:pt idx="78">
                  <c:v>0.66666667000000002</c:v>
                </c:pt>
                <c:pt idx="79">
                  <c:v>0.68055555999999995</c:v>
                </c:pt>
                <c:pt idx="80">
                  <c:v>0.69444444000000005</c:v>
                </c:pt>
                <c:pt idx="81">
                  <c:v>0.70277778000000002</c:v>
                </c:pt>
                <c:pt idx="82">
                  <c:v>0.70555555999999997</c:v>
                </c:pt>
                <c:pt idx="83">
                  <c:v>0.71111111000000005</c:v>
                </c:pt>
                <c:pt idx="84">
                  <c:v>0.71388889</c:v>
                </c:pt>
                <c:pt idx="85">
                  <c:v>0.71666666999999995</c:v>
                </c:pt>
                <c:pt idx="86">
                  <c:v>0.72222222000000003</c:v>
                </c:pt>
                <c:pt idx="87">
                  <c:v>0.72222222000000003</c:v>
                </c:pt>
                <c:pt idx="88">
                  <c:v>0.72499999999999998</c:v>
                </c:pt>
                <c:pt idx="89">
                  <c:v>0.72777778000000004</c:v>
                </c:pt>
                <c:pt idx="90">
                  <c:v>0.73333333000000001</c:v>
                </c:pt>
                <c:pt idx="91">
                  <c:v>0.73611110999999996</c:v>
                </c:pt>
                <c:pt idx="92">
                  <c:v>0.74166666999999997</c:v>
                </c:pt>
                <c:pt idx="93">
                  <c:v>0.75277777999999995</c:v>
                </c:pt>
                <c:pt idx="94">
                  <c:v>0.75555556000000001</c:v>
                </c:pt>
                <c:pt idx="95">
                  <c:v>0.76111110999999998</c:v>
                </c:pt>
                <c:pt idx="96">
                  <c:v>0.76111110999999998</c:v>
                </c:pt>
                <c:pt idx="97">
                  <c:v>0.76111110999999998</c:v>
                </c:pt>
                <c:pt idx="98">
                  <c:v>0.76666666999999999</c:v>
                </c:pt>
                <c:pt idx="99">
                  <c:v>0.76944444000000001</c:v>
                </c:pt>
                <c:pt idx="100">
                  <c:v>0.76944444000000001</c:v>
                </c:pt>
                <c:pt idx="101">
                  <c:v>0.77222221999999996</c:v>
                </c:pt>
                <c:pt idx="102">
                  <c:v>0.77500000000000002</c:v>
                </c:pt>
                <c:pt idx="103">
                  <c:v>0.77777777999999997</c:v>
                </c:pt>
                <c:pt idx="104">
                  <c:v>0.77777777999999997</c:v>
                </c:pt>
                <c:pt idx="105">
                  <c:v>0.78611111</c:v>
                </c:pt>
                <c:pt idx="106">
                  <c:v>0.78888888999999995</c:v>
                </c:pt>
                <c:pt idx="107">
                  <c:v>0.79166667000000002</c:v>
                </c:pt>
                <c:pt idx="108">
                  <c:v>0.8</c:v>
                </c:pt>
                <c:pt idx="109">
                  <c:v>0.80277778</c:v>
                </c:pt>
                <c:pt idx="110">
                  <c:v>0.81111111000000002</c:v>
                </c:pt>
                <c:pt idx="111">
                  <c:v>0.81111111000000002</c:v>
                </c:pt>
                <c:pt idx="112">
                  <c:v>0.81944444000000005</c:v>
                </c:pt>
                <c:pt idx="113">
                  <c:v>0.81944444000000005</c:v>
                </c:pt>
                <c:pt idx="114">
                  <c:v>0.82222222</c:v>
                </c:pt>
                <c:pt idx="115">
                  <c:v>0.82222222</c:v>
                </c:pt>
                <c:pt idx="116">
                  <c:v>0.82777778000000002</c:v>
                </c:pt>
                <c:pt idx="117">
                  <c:v>0.83611111000000005</c:v>
                </c:pt>
                <c:pt idx="118">
                  <c:v>0.84722222000000003</c:v>
                </c:pt>
                <c:pt idx="119">
                  <c:v>0.85277778000000004</c:v>
                </c:pt>
                <c:pt idx="120">
                  <c:v>0.86111110999999996</c:v>
                </c:pt>
                <c:pt idx="121">
                  <c:v>0.86111110999999996</c:v>
                </c:pt>
                <c:pt idx="122">
                  <c:v>0.86111110999999996</c:v>
                </c:pt>
                <c:pt idx="123">
                  <c:v>0.86111110999999996</c:v>
                </c:pt>
                <c:pt idx="124">
                  <c:v>0.86388889000000002</c:v>
                </c:pt>
                <c:pt idx="125">
                  <c:v>0.86666666999999997</c:v>
                </c:pt>
                <c:pt idx="126">
                  <c:v>0.86944443999999999</c:v>
                </c:pt>
                <c:pt idx="127">
                  <c:v>0.86944443999999999</c:v>
                </c:pt>
                <c:pt idx="128">
                  <c:v>0.86944443999999999</c:v>
                </c:pt>
                <c:pt idx="129">
                  <c:v>0.87222222000000005</c:v>
                </c:pt>
                <c:pt idx="130">
                  <c:v>0.875</c:v>
                </c:pt>
                <c:pt idx="131">
                  <c:v>0.87777777999999995</c:v>
                </c:pt>
                <c:pt idx="132">
                  <c:v>0.88055556000000001</c:v>
                </c:pt>
                <c:pt idx="133">
                  <c:v>0.88888889000000004</c:v>
                </c:pt>
                <c:pt idx="134">
                  <c:v>0.89166666999999999</c:v>
                </c:pt>
                <c:pt idx="135">
                  <c:v>0.89166666999999999</c:v>
                </c:pt>
                <c:pt idx="136">
                  <c:v>0.9</c:v>
                </c:pt>
                <c:pt idx="137">
                  <c:v>0.91111111</c:v>
                </c:pt>
                <c:pt idx="138">
                  <c:v>0.91666667000000002</c:v>
                </c:pt>
                <c:pt idx="139">
                  <c:v>0.91944444000000003</c:v>
                </c:pt>
                <c:pt idx="140">
                  <c:v>0.92222221999999998</c:v>
                </c:pt>
                <c:pt idx="141">
                  <c:v>0.92222221999999998</c:v>
                </c:pt>
                <c:pt idx="142">
                  <c:v>0.92222221999999998</c:v>
                </c:pt>
                <c:pt idx="143">
                  <c:v>0.92500000000000004</c:v>
                </c:pt>
                <c:pt idx="144">
                  <c:v>0.92500000000000004</c:v>
                </c:pt>
                <c:pt idx="145">
                  <c:v>0.92500000000000004</c:v>
                </c:pt>
                <c:pt idx="146">
                  <c:v>0.92500000000000004</c:v>
                </c:pt>
                <c:pt idx="147">
                  <c:v>0.92500000000000004</c:v>
                </c:pt>
                <c:pt idx="148">
                  <c:v>0.93055555999999995</c:v>
                </c:pt>
                <c:pt idx="149">
                  <c:v>0.93055555999999995</c:v>
                </c:pt>
                <c:pt idx="150">
                  <c:v>0.93055555999999995</c:v>
                </c:pt>
                <c:pt idx="151">
                  <c:v>0.93055555999999995</c:v>
                </c:pt>
                <c:pt idx="152">
                  <c:v>0.93333332999999996</c:v>
                </c:pt>
                <c:pt idx="153">
                  <c:v>0.94166667000000004</c:v>
                </c:pt>
                <c:pt idx="154">
                  <c:v>0.94166667000000004</c:v>
                </c:pt>
                <c:pt idx="155">
                  <c:v>0.95</c:v>
                </c:pt>
                <c:pt idx="156">
                  <c:v>0.96111111000000005</c:v>
                </c:pt>
                <c:pt idx="157">
                  <c:v>0.96388889</c:v>
                </c:pt>
                <c:pt idx="158">
                  <c:v>0.96388889</c:v>
                </c:pt>
                <c:pt idx="159">
                  <c:v>0.96388889</c:v>
                </c:pt>
                <c:pt idx="160">
                  <c:v>0.96388889</c:v>
                </c:pt>
                <c:pt idx="161">
                  <c:v>0.96666666999999995</c:v>
                </c:pt>
                <c:pt idx="162">
                  <c:v>0.96944443999999996</c:v>
                </c:pt>
                <c:pt idx="163">
                  <c:v>0.97222222000000003</c:v>
                </c:pt>
                <c:pt idx="164">
                  <c:v>0.97777778000000004</c:v>
                </c:pt>
                <c:pt idx="165">
                  <c:v>0.98055555999999999</c:v>
                </c:pt>
                <c:pt idx="166">
                  <c:v>0.98055555999999999</c:v>
                </c:pt>
                <c:pt idx="167">
                  <c:v>0.98055555999999999</c:v>
                </c:pt>
                <c:pt idx="168">
                  <c:v>0.98055555999999999</c:v>
                </c:pt>
                <c:pt idx="169">
                  <c:v>0.98611110999999996</c:v>
                </c:pt>
                <c:pt idx="170">
                  <c:v>0.98611110999999996</c:v>
                </c:pt>
                <c:pt idx="171">
                  <c:v>0.98611110999999996</c:v>
                </c:pt>
                <c:pt idx="172">
                  <c:v>0.98888889000000002</c:v>
                </c:pt>
                <c:pt idx="173">
                  <c:v>0.98888889000000002</c:v>
                </c:pt>
                <c:pt idx="174">
                  <c:v>0.98888889000000002</c:v>
                </c:pt>
                <c:pt idx="175">
                  <c:v>0.99166666999999997</c:v>
                </c:pt>
                <c:pt idx="176">
                  <c:v>0.99722222000000005</c:v>
                </c:pt>
                <c:pt idx="177">
                  <c:v>0.99722222000000005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792064"/>
        <c:axId val="104793984"/>
      </c:scatterChart>
      <c:valAx>
        <c:axId val="104792064"/>
        <c:scaling>
          <c:orientation val="minMax"/>
          <c:max val="180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Absolute Angular Error (degree)</a:t>
                </a:r>
              </a:p>
            </c:rich>
          </c:tx>
          <c:layout>
            <c:manualLayout>
              <c:xMode val="edge"/>
              <c:yMode val="edge"/>
              <c:x val="0.33685574427163545"/>
              <c:y val="0.7215352596343959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en-US"/>
          </a:p>
        </c:txPr>
        <c:crossAx val="104793984"/>
        <c:crosses val="autoZero"/>
        <c:crossBetween val="midCat"/>
        <c:majorUnit val="30"/>
      </c:valAx>
      <c:valAx>
        <c:axId val="104793984"/>
        <c:scaling>
          <c:orientation val="minMax"/>
          <c:max val="1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CDF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104792064"/>
        <c:crosses val="autoZero"/>
        <c:crossBetween val="midCat"/>
        <c:majorUnit val="0.2"/>
      </c:valAx>
      <c:spPr>
        <a:ln w="3168">
          <a:solidFill>
            <a:schemeClr val="tx1"/>
          </a:solidFill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1074452470300713"/>
          <c:y val="0.35339577046261289"/>
          <c:w val="0.35861622669067195"/>
          <c:h val="0.14865794859343023"/>
        </c:manualLayout>
      </c:layout>
      <c:overlay val="0"/>
      <c:spPr>
        <a:noFill/>
      </c:spPr>
      <c:txPr>
        <a:bodyPr/>
        <a:lstStyle/>
        <a:p>
          <a:pPr>
            <a:defRPr lang="en-US"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27473467990414"/>
          <c:y val="8.6956521739130543E-2"/>
          <c:w val="0.77577627524820625"/>
          <c:h val="0.840579710144927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LG Fathom(WM 6.5)</c:v>
                </c:pt>
              </c:strCache>
            </c:strRef>
          </c:tx>
          <c:spPr>
            <a:ln w="506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xVal>
            <c:numRef>
              <c:f>Sheet1!$A$2:$A$74</c:f>
              <c:numCache>
                <c:formatCode>General</c:formatCode>
                <c:ptCount val="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</c:numCache>
            </c:numRef>
          </c:xVal>
          <c:yVal>
            <c:numRef>
              <c:f>Sheet1!$B$2:$B$74</c:f>
              <c:numCache>
                <c:formatCode>General</c:formatCode>
                <c:ptCount val="73"/>
                <c:pt idx="0">
                  <c:v>-58.285699999999999</c:v>
                </c:pt>
                <c:pt idx="1">
                  <c:v>-56</c:v>
                </c:pt>
                <c:pt idx="2">
                  <c:v>-53.25</c:v>
                </c:pt>
                <c:pt idx="3">
                  <c:v>-50.1</c:v>
                </c:pt>
                <c:pt idx="4">
                  <c:v>-50.1</c:v>
                </c:pt>
                <c:pt idx="5">
                  <c:v>-50.381</c:v>
                </c:pt>
                <c:pt idx="6">
                  <c:v>-50.381</c:v>
                </c:pt>
                <c:pt idx="7">
                  <c:v>-50.875</c:v>
                </c:pt>
                <c:pt idx="8">
                  <c:v>-52</c:v>
                </c:pt>
                <c:pt idx="9">
                  <c:v>-52.263199999999998</c:v>
                </c:pt>
                <c:pt idx="10">
                  <c:v>-52.1053</c:v>
                </c:pt>
                <c:pt idx="11">
                  <c:v>-54.136400000000002</c:v>
                </c:pt>
                <c:pt idx="12">
                  <c:v>-52.461500000000001</c:v>
                </c:pt>
                <c:pt idx="13">
                  <c:v>-52.1892</c:v>
                </c:pt>
                <c:pt idx="14">
                  <c:v>-52.146700000000003</c:v>
                </c:pt>
                <c:pt idx="15">
                  <c:v>-52.128599999999999</c:v>
                </c:pt>
                <c:pt idx="16">
                  <c:v>-51.681199999999997</c:v>
                </c:pt>
                <c:pt idx="17">
                  <c:v>-51.625</c:v>
                </c:pt>
                <c:pt idx="18">
                  <c:v>-51.584400000000002</c:v>
                </c:pt>
                <c:pt idx="19">
                  <c:v>-51.584400000000002</c:v>
                </c:pt>
                <c:pt idx="20">
                  <c:v>-52.309100000000001</c:v>
                </c:pt>
                <c:pt idx="21">
                  <c:v>-52.456499999999998</c:v>
                </c:pt>
                <c:pt idx="22">
                  <c:v>-52.5319</c:v>
                </c:pt>
                <c:pt idx="23">
                  <c:v>-52.5319</c:v>
                </c:pt>
                <c:pt idx="24">
                  <c:v>-53.162799999999997</c:v>
                </c:pt>
                <c:pt idx="25">
                  <c:v>-54.1875</c:v>
                </c:pt>
                <c:pt idx="26">
                  <c:v>-54.1875</c:v>
                </c:pt>
                <c:pt idx="27">
                  <c:v>-54.204099999999997</c:v>
                </c:pt>
                <c:pt idx="28">
                  <c:v>-55.254199999999997</c:v>
                </c:pt>
                <c:pt idx="29">
                  <c:v>-56.354199999999999</c:v>
                </c:pt>
                <c:pt idx="30">
                  <c:v>-56.489400000000003</c:v>
                </c:pt>
                <c:pt idx="31">
                  <c:v>-56.583300000000001</c:v>
                </c:pt>
                <c:pt idx="32">
                  <c:v>-56.581400000000002</c:v>
                </c:pt>
                <c:pt idx="33">
                  <c:v>-62.8125</c:v>
                </c:pt>
                <c:pt idx="34">
                  <c:v>-63.041699999999999</c:v>
                </c:pt>
                <c:pt idx="35">
                  <c:v>-63.729199999999999</c:v>
                </c:pt>
                <c:pt idx="36">
                  <c:v>-67.099999999999994</c:v>
                </c:pt>
                <c:pt idx="37">
                  <c:v>-68.222200000000001</c:v>
                </c:pt>
                <c:pt idx="38">
                  <c:v>-68.730800000000002</c:v>
                </c:pt>
                <c:pt idx="39">
                  <c:v>-70.355599999999995</c:v>
                </c:pt>
                <c:pt idx="40">
                  <c:v>-70.355599999999995</c:v>
                </c:pt>
                <c:pt idx="41">
                  <c:v>-68.756799999999998</c:v>
                </c:pt>
                <c:pt idx="42">
                  <c:v>-72.761899999999997</c:v>
                </c:pt>
                <c:pt idx="43">
                  <c:v>-72</c:v>
                </c:pt>
                <c:pt idx="44">
                  <c:v>-70.7273</c:v>
                </c:pt>
                <c:pt idx="45">
                  <c:v>-70.243899999999996</c:v>
                </c:pt>
                <c:pt idx="46">
                  <c:v>-70.243899999999996</c:v>
                </c:pt>
                <c:pt idx="47">
                  <c:v>-68.571399999999997</c:v>
                </c:pt>
                <c:pt idx="48">
                  <c:v>-68</c:v>
                </c:pt>
                <c:pt idx="49">
                  <c:v>-67.731700000000004</c:v>
                </c:pt>
                <c:pt idx="50">
                  <c:v>-67.7273</c:v>
                </c:pt>
                <c:pt idx="51">
                  <c:v>-67.7273</c:v>
                </c:pt>
                <c:pt idx="52">
                  <c:v>-67.290300000000002</c:v>
                </c:pt>
                <c:pt idx="53">
                  <c:v>-66.956500000000005</c:v>
                </c:pt>
                <c:pt idx="54">
                  <c:v>-65.7</c:v>
                </c:pt>
                <c:pt idx="55">
                  <c:v>-65.577799999999996</c:v>
                </c:pt>
                <c:pt idx="56">
                  <c:v>-65.604699999999994</c:v>
                </c:pt>
                <c:pt idx="57">
                  <c:v>-64.461500000000001</c:v>
                </c:pt>
                <c:pt idx="58">
                  <c:v>-64.043499999999995</c:v>
                </c:pt>
                <c:pt idx="59">
                  <c:v>-63.2258</c:v>
                </c:pt>
                <c:pt idx="60">
                  <c:v>-63.0976</c:v>
                </c:pt>
                <c:pt idx="61">
                  <c:v>-63</c:v>
                </c:pt>
                <c:pt idx="62">
                  <c:v>-62.370399999999997</c:v>
                </c:pt>
                <c:pt idx="63">
                  <c:v>-61.863599999999998</c:v>
                </c:pt>
                <c:pt idx="64">
                  <c:v>-61.857100000000003</c:v>
                </c:pt>
                <c:pt idx="65">
                  <c:v>-61.029400000000003</c:v>
                </c:pt>
                <c:pt idx="66">
                  <c:v>-60.341500000000003</c:v>
                </c:pt>
                <c:pt idx="67">
                  <c:v>-60.2121</c:v>
                </c:pt>
                <c:pt idx="68">
                  <c:v>-59.130400000000002</c:v>
                </c:pt>
                <c:pt idx="69">
                  <c:v>-58.75</c:v>
                </c:pt>
                <c:pt idx="70">
                  <c:v>-58.75</c:v>
                </c:pt>
                <c:pt idx="71">
                  <c:v>-58.285699999999999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HTC G1 (Android)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Sheet1!$A$2:$A$74</c:f>
              <c:numCache>
                <c:formatCode>General</c:formatCode>
                <c:ptCount val="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</c:numCache>
            </c:numRef>
          </c:xVal>
          <c:yVal>
            <c:numRef>
              <c:f>Sheet1!$C$2:$C$74</c:f>
              <c:numCache>
                <c:formatCode>General</c:formatCode>
                <c:ptCount val="73"/>
                <c:pt idx="0">
                  <c:v>-58.313491999999997</c:v>
                </c:pt>
                <c:pt idx="1">
                  <c:v>-58.305221000000003</c:v>
                </c:pt>
                <c:pt idx="2">
                  <c:v>-58.294354999999996</c:v>
                </c:pt>
                <c:pt idx="3">
                  <c:v>-57.947541000000001</c:v>
                </c:pt>
                <c:pt idx="4">
                  <c:v>-56.862815999999995</c:v>
                </c:pt>
                <c:pt idx="5">
                  <c:v>-56.426174000000003</c:v>
                </c:pt>
                <c:pt idx="6">
                  <c:v>-56.259739999999994</c:v>
                </c:pt>
                <c:pt idx="7">
                  <c:v>-56.196140999999997</c:v>
                </c:pt>
                <c:pt idx="8">
                  <c:v>-56.152597</c:v>
                </c:pt>
                <c:pt idx="9">
                  <c:v>-54.801325000000006</c:v>
                </c:pt>
                <c:pt idx="10">
                  <c:v>-53.592232999999993</c:v>
                </c:pt>
                <c:pt idx="11">
                  <c:v>-53.648148000000006</c:v>
                </c:pt>
                <c:pt idx="12">
                  <c:v>-54.563758000000007</c:v>
                </c:pt>
                <c:pt idx="13">
                  <c:v>-54.722581000000005</c:v>
                </c:pt>
                <c:pt idx="14">
                  <c:v>-54.770701000000003</c:v>
                </c:pt>
                <c:pt idx="15">
                  <c:v>-54.909677000000002</c:v>
                </c:pt>
                <c:pt idx="16">
                  <c:v>-55.381355999999997</c:v>
                </c:pt>
                <c:pt idx="17">
                  <c:v>-56.533332999999999</c:v>
                </c:pt>
                <c:pt idx="18">
                  <c:v>-57.470588000000006</c:v>
                </c:pt>
                <c:pt idx="19">
                  <c:v>-58.290698000000006</c:v>
                </c:pt>
                <c:pt idx="20">
                  <c:v>-58.597701000000001</c:v>
                </c:pt>
                <c:pt idx="21">
                  <c:v>-58.674419</c:v>
                </c:pt>
                <c:pt idx="22">
                  <c:v>-58.655171999999993</c:v>
                </c:pt>
                <c:pt idx="23">
                  <c:v>-58.752941000000007</c:v>
                </c:pt>
                <c:pt idx="24">
                  <c:v>-59.357142999999994</c:v>
                </c:pt>
                <c:pt idx="25">
                  <c:v>-59.221373999999997</c:v>
                </c:pt>
                <c:pt idx="26">
                  <c:v>-58.224999999999994</c:v>
                </c:pt>
                <c:pt idx="27">
                  <c:v>-58.185929999999999</c:v>
                </c:pt>
                <c:pt idx="28">
                  <c:v>-58.158416000000003</c:v>
                </c:pt>
                <c:pt idx="29">
                  <c:v>-58.03</c:v>
                </c:pt>
                <c:pt idx="30">
                  <c:v>-57.824241999999998</c:v>
                </c:pt>
                <c:pt idx="31">
                  <c:v>-56.575472000000005</c:v>
                </c:pt>
                <c:pt idx="32">
                  <c:v>-57.599999999999994</c:v>
                </c:pt>
                <c:pt idx="33">
                  <c:v>-58.021978000000004</c:v>
                </c:pt>
                <c:pt idx="34">
                  <c:v>-58.114754000000005</c:v>
                </c:pt>
                <c:pt idx="35">
                  <c:v>-58.180790999999999</c:v>
                </c:pt>
                <c:pt idx="36">
                  <c:v>-58.235631999999995</c:v>
                </c:pt>
                <c:pt idx="37">
                  <c:v>-58.402439000000001</c:v>
                </c:pt>
                <c:pt idx="38">
                  <c:v>-59.970588000000006</c:v>
                </c:pt>
                <c:pt idx="39">
                  <c:v>-62.305555999999996</c:v>
                </c:pt>
                <c:pt idx="40">
                  <c:v>-63.307229000000007</c:v>
                </c:pt>
                <c:pt idx="41">
                  <c:v>-63.439758999999995</c:v>
                </c:pt>
                <c:pt idx="42">
                  <c:v>-63.644577999999996</c:v>
                </c:pt>
                <c:pt idx="43">
                  <c:v>-63.840491</c:v>
                </c:pt>
                <c:pt idx="44">
                  <c:v>-66.028036999999998</c:v>
                </c:pt>
                <c:pt idx="45">
                  <c:v>-67.175824000000006</c:v>
                </c:pt>
                <c:pt idx="46">
                  <c:v>-66.912621000000001</c:v>
                </c:pt>
                <c:pt idx="47">
                  <c:v>-66.809523999999996</c:v>
                </c:pt>
                <c:pt idx="48">
                  <c:v>-66.864515999999995</c:v>
                </c:pt>
                <c:pt idx="49">
                  <c:v>-66.915583999999996</c:v>
                </c:pt>
                <c:pt idx="50">
                  <c:v>-66.947711999999996</c:v>
                </c:pt>
                <c:pt idx="51">
                  <c:v>-66.509614999999997</c:v>
                </c:pt>
                <c:pt idx="52">
                  <c:v>-66.181818000000007</c:v>
                </c:pt>
                <c:pt idx="53">
                  <c:v>-66.175824000000006</c:v>
                </c:pt>
                <c:pt idx="54">
                  <c:v>-66.170455000000004</c:v>
                </c:pt>
                <c:pt idx="55">
                  <c:v>-66.095237999999995</c:v>
                </c:pt>
                <c:pt idx="56">
                  <c:v>-65.961538000000004</c:v>
                </c:pt>
                <c:pt idx="57">
                  <c:v>-65.916167999999999</c:v>
                </c:pt>
                <c:pt idx="58">
                  <c:v>-66.055555999999996</c:v>
                </c:pt>
                <c:pt idx="59">
                  <c:v>-65.789062000000001</c:v>
                </c:pt>
                <c:pt idx="60">
                  <c:v>-65.466667000000001</c:v>
                </c:pt>
                <c:pt idx="61">
                  <c:v>-65.287036999999998</c:v>
                </c:pt>
                <c:pt idx="62">
                  <c:v>-65.228571000000002</c:v>
                </c:pt>
                <c:pt idx="63">
                  <c:v>-65.184466</c:v>
                </c:pt>
                <c:pt idx="64">
                  <c:v>-63.363056999999998</c:v>
                </c:pt>
                <c:pt idx="65">
                  <c:v>-62.977272999999997</c:v>
                </c:pt>
                <c:pt idx="66">
                  <c:v>-62.852272999999997</c:v>
                </c:pt>
                <c:pt idx="67">
                  <c:v>-62.181818000000007</c:v>
                </c:pt>
                <c:pt idx="68">
                  <c:v>-60.235293999999996</c:v>
                </c:pt>
                <c:pt idx="69">
                  <c:v>-58.673468999999997</c:v>
                </c:pt>
                <c:pt idx="70">
                  <c:v>-58.342519999999993</c:v>
                </c:pt>
                <c:pt idx="71">
                  <c:v>-58.342519999999993</c:v>
                </c:pt>
              </c:numCache>
            </c:numRef>
          </c:yVal>
          <c:smooth val="1"/>
        </c:ser>
        <c:ser>
          <c:idx val="21"/>
          <c:order val="2"/>
          <c:tx>
            <c:strRef>
              <c:f>Sheet1!$H$1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Sheet1!$A$2:$A$74</c:f>
              <c:numCache>
                <c:formatCode>General</c:formatCode>
                <c:ptCount val="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</c:numCache>
            </c:numRef>
          </c:xVal>
          <c:yVal>
            <c:numRef>
              <c:f>Sheet1!$H$2:$H$73</c:f>
              <c:numCache>
                <c:formatCode>General</c:formatCode>
                <c:ptCount val="72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89536"/>
        <c:axId val="35891072"/>
      </c:scatterChart>
      <c:valAx>
        <c:axId val="35889536"/>
        <c:scaling>
          <c:orientation val="minMax"/>
          <c:max val="36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35891072"/>
        <c:crosses val="autoZero"/>
        <c:crossBetween val="midCat"/>
        <c:majorUnit val="60"/>
      </c:valAx>
      <c:valAx>
        <c:axId val="35891072"/>
        <c:scaling>
          <c:orientation val="minMax"/>
          <c:max val="-40"/>
          <c:min val="-80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lang="en-US"/>
            </a:pPr>
            <a:endParaRPr lang="en-US"/>
          </a:p>
        </c:txPr>
        <c:crossAx val="35889536"/>
        <c:crossesAt val="-90"/>
        <c:crossBetween val="midCat"/>
        <c:majorUnit val="10"/>
      </c:valAx>
      <c:spPr>
        <a:ln>
          <a:solidFill>
            <a:schemeClr val="tx1">
              <a:lumMod val="65000"/>
              <a:lumOff val="35000"/>
            </a:schemeClr>
          </a:solidFill>
        </a:ln>
      </c:spPr>
    </c:plotArea>
    <c:legend>
      <c:legendPos val="tr"/>
      <c:layout>
        <c:manualLayout>
          <c:xMode val="edge"/>
          <c:yMode val="edge"/>
          <c:x val="0.31221185813311803"/>
          <c:y val="8.2574917265776565E-2"/>
          <c:w val="0.67481095632276744"/>
          <c:h val="0.26057834075088437"/>
        </c:manualLayout>
      </c:layout>
      <c:overlay val="1"/>
      <c:txPr>
        <a:bodyPr/>
        <a:lstStyle/>
        <a:p>
          <a:pPr>
            <a:defRPr lang="en-US" sz="1797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98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35842079441944"/>
          <c:y val="7.9710144927537308E-2"/>
          <c:w val="0.74030241114233952"/>
          <c:h val="0.840579710144927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802.11b/g</c:v>
                </c:pt>
              </c:strCache>
            </c:strRef>
          </c:tx>
          <c:spPr>
            <a:ln w="50608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xVal>
            <c:numRef>
              <c:f>Sheet1!$A$2:$A$73</c:f>
              <c:numCache>
                <c:formatCode>General</c:formatCode>
                <c:ptCount val="7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</c:numCache>
            </c:numRef>
          </c:xVal>
          <c:yVal>
            <c:numRef>
              <c:f>Sheet1!$B$2:$B$73</c:f>
              <c:numCache>
                <c:formatCode>General</c:formatCode>
                <c:ptCount val="72"/>
                <c:pt idx="0">
                  <c:v>-49.633299999999998</c:v>
                </c:pt>
                <c:pt idx="1">
                  <c:v>-49.019599999999997</c:v>
                </c:pt>
                <c:pt idx="2">
                  <c:v>-49.459499999999998</c:v>
                </c:pt>
                <c:pt idx="3">
                  <c:v>-51.833300000000001</c:v>
                </c:pt>
                <c:pt idx="4">
                  <c:v>-52.819699999999997</c:v>
                </c:pt>
                <c:pt idx="5">
                  <c:v>-53.2121</c:v>
                </c:pt>
                <c:pt idx="6">
                  <c:v>-53.0563</c:v>
                </c:pt>
                <c:pt idx="7">
                  <c:v>-52.9437</c:v>
                </c:pt>
                <c:pt idx="8">
                  <c:v>-54.295099999999998</c:v>
                </c:pt>
                <c:pt idx="9">
                  <c:v>-54.074599999999997</c:v>
                </c:pt>
                <c:pt idx="10">
                  <c:v>-54.014099999999999</c:v>
                </c:pt>
                <c:pt idx="11">
                  <c:v>-53.8889</c:v>
                </c:pt>
                <c:pt idx="12">
                  <c:v>-53.193199999999997</c:v>
                </c:pt>
                <c:pt idx="13">
                  <c:v>-52.903599999999997</c:v>
                </c:pt>
                <c:pt idx="14">
                  <c:v>-53.025599999999997</c:v>
                </c:pt>
                <c:pt idx="15">
                  <c:v>-53.3429</c:v>
                </c:pt>
                <c:pt idx="16">
                  <c:v>-54.303600000000003</c:v>
                </c:pt>
                <c:pt idx="17">
                  <c:v>-54.764699999999998</c:v>
                </c:pt>
                <c:pt idx="18">
                  <c:v>-54.446800000000003</c:v>
                </c:pt>
                <c:pt idx="19">
                  <c:v>-51.909100000000002</c:v>
                </c:pt>
                <c:pt idx="20">
                  <c:v>-51.923099999999998</c:v>
                </c:pt>
                <c:pt idx="21">
                  <c:v>-51.967700000000001</c:v>
                </c:pt>
                <c:pt idx="22">
                  <c:v>-52</c:v>
                </c:pt>
                <c:pt idx="23">
                  <c:v>-52</c:v>
                </c:pt>
                <c:pt idx="24">
                  <c:v>-52</c:v>
                </c:pt>
                <c:pt idx="25">
                  <c:v>-51.741900000000001</c:v>
                </c:pt>
                <c:pt idx="26">
                  <c:v>-51.827599999999997</c:v>
                </c:pt>
                <c:pt idx="27">
                  <c:v>-51.95</c:v>
                </c:pt>
                <c:pt idx="28">
                  <c:v>-52.333300000000001</c:v>
                </c:pt>
                <c:pt idx="29">
                  <c:v>-53</c:v>
                </c:pt>
                <c:pt idx="30">
                  <c:v>-51</c:v>
                </c:pt>
                <c:pt idx="31">
                  <c:v>-49.521700000000003</c:v>
                </c:pt>
                <c:pt idx="32">
                  <c:v>-49.2</c:v>
                </c:pt>
                <c:pt idx="33">
                  <c:v>-49.161299999999997</c:v>
                </c:pt>
                <c:pt idx="34">
                  <c:v>-49.161299999999997</c:v>
                </c:pt>
                <c:pt idx="35">
                  <c:v>-49.542900000000003</c:v>
                </c:pt>
                <c:pt idx="36">
                  <c:v>-50.637900000000002</c:v>
                </c:pt>
                <c:pt idx="37">
                  <c:v>-50.796900000000001</c:v>
                </c:pt>
                <c:pt idx="38">
                  <c:v>-50.783299999999997</c:v>
                </c:pt>
                <c:pt idx="39">
                  <c:v>-51.5122</c:v>
                </c:pt>
                <c:pt idx="40">
                  <c:v>-52.2059</c:v>
                </c:pt>
                <c:pt idx="41">
                  <c:v>-52.583300000000001</c:v>
                </c:pt>
                <c:pt idx="42">
                  <c:v>-53.152500000000003</c:v>
                </c:pt>
                <c:pt idx="43">
                  <c:v>-53.157899999999998</c:v>
                </c:pt>
                <c:pt idx="44">
                  <c:v>-53.914299999999997</c:v>
                </c:pt>
                <c:pt idx="45">
                  <c:v>-56.8491</c:v>
                </c:pt>
                <c:pt idx="46">
                  <c:v>-57.069000000000003</c:v>
                </c:pt>
                <c:pt idx="47">
                  <c:v>-58.794499999999999</c:v>
                </c:pt>
                <c:pt idx="48">
                  <c:v>-60.217399999999998</c:v>
                </c:pt>
                <c:pt idx="49">
                  <c:v>-60.544600000000003</c:v>
                </c:pt>
                <c:pt idx="50">
                  <c:v>-62.164900000000003</c:v>
                </c:pt>
                <c:pt idx="51">
                  <c:v>-62.519199999999998</c:v>
                </c:pt>
                <c:pt idx="52">
                  <c:v>-63.008200000000002</c:v>
                </c:pt>
                <c:pt idx="53">
                  <c:v>-63.864100000000001</c:v>
                </c:pt>
                <c:pt idx="54">
                  <c:v>-63.955800000000004</c:v>
                </c:pt>
                <c:pt idx="55">
                  <c:v>-63.472700000000003</c:v>
                </c:pt>
                <c:pt idx="56">
                  <c:v>-62.886600000000001</c:v>
                </c:pt>
                <c:pt idx="57">
                  <c:v>-63.418900000000001</c:v>
                </c:pt>
                <c:pt idx="58">
                  <c:v>-63.661499999999997</c:v>
                </c:pt>
                <c:pt idx="59">
                  <c:v>-63.517200000000003</c:v>
                </c:pt>
                <c:pt idx="60">
                  <c:v>-60.829799999999999</c:v>
                </c:pt>
                <c:pt idx="61">
                  <c:v>-58.230800000000002</c:v>
                </c:pt>
                <c:pt idx="62">
                  <c:v>-56.584899999999998</c:v>
                </c:pt>
                <c:pt idx="63">
                  <c:v>-55.095199999999998</c:v>
                </c:pt>
                <c:pt idx="64">
                  <c:v>-54.1111</c:v>
                </c:pt>
                <c:pt idx="65">
                  <c:v>-53.760899999999999</c:v>
                </c:pt>
                <c:pt idx="66">
                  <c:v>-52.573799999999999</c:v>
                </c:pt>
                <c:pt idx="67">
                  <c:v>-52.609400000000001</c:v>
                </c:pt>
                <c:pt idx="68">
                  <c:v>-52.625</c:v>
                </c:pt>
                <c:pt idx="69">
                  <c:v>-51.2121</c:v>
                </c:pt>
                <c:pt idx="70">
                  <c:v>-51</c:v>
                </c:pt>
                <c:pt idx="71">
                  <c:v>-50.805599999999998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802.11n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Sheet1!$A$2:$A$73</c:f>
              <c:numCache>
                <c:formatCode>General</c:formatCode>
                <c:ptCount val="7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</c:numCache>
            </c:numRef>
          </c:xVal>
          <c:yVal>
            <c:numRef>
              <c:f>Sheet1!$C$2:$C$73</c:f>
              <c:numCache>
                <c:formatCode>General</c:formatCode>
                <c:ptCount val="72"/>
                <c:pt idx="0">
                  <c:v>-57.933300000000003</c:v>
                </c:pt>
                <c:pt idx="1">
                  <c:v>-58.148099999999999</c:v>
                </c:pt>
                <c:pt idx="2">
                  <c:v>-58.235300000000002</c:v>
                </c:pt>
                <c:pt idx="3">
                  <c:v>-58.655200000000001</c:v>
                </c:pt>
                <c:pt idx="4">
                  <c:v>-58.535699999999999</c:v>
                </c:pt>
                <c:pt idx="5">
                  <c:v>-58</c:v>
                </c:pt>
                <c:pt idx="6">
                  <c:v>-56.076900000000002</c:v>
                </c:pt>
                <c:pt idx="7">
                  <c:v>-56.125</c:v>
                </c:pt>
                <c:pt idx="8">
                  <c:v>-56.126600000000003</c:v>
                </c:pt>
                <c:pt idx="9">
                  <c:v>-55.137900000000002</c:v>
                </c:pt>
                <c:pt idx="10">
                  <c:v>-54.909100000000002</c:v>
                </c:pt>
                <c:pt idx="11">
                  <c:v>-54.839300000000001</c:v>
                </c:pt>
                <c:pt idx="12">
                  <c:v>-54.839300000000001</c:v>
                </c:pt>
                <c:pt idx="13">
                  <c:v>-54.943399999999997</c:v>
                </c:pt>
                <c:pt idx="14">
                  <c:v>-56.0625</c:v>
                </c:pt>
                <c:pt idx="15">
                  <c:v>-54.4634</c:v>
                </c:pt>
                <c:pt idx="16">
                  <c:v>-53.2759</c:v>
                </c:pt>
                <c:pt idx="17">
                  <c:v>-53.038499999999999</c:v>
                </c:pt>
                <c:pt idx="18">
                  <c:v>-53.038499999999999</c:v>
                </c:pt>
                <c:pt idx="19">
                  <c:v>-53.12</c:v>
                </c:pt>
                <c:pt idx="20">
                  <c:v>-53.12</c:v>
                </c:pt>
                <c:pt idx="21">
                  <c:v>-53.12</c:v>
                </c:pt>
                <c:pt idx="22">
                  <c:v>-53.12</c:v>
                </c:pt>
                <c:pt idx="23">
                  <c:v>-53.25</c:v>
                </c:pt>
                <c:pt idx="24">
                  <c:v>-53.842100000000002</c:v>
                </c:pt>
                <c:pt idx="25">
                  <c:v>-53.464300000000001</c:v>
                </c:pt>
                <c:pt idx="26">
                  <c:v>-53.464300000000001</c:v>
                </c:pt>
                <c:pt idx="27">
                  <c:v>-53.464300000000001</c:v>
                </c:pt>
                <c:pt idx="28">
                  <c:v>-53.464300000000001</c:v>
                </c:pt>
                <c:pt idx="29">
                  <c:v>-53.464300000000001</c:v>
                </c:pt>
                <c:pt idx="30">
                  <c:v>-53.464300000000001</c:v>
                </c:pt>
                <c:pt idx="31">
                  <c:v>-53.444400000000002</c:v>
                </c:pt>
                <c:pt idx="32">
                  <c:v>-48.703699999999998</c:v>
                </c:pt>
                <c:pt idx="33">
                  <c:v>-46.666699999999999</c:v>
                </c:pt>
                <c:pt idx="34">
                  <c:v>-46.666699999999999</c:v>
                </c:pt>
                <c:pt idx="35">
                  <c:v>-46.666699999999999</c:v>
                </c:pt>
                <c:pt idx="36">
                  <c:v>-46.666699999999999</c:v>
                </c:pt>
                <c:pt idx="37">
                  <c:v>-46.666699999999999</c:v>
                </c:pt>
                <c:pt idx="38">
                  <c:v>-47.75</c:v>
                </c:pt>
                <c:pt idx="39">
                  <c:v>-47.730800000000002</c:v>
                </c:pt>
                <c:pt idx="40">
                  <c:v>-48.264699999999998</c:v>
                </c:pt>
                <c:pt idx="41">
                  <c:v>-48.88</c:v>
                </c:pt>
                <c:pt idx="42">
                  <c:v>-49.451599999999999</c:v>
                </c:pt>
                <c:pt idx="43">
                  <c:v>-50.320799999999998</c:v>
                </c:pt>
                <c:pt idx="44">
                  <c:v>-50.320799999999998</c:v>
                </c:pt>
                <c:pt idx="45">
                  <c:v>-52.656700000000001</c:v>
                </c:pt>
                <c:pt idx="46">
                  <c:v>-54.966099999999997</c:v>
                </c:pt>
                <c:pt idx="47">
                  <c:v>-56.153799999999997</c:v>
                </c:pt>
                <c:pt idx="48">
                  <c:v>-56.153799999999997</c:v>
                </c:pt>
                <c:pt idx="49">
                  <c:v>-57.245899999999999</c:v>
                </c:pt>
                <c:pt idx="50">
                  <c:v>-59.75</c:v>
                </c:pt>
                <c:pt idx="51">
                  <c:v>-63.230800000000002</c:v>
                </c:pt>
                <c:pt idx="52">
                  <c:v>-63.701300000000003</c:v>
                </c:pt>
                <c:pt idx="53">
                  <c:v>-64.1905</c:v>
                </c:pt>
                <c:pt idx="54">
                  <c:v>-63.013500000000001</c:v>
                </c:pt>
                <c:pt idx="55">
                  <c:v>-62.4938</c:v>
                </c:pt>
                <c:pt idx="56">
                  <c:v>-62.4938</c:v>
                </c:pt>
                <c:pt idx="57">
                  <c:v>-62.3611</c:v>
                </c:pt>
                <c:pt idx="58">
                  <c:v>-60.646299999999997</c:v>
                </c:pt>
                <c:pt idx="59">
                  <c:v>-60.646299999999997</c:v>
                </c:pt>
                <c:pt idx="60">
                  <c:v>-58.877200000000002</c:v>
                </c:pt>
                <c:pt idx="61">
                  <c:v>-58.720599999999997</c:v>
                </c:pt>
                <c:pt idx="62">
                  <c:v>-58.569200000000002</c:v>
                </c:pt>
                <c:pt idx="63">
                  <c:v>-58.771900000000002</c:v>
                </c:pt>
                <c:pt idx="64">
                  <c:v>-58.771900000000002</c:v>
                </c:pt>
                <c:pt idx="65">
                  <c:v>-58.771900000000002</c:v>
                </c:pt>
                <c:pt idx="66">
                  <c:v>-58.166699999999999</c:v>
                </c:pt>
                <c:pt idx="67">
                  <c:v>-57.910699999999999</c:v>
                </c:pt>
                <c:pt idx="68">
                  <c:v>-57.982500000000002</c:v>
                </c:pt>
                <c:pt idx="69">
                  <c:v>-58.088900000000002</c:v>
                </c:pt>
                <c:pt idx="70">
                  <c:v>-57.896599999999999</c:v>
                </c:pt>
                <c:pt idx="71">
                  <c:v>-57.896599999999999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27680"/>
        <c:axId val="35541760"/>
      </c:scatterChart>
      <c:valAx>
        <c:axId val="35527680"/>
        <c:scaling>
          <c:orientation val="minMax"/>
          <c:max val="36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35541760"/>
        <c:crosses val="autoZero"/>
        <c:crossBetween val="midCat"/>
        <c:majorUnit val="60"/>
      </c:valAx>
      <c:valAx>
        <c:axId val="35541760"/>
        <c:scaling>
          <c:orientation val="minMax"/>
          <c:max val="-40"/>
          <c:min val="-8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5527680"/>
        <c:crossesAt val="-90"/>
        <c:crossBetween val="midCat"/>
        <c:majorUnit val="10"/>
      </c:valAx>
      <c:spPr>
        <a:ln w="12651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tr"/>
      <c:legendEntry>
        <c:idx val="0"/>
        <c:txPr>
          <a:bodyPr/>
          <a:lstStyle/>
          <a:p>
            <a:pPr>
              <a:defRPr sz="1798"/>
            </a:pPr>
            <a:endParaRPr lang="en-US"/>
          </a:p>
        </c:txPr>
      </c:legendEntry>
      <c:layout>
        <c:manualLayout>
          <c:xMode val="edge"/>
          <c:yMode val="edge"/>
          <c:x val="0.12378750450311357"/>
          <c:y val="0.58931403844789676"/>
          <c:w val="0.48899387576552922"/>
          <c:h val="0.30405712799413587"/>
        </c:manualLayout>
      </c:layout>
      <c:overlay val="1"/>
      <c:txPr>
        <a:bodyPr/>
        <a:lstStyle/>
        <a:p>
          <a:pPr>
            <a:defRPr lang="en-US" sz="1798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96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Power</c:v>
                </c:pt>
              </c:strCache>
            </c:strRef>
          </c:tx>
          <c:spPr>
            <a:ln w="50821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Ref>
              <c:f>Sheet1!$A$2:$A$73</c:f>
              <c:numCache>
                <c:formatCode>General</c:formatCode>
                <c:ptCount val="7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</c:numCache>
            </c:numRef>
          </c:xVal>
          <c:yVal>
            <c:numRef>
              <c:f>Sheet1!$B$2:$B$73</c:f>
              <c:numCache>
                <c:formatCode>General</c:formatCode>
                <c:ptCount val="72"/>
                <c:pt idx="0">
                  <c:v>-70.130435000000006</c:v>
                </c:pt>
                <c:pt idx="1">
                  <c:v>-68.046413999999999</c:v>
                </c:pt>
                <c:pt idx="2">
                  <c:v>-66.664947999999995</c:v>
                </c:pt>
                <c:pt idx="3">
                  <c:v>-66.416667000000004</c:v>
                </c:pt>
                <c:pt idx="4">
                  <c:v>-66.277777999999998</c:v>
                </c:pt>
                <c:pt idx="5">
                  <c:v>-66.045197999999999</c:v>
                </c:pt>
                <c:pt idx="6">
                  <c:v>-66.033708000000004</c:v>
                </c:pt>
                <c:pt idx="7">
                  <c:v>-65.884614999999997</c:v>
                </c:pt>
                <c:pt idx="8">
                  <c:v>-61.166666999999997</c:v>
                </c:pt>
                <c:pt idx="9">
                  <c:v>-60.846153999999999</c:v>
                </c:pt>
                <c:pt idx="10">
                  <c:v>-60.855556</c:v>
                </c:pt>
                <c:pt idx="11">
                  <c:v>-60.863636</c:v>
                </c:pt>
                <c:pt idx="12">
                  <c:v>-63.021875000000001</c:v>
                </c:pt>
                <c:pt idx="13">
                  <c:v>-63.965615999999997</c:v>
                </c:pt>
                <c:pt idx="14">
                  <c:v>-64.249230999999995</c:v>
                </c:pt>
                <c:pt idx="15">
                  <c:v>-64.223241999999999</c:v>
                </c:pt>
                <c:pt idx="16">
                  <c:v>-64.233129000000005</c:v>
                </c:pt>
                <c:pt idx="17">
                  <c:v>-64.236923000000004</c:v>
                </c:pt>
                <c:pt idx="18">
                  <c:v>-64.253085999999996</c:v>
                </c:pt>
                <c:pt idx="19">
                  <c:v>-65.206573000000006</c:v>
                </c:pt>
                <c:pt idx="20">
                  <c:v>-65.689921999999996</c:v>
                </c:pt>
                <c:pt idx="21">
                  <c:v>-65.710382999999993</c:v>
                </c:pt>
                <c:pt idx="22">
                  <c:v>-65.690217000000004</c:v>
                </c:pt>
                <c:pt idx="23">
                  <c:v>-65.675675999999996</c:v>
                </c:pt>
                <c:pt idx="24">
                  <c:v>-65.6875</c:v>
                </c:pt>
                <c:pt idx="25">
                  <c:v>-65.684211000000005</c:v>
                </c:pt>
                <c:pt idx="26">
                  <c:v>-65.963635999999994</c:v>
                </c:pt>
                <c:pt idx="27">
                  <c:v>-66.101523</c:v>
                </c:pt>
                <c:pt idx="28">
                  <c:v>-66.122449000000003</c:v>
                </c:pt>
                <c:pt idx="29">
                  <c:v>-66.153060999999994</c:v>
                </c:pt>
                <c:pt idx="30">
                  <c:v>-66.158974000000001</c:v>
                </c:pt>
                <c:pt idx="31">
                  <c:v>-66.157067999999995</c:v>
                </c:pt>
                <c:pt idx="32">
                  <c:v>-66.281609000000003</c:v>
                </c:pt>
                <c:pt idx="33">
                  <c:v>-66.567796999999999</c:v>
                </c:pt>
                <c:pt idx="34">
                  <c:v>-66.838710000000006</c:v>
                </c:pt>
                <c:pt idx="35">
                  <c:v>-68.658536999999995</c:v>
                </c:pt>
                <c:pt idx="36">
                  <c:v>-68.692683000000002</c:v>
                </c:pt>
                <c:pt idx="37">
                  <c:v>-68.75</c:v>
                </c:pt>
                <c:pt idx="38">
                  <c:v>-70.015038000000004</c:v>
                </c:pt>
                <c:pt idx="39">
                  <c:v>-71.247524999999996</c:v>
                </c:pt>
                <c:pt idx="40">
                  <c:v>-71.339805999999996</c:v>
                </c:pt>
                <c:pt idx="41">
                  <c:v>-71.697248000000002</c:v>
                </c:pt>
                <c:pt idx="42">
                  <c:v>-73.165679999999995</c:v>
                </c:pt>
                <c:pt idx="43">
                  <c:v>-73.283237</c:v>
                </c:pt>
                <c:pt idx="44">
                  <c:v>-73.376470999999995</c:v>
                </c:pt>
                <c:pt idx="45">
                  <c:v>-73.446428999999995</c:v>
                </c:pt>
                <c:pt idx="46">
                  <c:v>-73.604938000000004</c:v>
                </c:pt>
                <c:pt idx="47">
                  <c:v>-75.987804999999994</c:v>
                </c:pt>
                <c:pt idx="48">
                  <c:v>-76.119048000000006</c:v>
                </c:pt>
                <c:pt idx="49">
                  <c:v>-76.549707999999995</c:v>
                </c:pt>
                <c:pt idx="50">
                  <c:v>-76.602151000000006</c:v>
                </c:pt>
                <c:pt idx="51">
                  <c:v>-76.645161000000002</c:v>
                </c:pt>
                <c:pt idx="52">
                  <c:v>-76.686486000000002</c:v>
                </c:pt>
                <c:pt idx="53">
                  <c:v>-76.729281999999998</c:v>
                </c:pt>
                <c:pt idx="54">
                  <c:v>-77.173553999999996</c:v>
                </c:pt>
                <c:pt idx="55">
                  <c:v>-77.188034000000002</c:v>
                </c:pt>
                <c:pt idx="56">
                  <c:v>-76.525114000000002</c:v>
                </c:pt>
                <c:pt idx="57">
                  <c:v>-76.463830000000002</c:v>
                </c:pt>
                <c:pt idx="58">
                  <c:v>-76.434043000000003</c:v>
                </c:pt>
                <c:pt idx="59">
                  <c:v>-76.303797000000003</c:v>
                </c:pt>
                <c:pt idx="60">
                  <c:v>-76.251064</c:v>
                </c:pt>
                <c:pt idx="61">
                  <c:v>-75.809523999999996</c:v>
                </c:pt>
                <c:pt idx="62">
                  <c:v>-73.5</c:v>
                </c:pt>
                <c:pt idx="63">
                  <c:v>-73.225352000000001</c:v>
                </c:pt>
                <c:pt idx="64">
                  <c:v>-73.186915999999997</c:v>
                </c:pt>
                <c:pt idx="65">
                  <c:v>-73.106481000000002</c:v>
                </c:pt>
                <c:pt idx="66">
                  <c:v>-73.106481000000002</c:v>
                </c:pt>
                <c:pt idx="67">
                  <c:v>-73.083332999999996</c:v>
                </c:pt>
                <c:pt idx="68">
                  <c:v>-70.849245999999994</c:v>
                </c:pt>
                <c:pt idx="69">
                  <c:v>-70.294117999999997</c:v>
                </c:pt>
                <c:pt idx="70">
                  <c:v>-70.224598999999998</c:v>
                </c:pt>
                <c:pt idx="71">
                  <c:v>-70.129729999999995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woHuman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Sheet1!$A$2:$A$73</c:f>
              <c:numCache>
                <c:formatCode>General</c:formatCode>
                <c:ptCount val="7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</c:numCache>
            </c:numRef>
          </c:xVal>
          <c:yVal>
            <c:numRef>
              <c:f>Sheet1!$C$2:$C$73</c:f>
              <c:numCache>
                <c:formatCode>General</c:formatCode>
                <c:ptCount val="72"/>
                <c:pt idx="0">
                  <c:v>-63.517857000000006</c:v>
                </c:pt>
                <c:pt idx="1">
                  <c:v>-63.517857000000006</c:v>
                </c:pt>
                <c:pt idx="2">
                  <c:v>-63.527272999999994</c:v>
                </c:pt>
                <c:pt idx="3">
                  <c:v>-63.5</c:v>
                </c:pt>
                <c:pt idx="4">
                  <c:v>-63.190476000000004</c:v>
                </c:pt>
                <c:pt idx="5">
                  <c:v>-63.28</c:v>
                </c:pt>
                <c:pt idx="6">
                  <c:v>-62.151162999999997</c:v>
                </c:pt>
                <c:pt idx="7">
                  <c:v>-62.065933999999999</c:v>
                </c:pt>
                <c:pt idx="8">
                  <c:v>-62.056179999999998</c:v>
                </c:pt>
                <c:pt idx="9">
                  <c:v>-62.022988999999995</c:v>
                </c:pt>
                <c:pt idx="10">
                  <c:v>-62.022988999999995</c:v>
                </c:pt>
                <c:pt idx="11">
                  <c:v>-61.563379999999995</c:v>
                </c:pt>
                <c:pt idx="12">
                  <c:v>-61.573034000000007</c:v>
                </c:pt>
                <c:pt idx="13">
                  <c:v>-61.633332999999993</c:v>
                </c:pt>
                <c:pt idx="14">
                  <c:v>-62.110637999999994</c:v>
                </c:pt>
                <c:pt idx="15">
                  <c:v>-62.145298999999994</c:v>
                </c:pt>
                <c:pt idx="16">
                  <c:v>-62.206140000000005</c:v>
                </c:pt>
                <c:pt idx="17">
                  <c:v>-62.223577000000006</c:v>
                </c:pt>
                <c:pt idx="18">
                  <c:v>-62.502202999999994</c:v>
                </c:pt>
                <c:pt idx="19">
                  <c:v>-62.949438000000001</c:v>
                </c:pt>
                <c:pt idx="20">
                  <c:v>-63</c:v>
                </c:pt>
                <c:pt idx="21">
                  <c:v>-63.097937999999999</c:v>
                </c:pt>
                <c:pt idx="22">
                  <c:v>-63.451429000000005</c:v>
                </c:pt>
                <c:pt idx="23">
                  <c:v>-63.408045999999999</c:v>
                </c:pt>
                <c:pt idx="24">
                  <c:v>-63.417142999999996</c:v>
                </c:pt>
                <c:pt idx="25">
                  <c:v>-63.252294000000006</c:v>
                </c:pt>
                <c:pt idx="26">
                  <c:v>-63.109756000000004</c:v>
                </c:pt>
                <c:pt idx="27">
                  <c:v>-63.137725000000003</c:v>
                </c:pt>
                <c:pt idx="28">
                  <c:v>-63.215569000000002</c:v>
                </c:pt>
                <c:pt idx="29">
                  <c:v>-63.510988999999995</c:v>
                </c:pt>
                <c:pt idx="30">
                  <c:v>-63.597560999999999</c:v>
                </c:pt>
                <c:pt idx="31">
                  <c:v>-63.597560999999999</c:v>
                </c:pt>
                <c:pt idx="32">
                  <c:v>-63.539877000000004</c:v>
                </c:pt>
                <c:pt idx="33">
                  <c:v>-63.527777999999998</c:v>
                </c:pt>
                <c:pt idx="34">
                  <c:v>-64.028986000000003</c:v>
                </c:pt>
                <c:pt idx="35">
                  <c:v>-64.086331000000001</c:v>
                </c:pt>
                <c:pt idx="36">
                  <c:v>-64.065692999999996</c:v>
                </c:pt>
                <c:pt idx="37">
                  <c:v>-64.683672999999999</c:v>
                </c:pt>
                <c:pt idx="38">
                  <c:v>-65.459854000000007</c:v>
                </c:pt>
                <c:pt idx="39">
                  <c:v>-65.481481000000002</c:v>
                </c:pt>
                <c:pt idx="40">
                  <c:v>-65.424242000000007</c:v>
                </c:pt>
                <c:pt idx="41">
                  <c:v>-65.988889</c:v>
                </c:pt>
                <c:pt idx="42">
                  <c:v>-65.595960000000005</c:v>
                </c:pt>
                <c:pt idx="43">
                  <c:v>-64.902255999999994</c:v>
                </c:pt>
                <c:pt idx="44">
                  <c:v>-64.524476000000007</c:v>
                </c:pt>
                <c:pt idx="45">
                  <c:v>-64.431506999999996</c:v>
                </c:pt>
                <c:pt idx="46">
                  <c:v>-64.174312</c:v>
                </c:pt>
                <c:pt idx="47">
                  <c:v>-64.064220000000006</c:v>
                </c:pt>
                <c:pt idx="48">
                  <c:v>-63.837607000000006</c:v>
                </c:pt>
                <c:pt idx="49">
                  <c:v>-63.576271000000006</c:v>
                </c:pt>
                <c:pt idx="50">
                  <c:v>-61.580247</c:v>
                </c:pt>
                <c:pt idx="51">
                  <c:v>-61.469136000000006</c:v>
                </c:pt>
                <c:pt idx="52">
                  <c:v>-61.469136000000006</c:v>
                </c:pt>
                <c:pt idx="53">
                  <c:v>-62.518181999999996</c:v>
                </c:pt>
                <c:pt idx="54">
                  <c:v>-62.764150999999998</c:v>
                </c:pt>
                <c:pt idx="55">
                  <c:v>-62.708332999999996</c:v>
                </c:pt>
                <c:pt idx="56">
                  <c:v>-63.25</c:v>
                </c:pt>
                <c:pt idx="57">
                  <c:v>-63.457627000000002</c:v>
                </c:pt>
                <c:pt idx="58">
                  <c:v>-63.457627000000002</c:v>
                </c:pt>
                <c:pt idx="59">
                  <c:v>-63.578946999999999</c:v>
                </c:pt>
                <c:pt idx="60">
                  <c:v>-64.08</c:v>
                </c:pt>
                <c:pt idx="61">
                  <c:v>-64.744185999999999</c:v>
                </c:pt>
                <c:pt idx="62">
                  <c:v>-65.150000000000006</c:v>
                </c:pt>
                <c:pt idx="63">
                  <c:v>-64.730768999999995</c:v>
                </c:pt>
                <c:pt idx="64">
                  <c:v>-64.380951999999994</c:v>
                </c:pt>
                <c:pt idx="65">
                  <c:v>-63.470588000000006</c:v>
                </c:pt>
                <c:pt idx="66">
                  <c:v>-63.099999999999994</c:v>
                </c:pt>
                <c:pt idx="67">
                  <c:v>-63.096773999999996</c:v>
                </c:pt>
                <c:pt idx="68">
                  <c:v>-63.060606000000007</c:v>
                </c:pt>
                <c:pt idx="69">
                  <c:v>-63</c:v>
                </c:pt>
                <c:pt idx="70">
                  <c:v>-63</c:v>
                </c:pt>
                <c:pt idx="71">
                  <c:v>-63.346939000000006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67680"/>
        <c:axId val="38169600"/>
      </c:scatterChart>
      <c:valAx>
        <c:axId val="38167680"/>
        <c:scaling>
          <c:orientation val="minMax"/>
          <c:max val="360"/>
          <c:min val="0"/>
        </c:scaling>
        <c:delete val="1"/>
        <c:axPos val="b"/>
        <c:title>
          <c:tx>
            <c:rich>
              <a:bodyPr/>
              <a:lstStyle/>
              <a:p>
                <a:pPr>
                  <a:defRPr sz="118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User Orientation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8169600"/>
        <c:crosses val="autoZero"/>
        <c:crossBetween val="midCat"/>
        <c:majorUnit val="60"/>
      </c:valAx>
      <c:valAx>
        <c:axId val="38169600"/>
        <c:scaling>
          <c:orientation val="minMax"/>
          <c:max val="-60"/>
          <c:min val="-85"/>
        </c:scaling>
        <c:delete val="1"/>
        <c:axPos val="l"/>
        <c:title>
          <c:tx>
            <c:rich>
              <a:bodyPr/>
              <a:lstStyle/>
              <a:p>
                <a:pPr>
                  <a:defRPr sz="118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RSS</a:t>
                </a:r>
              </a:p>
            </c:rich>
          </c:tx>
          <c:layout>
            <c:manualLayout>
              <c:xMode val="edge"/>
              <c:yMode val="edge"/>
              <c:x val="6.1120543293718167E-2"/>
              <c:y val="0.307208936092290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167680"/>
        <c:crossesAt val="-90"/>
        <c:crossBetween val="midCat"/>
        <c:majorUnit val="5"/>
      </c:valAx>
      <c:spPr>
        <a:noFill/>
        <a:ln w="28527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99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10116917203634"/>
          <c:y val="6.6484580052493483E-2"/>
          <c:w val="0.71467167740396786"/>
          <c:h val="0.5860322342519628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Power</c:v>
                </c:pt>
              </c:strCache>
            </c:strRef>
          </c:tx>
          <c:spPr>
            <a:ln w="50486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xVal>
            <c:numRef>
              <c:f>Sheet1!$A$2:$A$73</c:f>
              <c:numCache>
                <c:formatCode>General</c:formatCode>
                <c:ptCount val="7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</c:numCache>
            </c:numRef>
          </c:xVal>
          <c:yVal>
            <c:numRef>
              <c:f>Sheet1!$B$2:$B$73</c:f>
              <c:numCache>
                <c:formatCode>General</c:formatCode>
                <c:ptCount val="72"/>
                <c:pt idx="0">
                  <c:v>-70.130435000000006</c:v>
                </c:pt>
                <c:pt idx="1">
                  <c:v>-68.046413999999999</c:v>
                </c:pt>
                <c:pt idx="2">
                  <c:v>-66.664947999999995</c:v>
                </c:pt>
                <c:pt idx="3">
                  <c:v>-66.416667000000004</c:v>
                </c:pt>
                <c:pt idx="4">
                  <c:v>-66.277777999999998</c:v>
                </c:pt>
                <c:pt idx="5">
                  <c:v>-66.045197999999999</c:v>
                </c:pt>
                <c:pt idx="6">
                  <c:v>-66.033708000000004</c:v>
                </c:pt>
                <c:pt idx="7">
                  <c:v>-65.884614999999997</c:v>
                </c:pt>
                <c:pt idx="8">
                  <c:v>-61.166666999999997</c:v>
                </c:pt>
                <c:pt idx="9">
                  <c:v>-60.846153999999999</c:v>
                </c:pt>
                <c:pt idx="10">
                  <c:v>-60.855556</c:v>
                </c:pt>
                <c:pt idx="11">
                  <c:v>-60.863636</c:v>
                </c:pt>
                <c:pt idx="12">
                  <c:v>-63.021875000000001</c:v>
                </c:pt>
                <c:pt idx="13">
                  <c:v>-63.965615999999997</c:v>
                </c:pt>
                <c:pt idx="14">
                  <c:v>-64.249230999999995</c:v>
                </c:pt>
                <c:pt idx="15">
                  <c:v>-64.223241999999999</c:v>
                </c:pt>
                <c:pt idx="16">
                  <c:v>-64.233129000000005</c:v>
                </c:pt>
                <c:pt idx="17">
                  <c:v>-64.236923000000004</c:v>
                </c:pt>
                <c:pt idx="18">
                  <c:v>-64.253085999999996</c:v>
                </c:pt>
                <c:pt idx="19">
                  <c:v>-65.206573000000006</c:v>
                </c:pt>
                <c:pt idx="20">
                  <c:v>-65.689921999999996</c:v>
                </c:pt>
                <c:pt idx="21">
                  <c:v>-65.710382999999993</c:v>
                </c:pt>
                <c:pt idx="22">
                  <c:v>-65.690217000000004</c:v>
                </c:pt>
                <c:pt idx="23">
                  <c:v>-65.675675999999996</c:v>
                </c:pt>
                <c:pt idx="24">
                  <c:v>-65.6875</c:v>
                </c:pt>
                <c:pt idx="25">
                  <c:v>-65.684211000000005</c:v>
                </c:pt>
                <c:pt idx="26">
                  <c:v>-65.963635999999994</c:v>
                </c:pt>
                <c:pt idx="27">
                  <c:v>-66.101523</c:v>
                </c:pt>
                <c:pt idx="28">
                  <c:v>-66.122449000000003</c:v>
                </c:pt>
                <c:pt idx="29">
                  <c:v>-66.153060999999994</c:v>
                </c:pt>
                <c:pt idx="30">
                  <c:v>-66.158974000000001</c:v>
                </c:pt>
                <c:pt idx="31">
                  <c:v>-66.157067999999995</c:v>
                </c:pt>
                <c:pt idx="32">
                  <c:v>-66.281609000000003</c:v>
                </c:pt>
                <c:pt idx="33">
                  <c:v>-66.567796999999999</c:v>
                </c:pt>
                <c:pt idx="34">
                  <c:v>-66.838710000000006</c:v>
                </c:pt>
                <c:pt idx="35">
                  <c:v>-68.658536999999995</c:v>
                </c:pt>
                <c:pt idx="36">
                  <c:v>-68.692683000000002</c:v>
                </c:pt>
                <c:pt idx="37">
                  <c:v>-68.75</c:v>
                </c:pt>
                <c:pt idx="38">
                  <c:v>-70.015038000000004</c:v>
                </c:pt>
                <c:pt idx="39">
                  <c:v>-71.247524999999996</c:v>
                </c:pt>
                <c:pt idx="40">
                  <c:v>-71.339805999999996</c:v>
                </c:pt>
                <c:pt idx="41">
                  <c:v>-71.697248000000002</c:v>
                </c:pt>
                <c:pt idx="42">
                  <c:v>-73.165679999999995</c:v>
                </c:pt>
                <c:pt idx="43">
                  <c:v>-73.283237</c:v>
                </c:pt>
                <c:pt idx="44">
                  <c:v>-73.376470999999995</c:v>
                </c:pt>
                <c:pt idx="45">
                  <c:v>-73.446428999999995</c:v>
                </c:pt>
                <c:pt idx="46">
                  <c:v>-73.604938000000004</c:v>
                </c:pt>
                <c:pt idx="47">
                  <c:v>-75.987804999999994</c:v>
                </c:pt>
                <c:pt idx="48">
                  <c:v>-76.119048000000006</c:v>
                </c:pt>
                <c:pt idx="49">
                  <c:v>-76.549707999999995</c:v>
                </c:pt>
                <c:pt idx="50">
                  <c:v>-76.602151000000006</c:v>
                </c:pt>
                <c:pt idx="51">
                  <c:v>-76.645161000000002</c:v>
                </c:pt>
                <c:pt idx="52">
                  <c:v>-76.686486000000002</c:v>
                </c:pt>
                <c:pt idx="53">
                  <c:v>-76.729281999999998</c:v>
                </c:pt>
                <c:pt idx="54">
                  <c:v>-77.173553999999996</c:v>
                </c:pt>
                <c:pt idx="55">
                  <c:v>-77.188034000000002</c:v>
                </c:pt>
                <c:pt idx="56">
                  <c:v>-76.525114000000002</c:v>
                </c:pt>
                <c:pt idx="57">
                  <c:v>-76.463830000000002</c:v>
                </c:pt>
                <c:pt idx="58">
                  <c:v>-76.434043000000003</c:v>
                </c:pt>
                <c:pt idx="59">
                  <c:v>-76.303797000000003</c:v>
                </c:pt>
                <c:pt idx="60">
                  <c:v>-76.251064</c:v>
                </c:pt>
                <c:pt idx="61">
                  <c:v>-75.809523999999996</c:v>
                </c:pt>
                <c:pt idx="62">
                  <c:v>-73.5</c:v>
                </c:pt>
                <c:pt idx="63">
                  <c:v>-73.225352000000001</c:v>
                </c:pt>
                <c:pt idx="64">
                  <c:v>-73.186915999999997</c:v>
                </c:pt>
                <c:pt idx="65">
                  <c:v>-73.106481000000002</c:v>
                </c:pt>
                <c:pt idx="66">
                  <c:v>-73.106481000000002</c:v>
                </c:pt>
                <c:pt idx="67">
                  <c:v>-73.083332999999996</c:v>
                </c:pt>
                <c:pt idx="68">
                  <c:v>-70.849245999999994</c:v>
                </c:pt>
                <c:pt idx="69">
                  <c:v>-70.294117999999997</c:v>
                </c:pt>
                <c:pt idx="70">
                  <c:v>-70.224598999999998</c:v>
                </c:pt>
                <c:pt idx="71">
                  <c:v>-70.129729999999995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woHuman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Sheet1!$A$2:$A$73</c:f>
              <c:numCache>
                <c:formatCode>General</c:formatCode>
                <c:ptCount val="7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</c:numCache>
            </c:numRef>
          </c:xVal>
          <c:yVal>
            <c:numRef>
              <c:f>Sheet1!$C$2:$C$73</c:f>
              <c:numCache>
                <c:formatCode>General</c:formatCode>
                <c:ptCount val="72"/>
                <c:pt idx="0">
                  <c:v>-63.517857000000006</c:v>
                </c:pt>
                <c:pt idx="1">
                  <c:v>-63.517857000000006</c:v>
                </c:pt>
                <c:pt idx="2">
                  <c:v>-63.527272999999994</c:v>
                </c:pt>
                <c:pt idx="3">
                  <c:v>-63.5</c:v>
                </c:pt>
                <c:pt idx="4">
                  <c:v>-63.190476000000004</c:v>
                </c:pt>
                <c:pt idx="5">
                  <c:v>-63.28</c:v>
                </c:pt>
                <c:pt idx="6">
                  <c:v>-62.151162999999997</c:v>
                </c:pt>
                <c:pt idx="7">
                  <c:v>-62.065933999999999</c:v>
                </c:pt>
                <c:pt idx="8">
                  <c:v>-62.056179999999998</c:v>
                </c:pt>
                <c:pt idx="9">
                  <c:v>-62.022988999999995</c:v>
                </c:pt>
                <c:pt idx="10">
                  <c:v>-62.022988999999995</c:v>
                </c:pt>
                <c:pt idx="11">
                  <c:v>-61.563379999999995</c:v>
                </c:pt>
                <c:pt idx="12">
                  <c:v>-61.573034000000007</c:v>
                </c:pt>
                <c:pt idx="13">
                  <c:v>-61.633332999999993</c:v>
                </c:pt>
                <c:pt idx="14">
                  <c:v>-62.110637999999994</c:v>
                </c:pt>
                <c:pt idx="15">
                  <c:v>-62.145298999999994</c:v>
                </c:pt>
                <c:pt idx="16">
                  <c:v>-62.206140000000005</c:v>
                </c:pt>
                <c:pt idx="17">
                  <c:v>-62.223577000000006</c:v>
                </c:pt>
                <c:pt idx="18">
                  <c:v>-62.502202999999994</c:v>
                </c:pt>
                <c:pt idx="19">
                  <c:v>-62.949438000000001</c:v>
                </c:pt>
                <c:pt idx="20">
                  <c:v>-63</c:v>
                </c:pt>
                <c:pt idx="21">
                  <c:v>-63.097937999999999</c:v>
                </c:pt>
                <c:pt idx="22">
                  <c:v>-63.451429000000005</c:v>
                </c:pt>
                <c:pt idx="23">
                  <c:v>-63.408045999999999</c:v>
                </c:pt>
                <c:pt idx="24">
                  <c:v>-63.417142999999996</c:v>
                </c:pt>
                <c:pt idx="25">
                  <c:v>-63.252294000000006</c:v>
                </c:pt>
                <c:pt idx="26">
                  <c:v>-63.109756000000004</c:v>
                </c:pt>
                <c:pt idx="27">
                  <c:v>-63.137725000000003</c:v>
                </c:pt>
                <c:pt idx="28">
                  <c:v>-63.215569000000002</c:v>
                </c:pt>
                <c:pt idx="29">
                  <c:v>-63.510988999999995</c:v>
                </c:pt>
                <c:pt idx="30">
                  <c:v>-63.597560999999999</c:v>
                </c:pt>
                <c:pt idx="31">
                  <c:v>-63.597560999999999</c:v>
                </c:pt>
                <c:pt idx="32">
                  <c:v>-63.539877000000004</c:v>
                </c:pt>
                <c:pt idx="33">
                  <c:v>-63.527777999999998</c:v>
                </c:pt>
                <c:pt idx="34">
                  <c:v>-64.028986000000003</c:v>
                </c:pt>
                <c:pt idx="35">
                  <c:v>-64.086331000000001</c:v>
                </c:pt>
                <c:pt idx="36">
                  <c:v>-64.065692999999996</c:v>
                </c:pt>
                <c:pt idx="37">
                  <c:v>-64.683672999999999</c:v>
                </c:pt>
                <c:pt idx="38">
                  <c:v>-65.459854000000007</c:v>
                </c:pt>
                <c:pt idx="39">
                  <c:v>-65.481481000000002</c:v>
                </c:pt>
                <c:pt idx="40">
                  <c:v>-65.424242000000007</c:v>
                </c:pt>
                <c:pt idx="41">
                  <c:v>-65.988889</c:v>
                </c:pt>
                <c:pt idx="42">
                  <c:v>-65.595960000000005</c:v>
                </c:pt>
                <c:pt idx="43">
                  <c:v>-64.902255999999994</c:v>
                </c:pt>
                <c:pt idx="44">
                  <c:v>-64.524476000000007</c:v>
                </c:pt>
                <c:pt idx="45">
                  <c:v>-64.431506999999996</c:v>
                </c:pt>
                <c:pt idx="46">
                  <c:v>-64.174312</c:v>
                </c:pt>
                <c:pt idx="47">
                  <c:v>-64.064220000000006</c:v>
                </c:pt>
                <c:pt idx="48">
                  <c:v>-63.837607000000006</c:v>
                </c:pt>
                <c:pt idx="49">
                  <c:v>-63.576271000000006</c:v>
                </c:pt>
                <c:pt idx="50">
                  <c:v>-61.580247</c:v>
                </c:pt>
                <c:pt idx="51">
                  <c:v>-61.469136000000006</c:v>
                </c:pt>
                <c:pt idx="52">
                  <c:v>-61.469136000000006</c:v>
                </c:pt>
                <c:pt idx="53">
                  <c:v>-62.518181999999996</c:v>
                </c:pt>
                <c:pt idx="54">
                  <c:v>-62.764150999999998</c:v>
                </c:pt>
                <c:pt idx="55">
                  <c:v>-62.708332999999996</c:v>
                </c:pt>
                <c:pt idx="56">
                  <c:v>-63.25</c:v>
                </c:pt>
                <c:pt idx="57">
                  <c:v>-63.457627000000002</c:v>
                </c:pt>
                <c:pt idx="58">
                  <c:v>-63.457627000000002</c:v>
                </c:pt>
                <c:pt idx="59">
                  <c:v>-63.578946999999999</c:v>
                </c:pt>
                <c:pt idx="60">
                  <c:v>-64.08</c:v>
                </c:pt>
                <c:pt idx="61">
                  <c:v>-64.744185999999999</c:v>
                </c:pt>
                <c:pt idx="62">
                  <c:v>-65.150000000000006</c:v>
                </c:pt>
                <c:pt idx="63">
                  <c:v>-64.730768999999995</c:v>
                </c:pt>
                <c:pt idx="64">
                  <c:v>-64.380951999999994</c:v>
                </c:pt>
                <c:pt idx="65">
                  <c:v>-63.470588000000006</c:v>
                </c:pt>
                <c:pt idx="66">
                  <c:v>-63.099999999999994</c:v>
                </c:pt>
                <c:pt idx="67">
                  <c:v>-63.096773999999996</c:v>
                </c:pt>
                <c:pt idx="68">
                  <c:v>-63.060606000000007</c:v>
                </c:pt>
                <c:pt idx="69">
                  <c:v>-63</c:v>
                </c:pt>
                <c:pt idx="70">
                  <c:v>-63</c:v>
                </c:pt>
                <c:pt idx="71">
                  <c:v>-63.346939000000006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63488"/>
        <c:axId val="37665408"/>
      </c:scatterChart>
      <c:valAx>
        <c:axId val="37663488"/>
        <c:scaling>
          <c:orientation val="minMax"/>
          <c:max val="3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User Orientation (degree)</a:t>
                </a:r>
              </a:p>
            </c:rich>
          </c:tx>
          <c:layout>
            <c:manualLayout>
              <c:xMode val="edge"/>
              <c:yMode val="edge"/>
              <c:x val="0.28180795582370388"/>
              <c:y val="0.81708340414282743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599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en-US"/>
          </a:p>
        </c:txPr>
        <c:crossAx val="37665408"/>
        <c:crosses val="autoZero"/>
        <c:crossBetween val="midCat"/>
        <c:majorUnit val="60"/>
      </c:valAx>
      <c:valAx>
        <c:axId val="37665408"/>
        <c:scaling>
          <c:orientation val="minMax"/>
          <c:max val="-60"/>
          <c:min val="-85"/>
        </c:scaling>
        <c:delete val="0"/>
        <c:axPos val="l"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RSS (dBm)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7663488"/>
        <c:crossesAt val="-90"/>
        <c:crossBetween val="midCat"/>
        <c:majorUnit val="5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9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CDF</c:v>
                </c:pt>
              </c:strCache>
            </c:strRef>
          </c:tx>
          <c:marker>
            <c:symbol val="none"/>
          </c:marker>
          <c:xVal>
            <c:numRef>
              <c:f>Sheet1!$A$2:$A$181</c:f>
              <c:numCache>
                <c:formatCode>General</c:formatCode>
                <c:ptCount val="18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</c:numCache>
            </c:numRef>
          </c:xVal>
          <c:yVal>
            <c:numRef>
              <c:f>Sheet1!$B$2:$B$181</c:f>
              <c:numCache>
                <c:formatCode>General</c:formatCode>
                <c:ptCount val="180"/>
                <c:pt idx="0">
                  <c:v>9.1999999999999998E-3</c:v>
                </c:pt>
                <c:pt idx="1">
                  <c:v>2.0199999999999999E-2</c:v>
                </c:pt>
                <c:pt idx="2">
                  <c:v>3.85E-2</c:v>
                </c:pt>
                <c:pt idx="3">
                  <c:v>6.4199999999999993E-2</c:v>
                </c:pt>
                <c:pt idx="4">
                  <c:v>8.2600000000000007E-2</c:v>
                </c:pt>
                <c:pt idx="5">
                  <c:v>0.1009</c:v>
                </c:pt>
                <c:pt idx="6">
                  <c:v>0.1174</c:v>
                </c:pt>
                <c:pt idx="7">
                  <c:v>0.1376</c:v>
                </c:pt>
                <c:pt idx="8">
                  <c:v>0.14860000000000001</c:v>
                </c:pt>
                <c:pt idx="9">
                  <c:v>0.17249999999999999</c:v>
                </c:pt>
                <c:pt idx="10">
                  <c:v>0.19270000000000001</c:v>
                </c:pt>
                <c:pt idx="11">
                  <c:v>0.2092</c:v>
                </c:pt>
                <c:pt idx="12">
                  <c:v>0.23669999999999999</c:v>
                </c:pt>
                <c:pt idx="13">
                  <c:v>0.2495</c:v>
                </c:pt>
                <c:pt idx="14">
                  <c:v>0.26419999999999999</c:v>
                </c:pt>
                <c:pt idx="15">
                  <c:v>0.28070000000000001</c:v>
                </c:pt>
                <c:pt idx="16">
                  <c:v>0.2954</c:v>
                </c:pt>
                <c:pt idx="17">
                  <c:v>0.31190000000000001</c:v>
                </c:pt>
                <c:pt idx="18">
                  <c:v>0.3211</c:v>
                </c:pt>
                <c:pt idx="19">
                  <c:v>0.32840000000000003</c:v>
                </c:pt>
                <c:pt idx="20">
                  <c:v>0.34499999999999997</c:v>
                </c:pt>
                <c:pt idx="21">
                  <c:v>0.36330000000000001</c:v>
                </c:pt>
                <c:pt idx="22">
                  <c:v>0.3725</c:v>
                </c:pt>
                <c:pt idx="23">
                  <c:v>0.38529999999999998</c:v>
                </c:pt>
                <c:pt idx="24">
                  <c:v>0.39629999999999999</c:v>
                </c:pt>
                <c:pt idx="25">
                  <c:v>0.41830000000000001</c:v>
                </c:pt>
                <c:pt idx="26">
                  <c:v>0.4294</c:v>
                </c:pt>
                <c:pt idx="27">
                  <c:v>0.44040000000000001</c:v>
                </c:pt>
                <c:pt idx="28">
                  <c:v>0.45500000000000002</c:v>
                </c:pt>
                <c:pt idx="29">
                  <c:v>0.47160000000000002</c:v>
                </c:pt>
                <c:pt idx="30">
                  <c:v>0.48620000000000002</c:v>
                </c:pt>
                <c:pt idx="31">
                  <c:v>0.49359999999999998</c:v>
                </c:pt>
                <c:pt idx="32">
                  <c:v>0.50460000000000005</c:v>
                </c:pt>
                <c:pt idx="33">
                  <c:v>0.51739999999999997</c:v>
                </c:pt>
                <c:pt idx="34">
                  <c:v>0.53390000000000004</c:v>
                </c:pt>
                <c:pt idx="35">
                  <c:v>0.54310000000000003</c:v>
                </c:pt>
                <c:pt idx="36">
                  <c:v>0.55779999999999996</c:v>
                </c:pt>
                <c:pt idx="37">
                  <c:v>0.57250000000000001</c:v>
                </c:pt>
                <c:pt idx="38">
                  <c:v>0.57979999999999998</c:v>
                </c:pt>
                <c:pt idx="39">
                  <c:v>0.58350000000000002</c:v>
                </c:pt>
                <c:pt idx="40">
                  <c:v>0.6018</c:v>
                </c:pt>
                <c:pt idx="41">
                  <c:v>0.61280000000000001</c:v>
                </c:pt>
                <c:pt idx="42">
                  <c:v>0.63670000000000004</c:v>
                </c:pt>
                <c:pt idx="43">
                  <c:v>0.63849999999999996</c:v>
                </c:pt>
                <c:pt idx="44">
                  <c:v>0.65139999999999998</c:v>
                </c:pt>
                <c:pt idx="45">
                  <c:v>0.66059999999999997</c:v>
                </c:pt>
                <c:pt idx="46">
                  <c:v>0.66610000000000003</c:v>
                </c:pt>
                <c:pt idx="47">
                  <c:v>0.67710000000000004</c:v>
                </c:pt>
                <c:pt idx="48">
                  <c:v>0.68069999999999997</c:v>
                </c:pt>
                <c:pt idx="49">
                  <c:v>0.68440000000000001</c:v>
                </c:pt>
                <c:pt idx="50">
                  <c:v>0.69910000000000005</c:v>
                </c:pt>
                <c:pt idx="51">
                  <c:v>0.70279999999999998</c:v>
                </c:pt>
                <c:pt idx="52">
                  <c:v>0.7046</c:v>
                </c:pt>
                <c:pt idx="53">
                  <c:v>0.71379999999999999</c:v>
                </c:pt>
                <c:pt idx="54">
                  <c:v>0.71930000000000005</c:v>
                </c:pt>
                <c:pt idx="55">
                  <c:v>0.72660000000000002</c:v>
                </c:pt>
                <c:pt idx="56">
                  <c:v>0.73580000000000001</c:v>
                </c:pt>
                <c:pt idx="57">
                  <c:v>0.73939999999999995</c:v>
                </c:pt>
                <c:pt idx="58">
                  <c:v>0.74309999999999998</c:v>
                </c:pt>
                <c:pt idx="59">
                  <c:v>0.75049999999999994</c:v>
                </c:pt>
                <c:pt idx="60">
                  <c:v>0.75409999999999999</c:v>
                </c:pt>
                <c:pt idx="61">
                  <c:v>0.75600000000000001</c:v>
                </c:pt>
                <c:pt idx="62">
                  <c:v>0.75960000000000005</c:v>
                </c:pt>
                <c:pt idx="63">
                  <c:v>0.77059999999999995</c:v>
                </c:pt>
                <c:pt idx="64">
                  <c:v>0.77610000000000001</c:v>
                </c:pt>
                <c:pt idx="65">
                  <c:v>0.78349999999999997</c:v>
                </c:pt>
                <c:pt idx="66">
                  <c:v>0.78900000000000003</c:v>
                </c:pt>
                <c:pt idx="67">
                  <c:v>0.79079999999999995</c:v>
                </c:pt>
                <c:pt idx="68">
                  <c:v>0.79269999999999996</c:v>
                </c:pt>
                <c:pt idx="69">
                  <c:v>0.79630000000000001</c:v>
                </c:pt>
                <c:pt idx="70">
                  <c:v>0.79630000000000001</c:v>
                </c:pt>
                <c:pt idx="71">
                  <c:v>0.79630000000000001</c:v>
                </c:pt>
                <c:pt idx="72">
                  <c:v>0.79820000000000002</c:v>
                </c:pt>
                <c:pt idx="73">
                  <c:v>0.80369999999999997</c:v>
                </c:pt>
                <c:pt idx="74">
                  <c:v>0.80730000000000002</c:v>
                </c:pt>
                <c:pt idx="75">
                  <c:v>0.80920000000000003</c:v>
                </c:pt>
                <c:pt idx="76">
                  <c:v>0.8165</c:v>
                </c:pt>
                <c:pt idx="77">
                  <c:v>0.81830000000000003</c:v>
                </c:pt>
                <c:pt idx="78">
                  <c:v>0.81830000000000003</c:v>
                </c:pt>
                <c:pt idx="79">
                  <c:v>0.82199999999999995</c:v>
                </c:pt>
                <c:pt idx="80">
                  <c:v>0.82750000000000001</c:v>
                </c:pt>
                <c:pt idx="81">
                  <c:v>0.82940000000000003</c:v>
                </c:pt>
                <c:pt idx="82">
                  <c:v>0.83299999999999996</c:v>
                </c:pt>
                <c:pt idx="83">
                  <c:v>0.83489999999999998</c:v>
                </c:pt>
                <c:pt idx="84">
                  <c:v>0.8367</c:v>
                </c:pt>
                <c:pt idx="85">
                  <c:v>0.83850000000000002</c:v>
                </c:pt>
                <c:pt idx="86">
                  <c:v>0.84040000000000004</c:v>
                </c:pt>
                <c:pt idx="87">
                  <c:v>0.84399999999999997</c:v>
                </c:pt>
                <c:pt idx="88">
                  <c:v>0.84589999999999999</c:v>
                </c:pt>
                <c:pt idx="89">
                  <c:v>0.84589999999999999</c:v>
                </c:pt>
                <c:pt idx="90">
                  <c:v>0.84950000000000003</c:v>
                </c:pt>
                <c:pt idx="91">
                  <c:v>0.84950000000000003</c:v>
                </c:pt>
                <c:pt idx="92">
                  <c:v>0.85140000000000005</c:v>
                </c:pt>
                <c:pt idx="93">
                  <c:v>0.85140000000000005</c:v>
                </c:pt>
                <c:pt idx="94">
                  <c:v>0.8569</c:v>
                </c:pt>
                <c:pt idx="95">
                  <c:v>0.85870000000000002</c:v>
                </c:pt>
                <c:pt idx="96">
                  <c:v>0.86060000000000003</c:v>
                </c:pt>
                <c:pt idx="97">
                  <c:v>0.86240000000000006</c:v>
                </c:pt>
                <c:pt idx="98">
                  <c:v>0.86240000000000006</c:v>
                </c:pt>
                <c:pt idx="99">
                  <c:v>0.8679</c:v>
                </c:pt>
                <c:pt idx="100">
                  <c:v>0.87160000000000004</c:v>
                </c:pt>
                <c:pt idx="101">
                  <c:v>0.87160000000000004</c:v>
                </c:pt>
                <c:pt idx="102">
                  <c:v>0.87160000000000004</c:v>
                </c:pt>
                <c:pt idx="103">
                  <c:v>0.87160000000000004</c:v>
                </c:pt>
                <c:pt idx="104">
                  <c:v>0.87339999999999995</c:v>
                </c:pt>
                <c:pt idx="105">
                  <c:v>0.87709999999999999</c:v>
                </c:pt>
                <c:pt idx="106">
                  <c:v>0.87890000000000001</c:v>
                </c:pt>
                <c:pt idx="107">
                  <c:v>0.87890000000000001</c:v>
                </c:pt>
                <c:pt idx="108">
                  <c:v>0.87890000000000001</c:v>
                </c:pt>
                <c:pt idx="109">
                  <c:v>0.88260000000000005</c:v>
                </c:pt>
                <c:pt idx="110">
                  <c:v>0.88439999999999996</c:v>
                </c:pt>
                <c:pt idx="111">
                  <c:v>0.88990000000000002</c:v>
                </c:pt>
                <c:pt idx="112">
                  <c:v>0.88990000000000002</c:v>
                </c:pt>
                <c:pt idx="113">
                  <c:v>0.88990000000000002</c:v>
                </c:pt>
                <c:pt idx="114">
                  <c:v>0.89170000000000005</c:v>
                </c:pt>
                <c:pt idx="115">
                  <c:v>0.89170000000000005</c:v>
                </c:pt>
                <c:pt idx="116">
                  <c:v>0.89359999999999995</c:v>
                </c:pt>
                <c:pt idx="117">
                  <c:v>0.89359999999999995</c:v>
                </c:pt>
                <c:pt idx="118">
                  <c:v>0.89910000000000001</c:v>
                </c:pt>
                <c:pt idx="119">
                  <c:v>0.90090000000000003</c:v>
                </c:pt>
                <c:pt idx="120">
                  <c:v>0.90459999999999996</c:v>
                </c:pt>
                <c:pt idx="121">
                  <c:v>0.9083</c:v>
                </c:pt>
                <c:pt idx="122">
                  <c:v>0.91190000000000004</c:v>
                </c:pt>
                <c:pt idx="123">
                  <c:v>0.91190000000000004</c:v>
                </c:pt>
                <c:pt idx="124">
                  <c:v>0.91190000000000004</c:v>
                </c:pt>
                <c:pt idx="125">
                  <c:v>0.91190000000000004</c:v>
                </c:pt>
                <c:pt idx="126">
                  <c:v>0.91190000000000004</c:v>
                </c:pt>
                <c:pt idx="127">
                  <c:v>0.91379999999999995</c:v>
                </c:pt>
                <c:pt idx="128">
                  <c:v>0.91559999999999997</c:v>
                </c:pt>
                <c:pt idx="129">
                  <c:v>0.91559999999999997</c:v>
                </c:pt>
                <c:pt idx="130">
                  <c:v>0.91559999999999997</c:v>
                </c:pt>
                <c:pt idx="131">
                  <c:v>0.91739999999999999</c:v>
                </c:pt>
                <c:pt idx="132">
                  <c:v>0.91930000000000001</c:v>
                </c:pt>
                <c:pt idx="133">
                  <c:v>0.91930000000000001</c:v>
                </c:pt>
                <c:pt idx="134">
                  <c:v>0.91930000000000001</c:v>
                </c:pt>
                <c:pt idx="135">
                  <c:v>0.91930000000000001</c:v>
                </c:pt>
                <c:pt idx="136">
                  <c:v>0.92110000000000003</c:v>
                </c:pt>
                <c:pt idx="137">
                  <c:v>0.9284</c:v>
                </c:pt>
                <c:pt idx="138">
                  <c:v>0.93210000000000004</c:v>
                </c:pt>
                <c:pt idx="139">
                  <c:v>0.93389999999999995</c:v>
                </c:pt>
                <c:pt idx="140">
                  <c:v>0.93389999999999995</c:v>
                </c:pt>
                <c:pt idx="141">
                  <c:v>0.93579999999999997</c:v>
                </c:pt>
                <c:pt idx="142">
                  <c:v>0.93759999999999999</c:v>
                </c:pt>
                <c:pt idx="143">
                  <c:v>0.93759999999999999</c:v>
                </c:pt>
                <c:pt idx="144">
                  <c:v>0.93940000000000001</c:v>
                </c:pt>
                <c:pt idx="145">
                  <c:v>0.93940000000000001</c:v>
                </c:pt>
                <c:pt idx="146">
                  <c:v>0.94130000000000003</c:v>
                </c:pt>
                <c:pt idx="147">
                  <c:v>0.94130000000000003</c:v>
                </c:pt>
                <c:pt idx="148">
                  <c:v>0.94130000000000003</c:v>
                </c:pt>
                <c:pt idx="149">
                  <c:v>0.94130000000000003</c:v>
                </c:pt>
                <c:pt idx="150">
                  <c:v>0.94499999999999995</c:v>
                </c:pt>
                <c:pt idx="151">
                  <c:v>0.94499999999999995</c:v>
                </c:pt>
                <c:pt idx="152">
                  <c:v>0.94679999999999997</c:v>
                </c:pt>
                <c:pt idx="153">
                  <c:v>0.9486</c:v>
                </c:pt>
                <c:pt idx="154">
                  <c:v>0.95230000000000004</c:v>
                </c:pt>
                <c:pt idx="155">
                  <c:v>0.95230000000000004</c:v>
                </c:pt>
                <c:pt idx="156">
                  <c:v>0.95230000000000004</c:v>
                </c:pt>
                <c:pt idx="157">
                  <c:v>0.95409999999999995</c:v>
                </c:pt>
                <c:pt idx="158">
                  <c:v>0.95409999999999995</c:v>
                </c:pt>
                <c:pt idx="159">
                  <c:v>0.96150000000000002</c:v>
                </c:pt>
                <c:pt idx="160">
                  <c:v>0.96330000000000005</c:v>
                </c:pt>
                <c:pt idx="161">
                  <c:v>0.96699999999999997</c:v>
                </c:pt>
                <c:pt idx="162">
                  <c:v>0.96879999999999999</c:v>
                </c:pt>
                <c:pt idx="163">
                  <c:v>0.97060000000000002</c:v>
                </c:pt>
                <c:pt idx="164">
                  <c:v>0.97250000000000003</c:v>
                </c:pt>
                <c:pt idx="165">
                  <c:v>0.97430000000000005</c:v>
                </c:pt>
                <c:pt idx="166">
                  <c:v>0.97430000000000005</c:v>
                </c:pt>
                <c:pt idx="167">
                  <c:v>0.97799999999999998</c:v>
                </c:pt>
                <c:pt idx="168">
                  <c:v>0.97799999999999998</c:v>
                </c:pt>
                <c:pt idx="169">
                  <c:v>0.97799999999999998</c:v>
                </c:pt>
                <c:pt idx="170">
                  <c:v>0.97799999999999998</c:v>
                </c:pt>
                <c:pt idx="171">
                  <c:v>0.9798</c:v>
                </c:pt>
                <c:pt idx="172">
                  <c:v>0.9798</c:v>
                </c:pt>
                <c:pt idx="173">
                  <c:v>0.98170000000000002</c:v>
                </c:pt>
                <c:pt idx="174">
                  <c:v>0.98170000000000002</c:v>
                </c:pt>
                <c:pt idx="175">
                  <c:v>0.98350000000000004</c:v>
                </c:pt>
                <c:pt idx="176">
                  <c:v>0.98719999999999997</c:v>
                </c:pt>
                <c:pt idx="177">
                  <c:v>0.99450000000000005</c:v>
                </c:pt>
                <c:pt idx="178">
                  <c:v>0.99819999999999998</c:v>
                </c:pt>
                <c:pt idx="179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558528"/>
        <c:axId val="37572992"/>
      </c:scatterChart>
      <c:valAx>
        <c:axId val="37558528"/>
        <c:scaling>
          <c:orientation val="minMax"/>
          <c:max val="180"/>
        </c:scaling>
        <c:delete val="0"/>
        <c:axPos val="b"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Absolute Angular Error (degree)</a:t>
                </a:r>
              </a:p>
            </c:rich>
          </c:tx>
          <c:layout>
            <c:manualLayout>
              <c:xMode val="edge"/>
              <c:yMode val="edge"/>
              <c:x val="0.24376998329754238"/>
              <c:y val="0.8463566647003000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en-US"/>
          </a:p>
        </c:txPr>
        <c:crossAx val="37572992"/>
        <c:crosses val="autoZero"/>
        <c:crossBetween val="midCat"/>
        <c:majorUnit val="30"/>
      </c:valAx>
      <c:valAx>
        <c:axId val="37572992"/>
        <c:scaling>
          <c:orientation val="minMax"/>
          <c:max val="1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CDF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7558528"/>
        <c:crosses val="autoZero"/>
        <c:crossBetween val="midCat"/>
        <c:majorUnit val="0.2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99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691431401684E-2"/>
          <c:y val="4.5698404910721406E-2"/>
          <c:w val="0.80501557383335998"/>
          <c:h val="0.678104718785813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ln w="5035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xVal>
            <c:numRef>
              <c:f>Sheet1!$A$2:$A$419</c:f>
              <c:numCache>
                <c:formatCode>General</c:formatCode>
                <c:ptCount val="4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</c:numCache>
            </c:numRef>
          </c:xVal>
          <c:yVal>
            <c:numRef>
              <c:f>Sheet1!$B$2:$B$361</c:f>
              <c:numCache>
                <c:formatCode>General</c:formatCode>
                <c:ptCount val="36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-1</c:v>
                </c:pt>
                <c:pt idx="137">
                  <c:v>-1</c:v>
                </c:pt>
                <c:pt idx="138">
                  <c:v>-1</c:v>
                </c:pt>
                <c:pt idx="139">
                  <c:v>-1</c:v>
                </c:pt>
                <c:pt idx="140">
                  <c:v>-1</c:v>
                </c:pt>
                <c:pt idx="141">
                  <c:v>-1</c:v>
                </c:pt>
                <c:pt idx="142">
                  <c:v>-1</c:v>
                </c:pt>
                <c:pt idx="143">
                  <c:v>-1</c:v>
                </c:pt>
                <c:pt idx="144">
                  <c:v>-1</c:v>
                </c:pt>
                <c:pt idx="145">
                  <c:v>-1</c:v>
                </c:pt>
                <c:pt idx="146">
                  <c:v>-1</c:v>
                </c:pt>
                <c:pt idx="147">
                  <c:v>-1</c:v>
                </c:pt>
                <c:pt idx="148">
                  <c:v>-1</c:v>
                </c:pt>
                <c:pt idx="149">
                  <c:v>-1</c:v>
                </c:pt>
                <c:pt idx="150">
                  <c:v>-1</c:v>
                </c:pt>
                <c:pt idx="151">
                  <c:v>-1</c:v>
                </c:pt>
                <c:pt idx="152">
                  <c:v>-1</c:v>
                </c:pt>
                <c:pt idx="153">
                  <c:v>-1</c:v>
                </c:pt>
                <c:pt idx="154">
                  <c:v>-1</c:v>
                </c:pt>
                <c:pt idx="155">
                  <c:v>-1</c:v>
                </c:pt>
                <c:pt idx="156">
                  <c:v>-1</c:v>
                </c:pt>
                <c:pt idx="157">
                  <c:v>-1</c:v>
                </c:pt>
                <c:pt idx="158">
                  <c:v>-1</c:v>
                </c:pt>
                <c:pt idx="159">
                  <c:v>-1</c:v>
                </c:pt>
                <c:pt idx="160">
                  <c:v>-1</c:v>
                </c:pt>
                <c:pt idx="161">
                  <c:v>-1</c:v>
                </c:pt>
                <c:pt idx="162">
                  <c:v>-1</c:v>
                </c:pt>
                <c:pt idx="163">
                  <c:v>-1</c:v>
                </c:pt>
                <c:pt idx="164">
                  <c:v>-1</c:v>
                </c:pt>
                <c:pt idx="165">
                  <c:v>-1</c:v>
                </c:pt>
                <c:pt idx="166">
                  <c:v>-1</c:v>
                </c:pt>
                <c:pt idx="167">
                  <c:v>-1</c:v>
                </c:pt>
                <c:pt idx="168">
                  <c:v>-1</c:v>
                </c:pt>
                <c:pt idx="169">
                  <c:v>-1</c:v>
                </c:pt>
                <c:pt idx="170">
                  <c:v>-1</c:v>
                </c:pt>
                <c:pt idx="171">
                  <c:v>-1</c:v>
                </c:pt>
                <c:pt idx="172">
                  <c:v>-1</c:v>
                </c:pt>
                <c:pt idx="173">
                  <c:v>-1</c:v>
                </c:pt>
                <c:pt idx="174">
                  <c:v>-1</c:v>
                </c:pt>
                <c:pt idx="175">
                  <c:v>-1</c:v>
                </c:pt>
                <c:pt idx="176">
                  <c:v>-1</c:v>
                </c:pt>
                <c:pt idx="177">
                  <c:v>-1</c:v>
                </c:pt>
                <c:pt idx="178">
                  <c:v>-1</c:v>
                </c:pt>
                <c:pt idx="179">
                  <c:v>-1</c:v>
                </c:pt>
                <c:pt idx="180">
                  <c:v>-1</c:v>
                </c:pt>
                <c:pt idx="181">
                  <c:v>-1</c:v>
                </c:pt>
                <c:pt idx="182">
                  <c:v>-1</c:v>
                </c:pt>
                <c:pt idx="183">
                  <c:v>-1</c:v>
                </c:pt>
                <c:pt idx="184">
                  <c:v>-1</c:v>
                </c:pt>
                <c:pt idx="185">
                  <c:v>-1</c:v>
                </c:pt>
                <c:pt idx="186">
                  <c:v>-1</c:v>
                </c:pt>
                <c:pt idx="187">
                  <c:v>-1</c:v>
                </c:pt>
                <c:pt idx="188">
                  <c:v>-1</c:v>
                </c:pt>
                <c:pt idx="189">
                  <c:v>-1</c:v>
                </c:pt>
                <c:pt idx="190">
                  <c:v>-1</c:v>
                </c:pt>
                <c:pt idx="191">
                  <c:v>-1</c:v>
                </c:pt>
                <c:pt idx="192">
                  <c:v>-1</c:v>
                </c:pt>
                <c:pt idx="193">
                  <c:v>-1</c:v>
                </c:pt>
                <c:pt idx="194">
                  <c:v>-1</c:v>
                </c:pt>
                <c:pt idx="195">
                  <c:v>-1</c:v>
                </c:pt>
                <c:pt idx="196">
                  <c:v>-1</c:v>
                </c:pt>
                <c:pt idx="197">
                  <c:v>-1</c:v>
                </c:pt>
                <c:pt idx="198">
                  <c:v>-1</c:v>
                </c:pt>
                <c:pt idx="199">
                  <c:v>-1</c:v>
                </c:pt>
                <c:pt idx="200">
                  <c:v>-1</c:v>
                </c:pt>
                <c:pt idx="201">
                  <c:v>-1</c:v>
                </c:pt>
                <c:pt idx="202">
                  <c:v>-1</c:v>
                </c:pt>
                <c:pt idx="203">
                  <c:v>-1</c:v>
                </c:pt>
                <c:pt idx="204">
                  <c:v>-1</c:v>
                </c:pt>
                <c:pt idx="205">
                  <c:v>-1</c:v>
                </c:pt>
                <c:pt idx="206">
                  <c:v>-1</c:v>
                </c:pt>
                <c:pt idx="207">
                  <c:v>-1</c:v>
                </c:pt>
                <c:pt idx="208">
                  <c:v>-1</c:v>
                </c:pt>
                <c:pt idx="209">
                  <c:v>-1</c:v>
                </c:pt>
                <c:pt idx="210">
                  <c:v>-1</c:v>
                </c:pt>
                <c:pt idx="211">
                  <c:v>-1</c:v>
                </c:pt>
                <c:pt idx="212">
                  <c:v>-1</c:v>
                </c:pt>
                <c:pt idx="213">
                  <c:v>-1</c:v>
                </c:pt>
                <c:pt idx="214">
                  <c:v>-1</c:v>
                </c:pt>
                <c:pt idx="215">
                  <c:v>-1</c:v>
                </c:pt>
                <c:pt idx="216">
                  <c:v>-1</c:v>
                </c:pt>
                <c:pt idx="217">
                  <c:v>-1</c:v>
                </c:pt>
                <c:pt idx="218">
                  <c:v>-1</c:v>
                </c:pt>
                <c:pt idx="219">
                  <c:v>-1</c:v>
                </c:pt>
                <c:pt idx="220">
                  <c:v>-1</c:v>
                </c:pt>
                <c:pt idx="221">
                  <c:v>-1</c:v>
                </c:pt>
                <c:pt idx="222">
                  <c:v>-1</c:v>
                </c:pt>
                <c:pt idx="223">
                  <c:v>-1</c:v>
                </c:pt>
                <c:pt idx="224">
                  <c:v>-1</c:v>
                </c:pt>
                <c:pt idx="225">
                  <c:v>-1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64096"/>
        <c:axId val="37366016"/>
      </c:scatterChart>
      <c:valAx>
        <c:axId val="37364096"/>
        <c:scaling>
          <c:orientation val="minMax"/>
          <c:max val="360"/>
          <c:min val="0"/>
        </c:scaling>
        <c:delete val="1"/>
        <c:axPos val="b"/>
        <c:title>
          <c:tx>
            <c:rich>
              <a:bodyPr/>
              <a:lstStyle/>
              <a:p>
                <a:pPr>
                  <a:defRPr sz="176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User Orientation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366016"/>
        <c:crosses val="autoZero"/>
        <c:crossBetween val="midCat"/>
        <c:majorUnit val="60"/>
      </c:valAx>
      <c:valAx>
        <c:axId val="3736601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7364096"/>
        <c:crosses val="max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83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11676413796523"/>
          <c:y val="4.66875E-2"/>
          <c:w val="0.67206309477773751"/>
          <c:h val="0.62849999999999995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Empirical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Sheet1!$A$2:$A$19</c:f>
              <c:numCache>
                <c:formatCode>General</c:formatCode>
                <c:ptCount val="18"/>
                <c:pt idx="0">
                  <c:v>8</c:v>
                </c:pt>
                <c:pt idx="1">
                  <c:v>28</c:v>
                </c:pt>
                <c:pt idx="2">
                  <c:v>48</c:v>
                </c:pt>
                <c:pt idx="3">
                  <c:v>68</c:v>
                </c:pt>
                <c:pt idx="4">
                  <c:v>88</c:v>
                </c:pt>
                <c:pt idx="5">
                  <c:v>108</c:v>
                </c:pt>
                <c:pt idx="6">
                  <c:v>128</c:v>
                </c:pt>
                <c:pt idx="7">
                  <c:v>148</c:v>
                </c:pt>
                <c:pt idx="8">
                  <c:v>168</c:v>
                </c:pt>
                <c:pt idx="9">
                  <c:v>188</c:v>
                </c:pt>
                <c:pt idx="10">
                  <c:v>208</c:v>
                </c:pt>
                <c:pt idx="11">
                  <c:v>228</c:v>
                </c:pt>
                <c:pt idx="12">
                  <c:v>248</c:v>
                </c:pt>
                <c:pt idx="13">
                  <c:v>268</c:v>
                </c:pt>
                <c:pt idx="14">
                  <c:v>288</c:v>
                </c:pt>
                <c:pt idx="15">
                  <c:v>308</c:v>
                </c:pt>
                <c:pt idx="16">
                  <c:v>328</c:v>
                </c:pt>
                <c:pt idx="17">
                  <c:v>348</c:v>
                </c:pt>
              </c:numCache>
            </c:numRef>
          </c:xVal>
          <c:yVal>
            <c:numRef>
              <c:f>Sheet1!$C$2:$C$19</c:f>
              <c:numCache>
                <c:formatCode>General</c:formatCode>
                <c:ptCount val="18"/>
                <c:pt idx="0">
                  <c:v>-2.3980000000000001</c:v>
                </c:pt>
                <c:pt idx="1">
                  <c:v>-6.407</c:v>
                </c:pt>
                <c:pt idx="2">
                  <c:v>-6.7603999999999997</c:v>
                </c:pt>
                <c:pt idx="3">
                  <c:v>-7.6203000000000003</c:v>
                </c:pt>
                <c:pt idx="4">
                  <c:v>-7.9641000000000002</c:v>
                </c:pt>
                <c:pt idx="5">
                  <c:v>-6.1734999999999998</c:v>
                </c:pt>
                <c:pt idx="6">
                  <c:v>-4.6985999999999999</c:v>
                </c:pt>
                <c:pt idx="7">
                  <c:v>-4.2271999999999998</c:v>
                </c:pt>
                <c:pt idx="8">
                  <c:v>-3.9603999999999999</c:v>
                </c:pt>
                <c:pt idx="9">
                  <c:v>-0.67300000000000004</c:v>
                </c:pt>
                <c:pt idx="10">
                  <c:v>3.3311999999999999</c:v>
                </c:pt>
                <c:pt idx="11">
                  <c:v>8.4186999999999994</c:v>
                </c:pt>
                <c:pt idx="12">
                  <c:v>11.5001</c:v>
                </c:pt>
                <c:pt idx="13">
                  <c:v>11.2095</c:v>
                </c:pt>
                <c:pt idx="14">
                  <c:v>8.2944999999999993</c:v>
                </c:pt>
                <c:pt idx="15">
                  <c:v>3.6848999999999998</c:v>
                </c:pt>
                <c:pt idx="16">
                  <c:v>-0.16070000000000001</c:v>
                </c:pt>
                <c:pt idx="17">
                  <c:v>-1.9752000000000001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12960"/>
        <c:axId val="38331520"/>
      </c:scatterChart>
      <c:valAx>
        <c:axId val="38312960"/>
        <c:scaling>
          <c:orientation val="minMax"/>
          <c:max val="3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36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User Orientation</a:t>
                </a:r>
              </a:p>
            </c:rich>
          </c:tx>
          <c:layout>
            <c:manualLayout>
              <c:xMode val="edge"/>
              <c:yMode val="edge"/>
              <c:x val="0.53968350730352255"/>
              <c:y val="0.77937043104511261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 sz="1399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en-US"/>
          </a:p>
        </c:txPr>
        <c:crossAx val="38331520"/>
        <c:crosses val="autoZero"/>
        <c:crossBetween val="midCat"/>
        <c:majorUnit val="60"/>
      </c:valAx>
      <c:valAx>
        <c:axId val="38331520"/>
        <c:scaling>
          <c:orientation val="minMax"/>
          <c:max val="15"/>
          <c:min val="-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192"/>
            </a:pPr>
            <a:endParaRPr lang="en-US"/>
          </a:p>
        </c:txPr>
        <c:crossAx val="38312960"/>
        <c:crossesAt val="-90"/>
        <c:crossBetween val="midCat"/>
        <c:majorUnit val="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92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33677821522321"/>
          <c:y val="4.66875E-2"/>
          <c:w val="0.82074655511811623"/>
          <c:h val="0.62849999999999995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Empirical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Sheet1!$A$2:$A$361</c:f>
              <c:numCache>
                <c:formatCode>General</c:formatCode>
                <c:ptCount val="3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</c:numCache>
            </c:numRef>
          </c:xVal>
          <c:yVal>
            <c:numRef>
              <c:f>Sheet1!$C$2:$C$361</c:f>
              <c:numCache>
                <c:formatCode>General</c:formatCode>
                <c:ptCount val="360"/>
                <c:pt idx="0">
                  <c:v>-75.099999999999994</c:v>
                </c:pt>
                <c:pt idx="1">
                  <c:v>-75.099999999999994</c:v>
                </c:pt>
                <c:pt idx="2">
                  <c:v>-75.099999999999994</c:v>
                </c:pt>
                <c:pt idx="3">
                  <c:v>-75.388900000000007</c:v>
                </c:pt>
                <c:pt idx="4">
                  <c:v>-75.388900000000007</c:v>
                </c:pt>
                <c:pt idx="5">
                  <c:v>-76</c:v>
                </c:pt>
                <c:pt idx="6">
                  <c:v>-76</c:v>
                </c:pt>
                <c:pt idx="7">
                  <c:v>-75.8</c:v>
                </c:pt>
                <c:pt idx="8">
                  <c:v>-75.8</c:v>
                </c:pt>
                <c:pt idx="9">
                  <c:v>-75.8</c:v>
                </c:pt>
                <c:pt idx="10">
                  <c:v>-75.818200000000004</c:v>
                </c:pt>
                <c:pt idx="11">
                  <c:v>-75.818200000000004</c:v>
                </c:pt>
                <c:pt idx="12">
                  <c:v>-75.818200000000004</c:v>
                </c:pt>
                <c:pt idx="13">
                  <c:v>-75.2</c:v>
                </c:pt>
                <c:pt idx="14">
                  <c:v>-75.416700000000006</c:v>
                </c:pt>
                <c:pt idx="15">
                  <c:v>-75.416700000000006</c:v>
                </c:pt>
                <c:pt idx="16">
                  <c:v>-75.416700000000006</c:v>
                </c:pt>
                <c:pt idx="17">
                  <c:v>-75.416700000000006</c:v>
                </c:pt>
                <c:pt idx="18">
                  <c:v>-75.909099999999995</c:v>
                </c:pt>
                <c:pt idx="19">
                  <c:v>-75.416700000000006</c:v>
                </c:pt>
                <c:pt idx="20">
                  <c:v>-74.444400000000002</c:v>
                </c:pt>
                <c:pt idx="21">
                  <c:v>-74.444400000000002</c:v>
                </c:pt>
                <c:pt idx="22">
                  <c:v>-74.444400000000002</c:v>
                </c:pt>
                <c:pt idx="23">
                  <c:v>-73.400000000000006</c:v>
                </c:pt>
                <c:pt idx="24">
                  <c:v>-73.400000000000006</c:v>
                </c:pt>
                <c:pt idx="25">
                  <c:v>-73.181799999999996</c:v>
                </c:pt>
                <c:pt idx="26">
                  <c:v>-73</c:v>
                </c:pt>
                <c:pt idx="27">
                  <c:v>-73</c:v>
                </c:pt>
                <c:pt idx="28">
                  <c:v>-73</c:v>
                </c:pt>
                <c:pt idx="29">
                  <c:v>-73</c:v>
                </c:pt>
                <c:pt idx="30">
                  <c:v>-72.7273</c:v>
                </c:pt>
                <c:pt idx="31">
                  <c:v>-72.7273</c:v>
                </c:pt>
                <c:pt idx="32">
                  <c:v>-72.666700000000006</c:v>
                </c:pt>
                <c:pt idx="33">
                  <c:v>-72.666700000000006</c:v>
                </c:pt>
                <c:pt idx="34">
                  <c:v>-71.900000000000006</c:v>
                </c:pt>
                <c:pt idx="35">
                  <c:v>-71.900000000000006</c:v>
                </c:pt>
                <c:pt idx="36">
                  <c:v>-71.900000000000006</c:v>
                </c:pt>
                <c:pt idx="37">
                  <c:v>-71.900000000000006</c:v>
                </c:pt>
                <c:pt idx="38">
                  <c:v>-71.900000000000006</c:v>
                </c:pt>
                <c:pt idx="39">
                  <c:v>-71.545500000000004</c:v>
                </c:pt>
                <c:pt idx="40">
                  <c:v>-69.444400000000002</c:v>
                </c:pt>
                <c:pt idx="41">
                  <c:v>-69.444400000000002</c:v>
                </c:pt>
                <c:pt idx="42">
                  <c:v>-69.444400000000002</c:v>
                </c:pt>
                <c:pt idx="43">
                  <c:v>-69.444400000000002</c:v>
                </c:pt>
                <c:pt idx="44">
                  <c:v>-69.058800000000005</c:v>
                </c:pt>
                <c:pt idx="45">
                  <c:v>-69.115399999999994</c:v>
                </c:pt>
                <c:pt idx="46">
                  <c:v>-69.040000000000006</c:v>
                </c:pt>
                <c:pt idx="47">
                  <c:v>-69.040000000000006</c:v>
                </c:pt>
                <c:pt idx="48">
                  <c:v>-69.076899999999995</c:v>
                </c:pt>
                <c:pt idx="49">
                  <c:v>-69.037000000000006</c:v>
                </c:pt>
                <c:pt idx="50">
                  <c:v>-69.323499999999996</c:v>
                </c:pt>
                <c:pt idx="51">
                  <c:v>-69.3429</c:v>
                </c:pt>
                <c:pt idx="52">
                  <c:v>-69.264700000000005</c:v>
                </c:pt>
                <c:pt idx="53">
                  <c:v>-69.264700000000005</c:v>
                </c:pt>
                <c:pt idx="54">
                  <c:v>-69.388900000000007</c:v>
                </c:pt>
                <c:pt idx="55">
                  <c:v>-69.476200000000006</c:v>
                </c:pt>
                <c:pt idx="56">
                  <c:v>-69.422200000000004</c:v>
                </c:pt>
                <c:pt idx="57">
                  <c:v>-69.422200000000004</c:v>
                </c:pt>
                <c:pt idx="58">
                  <c:v>-69.422200000000004</c:v>
                </c:pt>
                <c:pt idx="59">
                  <c:v>-69.295500000000004</c:v>
                </c:pt>
                <c:pt idx="60">
                  <c:v>-69.400000000000006</c:v>
                </c:pt>
                <c:pt idx="61">
                  <c:v>-69.209299999999999</c:v>
                </c:pt>
                <c:pt idx="62">
                  <c:v>-69.319100000000006</c:v>
                </c:pt>
                <c:pt idx="63">
                  <c:v>-69.319100000000006</c:v>
                </c:pt>
                <c:pt idx="64">
                  <c:v>-69.461500000000001</c:v>
                </c:pt>
                <c:pt idx="65">
                  <c:v>-69.482799999999997</c:v>
                </c:pt>
                <c:pt idx="66">
                  <c:v>-69.482799999999997</c:v>
                </c:pt>
                <c:pt idx="67">
                  <c:v>-69.482799999999997</c:v>
                </c:pt>
                <c:pt idx="68">
                  <c:v>-69.464299999999994</c:v>
                </c:pt>
                <c:pt idx="69">
                  <c:v>-69.518500000000003</c:v>
                </c:pt>
                <c:pt idx="70">
                  <c:v>-69.2</c:v>
                </c:pt>
                <c:pt idx="71">
                  <c:v>-69.150000000000006</c:v>
                </c:pt>
                <c:pt idx="72">
                  <c:v>-69.150000000000006</c:v>
                </c:pt>
                <c:pt idx="73">
                  <c:v>-69.150000000000006</c:v>
                </c:pt>
                <c:pt idx="74">
                  <c:v>-68.888900000000007</c:v>
                </c:pt>
                <c:pt idx="75">
                  <c:v>-68.538499999999999</c:v>
                </c:pt>
                <c:pt idx="76">
                  <c:v>-68.5</c:v>
                </c:pt>
                <c:pt idx="77">
                  <c:v>-68.5</c:v>
                </c:pt>
                <c:pt idx="78">
                  <c:v>-68.5</c:v>
                </c:pt>
                <c:pt idx="79">
                  <c:v>-69.111099999999993</c:v>
                </c:pt>
                <c:pt idx="80">
                  <c:v>-69.099999999999994</c:v>
                </c:pt>
                <c:pt idx="81">
                  <c:v>-70.142899999999997</c:v>
                </c:pt>
                <c:pt idx="82">
                  <c:v>-69.666700000000006</c:v>
                </c:pt>
                <c:pt idx="83">
                  <c:v>-69.666700000000006</c:v>
                </c:pt>
                <c:pt idx="84">
                  <c:v>-70.363600000000005</c:v>
                </c:pt>
                <c:pt idx="85">
                  <c:v>-70.363600000000005</c:v>
                </c:pt>
                <c:pt idx="86">
                  <c:v>-70.363600000000005</c:v>
                </c:pt>
                <c:pt idx="87">
                  <c:v>-70.583299999999994</c:v>
                </c:pt>
                <c:pt idx="88">
                  <c:v>-70.583299999999994</c:v>
                </c:pt>
                <c:pt idx="89">
                  <c:v>-70.857100000000003</c:v>
                </c:pt>
                <c:pt idx="90">
                  <c:v>-70.857100000000003</c:v>
                </c:pt>
                <c:pt idx="91">
                  <c:v>-71</c:v>
                </c:pt>
                <c:pt idx="92">
                  <c:v>-71</c:v>
                </c:pt>
                <c:pt idx="93">
                  <c:v>-71</c:v>
                </c:pt>
                <c:pt idx="94">
                  <c:v>-71</c:v>
                </c:pt>
                <c:pt idx="95">
                  <c:v>-71</c:v>
                </c:pt>
                <c:pt idx="96">
                  <c:v>-71</c:v>
                </c:pt>
                <c:pt idx="97">
                  <c:v>-71.625</c:v>
                </c:pt>
                <c:pt idx="98">
                  <c:v>-71.444400000000002</c:v>
                </c:pt>
                <c:pt idx="99">
                  <c:v>-71.444400000000002</c:v>
                </c:pt>
                <c:pt idx="100">
                  <c:v>-71.588200000000001</c:v>
                </c:pt>
                <c:pt idx="101">
                  <c:v>-71.588200000000001</c:v>
                </c:pt>
                <c:pt idx="102">
                  <c:v>-71.588200000000001</c:v>
                </c:pt>
                <c:pt idx="103">
                  <c:v>-71.588200000000001</c:v>
                </c:pt>
                <c:pt idx="104">
                  <c:v>-72.444400000000002</c:v>
                </c:pt>
                <c:pt idx="105">
                  <c:v>-72.444400000000002</c:v>
                </c:pt>
                <c:pt idx="106">
                  <c:v>-72.444400000000002</c:v>
                </c:pt>
                <c:pt idx="107">
                  <c:v>-72.375</c:v>
                </c:pt>
                <c:pt idx="108">
                  <c:v>-72.375</c:v>
                </c:pt>
                <c:pt idx="109">
                  <c:v>-72.333299999999994</c:v>
                </c:pt>
                <c:pt idx="110">
                  <c:v>-72.333299999999994</c:v>
                </c:pt>
                <c:pt idx="111">
                  <c:v>-72.285700000000006</c:v>
                </c:pt>
                <c:pt idx="112">
                  <c:v>-72.285700000000006</c:v>
                </c:pt>
                <c:pt idx="113">
                  <c:v>-72.5</c:v>
                </c:pt>
                <c:pt idx="114">
                  <c:v>-72.5</c:v>
                </c:pt>
                <c:pt idx="115">
                  <c:v>-72.5</c:v>
                </c:pt>
                <c:pt idx="116">
                  <c:v>-71.625</c:v>
                </c:pt>
                <c:pt idx="117">
                  <c:v>-70.25</c:v>
                </c:pt>
                <c:pt idx="118">
                  <c:v>-70.333299999999994</c:v>
                </c:pt>
                <c:pt idx="119">
                  <c:v>-70.333299999999994</c:v>
                </c:pt>
                <c:pt idx="120">
                  <c:v>-70.714299999999994</c:v>
                </c:pt>
                <c:pt idx="121">
                  <c:v>-71.222200000000001</c:v>
                </c:pt>
                <c:pt idx="122">
                  <c:v>-70.916700000000006</c:v>
                </c:pt>
                <c:pt idx="123">
                  <c:v>-70.916700000000006</c:v>
                </c:pt>
                <c:pt idx="124">
                  <c:v>-70.916700000000006</c:v>
                </c:pt>
                <c:pt idx="125">
                  <c:v>-70.916700000000006</c:v>
                </c:pt>
                <c:pt idx="126">
                  <c:v>-70.916700000000006</c:v>
                </c:pt>
                <c:pt idx="127">
                  <c:v>-71.285700000000006</c:v>
                </c:pt>
                <c:pt idx="128">
                  <c:v>-71.285700000000006</c:v>
                </c:pt>
                <c:pt idx="129">
                  <c:v>-71.285700000000006</c:v>
                </c:pt>
                <c:pt idx="130">
                  <c:v>-71.285700000000006</c:v>
                </c:pt>
                <c:pt idx="131">
                  <c:v>-71.230800000000002</c:v>
                </c:pt>
                <c:pt idx="132">
                  <c:v>-71.230800000000002</c:v>
                </c:pt>
                <c:pt idx="133">
                  <c:v>-71.588200000000001</c:v>
                </c:pt>
                <c:pt idx="134">
                  <c:v>-71.842100000000002</c:v>
                </c:pt>
                <c:pt idx="135">
                  <c:v>-71.842100000000002</c:v>
                </c:pt>
                <c:pt idx="136">
                  <c:v>-72.176500000000004</c:v>
                </c:pt>
                <c:pt idx="137">
                  <c:v>-72.5</c:v>
                </c:pt>
                <c:pt idx="138">
                  <c:v>-72.5</c:v>
                </c:pt>
                <c:pt idx="139">
                  <c:v>-72.235299999999995</c:v>
                </c:pt>
                <c:pt idx="140">
                  <c:v>-72.055599999999998</c:v>
                </c:pt>
                <c:pt idx="141">
                  <c:v>-71.941199999999995</c:v>
                </c:pt>
                <c:pt idx="142">
                  <c:v>-72.357100000000003</c:v>
                </c:pt>
                <c:pt idx="143">
                  <c:v>-72.357100000000003</c:v>
                </c:pt>
                <c:pt idx="144">
                  <c:v>-72.357100000000003</c:v>
                </c:pt>
                <c:pt idx="145">
                  <c:v>-72.5</c:v>
                </c:pt>
                <c:pt idx="146">
                  <c:v>-72.5</c:v>
                </c:pt>
                <c:pt idx="147">
                  <c:v>-72.357100000000003</c:v>
                </c:pt>
                <c:pt idx="148">
                  <c:v>-72.357100000000003</c:v>
                </c:pt>
                <c:pt idx="149">
                  <c:v>-72.5</c:v>
                </c:pt>
                <c:pt idx="150">
                  <c:v>-72.611099999999993</c:v>
                </c:pt>
                <c:pt idx="151">
                  <c:v>-72.8</c:v>
                </c:pt>
                <c:pt idx="152">
                  <c:v>-72.7273</c:v>
                </c:pt>
                <c:pt idx="153">
                  <c:v>-72.722200000000001</c:v>
                </c:pt>
                <c:pt idx="154">
                  <c:v>-72.5625</c:v>
                </c:pt>
                <c:pt idx="155">
                  <c:v>-72.5625</c:v>
                </c:pt>
                <c:pt idx="156">
                  <c:v>-72.5625</c:v>
                </c:pt>
                <c:pt idx="157">
                  <c:v>-72.2941</c:v>
                </c:pt>
                <c:pt idx="158">
                  <c:v>-72.2941</c:v>
                </c:pt>
                <c:pt idx="159">
                  <c:v>-72.571399999999997</c:v>
                </c:pt>
                <c:pt idx="160">
                  <c:v>-72.833299999999994</c:v>
                </c:pt>
                <c:pt idx="161">
                  <c:v>-72.909099999999995</c:v>
                </c:pt>
                <c:pt idx="162">
                  <c:v>-72.923100000000005</c:v>
                </c:pt>
                <c:pt idx="163">
                  <c:v>-72.923100000000005</c:v>
                </c:pt>
                <c:pt idx="164">
                  <c:v>-72.923100000000005</c:v>
                </c:pt>
                <c:pt idx="165">
                  <c:v>-72.818200000000004</c:v>
                </c:pt>
                <c:pt idx="166">
                  <c:v>-72.818200000000004</c:v>
                </c:pt>
                <c:pt idx="167">
                  <c:v>-72.818200000000004</c:v>
                </c:pt>
                <c:pt idx="168">
                  <c:v>-72.5</c:v>
                </c:pt>
                <c:pt idx="169">
                  <c:v>-72.3</c:v>
                </c:pt>
                <c:pt idx="170">
                  <c:v>-72</c:v>
                </c:pt>
                <c:pt idx="171">
                  <c:v>-71.888900000000007</c:v>
                </c:pt>
                <c:pt idx="172">
                  <c:v>-72.7</c:v>
                </c:pt>
                <c:pt idx="173">
                  <c:v>-72.7</c:v>
                </c:pt>
                <c:pt idx="174">
                  <c:v>-72.7</c:v>
                </c:pt>
                <c:pt idx="175">
                  <c:v>-72.7</c:v>
                </c:pt>
                <c:pt idx="176">
                  <c:v>-72.7</c:v>
                </c:pt>
                <c:pt idx="177">
                  <c:v>-73.222200000000001</c:v>
                </c:pt>
                <c:pt idx="178">
                  <c:v>-73.222200000000001</c:v>
                </c:pt>
                <c:pt idx="179">
                  <c:v>-73.222200000000001</c:v>
                </c:pt>
                <c:pt idx="180">
                  <c:v>-73.222200000000001</c:v>
                </c:pt>
                <c:pt idx="181">
                  <c:v>-72.538499999999999</c:v>
                </c:pt>
                <c:pt idx="182">
                  <c:v>-72.454499999999996</c:v>
                </c:pt>
                <c:pt idx="183">
                  <c:v>-72.454499999999996</c:v>
                </c:pt>
                <c:pt idx="184">
                  <c:v>-72.454499999999996</c:v>
                </c:pt>
                <c:pt idx="185">
                  <c:v>-72.5</c:v>
                </c:pt>
                <c:pt idx="186">
                  <c:v>-72.5</c:v>
                </c:pt>
                <c:pt idx="187">
                  <c:v>-72.5</c:v>
                </c:pt>
                <c:pt idx="188">
                  <c:v>-72.818200000000004</c:v>
                </c:pt>
                <c:pt idx="189">
                  <c:v>-72.818200000000004</c:v>
                </c:pt>
                <c:pt idx="190">
                  <c:v>-72.923100000000005</c:v>
                </c:pt>
                <c:pt idx="191">
                  <c:v>-72.7273</c:v>
                </c:pt>
                <c:pt idx="192">
                  <c:v>-72</c:v>
                </c:pt>
                <c:pt idx="193">
                  <c:v>-72</c:v>
                </c:pt>
                <c:pt idx="194">
                  <c:v>-72</c:v>
                </c:pt>
                <c:pt idx="195">
                  <c:v>-72.555599999999998</c:v>
                </c:pt>
                <c:pt idx="196">
                  <c:v>-72.555599999999998</c:v>
                </c:pt>
                <c:pt idx="197">
                  <c:v>-72.555599999999998</c:v>
                </c:pt>
                <c:pt idx="198">
                  <c:v>-72.555599999999998</c:v>
                </c:pt>
                <c:pt idx="199">
                  <c:v>-73.099999999999994</c:v>
                </c:pt>
                <c:pt idx="200">
                  <c:v>-73.111099999999993</c:v>
                </c:pt>
                <c:pt idx="201">
                  <c:v>-74.5</c:v>
                </c:pt>
                <c:pt idx="202">
                  <c:v>-74.5</c:v>
                </c:pt>
                <c:pt idx="203">
                  <c:v>-74.5</c:v>
                </c:pt>
                <c:pt idx="204">
                  <c:v>-74.5</c:v>
                </c:pt>
                <c:pt idx="205">
                  <c:v>-75.8</c:v>
                </c:pt>
                <c:pt idx="206">
                  <c:v>-76.071399999999997</c:v>
                </c:pt>
                <c:pt idx="207">
                  <c:v>-76.071399999999997</c:v>
                </c:pt>
                <c:pt idx="208">
                  <c:v>-76.071399999999997</c:v>
                </c:pt>
                <c:pt idx="209">
                  <c:v>-76.2667</c:v>
                </c:pt>
                <c:pt idx="210">
                  <c:v>-77.3125</c:v>
                </c:pt>
                <c:pt idx="211">
                  <c:v>-77.625</c:v>
                </c:pt>
                <c:pt idx="212">
                  <c:v>-77.625</c:v>
                </c:pt>
                <c:pt idx="213">
                  <c:v>-77.625</c:v>
                </c:pt>
                <c:pt idx="214">
                  <c:v>-77.625</c:v>
                </c:pt>
                <c:pt idx="215">
                  <c:v>-77.666700000000006</c:v>
                </c:pt>
                <c:pt idx="216">
                  <c:v>-78.1053</c:v>
                </c:pt>
                <c:pt idx="217">
                  <c:v>-78.25</c:v>
                </c:pt>
                <c:pt idx="218">
                  <c:v>-78.25</c:v>
                </c:pt>
                <c:pt idx="219">
                  <c:v>-78.263199999999998</c:v>
                </c:pt>
                <c:pt idx="220">
                  <c:v>-78.263199999999998</c:v>
                </c:pt>
                <c:pt idx="221">
                  <c:v>-78.349999999999994</c:v>
                </c:pt>
                <c:pt idx="222">
                  <c:v>-78.826099999999997</c:v>
                </c:pt>
                <c:pt idx="223">
                  <c:v>-79.041700000000006</c:v>
                </c:pt>
                <c:pt idx="224">
                  <c:v>-79.384600000000006</c:v>
                </c:pt>
                <c:pt idx="225">
                  <c:v>-80.608699999999999</c:v>
                </c:pt>
                <c:pt idx="226">
                  <c:v>-81.099999999999994</c:v>
                </c:pt>
                <c:pt idx="227">
                  <c:v>-81.099999999999994</c:v>
                </c:pt>
                <c:pt idx="228">
                  <c:v>-81.099999999999994</c:v>
                </c:pt>
                <c:pt idx="229">
                  <c:v>-81.210499999999996</c:v>
                </c:pt>
                <c:pt idx="230">
                  <c:v>-81.4375</c:v>
                </c:pt>
                <c:pt idx="231">
                  <c:v>-81.7333</c:v>
                </c:pt>
                <c:pt idx="232">
                  <c:v>-81.7333</c:v>
                </c:pt>
                <c:pt idx="233">
                  <c:v>-81.7333</c:v>
                </c:pt>
                <c:pt idx="234">
                  <c:v>-81.7333</c:v>
                </c:pt>
                <c:pt idx="235">
                  <c:v>-81.9375</c:v>
                </c:pt>
                <c:pt idx="236">
                  <c:v>-82.666700000000006</c:v>
                </c:pt>
                <c:pt idx="237">
                  <c:v>-83</c:v>
                </c:pt>
                <c:pt idx="238">
                  <c:v>-83.375</c:v>
                </c:pt>
                <c:pt idx="239">
                  <c:v>-83.611099999999993</c:v>
                </c:pt>
                <c:pt idx="240">
                  <c:v>-83.9</c:v>
                </c:pt>
                <c:pt idx="241">
                  <c:v>-84.1053</c:v>
                </c:pt>
                <c:pt idx="242">
                  <c:v>-84.5</c:v>
                </c:pt>
                <c:pt idx="243">
                  <c:v>-84.533299999999997</c:v>
                </c:pt>
                <c:pt idx="244">
                  <c:v>-84.692300000000003</c:v>
                </c:pt>
                <c:pt idx="245">
                  <c:v>-86</c:v>
                </c:pt>
                <c:pt idx="246">
                  <c:v>-86.933300000000003</c:v>
                </c:pt>
                <c:pt idx="247">
                  <c:v>-86.941199999999995</c:v>
                </c:pt>
                <c:pt idx="248">
                  <c:v>-86.941199999999995</c:v>
                </c:pt>
                <c:pt idx="249">
                  <c:v>-86.941199999999995</c:v>
                </c:pt>
                <c:pt idx="250">
                  <c:v>-86.941199999999995</c:v>
                </c:pt>
                <c:pt idx="251">
                  <c:v>-87</c:v>
                </c:pt>
                <c:pt idx="252">
                  <c:v>-87.2727</c:v>
                </c:pt>
                <c:pt idx="253">
                  <c:v>-87.423100000000005</c:v>
                </c:pt>
                <c:pt idx="254">
                  <c:v>-87.392899999999997</c:v>
                </c:pt>
                <c:pt idx="255">
                  <c:v>-87.5</c:v>
                </c:pt>
                <c:pt idx="256">
                  <c:v>-87.5</c:v>
                </c:pt>
                <c:pt idx="257">
                  <c:v>-87.846199999999996</c:v>
                </c:pt>
                <c:pt idx="258">
                  <c:v>-88.130399999999995</c:v>
                </c:pt>
                <c:pt idx="259">
                  <c:v>-88.130399999999995</c:v>
                </c:pt>
                <c:pt idx="260">
                  <c:v>-88.285700000000006</c:v>
                </c:pt>
                <c:pt idx="261">
                  <c:v>-88.285700000000006</c:v>
                </c:pt>
                <c:pt idx="262">
                  <c:v>-88.285700000000006</c:v>
                </c:pt>
                <c:pt idx="263">
                  <c:v>-88.285700000000006</c:v>
                </c:pt>
                <c:pt idx="264">
                  <c:v>-88.321399999999997</c:v>
                </c:pt>
                <c:pt idx="265">
                  <c:v>-88.192300000000003</c:v>
                </c:pt>
                <c:pt idx="266">
                  <c:v>-87.869600000000005</c:v>
                </c:pt>
                <c:pt idx="267">
                  <c:v>-87.952399999999997</c:v>
                </c:pt>
                <c:pt idx="268">
                  <c:v>-88</c:v>
                </c:pt>
                <c:pt idx="269">
                  <c:v>-87.892899999999997</c:v>
                </c:pt>
                <c:pt idx="270">
                  <c:v>-87.892899999999997</c:v>
                </c:pt>
                <c:pt idx="271">
                  <c:v>-87.884600000000006</c:v>
                </c:pt>
                <c:pt idx="272">
                  <c:v>-87.782600000000002</c:v>
                </c:pt>
                <c:pt idx="273">
                  <c:v>-87.684200000000004</c:v>
                </c:pt>
                <c:pt idx="274">
                  <c:v>-87.1</c:v>
                </c:pt>
                <c:pt idx="275">
                  <c:v>-87.052599999999998</c:v>
                </c:pt>
                <c:pt idx="276">
                  <c:v>-87.052599999999998</c:v>
                </c:pt>
                <c:pt idx="277">
                  <c:v>-87.052599999999998</c:v>
                </c:pt>
                <c:pt idx="278">
                  <c:v>-87.052599999999998</c:v>
                </c:pt>
                <c:pt idx="279">
                  <c:v>-86.473699999999994</c:v>
                </c:pt>
                <c:pt idx="280">
                  <c:v>-85.761899999999997</c:v>
                </c:pt>
                <c:pt idx="281">
                  <c:v>-85.083299999999994</c:v>
                </c:pt>
                <c:pt idx="282">
                  <c:v>-84.692300000000003</c:v>
                </c:pt>
                <c:pt idx="283">
                  <c:v>-84.392899999999997</c:v>
                </c:pt>
                <c:pt idx="284">
                  <c:v>-83.045500000000004</c:v>
                </c:pt>
                <c:pt idx="285">
                  <c:v>-83.045500000000004</c:v>
                </c:pt>
                <c:pt idx="286">
                  <c:v>-83.045500000000004</c:v>
                </c:pt>
                <c:pt idx="287">
                  <c:v>-83.045500000000004</c:v>
                </c:pt>
                <c:pt idx="288">
                  <c:v>-81.684200000000004</c:v>
                </c:pt>
                <c:pt idx="289">
                  <c:v>-80.6875</c:v>
                </c:pt>
                <c:pt idx="290">
                  <c:v>-80.6875</c:v>
                </c:pt>
                <c:pt idx="291">
                  <c:v>-80.6875</c:v>
                </c:pt>
                <c:pt idx="292">
                  <c:v>-80.222200000000001</c:v>
                </c:pt>
                <c:pt idx="293">
                  <c:v>-79.761899999999997</c:v>
                </c:pt>
                <c:pt idx="294">
                  <c:v>-79.166700000000006</c:v>
                </c:pt>
                <c:pt idx="295">
                  <c:v>-79.166700000000006</c:v>
                </c:pt>
                <c:pt idx="296">
                  <c:v>-79.166700000000006</c:v>
                </c:pt>
                <c:pt idx="297">
                  <c:v>-79.166700000000006</c:v>
                </c:pt>
                <c:pt idx="298">
                  <c:v>-78.95</c:v>
                </c:pt>
                <c:pt idx="299">
                  <c:v>-78.599999999999994</c:v>
                </c:pt>
                <c:pt idx="300">
                  <c:v>-77.636399999999995</c:v>
                </c:pt>
                <c:pt idx="301">
                  <c:v>-77.25</c:v>
                </c:pt>
                <c:pt idx="302">
                  <c:v>-76.944400000000002</c:v>
                </c:pt>
                <c:pt idx="303">
                  <c:v>-76.5</c:v>
                </c:pt>
                <c:pt idx="304">
                  <c:v>-75.75</c:v>
                </c:pt>
                <c:pt idx="305">
                  <c:v>-75.470600000000005</c:v>
                </c:pt>
                <c:pt idx="306">
                  <c:v>-75</c:v>
                </c:pt>
                <c:pt idx="307">
                  <c:v>-74.7727</c:v>
                </c:pt>
                <c:pt idx="308">
                  <c:v>-74.25</c:v>
                </c:pt>
                <c:pt idx="309">
                  <c:v>-73.961500000000001</c:v>
                </c:pt>
                <c:pt idx="310">
                  <c:v>-73.961500000000001</c:v>
                </c:pt>
                <c:pt idx="311">
                  <c:v>-73.961500000000001</c:v>
                </c:pt>
                <c:pt idx="312">
                  <c:v>-73.75</c:v>
                </c:pt>
                <c:pt idx="313">
                  <c:v>-73.285700000000006</c:v>
                </c:pt>
                <c:pt idx="314">
                  <c:v>-73.285700000000006</c:v>
                </c:pt>
                <c:pt idx="315">
                  <c:v>-73.285700000000006</c:v>
                </c:pt>
                <c:pt idx="316">
                  <c:v>-73.260900000000007</c:v>
                </c:pt>
                <c:pt idx="317">
                  <c:v>-73.28</c:v>
                </c:pt>
                <c:pt idx="318">
                  <c:v>-72.958299999999994</c:v>
                </c:pt>
                <c:pt idx="319">
                  <c:v>-72.636399999999995</c:v>
                </c:pt>
                <c:pt idx="320">
                  <c:v>-72.117599999999996</c:v>
                </c:pt>
                <c:pt idx="321">
                  <c:v>-72.117599999999996</c:v>
                </c:pt>
                <c:pt idx="322">
                  <c:v>-72.142899999999997</c:v>
                </c:pt>
                <c:pt idx="323">
                  <c:v>-72.142899999999997</c:v>
                </c:pt>
                <c:pt idx="324">
                  <c:v>-72.2</c:v>
                </c:pt>
                <c:pt idx="325">
                  <c:v>-72.5</c:v>
                </c:pt>
                <c:pt idx="326">
                  <c:v>-72.912999999999997</c:v>
                </c:pt>
                <c:pt idx="327">
                  <c:v>-72.952399999999997</c:v>
                </c:pt>
                <c:pt idx="328">
                  <c:v>-73.166700000000006</c:v>
                </c:pt>
                <c:pt idx="329">
                  <c:v>-73.5</c:v>
                </c:pt>
                <c:pt idx="330">
                  <c:v>-73.823499999999996</c:v>
                </c:pt>
                <c:pt idx="331">
                  <c:v>-74.666700000000006</c:v>
                </c:pt>
                <c:pt idx="332">
                  <c:v>-74.666700000000006</c:v>
                </c:pt>
                <c:pt idx="333">
                  <c:v>-74.666700000000006</c:v>
                </c:pt>
                <c:pt idx="334">
                  <c:v>-74.666700000000006</c:v>
                </c:pt>
                <c:pt idx="335">
                  <c:v>-74.48</c:v>
                </c:pt>
                <c:pt idx="336">
                  <c:v>-74.608699999999999</c:v>
                </c:pt>
                <c:pt idx="337">
                  <c:v>-74.714299999999994</c:v>
                </c:pt>
                <c:pt idx="338">
                  <c:v>-74.8</c:v>
                </c:pt>
                <c:pt idx="339">
                  <c:v>-74.8</c:v>
                </c:pt>
                <c:pt idx="340">
                  <c:v>-74.571399999999997</c:v>
                </c:pt>
                <c:pt idx="341">
                  <c:v>-74.571399999999997</c:v>
                </c:pt>
                <c:pt idx="342">
                  <c:v>-75.117599999999996</c:v>
                </c:pt>
                <c:pt idx="343">
                  <c:v>-75.117599999999996</c:v>
                </c:pt>
                <c:pt idx="344">
                  <c:v>-75.117599999999996</c:v>
                </c:pt>
                <c:pt idx="345">
                  <c:v>-74.578900000000004</c:v>
                </c:pt>
                <c:pt idx="346">
                  <c:v>-75.117599999999996</c:v>
                </c:pt>
                <c:pt idx="347">
                  <c:v>-75.277799999999999</c:v>
                </c:pt>
                <c:pt idx="348">
                  <c:v>-75.277799999999999</c:v>
                </c:pt>
                <c:pt idx="349">
                  <c:v>-75.277799999999999</c:v>
                </c:pt>
                <c:pt idx="350">
                  <c:v>-75.058800000000005</c:v>
                </c:pt>
                <c:pt idx="351">
                  <c:v>-73.900000000000006</c:v>
                </c:pt>
                <c:pt idx="352">
                  <c:v>-73.900000000000006</c:v>
                </c:pt>
                <c:pt idx="353">
                  <c:v>-74.636399999999995</c:v>
                </c:pt>
                <c:pt idx="354">
                  <c:v>-74.636399999999995</c:v>
                </c:pt>
                <c:pt idx="355">
                  <c:v>-75.099999999999994</c:v>
                </c:pt>
                <c:pt idx="356">
                  <c:v>-75.099999999999994</c:v>
                </c:pt>
                <c:pt idx="357">
                  <c:v>-75.099999999999994</c:v>
                </c:pt>
                <c:pt idx="358">
                  <c:v>-74.636399999999995</c:v>
                </c:pt>
                <c:pt idx="359">
                  <c:v>-74.636399999999995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34688"/>
        <c:axId val="38436864"/>
      </c:scatterChart>
      <c:valAx>
        <c:axId val="38434688"/>
        <c:scaling>
          <c:orientation val="minMax"/>
          <c:max val="3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5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User Orientation</a:t>
                </a:r>
              </a:p>
            </c:rich>
          </c:tx>
          <c:layout>
            <c:manualLayout>
              <c:xMode val="edge"/>
              <c:yMode val="edge"/>
              <c:x val="0.43362165840381062"/>
              <c:y val="0.75300850816466736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 sz="1399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en-US"/>
          </a:p>
        </c:txPr>
        <c:crossAx val="38436864"/>
        <c:crosses val="autoZero"/>
        <c:crossBetween val="midCat"/>
        <c:majorUnit val="60"/>
      </c:valAx>
      <c:valAx>
        <c:axId val="38436864"/>
        <c:scaling>
          <c:orientation val="minMax"/>
          <c:max val="-64"/>
          <c:min val="-90"/>
        </c:scaling>
        <c:delete val="0"/>
        <c:axPos val="l"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RSS (dBm)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399"/>
            </a:pPr>
            <a:endParaRPr lang="en-US"/>
          </a:p>
        </c:txPr>
        <c:crossAx val="38434688"/>
        <c:crossesAt val="-90"/>
        <c:crossBetween val="midCat"/>
        <c:majorUnit val="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92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CB10BF-022E-43F6-B1E5-BEC67CE16E30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4FC986-378C-4D5A-82AE-5886FACBB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81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08EB90-A063-4C5E-8754-94E564DC7AF3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8AEF6F-FE0C-4EAF-A72A-F58064AB4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62672-5E72-44AA-B9C4-16F98F3F9D06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696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D01AC4-2E9B-44C3-A1AC-5244843A2D68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 smtClean="0"/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FF561-63B6-4474-8F81-47C7E100B021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1F32F0-1388-40A0-A1CD-CFE26DEC09A3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altLang="zh-CN" dirty="0" smtClean="0"/>
          </a:p>
        </p:txBody>
      </p:sp>
      <p:sp>
        <p:nvSpPr>
          <p:cNvPr id="7577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8E8569-C66C-4D3B-A5E9-19D3373632CB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 startAt="2"/>
              <a:defRPr/>
            </a:pPr>
            <a:endParaRPr lang="en-US" altLang="zh-CN" dirty="0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5F743-B616-477B-B656-583B7E079FE2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8192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BCAA86-DDE6-400C-BFC1-003C0F820E3D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8397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FD82FD-247A-4F51-9615-E47EDD909AE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altLang="zh-CN" dirty="0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04450F-AA43-49B4-9DB2-F22F4C3EBA23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880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4F2CF-317F-417E-B5DC-A3582780E9F2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9011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C9466-F0EA-4DA9-A6C5-C65F4FF0FA81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D72A45-B3ED-40D1-A711-424EC54931A0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049F93-51A4-4F85-BDA5-D4C719FB9A8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B0FA00-4C34-4F88-A376-6F417962D3A6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altLang="zh-CN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8DEAE-10D7-4D94-BC25-9B068D0BD957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C995EF-3F94-4A92-8376-5982E1269EE5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altLang="zh-CN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9BB69-4617-4431-9480-08B8C1CF1855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6349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FFE30-1CD1-41D9-B542-E2025FD34F88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655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EDD179-8BB4-4E5F-9C34-8153B5160043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altLang="zh-CN" dirty="0" smtClean="0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0ADA1D-E991-43BB-87CA-C069C5C75327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87EA-7815-4CBB-9C08-330B741490FA}" type="datetime1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5C1B-434F-4712-BE37-17EB2A5FF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4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E98C-410F-4358-9F48-A4147AFCF989}" type="datetime1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EB98-B2FB-464E-8C69-30B538603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A6450-B84E-4F80-9805-6BF0740667D8}" type="datetime1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C8B2F-8FD3-4FAC-B63E-FB344AE66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5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>
                <a:latin typeface="Cambria" pitchFamily="18" charset="0"/>
              </a:defRPr>
            </a:lvl1pPr>
            <a:lvl2pPr>
              <a:buFont typeface="Wingdings" pitchFamily="2" charset="2"/>
              <a:buChar char="§"/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00B2-538F-4A44-A96B-69763C28796C}" type="datetime1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EEE6-02CD-4791-B024-4926417AC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7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C022-1784-4D6B-810F-28EADC4FF323}" type="datetime1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CAAE-C214-4B43-8F0C-DE80E67AA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AFF15-C0CC-4B8A-A7D7-06254105E363}" type="datetime1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CF14-F3BB-4F46-8636-90D44D8F9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6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1EA5-89D6-419E-80FD-7CBA9A231684}" type="datetime1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B81C-74EE-4A44-94D8-2B7458D32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1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9D3D-9850-4458-AADC-C79C7FCB7EF8}" type="datetime1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11F4-5C9C-4383-AE56-1E1BFCA8B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3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60B3-3A77-488B-B2D9-1E9DE55AF9C4}" type="datetime1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75F6-5441-421E-8A1B-2C7FDB604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BCE7-5AFB-4EC6-B99F-7154CDB0B4B0}" type="datetime1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0AE7-4696-4511-A2B7-FFBBF1A5E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8B2D-2EE3-4965-8695-3CBCCB278265}" type="datetime1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81A91-ABD1-4856-895C-26D4080DD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D7ECFC-08D5-492A-9C25-FFC53103CA4F}" type="datetime1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81BEB0-EE6B-4C94-840E-70BAC7B09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12" Type="http://schemas.openxmlformats.org/officeDocument/2006/relationships/image" Target="../media/image36.wmf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7.bin"/><Relationship Id="rId5" Type="http://schemas.openxmlformats.org/officeDocument/2006/relationships/chart" Target="../charts/chart7.xml"/><Relationship Id="rId10" Type="http://schemas.openxmlformats.org/officeDocument/2006/relationships/image" Target="../media/image35.w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chart" Target="../charts/chart10.xml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8.pn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2.png"/><Relationship Id="rId7" Type="http://schemas.openxmlformats.org/officeDocument/2006/relationships/image" Target="../media/image18.png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26.png"/><Relationship Id="rId2" Type="http://schemas.openxmlformats.org/officeDocument/2006/relationships/tags" Target="../tags/tag3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25.png"/><Relationship Id="rId5" Type="http://schemas.openxmlformats.org/officeDocument/2006/relationships/image" Target="../media/image16.png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oleObject" Target="../embeddings/oleObject5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Relationship Id="rId14" Type="http://schemas.openxmlformats.org/officeDocument/2006/relationships/image" Target="../media/image12.wmf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chart" Target="../charts/chart4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 Am the Antenna:</a:t>
            </a:r>
            <a:br>
              <a:rPr lang="en-US" dirty="0" smtClean="0"/>
            </a:br>
            <a:r>
              <a:rPr lang="en-US" dirty="0" smtClean="0"/>
              <a:t>Accurate Outdoor AP Location </a:t>
            </a:r>
            <a:br>
              <a:rPr lang="en-US" dirty="0" smtClean="0"/>
            </a:br>
            <a:r>
              <a:rPr lang="en-US" dirty="0" smtClean="0"/>
              <a:t>using Smartphones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0925" y="4038600"/>
            <a:ext cx="7446963" cy="2209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Zengbin Zhang</a:t>
            </a:r>
            <a:r>
              <a:rPr lang="en-US" sz="2400" dirty="0" smtClean="0">
                <a:solidFill>
                  <a:schemeClr val="tx1"/>
                </a:solidFill>
              </a:rPr>
              <a:t>, Xia Zhou, </a:t>
            </a:r>
            <a:r>
              <a:rPr lang="en-US" sz="2400" dirty="0" err="1" smtClean="0">
                <a:solidFill>
                  <a:schemeClr val="tx1"/>
                </a:solidFill>
              </a:rPr>
              <a:t>Weile</a:t>
            </a:r>
            <a:r>
              <a:rPr lang="en-US" sz="2400" dirty="0" smtClean="0">
                <a:solidFill>
                  <a:schemeClr val="tx1"/>
                </a:solidFill>
              </a:rPr>
              <a:t> Zhang*, </a:t>
            </a:r>
            <a:r>
              <a:rPr lang="en-US" sz="2400" dirty="0" err="1" smtClean="0">
                <a:solidFill>
                  <a:schemeClr val="tx1"/>
                </a:solidFill>
              </a:rPr>
              <a:t>Yuanyang</a:t>
            </a:r>
            <a:r>
              <a:rPr lang="en-US" sz="2400" dirty="0" smtClean="0">
                <a:solidFill>
                  <a:schemeClr val="tx1"/>
                </a:solidFill>
              </a:rPr>
              <a:t> Zhang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Gang Wang, Ben Y. Zhao, </a:t>
            </a:r>
            <a:r>
              <a:rPr lang="en-US" sz="2400" dirty="0" err="1" smtClean="0">
                <a:solidFill>
                  <a:schemeClr val="tx1"/>
                </a:solidFill>
              </a:rPr>
              <a:t>Haitao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Zheng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Computer Science,</a:t>
            </a:r>
          </a:p>
          <a:p>
            <a:pPr eaLnBrk="1" fontAlgn="auto" hangingPunct="1">
              <a:lnSpc>
                <a:spcPts val="12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California, Santa Barbara, USA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*School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Electronic and Information Engineering,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Xian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Jiaotong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University,  China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4" name="Picture 2" descr="C:\Users\v-zezhan\Downloads\linklogo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101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8" descr="http://us.cdn4.123rf.com/168nwm/texelart/texelart1102/texelart110200003/8864422-man-standing-with-laptop-and-wifi-anten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r="15561"/>
          <a:stretch>
            <a:fillRect/>
          </a:stretch>
        </p:blipFill>
        <p:spPr bwMode="auto">
          <a:xfrm>
            <a:off x="8124825" y="5105400"/>
            <a:ext cx="1019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" descr="C:\Users\zengbin\AppData\Local\Temp\Rar$DI00.354\ucsbwav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152400"/>
            <a:ext cx="1438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07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/>
              <a:t>Directional Analysis Is Non-Trivial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eaLnBrk="1" hangingPunct="1"/>
            <a:r>
              <a:rPr lang="en-US" altLang="zh-CN" sz="2800" dirty="0" smtClean="0"/>
              <a:t> Min RSS direction?</a:t>
            </a:r>
            <a:r>
              <a:rPr lang="en-US" altLang="zh-CN" sz="2400" dirty="0" smtClean="0"/>
              <a:t>	</a:t>
            </a:r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zh-CN" sz="2400" dirty="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zh-CN" sz="2400" dirty="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zh-CN" sz="2400" dirty="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zh-CN" sz="2400" dirty="0" smtClean="0"/>
          </a:p>
          <a:p>
            <a:pPr eaLnBrk="1" hangingPunct="1"/>
            <a:r>
              <a:rPr lang="en-US" altLang="zh-CN" sz="2800" dirty="0" smtClean="0"/>
              <a:t>Using  Min RSS direction would cause large errors</a:t>
            </a:r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zh-CN" sz="2400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056063" y="1614488"/>
          <a:ext cx="4394200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>
            <a:graphicFrameLocks noChangeAspect="1"/>
          </p:cNvGraphicFramePr>
          <p:nvPr/>
        </p:nvGraphicFramePr>
        <p:xfrm>
          <a:off x="4081463" y="3976688"/>
          <a:ext cx="4394200" cy="291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矩形 10"/>
          <p:cNvSpPr/>
          <p:nvPr/>
        </p:nvSpPr>
        <p:spPr>
          <a:xfrm>
            <a:off x="5865813" y="4191000"/>
            <a:ext cx="2287587" cy="1905000"/>
          </a:xfrm>
          <a:prstGeom prst="rect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For 35% cases,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Error &gt; 45˚</a:t>
            </a:r>
          </a:p>
        </p:txBody>
      </p:sp>
      <p:pic>
        <p:nvPicPr>
          <p:cNvPr id="19458" name="Picture 2" descr="Question Mark Icon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13363"/>
            <a:ext cx="6826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5257A-8E58-4DA8-BC64-F86EB3598F2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553200" y="1354138"/>
            <a:ext cx="4699000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user’s back facing AP?</a:t>
            </a:r>
          </a:p>
        </p:txBody>
      </p:sp>
      <p:cxnSp>
        <p:nvCxnSpPr>
          <p:cNvPr id="27" name="直接箭头连接符 36"/>
          <p:cNvCxnSpPr/>
          <p:nvPr/>
        </p:nvCxnSpPr>
        <p:spPr>
          <a:xfrm flipH="1">
            <a:off x="7326313" y="1747838"/>
            <a:ext cx="369887" cy="461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8"/>
          <p:cNvCxnSpPr/>
          <p:nvPr/>
        </p:nvCxnSpPr>
        <p:spPr>
          <a:xfrm rot="5400000">
            <a:off x="6526213" y="2592388"/>
            <a:ext cx="1600200" cy="0"/>
          </a:xfrm>
          <a:prstGeom prst="line">
            <a:avLst/>
          </a:prstGeom>
          <a:ln w="2222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28"/>
          <p:cNvCxnSpPr/>
          <p:nvPr/>
        </p:nvCxnSpPr>
        <p:spPr>
          <a:xfrm rot="5400000">
            <a:off x="6181725" y="2592388"/>
            <a:ext cx="1600200" cy="0"/>
          </a:xfrm>
          <a:prstGeom prst="line">
            <a:avLst/>
          </a:prstGeom>
          <a:ln w="2222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81825" y="2592388"/>
            <a:ext cx="322263" cy="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41913" y="2838450"/>
            <a:ext cx="1903412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Actual direction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6" name="直接箭头连接符 36"/>
          <p:cNvCxnSpPr/>
          <p:nvPr/>
        </p:nvCxnSpPr>
        <p:spPr>
          <a:xfrm flipV="1">
            <a:off x="6704013" y="2838450"/>
            <a:ext cx="277812" cy="1206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05600" y="2252663"/>
            <a:ext cx="1419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FF0000"/>
                </a:solidFill>
                <a:latin typeface="Calibri" pitchFamily="34" charset="0"/>
              </a:rPr>
              <a:t>ERROR=40˚</a:t>
            </a:r>
          </a:p>
        </p:txBody>
      </p:sp>
    </p:spTree>
    <p:custDataLst>
      <p:tags r:id="rId1"/>
    </p:custDataLst>
  </p:cSld>
  <p:clrMapOvr>
    <a:masterClrMapping/>
  </p:clrMapOvr>
  <p:transition advTm="493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23" grpId="0">
        <p:bldAsOne/>
      </p:bldGraphic>
      <p:bldP spid="24" grpId="0" animBg="1"/>
      <p:bldP spid="22" grpId="0"/>
      <p:bldP spid="2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2438" y="12207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CN" sz="2400" smtClean="0"/>
              <a:t>Signal degradation occurs at a range of directions</a:t>
            </a:r>
          </a:p>
          <a:p>
            <a:pPr eaLnBrk="1" hangingPunct="1"/>
            <a:endParaRPr lang="en-US" altLang="zh-CN" sz="2800" smtClean="0"/>
          </a:p>
          <a:p>
            <a:pPr eaLnBrk="1" hangingPunct="1"/>
            <a:endParaRPr lang="en-US" altLang="zh-CN" sz="2800" smtClean="0"/>
          </a:p>
          <a:p>
            <a:pPr eaLnBrk="1" hangingPunct="1"/>
            <a:endParaRPr lang="en-US" altLang="zh-CN" sz="2800" smtClean="0"/>
          </a:p>
          <a:p>
            <a:pPr eaLnBrk="1" hangingPunct="1"/>
            <a:endParaRPr lang="en-US" altLang="zh-CN" sz="2800" smtClean="0"/>
          </a:p>
        </p:txBody>
      </p:sp>
      <p:graphicFrame>
        <p:nvGraphicFramePr>
          <p:cNvPr id="31" name="Chart 30"/>
          <p:cNvGraphicFramePr>
            <a:graphicFrameLocks/>
          </p:cNvGraphicFramePr>
          <p:nvPr/>
        </p:nvGraphicFramePr>
        <p:xfrm>
          <a:off x="1955800" y="4394200"/>
          <a:ext cx="6356350" cy="270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/>
              <a:t>Our Directional Analysis Model</a:t>
            </a:r>
          </a:p>
        </p:txBody>
      </p:sp>
      <p:sp>
        <p:nvSpPr>
          <p:cNvPr id="44" name="Pie 43"/>
          <p:cNvSpPr/>
          <p:nvPr/>
        </p:nvSpPr>
        <p:spPr>
          <a:xfrm>
            <a:off x="4959350" y="1757363"/>
            <a:ext cx="2139950" cy="2138362"/>
          </a:xfrm>
          <a:prstGeom prst="pie">
            <a:avLst>
              <a:gd name="adj1" fmla="val 18647992"/>
              <a:gd name="adj2" fmla="val 2986029"/>
            </a:avLst>
          </a:prstGeom>
          <a:pattFill prst="lt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2357438" y="2849563"/>
            <a:ext cx="4419600" cy="10033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8"/>
          <p:cNvGrpSpPr/>
          <p:nvPr/>
        </p:nvGrpSpPr>
        <p:grpSpPr>
          <a:xfrm>
            <a:off x="5023711" y="1339023"/>
            <a:ext cx="1981200" cy="2997200"/>
            <a:chOff x="4114800" y="1447800"/>
            <a:chExt cx="1981200" cy="2997200"/>
          </a:xfrm>
          <a:scene3d>
            <a:camera prst="orthographicFront">
              <a:rot lat="0" lon="0" rev="5400000"/>
            </a:camera>
            <a:lightRig rig="threePt" dir="t"/>
          </a:scene3d>
        </p:grpSpPr>
        <p:grpSp>
          <p:nvGrpSpPr>
            <p:cNvPr id="7" name="Group 9"/>
            <p:cNvGrpSpPr/>
            <p:nvPr/>
          </p:nvGrpSpPr>
          <p:grpSpPr>
            <a:xfrm>
              <a:off x="4114800" y="1447800"/>
              <a:ext cx="1981200" cy="2997200"/>
              <a:chOff x="4114800" y="1447800"/>
              <a:chExt cx="1981200" cy="2997200"/>
            </a:xfrm>
          </p:grpSpPr>
          <p:cxnSp>
            <p:nvCxnSpPr>
              <p:cNvPr id="8" name="Straight Arrow Connector 7"/>
              <p:cNvCxnSpPr>
                <a:stCxn id="4" idx="0"/>
              </p:cNvCxnSpPr>
              <p:nvPr/>
            </p:nvCxnSpPr>
            <p:spPr>
              <a:xfrm flipV="1">
                <a:off x="5105400" y="1447800"/>
                <a:ext cx="0" cy="1270000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ounded Rectangle 4"/>
              <p:cNvSpPr/>
              <p:nvPr/>
            </p:nvSpPr>
            <p:spPr>
              <a:xfrm>
                <a:off x="4114800" y="2882900"/>
                <a:ext cx="1981200" cy="152400"/>
              </a:xfrm>
              <a:custGeom>
                <a:avLst/>
                <a:gdLst>
                  <a:gd name="connsiteX0" fmla="*/ 0 w 1981200"/>
                  <a:gd name="connsiteY0" fmla="*/ 50801 h 304800"/>
                  <a:gd name="connsiteX1" fmla="*/ 50801 w 1981200"/>
                  <a:gd name="connsiteY1" fmla="*/ 0 h 304800"/>
                  <a:gd name="connsiteX2" fmla="*/ 1930399 w 1981200"/>
                  <a:gd name="connsiteY2" fmla="*/ 0 h 304800"/>
                  <a:gd name="connsiteX3" fmla="*/ 1981200 w 1981200"/>
                  <a:gd name="connsiteY3" fmla="*/ 50801 h 304800"/>
                  <a:gd name="connsiteX4" fmla="*/ 1981200 w 1981200"/>
                  <a:gd name="connsiteY4" fmla="*/ 253999 h 304800"/>
                  <a:gd name="connsiteX5" fmla="*/ 1930399 w 1981200"/>
                  <a:gd name="connsiteY5" fmla="*/ 304800 h 304800"/>
                  <a:gd name="connsiteX6" fmla="*/ 50801 w 1981200"/>
                  <a:gd name="connsiteY6" fmla="*/ 304800 h 304800"/>
                  <a:gd name="connsiteX7" fmla="*/ 0 w 1981200"/>
                  <a:gd name="connsiteY7" fmla="*/ 253999 h 304800"/>
                  <a:gd name="connsiteX8" fmla="*/ 0 w 1981200"/>
                  <a:gd name="connsiteY8" fmla="*/ 50801 h 304800"/>
                  <a:gd name="connsiteX0" fmla="*/ 0 w 1981200"/>
                  <a:gd name="connsiteY0" fmla="*/ 50801 h 304800"/>
                  <a:gd name="connsiteX1" fmla="*/ 50801 w 1981200"/>
                  <a:gd name="connsiteY1" fmla="*/ 0 h 304800"/>
                  <a:gd name="connsiteX2" fmla="*/ 1930399 w 1981200"/>
                  <a:gd name="connsiteY2" fmla="*/ 0 h 304800"/>
                  <a:gd name="connsiteX3" fmla="*/ 1981200 w 1981200"/>
                  <a:gd name="connsiteY3" fmla="*/ 50801 h 304800"/>
                  <a:gd name="connsiteX4" fmla="*/ 1981200 w 1981200"/>
                  <a:gd name="connsiteY4" fmla="*/ 253999 h 304800"/>
                  <a:gd name="connsiteX5" fmla="*/ 1930399 w 1981200"/>
                  <a:gd name="connsiteY5" fmla="*/ 304800 h 304800"/>
                  <a:gd name="connsiteX6" fmla="*/ 50801 w 1981200"/>
                  <a:gd name="connsiteY6" fmla="*/ 304800 h 304800"/>
                  <a:gd name="connsiteX7" fmla="*/ 0 w 1981200"/>
                  <a:gd name="connsiteY7" fmla="*/ 253999 h 304800"/>
                  <a:gd name="connsiteX8" fmla="*/ 0 w 1981200"/>
                  <a:gd name="connsiteY8" fmla="*/ 50801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1200" h="304800">
                    <a:moveTo>
                      <a:pt x="0" y="50801"/>
                    </a:moveTo>
                    <a:cubicBezTo>
                      <a:pt x="0" y="22744"/>
                      <a:pt x="22744" y="0"/>
                      <a:pt x="50801" y="0"/>
                    </a:cubicBezTo>
                    <a:cubicBezTo>
                      <a:pt x="372534" y="-8467"/>
                      <a:pt x="1608666" y="-8467"/>
                      <a:pt x="1930399" y="0"/>
                    </a:cubicBezTo>
                    <a:cubicBezTo>
                      <a:pt x="1958456" y="0"/>
                      <a:pt x="1981200" y="22744"/>
                      <a:pt x="1981200" y="50801"/>
                    </a:cubicBezTo>
                    <a:lnTo>
                      <a:pt x="1981200" y="253999"/>
                    </a:lnTo>
                    <a:cubicBezTo>
                      <a:pt x="1981200" y="282056"/>
                      <a:pt x="1958456" y="304800"/>
                      <a:pt x="1930399" y="304800"/>
                    </a:cubicBezTo>
                    <a:lnTo>
                      <a:pt x="50801" y="304800"/>
                    </a:lnTo>
                    <a:cubicBezTo>
                      <a:pt x="22744" y="304800"/>
                      <a:pt x="0" y="282056"/>
                      <a:pt x="0" y="253999"/>
                    </a:cubicBezTo>
                    <a:lnTo>
                      <a:pt x="0" y="50801"/>
                    </a:lnTo>
                    <a:close/>
                  </a:path>
                </a:pathLst>
              </a:custGeom>
              <a:noFill/>
              <a:ln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105400" y="3175000"/>
                <a:ext cx="0" cy="1270000"/>
              </a:xfrm>
              <a:prstGeom prst="straightConnector1">
                <a:avLst/>
              </a:prstGeom>
              <a:ln w="31750">
                <a:solidFill>
                  <a:schemeClr val="tx1">
                    <a:alpha val="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Oval 3"/>
              <p:cNvSpPr/>
              <p:nvPr/>
            </p:nvSpPr>
            <p:spPr>
              <a:xfrm>
                <a:off x="4876800" y="27178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4876800" y="1828800"/>
              <a:ext cx="457200" cy="76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53000" y="1905000"/>
              <a:ext cx="304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53000" y="2392681"/>
              <a:ext cx="762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81600" y="2392681"/>
              <a:ext cx="762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81600" y="2468881"/>
              <a:ext cx="762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53000" y="2468881"/>
              <a:ext cx="762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65776" y="241554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>
            <a:off x="2357438" y="1795463"/>
            <a:ext cx="4419600" cy="1054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629400" y="1555431"/>
            <a:ext cx="0" cy="1270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616700" y="2981895"/>
            <a:ext cx="0" cy="1270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  <a:scene3d>
            <a:camera prst="orthographicFront">
              <a:rot lat="0" lon="0" rev="13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683" name="Picture 6" descr="Access Poin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08263"/>
            <a:ext cx="862013" cy="931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rc 39"/>
          <p:cNvSpPr/>
          <p:nvPr/>
        </p:nvSpPr>
        <p:spPr>
          <a:xfrm rot="2506665">
            <a:off x="4905375" y="1747838"/>
            <a:ext cx="2193925" cy="2193925"/>
          </a:xfrm>
          <a:prstGeom prst="arc">
            <a:avLst>
              <a:gd name="adj1" fmla="val 16200000"/>
              <a:gd name="adj2" fmla="val 457786"/>
            </a:avLst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50940" y="2331286"/>
            <a:ext cx="1535860" cy="830997"/>
          </a:xfrm>
          <a:prstGeom prst="rect">
            <a:avLst/>
          </a:prstGeom>
          <a:blipFill rotWithShape="1">
            <a:blip r:embed="rId7" cstate="print"/>
            <a:stretch>
              <a:fillRect b="-1313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ea typeface="+mn-ea"/>
              </a:rPr>
              <a:t> </a:t>
            </a: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38455" y="2640765"/>
            <a:ext cx="388824" cy="369332"/>
          </a:xfrm>
          <a:prstGeom prst="rect">
            <a:avLst/>
          </a:prstGeom>
          <a:blipFill rotWithShape="1">
            <a:blip r:embed="rId8" cstate="print"/>
            <a:stretch>
              <a:fillRect b="-983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ea typeface="+mn-ea"/>
              </a:rPr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A3B69-1634-4B70-9C2D-34E8024FC8D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4089400" y="4800600"/>
            <a:ext cx="1143000" cy="1189038"/>
            <a:chOff x="4495800" y="1981200"/>
            <a:chExt cx="1143000" cy="2057400"/>
          </a:xfrm>
        </p:grpSpPr>
        <p:sp>
          <p:nvSpPr>
            <p:cNvPr id="38" name="Rectangle 37"/>
            <p:cNvSpPr/>
            <p:nvPr/>
          </p:nvSpPr>
          <p:spPr>
            <a:xfrm>
              <a:off x="4495800" y="1981200"/>
              <a:ext cx="1143000" cy="205740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76" name="Rectangle 38"/>
            <p:cNvSpPr>
              <a:spLocks noChangeArrowheads="1"/>
            </p:cNvSpPr>
            <p:nvPr/>
          </p:nvSpPr>
          <p:spPr bwMode="auto">
            <a:xfrm>
              <a:off x="4535424" y="2285999"/>
              <a:ext cx="1066800" cy="1107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rgbClr val="FF0000"/>
                  </a:solidFill>
                  <a:latin typeface="Cambria Math" pitchFamily="18" charset="0"/>
                </a:rPr>
                <a:t>blocking </a:t>
              </a:r>
            </a:p>
            <a:p>
              <a:pPr algn="ctr"/>
              <a:r>
                <a:rPr lang="en-US" altLang="zh-CN">
                  <a:solidFill>
                    <a:srgbClr val="FF0000"/>
                  </a:solidFill>
                  <a:latin typeface="Cambria Math" pitchFamily="18" charset="0"/>
                </a:rPr>
                <a:t>sector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10800000">
            <a:off x="1735138" y="4697413"/>
            <a:ext cx="4619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Calibri" pitchFamily="34" charset="0"/>
              </a:rPr>
              <a:t>RSS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294063" y="4105275"/>
            <a:ext cx="2757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0000FF"/>
                </a:solidFill>
                <a:latin typeface="Calibri" pitchFamily="34" charset="0"/>
              </a:rPr>
              <a:t>Ideal RSS Profile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38600" y="5989638"/>
            <a:ext cx="12446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38624" y="5963444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Around 90˚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867400" y="5105400"/>
            <a:ext cx="2481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RSS could vary inside the sector, so Min RSS is not accurate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4953000" y="5410200"/>
            <a:ext cx="9144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00"/>
          <p:cNvGraphicFramePr>
            <a:graphicFrameLocks noChangeAspect="1"/>
          </p:cNvGraphicFramePr>
          <p:nvPr/>
        </p:nvGraphicFramePr>
        <p:xfrm>
          <a:off x="7010400" y="1447800"/>
          <a:ext cx="3683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公式" r:id="rId9" imgW="177569" imgH="304404" progId="Equation.3">
                  <p:embed/>
                </p:oleObj>
              </mc:Choice>
              <mc:Fallback>
                <p:oleObj name="公式" r:id="rId9" imgW="177569" imgH="304404" progId="Equation.3">
                  <p:embed/>
                  <p:pic>
                    <p:nvPicPr>
                      <p:cNvPr id="0" name="Object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447800"/>
                        <a:ext cx="36830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401"/>
          <p:cNvGraphicFramePr>
            <a:graphicFrameLocks noChangeAspect="1"/>
          </p:cNvGraphicFramePr>
          <p:nvPr/>
        </p:nvGraphicFramePr>
        <p:xfrm>
          <a:off x="7010400" y="3429000"/>
          <a:ext cx="3937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公式" r:id="rId11" imgW="190417" imgH="304668" progId="Equation.3">
                  <p:embed/>
                </p:oleObj>
              </mc:Choice>
              <mc:Fallback>
                <p:oleObj name="公式" r:id="rId11" imgW="190417" imgH="304668" progId="Equation.3">
                  <p:embed/>
                  <p:pic>
                    <p:nvPicPr>
                      <p:cNvPr id="0" name="Object 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29000"/>
                        <a:ext cx="39370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674" name="Picture 4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9906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/>
        </p:nvCxnSpPr>
        <p:spPr>
          <a:xfrm>
            <a:off x="4672013" y="4549775"/>
            <a:ext cx="0" cy="1828800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 advTm="867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4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P spid="23" grpId="0"/>
      <p:bldP spid="25" grpId="0"/>
      <p:bldP spid="20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Find the sector with the largest RSS degradation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S</a:t>
            </a:r>
            <a:r>
              <a:rPr lang="en-US" sz="2400" dirty="0" smtClean="0"/>
              <a:t>liding window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000" i="1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i="1" dirty="0" smtClean="0"/>
              <a:t>S</a:t>
            </a:r>
            <a:r>
              <a:rPr lang="en-US" sz="1600" i="1" dirty="0" smtClean="0"/>
              <a:t>in</a:t>
            </a:r>
            <a:r>
              <a:rPr lang="en-US" sz="2000" dirty="0" smtClean="0"/>
              <a:t>: average RSS inside 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/>
              <a:t>the sliding sector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i="1" dirty="0" err="1" smtClean="0"/>
              <a:t>S</a:t>
            </a:r>
            <a:r>
              <a:rPr lang="en-US" sz="1600" i="1" dirty="0" err="1" smtClean="0"/>
              <a:t>out</a:t>
            </a:r>
            <a:r>
              <a:rPr lang="en-US" sz="2000" dirty="0" smtClean="0"/>
              <a:t>: average RSS outside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the sliding sector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i="1" dirty="0"/>
              <a:t>d</a:t>
            </a:r>
            <a:r>
              <a:rPr lang="en-US" sz="2000" i="1" dirty="0" smtClean="0"/>
              <a:t>egradation = </a:t>
            </a:r>
            <a:r>
              <a:rPr lang="en-US" sz="2000" i="1" dirty="0" err="1" smtClean="0"/>
              <a:t>S</a:t>
            </a:r>
            <a:r>
              <a:rPr lang="en-US" sz="1600" i="1" dirty="0" err="1" smtClean="0"/>
              <a:t>out</a:t>
            </a:r>
            <a:r>
              <a:rPr lang="en-US" sz="2000" i="1" dirty="0" smtClean="0"/>
              <a:t> - S</a:t>
            </a:r>
            <a:r>
              <a:rPr lang="en-US" sz="1600" i="1" dirty="0" smtClean="0"/>
              <a:t>in</a:t>
            </a:r>
            <a:endParaRPr lang="en-US" sz="2000" i="1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81526" y="2286000"/>
            <a:ext cx="1285874" cy="1731963"/>
            <a:chOff x="2133601" y="2400694"/>
            <a:chExt cx="1143000" cy="1676219"/>
          </a:xfrm>
        </p:grpSpPr>
        <p:sp>
          <p:nvSpPr>
            <p:cNvPr id="31" name="Rectangle 30"/>
            <p:cNvSpPr/>
            <p:nvPr/>
          </p:nvSpPr>
          <p:spPr>
            <a:xfrm>
              <a:off x="2133601" y="2400694"/>
              <a:ext cx="1143000" cy="1676219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350" name="TextBox 4"/>
            <p:cNvSpPr txBox="1">
              <a:spLocks noChangeArrowheads="1"/>
            </p:cNvSpPr>
            <p:nvPr/>
          </p:nvSpPr>
          <p:spPr bwMode="auto">
            <a:xfrm>
              <a:off x="2260600" y="3359411"/>
              <a:ext cx="939802" cy="584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latin typeface="Calibri" pitchFamily="34" charset="0"/>
                </a:rPr>
                <a:t>Sliding Sector</a:t>
              </a:r>
            </a:p>
          </p:txBody>
        </p:sp>
      </p:grpSp>
      <p:graphicFrame>
        <p:nvGraphicFramePr>
          <p:cNvPr id="38" name="Chart 37"/>
          <p:cNvGraphicFramePr>
            <a:graphicFrameLocks/>
          </p:cNvGraphicFramePr>
          <p:nvPr/>
        </p:nvGraphicFramePr>
        <p:xfrm>
          <a:off x="2744788" y="4424363"/>
          <a:ext cx="6196012" cy="283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3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Locating the Blocking Sector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610102" y="4648200"/>
            <a:ext cx="4076698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7488238" y="4648200"/>
            <a:ext cx="0" cy="178276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267200" y="51054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Bell MT" pitchFamily="18" charset="0"/>
              </a:rPr>
              <a:t>Detected direction</a:t>
            </a:r>
          </a:p>
        </p:txBody>
      </p:sp>
      <p:cxnSp>
        <p:nvCxnSpPr>
          <p:cNvPr id="43" name="直接箭头连接符 12"/>
          <p:cNvCxnSpPr/>
          <p:nvPr/>
        </p:nvCxnSpPr>
        <p:spPr>
          <a:xfrm>
            <a:off x="6324600" y="5486400"/>
            <a:ext cx="1143000" cy="30480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10102" y="4570413"/>
            <a:ext cx="151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Calibri" pitchFamily="34" charset="0"/>
              </a:rPr>
              <a:t>Degradation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260DD-AE79-40F3-BAFF-ED6BBCA9F6F6}" type="slidenum">
              <a:rPr lang="en-US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638378"/>
              </p:ext>
            </p:extLst>
          </p:nvPr>
        </p:nvGraphicFramePr>
        <p:xfrm>
          <a:off x="3860800" y="2133600"/>
          <a:ext cx="5135563" cy="283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ransition advTm="525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30521 0.00162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P spid="39" grpId="0" animBg="1"/>
      <p:bldP spid="42" grpId="0"/>
      <p:bldP spid="8" grpId="0"/>
      <p:bldGraphic spid="2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How does a user navigate using directional hints?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100" dirty="0" err="1" smtClean="0"/>
              <a:t>Strawman</a:t>
            </a:r>
            <a:r>
              <a:rPr lang="en-US" sz="3100" dirty="0" smtClean="0"/>
              <a:t> design: periodic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Refine AP direction every 20m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900" dirty="0" smtClean="0"/>
              <a:t>However, nothing is perfect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Temporal/spatial variation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300" dirty="0" smtClean="0"/>
              <a:t>Our adaptive method</a:t>
            </a:r>
            <a:endParaRPr lang="en-US" sz="36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M</a:t>
            </a:r>
            <a:r>
              <a:rPr lang="en-US" dirty="0" smtClean="0"/>
              <a:t>easurement </a:t>
            </a:r>
            <a:r>
              <a:rPr lang="en-US" dirty="0"/>
              <a:t>c</a:t>
            </a:r>
            <a:r>
              <a:rPr lang="en-US" dirty="0" smtClean="0"/>
              <a:t>onfidence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</a:t>
            </a:r>
            <a:r>
              <a:rPr lang="en-US" dirty="0" smtClean="0"/>
              <a:t>he similarity of measured RSS and </a:t>
            </a:r>
            <a:r>
              <a:rPr lang="en-US" dirty="0"/>
              <a:t>ideal RSS </a:t>
            </a:r>
            <a:r>
              <a:rPr lang="en-US" dirty="0" smtClean="0"/>
              <a:t>profile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</a:t>
            </a:r>
            <a:r>
              <a:rPr lang="en-US" dirty="0" smtClean="0"/>
              <a:t>f confidence is high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Walk further between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B370F-F8F9-4918-A025-D4FEEFDDBCD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853076"/>
              </p:ext>
            </p:extLst>
          </p:nvPr>
        </p:nvGraphicFramePr>
        <p:xfrm>
          <a:off x="5105400" y="2336800"/>
          <a:ext cx="4064000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5400" y="373380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latin typeface="Bell MT" pitchFamily="18" charset="0"/>
              </a:rPr>
              <a:t>Actual direction</a:t>
            </a:r>
            <a:endParaRPr lang="en-US" altLang="zh-CN" sz="2000" b="1" dirty="0">
              <a:latin typeface="Bell MT" pitchFamily="18" charset="0"/>
            </a:endParaRPr>
          </a:p>
        </p:txBody>
      </p:sp>
      <p:cxnSp>
        <p:nvCxnSpPr>
          <p:cNvPr id="7" name="直接箭头连接符 12"/>
          <p:cNvCxnSpPr/>
          <p:nvPr/>
        </p:nvCxnSpPr>
        <p:spPr>
          <a:xfrm flipV="1">
            <a:off x="7696200" y="3759200"/>
            <a:ext cx="457200" cy="1524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153400" y="2438400"/>
            <a:ext cx="0" cy="182880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715000" y="5334000"/>
            <a:ext cx="2679700" cy="1828800"/>
            <a:chOff x="761999" y="1740931"/>
            <a:chExt cx="6992112" cy="4064000"/>
          </a:xfrm>
        </p:grpSpPr>
        <p:graphicFrame>
          <p:nvGraphicFramePr>
            <p:cNvPr id="3074" name="Chart 24"/>
            <p:cNvGraphicFramePr>
              <a:graphicFrameLocks/>
            </p:cNvGraphicFramePr>
            <p:nvPr/>
          </p:nvGraphicFramePr>
          <p:xfrm>
            <a:off x="761999" y="1740931"/>
            <a:ext cx="6096000" cy="406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" r:id="rId6" imgW="2334970" imgH="1828959" progId="Excel.Sheet.8">
                    <p:embed/>
                  </p:oleObj>
                </mc:Choice>
                <mc:Fallback>
                  <p:oleObj r:id="rId6" imgW="2334970" imgH="1828959" progId="Excel.Sheet.8">
                    <p:embed/>
                    <p:pic>
                      <p:nvPicPr>
                        <p:cNvPr id="0" name="Chart 2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999" y="1740931"/>
                          <a:ext cx="6096000" cy="406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87" name="Group 25"/>
            <p:cNvGrpSpPr>
              <a:grpSpLocks/>
            </p:cNvGrpSpPr>
            <p:nvPr/>
          </p:nvGrpSpPr>
          <p:grpSpPr bwMode="auto">
            <a:xfrm>
              <a:off x="1598734" y="1751515"/>
              <a:ext cx="6155377" cy="3584222"/>
              <a:chOff x="1598734" y="1751515"/>
              <a:chExt cx="6155377" cy="358422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731286" y="4496126"/>
                <a:ext cx="4991407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075" name="Chart 27"/>
              <p:cNvGraphicFramePr>
                <a:graphicFrameLocks/>
              </p:cNvGraphicFramePr>
              <p:nvPr/>
            </p:nvGraphicFramePr>
            <p:xfrm>
              <a:off x="1598734" y="1751515"/>
              <a:ext cx="6155377" cy="3584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0" name="Worksheet" r:id="rId8" imgW="2359356" imgH="1609483" progId="Excel.Sheet.8">
                      <p:embed/>
                    </p:oleObj>
                  </mc:Choice>
                  <mc:Fallback>
                    <p:oleObj name="Worksheet" r:id="rId8" imgW="2359356" imgH="1609483" progId="Excel.Sheet.8">
                      <p:embed/>
                      <p:pic>
                        <p:nvPicPr>
                          <p:cNvPr id="0" name="Chart 2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8734" y="1751515"/>
                            <a:ext cx="6155377" cy="358422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72163" y="205740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0000FF"/>
                </a:solidFill>
                <a:latin typeface="Bell MT" pitchFamily="18" charset="0"/>
              </a:rPr>
              <a:t>Detected direction</a:t>
            </a:r>
          </a:p>
        </p:txBody>
      </p:sp>
      <p:cxnSp>
        <p:nvCxnSpPr>
          <p:cNvPr id="15" name="直接箭头连接符 12"/>
          <p:cNvCxnSpPr/>
          <p:nvPr/>
        </p:nvCxnSpPr>
        <p:spPr>
          <a:xfrm flipH="1">
            <a:off x="7010400" y="2438400"/>
            <a:ext cx="500063" cy="457200"/>
          </a:xfrm>
          <a:prstGeom prst="straightConnector1">
            <a:avLst/>
          </a:prstGeom>
          <a:ln w="3175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77063" y="2438400"/>
            <a:ext cx="0" cy="1828800"/>
          </a:xfrm>
          <a:prstGeom prst="line">
            <a:avLst/>
          </a:prstGeom>
          <a:ln w="2222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 advTm="681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http://jamespoulter.co.uk/wp-content/uploads/2011/04/android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t="9091" r="16318" b="12122"/>
          <a:stretch>
            <a:fillRect/>
          </a:stretch>
        </p:blipFill>
        <p:spPr bwMode="auto">
          <a:xfrm>
            <a:off x="7162800" y="1143000"/>
            <a:ext cx="857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392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Application layer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Leveraging WiFi scan to read RSS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Default scan is very slow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Scanning </a:t>
            </a:r>
            <a:r>
              <a:rPr lang="en-US" sz="2000" dirty="0"/>
              <a:t>all </a:t>
            </a:r>
            <a:r>
              <a:rPr lang="en-US" sz="2000" dirty="0" smtClean="0"/>
              <a:t>channels </a:t>
            </a:r>
            <a:r>
              <a:rPr lang="en-US" sz="2000" dirty="0"/>
              <a:t>each </a:t>
            </a:r>
            <a:r>
              <a:rPr lang="en-US" sz="2000" dirty="0" smtClean="0"/>
              <a:t>time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OS layer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Modified </a:t>
            </a:r>
            <a:r>
              <a:rPr lang="en-US" sz="2400" dirty="0" err="1" smtClean="0"/>
              <a:t>WiFi</a:t>
            </a:r>
            <a:r>
              <a:rPr lang="en-US" sz="2400" dirty="0" smtClean="0"/>
              <a:t> driver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Scanning the interested channel only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Accelerate the process: </a:t>
            </a:r>
            <a:r>
              <a:rPr lang="en-US" sz="2000" dirty="0" smtClean="0">
                <a:solidFill>
                  <a:srgbClr val="FF0000"/>
                </a:solidFill>
              </a:rPr>
              <a:t>10 seconds </a:t>
            </a:r>
            <a:r>
              <a:rPr lang="en-US" sz="2000" dirty="0" smtClean="0"/>
              <a:t>per rotation (</a:t>
            </a:r>
            <a:r>
              <a:rPr lang="en-US" sz="2000" dirty="0" smtClean="0">
                <a:solidFill>
                  <a:srgbClr val="FF0000"/>
                </a:solidFill>
              </a:rPr>
              <a:t>10 times faster</a:t>
            </a:r>
            <a:r>
              <a:rPr lang="en-US" sz="2000" dirty="0" smtClean="0"/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Save power: </a:t>
            </a:r>
            <a:r>
              <a:rPr lang="en-US" sz="2000" dirty="0" err="1" smtClean="0"/>
              <a:t>WiFi’s</a:t>
            </a:r>
            <a:r>
              <a:rPr lang="en-US" sz="2000" dirty="0"/>
              <a:t> energy consumption </a:t>
            </a:r>
            <a:r>
              <a:rPr lang="en-US" sz="2000" dirty="0" smtClean="0"/>
              <a:t>is </a:t>
            </a:r>
            <a:r>
              <a:rPr lang="en-US" sz="2000" dirty="0" smtClean="0">
                <a:solidFill>
                  <a:srgbClr val="FF0000"/>
                </a:solidFill>
              </a:rPr>
              <a:t>14 </a:t>
            </a:r>
            <a:r>
              <a:rPr lang="en-US" sz="2000" dirty="0">
                <a:solidFill>
                  <a:srgbClr val="FF0000"/>
                </a:solidFill>
              </a:rPr>
              <a:t>times</a:t>
            </a:r>
            <a:r>
              <a:rPr lang="en-US" sz="2000" dirty="0"/>
              <a:t> </a:t>
            </a:r>
            <a:r>
              <a:rPr lang="en-US" sz="2000" dirty="0" smtClean="0"/>
              <a:t>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25EA2-C895-49D9-AD35-D89DECA9D3CC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099" name="Picture 3" descr="H:\DCIM\Camera\IMG_20110915_1138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2" t="26262" r="16877" b="5263"/>
          <a:stretch/>
        </p:blipFill>
        <p:spPr bwMode="auto">
          <a:xfrm>
            <a:off x="6891368" y="2362200"/>
            <a:ext cx="1598915" cy="23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66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Testing Scenarios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39913"/>
            <a:ext cx="4313238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32263"/>
            <a:ext cx="4343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39913"/>
            <a:ext cx="2878138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1371600"/>
            <a:ext cx="464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Calibri" pitchFamily="34" charset="0"/>
              </a:rPr>
              <a:t>Simple Line of Sight (Simple LOS)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4688" y="3714750"/>
            <a:ext cx="5116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Calibri" pitchFamily="34" charset="0"/>
              </a:rPr>
              <a:t>Complex Line of Sight (Complex LOS)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67338" y="1387475"/>
            <a:ext cx="3929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Calibri" pitchFamily="34" charset="0"/>
              </a:rPr>
              <a:t>Non Line of Sight (NLOS)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BCAEE-F461-449C-82FB-05BB692B944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858838" y="2438400"/>
            <a:ext cx="4206875" cy="1082675"/>
          </a:xfrm>
          <a:custGeom>
            <a:avLst/>
            <a:gdLst>
              <a:gd name="connsiteX0" fmla="*/ 182880 w 4206240"/>
              <a:gd name="connsiteY0" fmla="*/ 192024 h 914400"/>
              <a:gd name="connsiteX1" fmla="*/ 3328416 w 4206240"/>
              <a:gd name="connsiteY1" fmla="*/ 0 h 914400"/>
              <a:gd name="connsiteX2" fmla="*/ 3493008 w 4206240"/>
              <a:gd name="connsiteY2" fmla="*/ 246888 h 914400"/>
              <a:gd name="connsiteX3" fmla="*/ 4005072 w 4206240"/>
              <a:gd name="connsiteY3" fmla="*/ 219456 h 914400"/>
              <a:gd name="connsiteX4" fmla="*/ 4206240 w 4206240"/>
              <a:gd name="connsiteY4" fmla="*/ 749808 h 914400"/>
              <a:gd name="connsiteX5" fmla="*/ 27432 w 4206240"/>
              <a:gd name="connsiteY5" fmla="*/ 914400 h 914400"/>
              <a:gd name="connsiteX6" fmla="*/ 0 w 4206240"/>
              <a:gd name="connsiteY6" fmla="*/ 201168 h 914400"/>
              <a:gd name="connsiteX7" fmla="*/ 182880 w 4206240"/>
              <a:gd name="connsiteY7" fmla="*/ 192024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6240" h="914400">
                <a:moveTo>
                  <a:pt x="182880" y="192024"/>
                </a:moveTo>
                <a:lnTo>
                  <a:pt x="3328416" y="0"/>
                </a:lnTo>
                <a:lnTo>
                  <a:pt x="3493008" y="246888"/>
                </a:lnTo>
                <a:lnTo>
                  <a:pt x="4005072" y="219456"/>
                </a:lnTo>
                <a:lnTo>
                  <a:pt x="4206240" y="749808"/>
                </a:lnTo>
                <a:lnTo>
                  <a:pt x="27432" y="914400"/>
                </a:lnTo>
                <a:lnTo>
                  <a:pt x="0" y="201168"/>
                </a:lnTo>
                <a:lnTo>
                  <a:pt x="182880" y="192024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66800" y="4170363"/>
            <a:ext cx="4075113" cy="1590675"/>
          </a:xfrm>
          <a:custGeom>
            <a:avLst/>
            <a:gdLst>
              <a:gd name="connsiteX0" fmla="*/ 54864 w 4005072"/>
              <a:gd name="connsiteY0" fmla="*/ 45720 h 1591056"/>
              <a:gd name="connsiteX1" fmla="*/ 722376 w 4005072"/>
              <a:gd name="connsiteY1" fmla="*/ 0 h 1591056"/>
              <a:gd name="connsiteX2" fmla="*/ 1197864 w 4005072"/>
              <a:gd name="connsiteY2" fmla="*/ 859536 h 1591056"/>
              <a:gd name="connsiteX3" fmla="*/ 3813048 w 4005072"/>
              <a:gd name="connsiteY3" fmla="*/ 640080 h 1591056"/>
              <a:gd name="connsiteX4" fmla="*/ 4005072 w 4005072"/>
              <a:gd name="connsiteY4" fmla="*/ 1179576 h 1591056"/>
              <a:gd name="connsiteX5" fmla="*/ 484632 w 4005072"/>
              <a:gd name="connsiteY5" fmla="*/ 1591056 h 1591056"/>
              <a:gd name="connsiteX6" fmla="*/ 0 w 4005072"/>
              <a:gd name="connsiteY6" fmla="*/ 45720 h 1591056"/>
              <a:gd name="connsiteX7" fmla="*/ 54864 w 4005072"/>
              <a:gd name="connsiteY7" fmla="*/ 4572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5072" h="1591056">
                <a:moveTo>
                  <a:pt x="54864" y="45720"/>
                </a:moveTo>
                <a:lnTo>
                  <a:pt x="722376" y="0"/>
                </a:lnTo>
                <a:lnTo>
                  <a:pt x="1197864" y="859536"/>
                </a:lnTo>
                <a:lnTo>
                  <a:pt x="3813048" y="640080"/>
                </a:lnTo>
                <a:lnTo>
                  <a:pt x="4005072" y="1179576"/>
                </a:lnTo>
                <a:lnTo>
                  <a:pt x="484632" y="1591056"/>
                </a:lnTo>
                <a:lnTo>
                  <a:pt x="0" y="45720"/>
                </a:lnTo>
                <a:lnTo>
                  <a:pt x="54864" y="4572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586413" y="1874838"/>
            <a:ext cx="2779712" cy="3830637"/>
          </a:xfrm>
          <a:custGeom>
            <a:avLst/>
            <a:gdLst>
              <a:gd name="connsiteX0" fmla="*/ 0 w 2779776"/>
              <a:gd name="connsiteY0" fmla="*/ 310896 h 3831336"/>
              <a:gd name="connsiteX1" fmla="*/ 1837944 w 2779776"/>
              <a:gd name="connsiteY1" fmla="*/ 237744 h 3831336"/>
              <a:gd name="connsiteX2" fmla="*/ 1883664 w 2779776"/>
              <a:gd name="connsiteY2" fmla="*/ 45720 h 3831336"/>
              <a:gd name="connsiteX3" fmla="*/ 2596896 w 2779776"/>
              <a:gd name="connsiteY3" fmla="*/ 0 h 3831336"/>
              <a:gd name="connsiteX4" fmla="*/ 2761488 w 2779776"/>
              <a:gd name="connsiteY4" fmla="*/ 557784 h 3831336"/>
              <a:gd name="connsiteX5" fmla="*/ 1389888 w 2779776"/>
              <a:gd name="connsiteY5" fmla="*/ 594360 h 3831336"/>
              <a:gd name="connsiteX6" fmla="*/ 1316736 w 2779776"/>
              <a:gd name="connsiteY6" fmla="*/ 594360 h 3831336"/>
              <a:gd name="connsiteX7" fmla="*/ 1947672 w 2779776"/>
              <a:gd name="connsiteY7" fmla="*/ 3008376 h 3831336"/>
              <a:gd name="connsiteX8" fmla="*/ 2743200 w 2779776"/>
              <a:gd name="connsiteY8" fmla="*/ 2999232 h 3831336"/>
              <a:gd name="connsiteX9" fmla="*/ 2779776 w 2779776"/>
              <a:gd name="connsiteY9" fmla="*/ 3584448 h 3831336"/>
              <a:gd name="connsiteX10" fmla="*/ 82296 w 2779776"/>
              <a:gd name="connsiteY10" fmla="*/ 3831336 h 3831336"/>
              <a:gd name="connsiteX11" fmla="*/ 18288 w 2779776"/>
              <a:gd name="connsiteY11" fmla="*/ 3511296 h 3831336"/>
              <a:gd name="connsiteX12" fmla="*/ 1664208 w 2779776"/>
              <a:gd name="connsiteY12" fmla="*/ 3438144 h 3831336"/>
              <a:gd name="connsiteX13" fmla="*/ 1508760 w 2779776"/>
              <a:gd name="connsiteY13" fmla="*/ 2889504 h 3831336"/>
              <a:gd name="connsiteX14" fmla="*/ 1042416 w 2779776"/>
              <a:gd name="connsiteY14" fmla="*/ 2907792 h 3831336"/>
              <a:gd name="connsiteX15" fmla="*/ 493776 w 2779776"/>
              <a:gd name="connsiteY15" fmla="*/ 557784 h 3831336"/>
              <a:gd name="connsiteX16" fmla="*/ 64008 w 2779776"/>
              <a:gd name="connsiteY16" fmla="*/ 612648 h 3831336"/>
              <a:gd name="connsiteX17" fmla="*/ 0 w 2779776"/>
              <a:gd name="connsiteY17" fmla="*/ 310896 h 383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79776" h="3831336">
                <a:moveTo>
                  <a:pt x="0" y="310896"/>
                </a:moveTo>
                <a:lnTo>
                  <a:pt x="1837944" y="237744"/>
                </a:lnTo>
                <a:lnTo>
                  <a:pt x="1883664" y="45720"/>
                </a:lnTo>
                <a:lnTo>
                  <a:pt x="2596896" y="0"/>
                </a:lnTo>
                <a:lnTo>
                  <a:pt x="2761488" y="557784"/>
                </a:lnTo>
                <a:lnTo>
                  <a:pt x="1389888" y="594360"/>
                </a:lnTo>
                <a:lnTo>
                  <a:pt x="1316736" y="594360"/>
                </a:lnTo>
                <a:lnTo>
                  <a:pt x="1947672" y="3008376"/>
                </a:lnTo>
                <a:lnTo>
                  <a:pt x="2743200" y="2999232"/>
                </a:lnTo>
                <a:lnTo>
                  <a:pt x="2779776" y="3584448"/>
                </a:lnTo>
                <a:lnTo>
                  <a:pt x="82296" y="3831336"/>
                </a:lnTo>
                <a:lnTo>
                  <a:pt x="18288" y="3511296"/>
                </a:lnTo>
                <a:lnTo>
                  <a:pt x="1664208" y="3438144"/>
                </a:lnTo>
                <a:lnTo>
                  <a:pt x="1508760" y="2889504"/>
                </a:lnTo>
                <a:lnTo>
                  <a:pt x="1042416" y="2907792"/>
                </a:lnTo>
                <a:lnTo>
                  <a:pt x="493776" y="557784"/>
                </a:lnTo>
                <a:lnTo>
                  <a:pt x="64008" y="612648"/>
                </a:lnTo>
                <a:lnTo>
                  <a:pt x="0" y="310896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10" descr="Google Maps Pin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7588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Google Maps Pin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81400"/>
            <a:ext cx="7588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Google Maps Pin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7588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62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7"/>
          <p:cNvGraphicFramePr>
            <a:graphicFrameLocks noChangeAspect="1"/>
          </p:cNvGraphicFramePr>
          <p:nvPr/>
        </p:nvGraphicFramePr>
        <p:xfrm>
          <a:off x="-58738" y="3406775"/>
          <a:ext cx="4879976" cy="329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ontent Placeholder 7"/>
          <p:cNvGraphicFramePr>
            <a:graphicFrameLocks noChangeAspect="1"/>
          </p:cNvGraphicFramePr>
          <p:nvPr/>
        </p:nvGraphicFramePr>
        <p:xfrm>
          <a:off x="-53975" y="3403600"/>
          <a:ext cx="4879975" cy="329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800" dirty="0">
                <a:latin typeface="Calibri" pitchFamily="34" charset="0"/>
              </a:rPr>
              <a:t>We compared Borealis </a:t>
            </a:r>
            <a:r>
              <a:rPr lang="en-US" altLang="zh-CN" sz="2800" dirty="0" smtClean="0">
                <a:latin typeface="Calibri" pitchFamily="34" charset="0"/>
              </a:rPr>
              <a:t>to</a:t>
            </a:r>
            <a:endParaRPr lang="en-US" altLang="zh-CN" sz="2800" dirty="0">
              <a:latin typeface="Calibri" pitchFamily="34" charset="0"/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CN" sz="2000" dirty="0">
                <a:latin typeface="Calibri" pitchFamily="34" charset="0"/>
              </a:rPr>
              <a:t>Offline Analysis: clustering-based ML method</a:t>
            </a:r>
            <a:endParaRPr lang="en-US" altLang="zh-CN" dirty="0">
              <a:latin typeface="Calibri" pitchFamily="34" charset="0"/>
            </a:endParaRP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>
                <a:latin typeface="Calibri" pitchFamily="34" charset="0"/>
              </a:rPr>
              <a:t>Optimized by training set, can be upper bound of directional analysis</a:t>
            </a:r>
            <a:endParaRPr lang="en-US" altLang="zh-CN" sz="2000" b="1" dirty="0">
              <a:latin typeface="Calibri" pitchFamily="34" charset="0"/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CN" sz="2000" dirty="0">
                <a:latin typeface="Calibri" pitchFamily="34" charset="0"/>
              </a:rPr>
              <a:t>GUIDE: RSS gradient based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CN" sz="2000" dirty="0">
                <a:latin typeface="Calibri" pitchFamily="34" charset="0"/>
              </a:rPr>
              <a:t>Min RSS: minimum RSS direction based</a:t>
            </a:r>
          </a:p>
        </p:txBody>
      </p:sp>
      <p:sp>
        <p:nvSpPr>
          <p:cNvPr id="174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/>
              <a:t>Accuracy of Directional Analysis</a:t>
            </a:r>
          </a:p>
        </p:txBody>
      </p:sp>
      <p:graphicFrame>
        <p:nvGraphicFramePr>
          <p:cNvPr id="15" name="Content Placeholder 7"/>
          <p:cNvGraphicFramePr>
            <a:graphicFrameLocks/>
          </p:cNvGraphicFramePr>
          <p:nvPr/>
        </p:nvGraphicFramePr>
        <p:xfrm>
          <a:off x="4141788" y="3403600"/>
          <a:ext cx="4875212" cy="329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31CCC-F7DB-42BE-87DA-598366C73FE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89222" y="4191000"/>
            <a:ext cx="0" cy="13441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833914" y="4191000"/>
            <a:ext cx="566928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5600" y="6223000"/>
            <a:ext cx="459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lvl="1" eaLnBrk="1" hangingPunct="1"/>
            <a:r>
              <a:rPr lang="en-US" altLang="zh-CN" sz="2000" dirty="0">
                <a:solidFill>
                  <a:srgbClr val="FF0000"/>
                </a:solidFill>
                <a:latin typeface="Calibri" pitchFamily="34" charset="0"/>
              </a:rPr>
              <a:t>Error &lt; 30˚ for 80%+ cases in Simple LOS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6229350"/>
            <a:ext cx="411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lvl="1" eaLnBrk="1" hangingPunct="1"/>
            <a:r>
              <a:rPr lang="en-US" altLang="zh-CN" sz="2000" dirty="0">
                <a:solidFill>
                  <a:srgbClr val="FF0000"/>
                </a:solidFill>
                <a:latin typeface="Calibri" pitchFamily="34" charset="0"/>
              </a:rPr>
              <a:t>Error &lt; 65˚ for 80%+ cases in NLOS</a:t>
            </a:r>
          </a:p>
        </p:txBody>
      </p:sp>
      <p:cxnSp>
        <p:nvCxnSpPr>
          <p:cNvPr id="12" name="Straight Connector 4"/>
          <p:cNvCxnSpPr/>
          <p:nvPr/>
        </p:nvCxnSpPr>
        <p:spPr>
          <a:xfrm flipV="1">
            <a:off x="6240780" y="4151376"/>
            <a:ext cx="0" cy="13441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2"/>
          <p:cNvCxnSpPr/>
          <p:nvPr/>
        </p:nvCxnSpPr>
        <p:spPr>
          <a:xfrm rot="10800000">
            <a:off x="5021579" y="4151376"/>
            <a:ext cx="1219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92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8" grpId="0">
        <p:bldAsOne/>
      </p:bldGraphic>
      <p:bldGraphic spid="15" grpId="0">
        <p:bldAsOne/>
      </p:bldGraphic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/>
          <p:cNvGraphicFramePr>
            <a:graphicFrameLocks noChangeAspect="1"/>
          </p:cNvGraphicFramePr>
          <p:nvPr/>
        </p:nvGraphicFramePr>
        <p:xfrm>
          <a:off x="493713" y="2714625"/>
          <a:ext cx="4360862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496888" y="2717800"/>
          <a:ext cx="4360862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Navigation Efficiency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7EE92-0DD5-4A58-8197-C7BCCBAD007A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Navigation </a:t>
            </a:r>
            <a:r>
              <a:rPr lang="en-US" sz="2400" dirty="0" smtClean="0"/>
              <a:t>Overhead: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Defined as the normalized extra distance a user needs to travel</a:t>
            </a:r>
          </a:p>
          <a:p>
            <a:pPr marL="457200" lvl="1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/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91000" y="1447800"/>
            <a:ext cx="3812967" cy="618311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ea typeface="+mn-ea"/>
              </a:rPr>
              <a:t> 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44663" y="5026025"/>
            <a:ext cx="50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Calibri" pitchFamily="34" charset="0"/>
              </a:rPr>
              <a:t>18%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47800" y="447992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FF0000"/>
                </a:solidFill>
                <a:latin typeface="Calibri" pitchFamily="34" charset="0"/>
              </a:rPr>
              <a:t>48%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68763" y="3538538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Calibri" pitchFamily="34" charset="0"/>
              </a:rPr>
              <a:t>107%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13163" y="3093244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Calibri" pitchFamily="34" charset="0"/>
              </a:rPr>
              <a:t>134%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21000" y="4645025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FF0000"/>
                </a:solidFill>
                <a:latin typeface="Calibri" pitchFamily="34" charset="0"/>
              </a:rPr>
              <a:t>37%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90800" y="4078288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FF0000"/>
                </a:solidFill>
                <a:latin typeface="Calibri" pitchFamily="34" charset="0"/>
              </a:rPr>
              <a:t>74%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-5400000">
            <a:off x="-767556" y="3971131"/>
            <a:ext cx="2362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Calibri" pitchFamily="34" charset="0"/>
              </a:rPr>
              <a:t>Navigation Overhead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878138"/>
            <a:ext cx="39433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>
            <a:spLocks noChangeAspect="1"/>
          </p:cNvSpPr>
          <p:nvPr/>
        </p:nvSpPr>
        <p:spPr>
          <a:xfrm rot="666776">
            <a:off x="5365750" y="2941638"/>
            <a:ext cx="128588" cy="952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 rot="666776">
            <a:off x="5330825" y="3422650"/>
            <a:ext cx="128588" cy="952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>
            <a:spLocks noChangeAspect="1"/>
          </p:cNvSpPr>
          <p:nvPr/>
        </p:nvSpPr>
        <p:spPr>
          <a:xfrm rot="666776">
            <a:off x="5072063" y="3605213"/>
            <a:ext cx="128587" cy="952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>
            <a:spLocks noChangeAspect="1"/>
          </p:cNvSpPr>
          <p:nvPr/>
        </p:nvSpPr>
        <p:spPr>
          <a:xfrm rot="666776">
            <a:off x="5187950" y="3902075"/>
            <a:ext cx="128588" cy="952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>
            <a:spLocks noChangeAspect="1"/>
          </p:cNvSpPr>
          <p:nvPr/>
        </p:nvSpPr>
        <p:spPr>
          <a:xfrm rot="666776">
            <a:off x="5441950" y="4232275"/>
            <a:ext cx="128588" cy="952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/>
          <p:cNvSpPr>
            <a:spLocks noChangeAspect="1"/>
          </p:cNvSpPr>
          <p:nvPr/>
        </p:nvSpPr>
        <p:spPr>
          <a:xfrm rot="666776">
            <a:off x="5942013" y="4205288"/>
            <a:ext cx="128587" cy="952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>
            <a:spLocks noChangeAspect="1"/>
          </p:cNvSpPr>
          <p:nvPr/>
        </p:nvSpPr>
        <p:spPr>
          <a:xfrm rot="666776">
            <a:off x="6543675" y="3938588"/>
            <a:ext cx="127000" cy="968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>
            <a:spLocks noChangeAspect="1"/>
          </p:cNvSpPr>
          <p:nvPr/>
        </p:nvSpPr>
        <p:spPr>
          <a:xfrm rot="666776">
            <a:off x="7847013" y="3992563"/>
            <a:ext cx="128587" cy="952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Isosceles Triangle 70"/>
          <p:cNvSpPr>
            <a:spLocks noChangeAspect="1"/>
          </p:cNvSpPr>
          <p:nvPr/>
        </p:nvSpPr>
        <p:spPr>
          <a:xfrm rot="666776">
            <a:off x="5130800" y="3014663"/>
            <a:ext cx="192088" cy="15716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Isosceles Triangle 71"/>
          <p:cNvSpPr>
            <a:spLocks noChangeAspect="1"/>
          </p:cNvSpPr>
          <p:nvPr/>
        </p:nvSpPr>
        <p:spPr>
          <a:xfrm rot="666776">
            <a:off x="8434388" y="3849688"/>
            <a:ext cx="192087" cy="157162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ectangle 72"/>
          <p:cNvSpPr>
            <a:spLocks noChangeAspect="1"/>
          </p:cNvSpPr>
          <p:nvPr/>
        </p:nvSpPr>
        <p:spPr>
          <a:xfrm rot="666776">
            <a:off x="7802563" y="4268788"/>
            <a:ext cx="127000" cy="952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/>
          <p:cNvSpPr>
            <a:spLocks noChangeAspect="1"/>
          </p:cNvSpPr>
          <p:nvPr/>
        </p:nvSpPr>
        <p:spPr>
          <a:xfrm rot="666776">
            <a:off x="7312025" y="4124325"/>
            <a:ext cx="128588" cy="952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>
            <a:spLocks noChangeAspect="1"/>
          </p:cNvSpPr>
          <p:nvPr/>
        </p:nvSpPr>
        <p:spPr>
          <a:xfrm rot="666776">
            <a:off x="6789738" y="4129088"/>
            <a:ext cx="128587" cy="952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>
            <a:spLocks noChangeAspect="1"/>
          </p:cNvSpPr>
          <p:nvPr/>
        </p:nvSpPr>
        <p:spPr>
          <a:xfrm rot="666776">
            <a:off x="6796088" y="4743450"/>
            <a:ext cx="128587" cy="952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ectangle 76"/>
          <p:cNvSpPr>
            <a:spLocks noChangeAspect="1"/>
          </p:cNvSpPr>
          <p:nvPr/>
        </p:nvSpPr>
        <p:spPr>
          <a:xfrm rot="666776">
            <a:off x="7392988" y="4873625"/>
            <a:ext cx="128587" cy="952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Rectangle 77"/>
          <p:cNvSpPr>
            <a:spLocks noChangeAspect="1"/>
          </p:cNvSpPr>
          <p:nvPr/>
        </p:nvSpPr>
        <p:spPr>
          <a:xfrm rot="666776">
            <a:off x="8399463" y="4965700"/>
            <a:ext cx="128587" cy="952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>
            <a:spLocks noChangeAspect="1"/>
          </p:cNvSpPr>
          <p:nvPr/>
        </p:nvSpPr>
        <p:spPr>
          <a:xfrm rot="666776">
            <a:off x="8285163" y="4754563"/>
            <a:ext cx="128587" cy="952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>
            <a:spLocks noChangeAspect="1"/>
          </p:cNvSpPr>
          <p:nvPr/>
        </p:nvSpPr>
        <p:spPr>
          <a:xfrm rot="666776">
            <a:off x="8140700" y="5160963"/>
            <a:ext cx="128588" cy="952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Isosceles Triangle 80"/>
          <p:cNvSpPr>
            <a:spLocks noChangeAspect="1"/>
          </p:cNvSpPr>
          <p:nvPr/>
        </p:nvSpPr>
        <p:spPr>
          <a:xfrm rot="666776">
            <a:off x="8651875" y="5189538"/>
            <a:ext cx="193675" cy="157162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 rot="666776">
            <a:off x="5262563" y="2979738"/>
            <a:ext cx="155575" cy="141287"/>
          </a:xfrm>
          <a:custGeom>
            <a:avLst/>
            <a:gdLst>
              <a:gd name="connsiteX0" fmla="*/ 0 w 152400"/>
              <a:gd name="connsiteY0" fmla="*/ 152400 h 152400"/>
              <a:gd name="connsiteX1" fmla="*/ 63500 w 152400"/>
              <a:gd name="connsiteY1" fmla="*/ 114300 h 152400"/>
              <a:gd name="connsiteX2" fmla="*/ 76200 w 152400"/>
              <a:gd name="connsiteY2" fmla="*/ 38100 h 152400"/>
              <a:gd name="connsiteX3" fmla="*/ 139700 w 152400"/>
              <a:gd name="connsiteY3" fmla="*/ 25400 h 152400"/>
              <a:gd name="connsiteX4" fmla="*/ 152400 w 152400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0" y="152400"/>
                </a:moveTo>
                <a:cubicBezTo>
                  <a:pt x="21167" y="139700"/>
                  <a:pt x="49808" y="134839"/>
                  <a:pt x="63500" y="114300"/>
                </a:cubicBezTo>
                <a:cubicBezTo>
                  <a:pt x="77784" y="92874"/>
                  <a:pt x="59442" y="57651"/>
                  <a:pt x="76200" y="38100"/>
                </a:cubicBezTo>
                <a:cubicBezTo>
                  <a:pt x="90248" y="21711"/>
                  <a:pt x="120393" y="35053"/>
                  <a:pt x="139700" y="25400"/>
                </a:cubicBezTo>
                <a:cubicBezTo>
                  <a:pt x="148167" y="21167"/>
                  <a:pt x="148167" y="8467"/>
                  <a:pt x="15240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 rot="666776">
            <a:off x="5389563" y="2971800"/>
            <a:ext cx="88900" cy="495300"/>
          </a:xfrm>
          <a:custGeom>
            <a:avLst/>
            <a:gdLst>
              <a:gd name="connsiteX0" fmla="*/ 0 w 98784"/>
              <a:gd name="connsiteY0" fmla="*/ 0 h 815954"/>
              <a:gd name="connsiteX1" fmla="*/ 12700 w 98784"/>
              <a:gd name="connsiteY1" fmla="*/ 203200 h 815954"/>
              <a:gd name="connsiteX2" fmla="*/ 38100 w 98784"/>
              <a:gd name="connsiteY2" fmla="*/ 279400 h 815954"/>
              <a:gd name="connsiteX3" fmla="*/ 63500 w 98784"/>
              <a:gd name="connsiteY3" fmla="*/ 393700 h 815954"/>
              <a:gd name="connsiteX4" fmla="*/ 88900 w 98784"/>
              <a:gd name="connsiteY4" fmla="*/ 558800 h 815954"/>
              <a:gd name="connsiteX5" fmla="*/ 63500 w 98784"/>
              <a:gd name="connsiteY5" fmla="*/ 787400 h 81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84" h="815954">
                <a:moveTo>
                  <a:pt x="0" y="0"/>
                </a:moveTo>
                <a:cubicBezTo>
                  <a:pt x="4233" y="67733"/>
                  <a:pt x="3530" y="135957"/>
                  <a:pt x="12700" y="203200"/>
                </a:cubicBezTo>
                <a:cubicBezTo>
                  <a:pt x="16318" y="229728"/>
                  <a:pt x="29633" y="254000"/>
                  <a:pt x="38100" y="279400"/>
                </a:cubicBezTo>
                <a:cubicBezTo>
                  <a:pt x="55844" y="332633"/>
                  <a:pt x="54560" y="322176"/>
                  <a:pt x="63500" y="393700"/>
                </a:cubicBezTo>
                <a:cubicBezTo>
                  <a:pt x="83145" y="550859"/>
                  <a:pt x="60980" y="475040"/>
                  <a:pt x="88900" y="558800"/>
                </a:cubicBezTo>
                <a:cubicBezTo>
                  <a:pt x="75885" y="806079"/>
                  <a:pt x="133154" y="857054"/>
                  <a:pt x="63500" y="787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 rot="666776">
            <a:off x="5143500" y="3448050"/>
            <a:ext cx="215900" cy="220663"/>
          </a:xfrm>
          <a:custGeom>
            <a:avLst/>
            <a:gdLst>
              <a:gd name="connsiteX0" fmla="*/ 228649 w 228649"/>
              <a:gd name="connsiteY0" fmla="*/ 0 h 406400"/>
              <a:gd name="connsiteX1" fmla="*/ 190549 w 228649"/>
              <a:gd name="connsiteY1" fmla="*/ 63500 h 406400"/>
              <a:gd name="connsiteX2" fmla="*/ 152449 w 228649"/>
              <a:gd name="connsiteY2" fmla="*/ 88900 h 406400"/>
              <a:gd name="connsiteX3" fmla="*/ 139749 w 228649"/>
              <a:gd name="connsiteY3" fmla="*/ 127000 h 406400"/>
              <a:gd name="connsiteX4" fmla="*/ 114349 w 228649"/>
              <a:gd name="connsiteY4" fmla="*/ 165100 h 406400"/>
              <a:gd name="connsiteX5" fmla="*/ 88949 w 228649"/>
              <a:gd name="connsiteY5" fmla="*/ 241300 h 406400"/>
              <a:gd name="connsiteX6" fmla="*/ 76249 w 228649"/>
              <a:gd name="connsiteY6" fmla="*/ 279400 h 406400"/>
              <a:gd name="connsiteX7" fmla="*/ 38149 w 228649"/>
              <a:gd name="connsiteY7" fmla="*/ 317500 h 406400"/>
              <a:gd name="connsiteX8" fmla="*/ 25449 w 228649"/>
              <a:gd name="connsiteY8" fmla="*/ 355600 h 406400"/>
              <a:gd name="connsiteX9" fmla="*/ 49 w 228649"/>
              <a:gd name="connsiteY9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49" h="406400">
                <a:moveTo>
                  <a:pt x="228649" y="0"/>
                </a:moveTo>
                <a:cubicBezTo>
                  <a:pt x="215949" y="21167"/>
                  <a:pt x="206613" y="44758"/>
                  <a:pt x="190549" y="63500"/>
                </a:cubicBezTo>
                <a:cubicBezTo>
                  <a:pt x="180616" y="75089"/>
                  <a:pt x="161984" y="76981"/>
                  <a:pt x="152449" y="88900"/>
                </a:cubicBezTo>
                <a:cubicBezTo>
                  <a:pt x="144086" y="99353"/>
                  <a:pt x="145736" y="115026"/>
                  <a:pt x="139749" y="127000"/>
                </a:cubicBezTo>
                <a:cubicBezTo>
                  <a:pt x="132923" y="140652"/>
                  <a:pt x="120548" y="151152"/>
                  <a:pt x="114349" y="165100"/>
                </a:cubicBezTo>
                <a:cubicBezTo>
                  <a:pt x="103475" y="189566"/>
                  <a:pt x="97416" y="215900"/>
                  <a:pt x="88949" y="241300"/>
                </a:cubicBezTo>
                <a:cubicBezTo>
                  <a:pt x="84716" y="254000"/>
                  <a:pt x="85715" y="269934"/>
                  <a:pt x="76249" y="279400"/>
                </a:cubicBezTo>
                <a:lnTo>
                  <a:pt x="38149" y="317500"/>
                </a:lnTo>
                <a:cubicBezTo>
                  <a:pt x="33916" y="330200"/>
                  <a:pt x="31436" y="343626"/>
                  <a:pt x="25449" y="355600"/>
                </a:cubicBezTo>
                <a:cubicBezTo>
                  <a:pt x="-2299" y="411096"/>
                  <a:pt x="49" y="374589"/>
                  <a:pt x="49" y="406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 rot="666776">
            <a:off x="5118100" y="3675063"/>
            <a:ext cx="214313" cy="296862"/>
          </a:xfrm>
          <a:custGeom>
            <a:avLst/>
            <a:gdLst>
              <a:gd name="connsiteX0" fmla="*/ 0 w 317500"/>
              <a:gd name="connsiteY0" fmla="*/ 0 h 458530"/>
              <a:gd name="connsiteX1" fmla="*/ 25400 w 317500"/>
              <a:gd name="connsiteY1" fmla="*/ 63500 h 458530"/>
              <a:gd name="connsiteX2" fmla="*/ 50800 w 317500"/>
              <a:gd name="connsiteY2" fmla="*/ 101600 h 458530"/>
              <a:gd name="connsiteX3" fmla="*/ 63500 w 317500"/>
              <a:gd name="connsiteY3" fmla="*/ 152400 h 458530"/>
              <a:gd name="connsiteX4" fmla="*/ 114300 w 317500"/>
              <a:gd name="connsiteY4" fmla="*/ 266700 h 458530"/>
              <a:gd name="connsiteX5" fmla="*/ 228600 w 317500"/>
              <a:gd name="connsiteY5" fmla="*/ 355600 h 458530"/>
              <a:gd name="connsiteX6" fmla="*/ 266700 w 317500"/>
              <a:gd name="connsiteY6" fmla="*/ 381000 h 458530"/>
              <a:gd name="connsiteX7" fmla="*/ 304800 w 317500"/>
              <a:gd name="connsiteY7" fmla="*/ 457200 h 458530"/>
              <a:gd name="connsiteX8" fmla="*/ 317500 w 317500"/>
              <a:gd name="connsiteY8" fmla="*/ 457200 h 45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500" h="458530">
                <a:moveTo>
                  <a:pt x="0" y="0"/>
                </a:moveTo>
                <a:cubicBezTo>
                  <a:pt x="8467" y="21167"/>
                  <a:pt x="15205" y="43110"/>
                  <a:pt x="25400" y="63500"/>
                </a:cubicBezTo>
                <a:cubicBezTo>
                  <a:pt x="32226" y="77152"/>
                  <a:pt x="44787" y="87571"/>
                  <a:pt x="50800" y="101600"/>
                </a:cubicBezTo>
                <a:cubicBezTo>
                  <a:pt x="57676" y="117643"/>
                  <a:pt x="58484" y="135682"/>
                  <a:pt x="63500" y="152400"/>
                </a:cubicBezTo>
                <a:cubicBezTo>
                  <a:pt x="79075" y="204316"/>
                  <a:pt x="82401" y="228422"/>
                  <a:pt x="114300" y="266700"/>
                </a:cubicBezTo>
                <a:cubicBezTo>
                  <a:pt x="151604" y="311464"/>
                  <a:pt x="175498" y="320199"/>
                  <a:pt x="228600" y="355600"/>
                </a:cubicBezTo>
                <a:lnTo>
                  <a:pt x="266700" y="381000"/>
                </a:lnTo>
                <a:cubicBezTo>
                  <a:pt x="277029" y="411988"/>
                  <a:pt x="280181" y="432581"/>
                  <a:pt x="304800" y="457200"/>
                </a:cubicBezTo>
                <a:cubicBezTo>
                  <a:pt x="307793" y="460193"/>
                  <a:pt x="313267" y="457200"/>
                  <a:pt x="317500" y="4572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 rot="666776">
            <a:off x="5226050" y="4000500"/>
            <a:ext cx="269875" cy="254000"/>
          </a:xfrm>
          <a:custGeom>
            <a:avLst/>
            <a:gdLst>
              <a:gd name="connsiteX0" fmla="*/ 0 w 469900"/>
              <a:gd name="connsiteY0" fmla="*/ 0 h 317678"/>
              <a:gd name="connsiteX1" fmla="*/ 50800 w 469900"/>
              <a:gd name="connsiteY1" fmla="*/ 63500 h 317678"/>
              <a:gd name="connsiteX2" fmla="*/ 127000 w 469900"/>
              <a:gd name="connsiteY2" fmla="*/ 114300 h 317678"/>
              <a:gd name="connsiteX3" fmla="*/ 177800 w 469900"/>
              <a:gd name="connsiteY3" fmla="*/ 177800 h 317678"/>
              <a:gd name="connsiteX4" fmla="*/ 215900 w 469900"/>
              <a:gd name="connsiteY4" fmla="*/ 215900 h 317678"/>
              <a:gd name="connsiteX5" fmla="*/ 292100 w 469900"/>
              <a:gd name="connsiteY5" fmla="*/ 241300 h 317678"/>
              <a:gd name="connsiteX6" fmla="*/ 368300 w 469900"/>
              <a:gd name="connsiteY6" fmla="*/ 279400 h 317678"/>
              <a:gd name="connsiteX7" fmla="*/ 406400 w 469900"/>
              <a:gd name="connsiteY7" fmla="*/ 304800 h 317678"/>
              <a:gd name="connsiteX8" fmla="*/ 469900 w 469900"/>
              <a:gd name="connsiteY8" fmla="*/ 317500 h 31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" h="317678">
                <a:moveTo>
                  <a:pt x="0" y="0"/>
                </a:moveTo>
                <a:cubicBezTo>
                  <a:pt x="16933" y="21167"/>
                  <a:pt x="30652" y="45367"/>
                  <a:pt x="50800" y="63500"/>
                </a:cubicBezTo>
                <a:cubicBezTo>
                  <a:pt x="73491" y="83921"/>
                  <a:pt x="127000" y="114300"/>
                  <a:pt x="127000" y="114300"/>
                </a:cubicBezTo>
                <a:cubicBezTo>
                  <a:pt x="147849" y="176846"/>
                  <a:pt x="124774" y="133611"/>
                  <a:pt x="177800" y="177800"/>
                </a:cubicBezTo>
                <a:cubicBezTo>
                  <a:pt x="191598" y="189298"/>
                  <a:pt x="200200" y="207178"/>
                  <a:pt x="215900" y="215900"/>
                </a:cubicBezTo>
                <a:cubicBezTo>
                  <a:pt x="239305" y="228903"/>
                  <a:pt x="269823" y="226448"/>
                  <a:pt x="292100" y="241300"/>
                </a:cubicBezTo>
                <a:cubicBezTo>
                  <a:pt x="401289" y="314093"/>
                  <a:pt x="263140" y="226820"/>
                  <a:pt x="368300" y="279400"/>
                </a:cubicBezTo>
                <a:cubicBezTo>
                  <a:pt x="381952" y="286226"/>
                  <a:pt x="392748" y="297974"/>
                  <a:pt x="406400" y="304800"/>
                </a:cubicBezTo>
                <a:cubicBezTo>
                  <a:pt x="437155" y="320177"/>
                  <a:pt x="440839" y="317500"/>
                  <a:pt x="469900" y="3175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 rot="371095">
            <a:off x="5527675" y="4219575"/>
            <a:ext cx="479425" cy="74613"/>
          </a:xfrm>
          <a:custGeom>
            <a:avLst/>
            <a:gdLst>
              <a:gd name="connsiteX0" fmla="*/ 0 w 711200"/>
              <a:gd name="connsiteY0" fmla="*/ 101610 h 114673"/>
              <a:gd name="connsiteX1" fmla="*/ 254000 w 711200"/>
              <a:gd name="connsiteY1" fmla="*/ 101610 h 114673"/>
              <a:gd name="connsiteX2" fmla="*/ 304800 w 711200"/>
              <a:gd name="connsiteY2" fmla="*/ 88910 h 114673"/>
              <a:gd name="connsiteX3" fmla="*/ 419100 w 711200"/>
              <a:gd name="connsiteY3" fmla="*/ 50810 h 114673"/>
              <a:gd name="connsiteX4" fmla="*/ 457200 w 711200"/>
              <a:gd name="connsiteY4" fmla="*/ 38110 h 114673"/>
              <a:gd name="connsiteX5" fmla="*/ 495300 w 711200"/>
              <a:gd name="connsiteY5" fmla="*/ 25410 h 114673"/>
              <a:gd name="connsiteX6" fmla="*/ 558800 w 711200"/>
              <a:gd name="connsiteY6" fmla="*/ 12710 h 114673"/>
              <a:gd name="connsiteX7" fmla="*/ 711200 w 711200"/>
              <a:gd name="connsiteY7" fmla="*/ 10 h 11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200" h="114673">
                <a:moveTo>
                  <a:pt x="0" y="101610"/>
                </a:moveTo>
                <a:cubicBezTo>
                  <a:pt x="155091" y="113540"/>
                  <a:pt x="132073" y="123779"/>
                  <a:pt x="254000" y="101610"/>
                </a:cubicBezTo>
                <a:cubicBezTo>
                  <a:pt x="271173" y="98488"/>
                  <a:pt x="288082" y="93926"/>
                  <a:pt x="304800" y="88910"/>
                </a:cubicBezTo>
                <a:lnTo>
                  <a:pt x="419100" y="50810"/>
                </a:lnTo>
                <a:lnTo>
                  <a:pt x="457200" y="38110"/>
                </a:lnTo>
                <a:cubicBezTo>
                  <a:pt x="469900" y="33877"/>
                  <a:pt x="482173" y="28035"/>
                  <a:pt x="495300" y="25410"/>
                </a:cubicBezTo>
                <a:cubicBezTo>
                  <a:pt x="516467" y="21177"/>
                  <a:pt x="537404" y="15563"/>
                  <a:pt x="558800" y="12710"/>
                </a:cubicBezTo>
                <a:cubicBezTo>
                  <a:pt x="660368" y="-832"/>
                  <a:pt x="649993" y="10"/>
                  <a:pt x="711200" y="1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 rot="666776">
            <a:off x="6035675" y="3943350"/>
            <a:ext cx="539750" cy="323850"/>
          </a:xfrm>
          <a:custGeom>
            <a:avLst/>
            <a:gdLst>
              <a:gd name="connsiteX0" fmla="*/ 0 w 800100"/>
              <a:gd name="connsiteY0" fmla="*/ 497031 h 497031"/>
              <a:gd name="connsiteX1" fmla="*/ 38100 w 800100"/>
              <a:gd name="connsiteY1" fmla="*/ 433531 h 497031"/>
              <a:gd name="connsiteX2" fmla="*/ 152400 w 800100"/>
              <a:gd name="connsiteY2" fmla="*/ 382731 h 497031"/>
              <a:gd name="connsiteX3" fmla="*/ 228600 w 800100"/>
              <a:gd name="connsiteY3" fmla="*/ 357331 h 497031"/>
              <a:gd name="connsiteX4" fmla="*/ 266700 w 800100"/>
              <a:gd name="connsiteY4" fmla="*/ 344631 h 497031"/>
              <a:gd name="connsiteX5" fmla="*/ 381000 w 800100"/>
              <a:gd name="connsiteY5" fmla="*/ 331931 h 497031"/>
              <a:gd name="connsiteX6" fmla="*/ 419100 w 800100"/>
              <a:gd name="connsiteY6" fmla="*/ 293831 h 497031"/>
              <a:gd name="connsiteX7" fmla="*/ 495300 w 800100"/>
              <a:gd name="connsiteY7" fmla="*/ 268431 h 497031"/>
              <a:gd name="connsiteX8" fmla="*/ 533400 w 800100"/>
              <a:gd name="connsiteY8" fmla="*/ 255731 h 497031"/>
              <a:gd name="connsiteX9" fmla="*/ 609600 w 800100"/>
              <a:gd name="connsiteY9" fmla="*/ 217631 h 497031"/>
              <a:gd name="connsiteX10" fmla="*/ 660400 w 800100"/>
              <a:gd name="connsiteY10" fmla="*/ 141431 h 497031"/>
              <a:gd name="connsiteX11" fmla="*/ 723900 w 800100"/>
              <a:gd name="connsiteY11" fmla="*/ 39831 h 497031"/>
              <a:gd name="connsiteX12" fmla="*/ 800100 w 800100"/>
              <a:gd name="connsiteY12" fmla="*/ 1731 h 49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497031">
                <a:moveTo>
                  <a:pt x="0" y="497031"/>
                </a:moveTo>
                <a:cubicBezTo>
                  <a:pt x="12700" y="475864"/>
                  <a:pt x="22036" y="452273"/>
                  <a:pt x="38100" y="433531"/>
                </a:cubicBezTo>
                <a:cubicBezTo>
                  <a:pt x="62251" y="405355"/>
                  <a:pt x="125265" y="391776"/>
                  <a:pt x="152400" y="382731"/>
                </a:cubicBezTo>
                <a:lnTo>
                  <a:pt x="228600" y="357331"/>
                </a:lnTo>
                <a:cubicBezTo>
                  <a:pt x="241300" y="353098"/>
                  <a:pt x="253395" y="346109"/>
                  <a:pt x="266700" y="344631"/>
                </a:cubicBezTo>
                <a:lnTo>
                  <a:pt x="381000" y="331931"/>
                </a:lnTo>
                <a:cubicBezTo>
                  <a:pt x="393700" y="319231"/>
                  <a:pt x="403400" y="302553"/>
                  <a:pt x="419100" y="293831"/>
                </a:cubicBezTo>
                <a:cubicBezTo>
                  <a:pt x="442505" y="280828"/>
                  <a:pt x="469900" y="276898"/>
                  <a:pt x="495300" y="268431"/>
                </a:cubicBezTo>
                <a:cubicBezTo>
                  <a:pt x="508000" y="264198"/>
                  <a:pt x="522261" y="263157"/>
                  <a:pt x="533400" y="255731"/>
                </a:cubicBezTo>
                <a:cubicBezTo>
                  <a:pt x="582639" y="222905"/>
                  <a:pt x="557020" y="235158"/>
                  <a:pt x="609600" y="217631"/>
                </a:cubicBezTo>
                <a:cubicBezTo>
                  <a:pt x="626533" y="192231"/>
                  <a:pt x="650747" y="170391"/>
                  <a:pt x="660400" y="141431"/>
                </a:cubicBezTo>
                <a:cubicBezTo>
                  <a:pt x="690627" y="50751"/>
                  <a:pt x="663523" y="80083"/>
                  <a:pt x="723900" y="39831"/>
                </a:cubicBezTo>
                <a:cubicBezTo>
                  <a:pt x="758693" y="-12358"/>
                  <a:pt x="734036" y="1731"/>
                  <a:pt x="800100" y="173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 rot="666776">
            <a:off x="6588125" y="3963988"/>
            <a:ext cx="111125" cy="569912"/>
          </a:xfrm>
          <a:custGeom>
            <a:avLst/>
            <a:gdLst>
              <a:gd name="connsiteX0" fmla="*/ 0 w 177800"/>
              <a:gd name="connsiteY0" fmla="*/ 0 h 1016000"/>
              <a:gd name="connsiteX1" fmla="*/ 25400 w 177800"/>
              <a:gd name="connsiteY1" fmla="*/ 127000 h 1016000"/>
              <a:gd name="connsiteX2" fmla="*/ 38100 w 177800"/>
              <a:gd name="connsiteY2" fmla="*/ 190500 h 1016000"/>
              <a:gd name="connsiteX3" fmla="*/ 63500 w 177800"/>
              <a:gd name="connsiteY3" fmla="*/ 266700 h 1016000"/>
              <a:gd name="connsiteX4" fmla="*/ 76200 w 177800"/>
              <a:gd name="connsiteY4" fmla="*/ 304800 h 1016000"/>
              <a:gd name="connsiteX5" fmla="*/ 88900 w 177800"/>
              <a:gd name="connsiteY5" fmla="*/ 482600 h 1016000"/>
              <a:gd name="connsiteX6" fmla="*/ 101600 w 177800"/>
              <a:gd name="connsiteY6" fmla="*/ 596900 h 1016000"/>
              <a:gd name="connsiteX7" fmla="*/ 114300 w 177800"/>
              <a:gd name="connsiteY7" fmla="*/ 901700 h 1016000"/>
              <a:gd name="connsiteX8" fmla="*/ 127000 w 177800"/>
              <a:gd name="connsiteY8" fmla="*/ 977900 h 1016000"/>
              <a:gd name="connsiteX9" fmla="*/ 165100 w 177800"/>
              <a:gd name="connsiteY9" fmla="*/ 1003300 h 1016000"/>
              <a:gd name="connsiteX10" fmla="*/ 177800 w 177800"/>
              <a:gd name="connsiteY10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800" h="1016000">
                <a:moveTo>
                  <a:pt x="0" y="0"/>
                </a:moveTo>
                <a:lnTo>
                  <a:pt x="25400" y="127000"/>
                </a:lnTo>
                <a:cubicBezTo>
                  <a:pt x="29633" y="148167"/>
                  <a:pt x="31274" y="170022"/>
                  <a:pt x="38100" y="190500"/>
                </a:cubicBezTo>
                <a:lnTo>
                  <a:pt x="63500" y="266700"/>
                </a:lnTo>
                <a:lnTo>
                  <a:pt x="76200" y="304800"/>
                </a:lnTo>
                <a:cubicBezTo>
                  <a:pt x="80433" y="364067"/>
                  <a:pt x="83753" y="423406"/>
                  <a:pt x="88900" y="482600"/>
                </a:cubicBezTo>
                <a:cubicBezTo>
                  <a:pt x="92221" y="520790"/>
                  <a:pt x="99281" y="558636"/>
                  <a:pt x="101600" y="596900"/>
                </a:cubicBezTo>
                <a:cubicBezTo>
                  <a:pt x="107752" y="698402"/>
                  <a:pt x="107536" y="800237"/>
                  <a:pt x="114300" y="901700"/>
                </a:cubicBezTo>
                <a:cubicBezTo>
                  <a:pt x="116013" y="927393"/>
                  <a:pt x="115484" y="954868"/>
                  <a:pt x="127000" y="977900"/>
                </a:cubicBezTo>
                <a:cubicBezTo>
                  <a:pt x="133826" y="991552"/>
                  <a:pt x="152889" y="994142"/>
                  <a:pt x="165100" y="1003300"/>
                </a:cubicBezTo>
                <a:cubicBezTo>
                  <a:pt x="169889" y="1006892"/>
                  <a:pt x="173567" y="1011767"/>
                  <a:pt x="177800" y="10160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 rot="666776">
            <a:off x="7912100" y="3852863"/>
            <a:ext cx="585788" cy="247650"/>
          </a:xfrm>
          <a:custGeom>
            <a:avLst/>
            <a:gdLst>
              <a:gd name="connsiteX0" fmla="*/ 355600 w 355600"/>
              <a:gd name="connsiteY0" fmla="*/ 0 h 368300"/>
              <a:gd name="connsiteX1" fmla="*/ 292100 w 355600"/>
              <a:gd name="connsiteY1" fmla="*/ 25400 h 368300"/>
              <a:gd name="connsiteX2" fmla="*/ 254000 w 355600"/>
              <a:gd name="connsiteY2" fmla="*/ 38100 h 368300"/>
              <a:gd name="connsiteX3" fmla="*/ 177800 w 355600"/>
              <a:gd name="connsiteY3" fmla="*/ 88900 h 368300"/>
              <a:gd name="connsiteX4" fmla="*/ 139700 w 355600"/>
              <a:gd name="connsiteY4" fmla="*/ 114300 h 368300"/>
              <a:gd name="connsiteX5" fmla="*/ 101600 w 355600"/>
              <a:gd name="connsiteY5" fmla="*/ 241300 h 368300"/>
              <a:gd name="connsiteX6" fmla="*/ 76200 w 355600"/>
              <a:gd name="connsiteY6" fmla="*/ 279400 h 368300"/>
              <a:gd name="connsiteX7" fmla="*/ 63500 w 355600"/>
              <a:gd name="connsiteY7" fmla="*/ 317500 h 368300"/>
              <a:gd name="connsiteX8" fmla="*/ 25400 w 355600"/>
              <a:gd name="connsiteY8" fmla="*/ 342900 h 368300"/>
              <a:gd name="connsiteX9" fmla="*/ 0 w 355600"/>
              <a:gd name="connsiteY9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600" h="368300">
                <a:moveTo>
                  <a:pt x="355600" y="0"/>
                </a:moveTo>
                <a:cubicBezTo>
                  <a:pt x="334433" y="8467"/>
                  <a:pt x="313446" y="17395"/>
                  <a:pt x="292100" y="25400"/>
                </a:cubicBezTo>
                <a:cubicBezTo>
                  <a:pt x="279565" y="30100"/>
                  <a:pt x="265702" y="31599"/>
                  <a:pt x="254000" y="38100"/>
                </a:cubicBezTo>
                <a:cubicBezTo>
                  <a:pt x="227315" y="52925"/>
                  <a:pt x="203200" y="71967"/>
                  <a:pt x="177800" y="88900"/>
                </a:cubicBezTo>
                <a:lnTo>
                  <a:pt x="139700" y="114300"/>
                </a:lnTo>
                <a:cubicBezTo>
                  <a:pt x="82543" y="200036"/>
                  <a:pt x="146176" y="92714"/>
                  <a:pt x="101600" y="241300"/>
                </a:cubicBezTo>
                <a:cubicBezTo>
                  <a:pt x="97214" y="255920"/>
                  <a:pt x="83026" y="265748"/>
                  <a:pt x="76200" y="279400"/>
                </a:cubicBezTo>
                <a:cubicBezTo>
                  <a:pt x="70213" y="291374"/>
                  <a:pt x="71863" y="307047"/>
                  <a:pt x="63500" y="317500"/>
                </a:cubicBezTo>
                <a:cubicBezTo>
                  <a:pt x="53965" y="329419"/>
                  <a:pt x="37319" y="333365"/>
                  <a:pt x="25400" y="342900"/>
                </a:cubicBezTo>
                <a:cubicBezTo>
                  <a:pt x="16050" y="350380"/>
                  <a:pt x="8467" y="359833"/>
                  <a:pt x="0" y="36830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 rot="666776">
            <a:off x="7878763" y="4048125"/>
            <a:ext cx="55562" cy="249238"/>
          </a:xfrm>
          <a:custGeom>
            <a:avLst/>
            <a:gdLst>
              <a:gd name="connsiteX0" fmla="*/ 0 w 101600"/>
              <a:gd name="connsiteY0" fmla="*/ 0 h 203200"/>
              <a:gd name="connsiteX1" fmla="*/ 12700 w 101600"/>
              <a:gd name="connsiteY1" fmla="*/ 114300 h 203200"/>
              <a:gd name="connsiteX2" fmla="*/ 50800 w 101600"/>
              <a:gd name="connsiteY2" fmla="*/ 127000 h 203200"/>
              <a:gd name="connsiteX3" fmla="*/ 88900 w 101600"/>
              <a:gd name="connsiteY3" fmla="*/ 152400 h 203200"/>
              <a:gd name="connsiteX4" fmla="*/ 101600 w 101600"/>
              <a:gd name="connsiteY4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" h="203200">
                <a:moveTo>
                  <a:pt x="0" y="0"/>
                </a:moveTo>
                <a:cubicBezTo>
                  <a:pt x="4233" y="38100"/>
                  <a:pt x="-1537" y="78707"/>
                  <a:pt x="12700" y="114300"/>
                </a:cubicBezTo>
                <a:cubicBezTo>
                  <a:pt x="17672" y="126729"/>
                  <a:pt x="38826" y="121013"/>
                  <a:pt x="50800" y="127000"/>
                </a:cubicBezTo>
                <a:cubicBezTo>
                  <a:pt x="64452" y="133826"/>
                  <a:pt x="76200" y="143933"/>
                  <a:pt x="88900" y="152400"/>
                </a:cubicBezTo>
                <a:lnTo>
                  <a:pt x="101600" y="203200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Freeform 91"/>
          <p:cNvSpPr/>
          <p:nvPr/>
        </p:nvSpPr>
        <p:spPr>
          <a:xfrm rot="1767031">
            <a:off x="7366000" y="4213225"/>
            <a:ext cx="544513" cy="71438"/>
          </a:xfrm>
          <a:custGeom>
            <a:avLst/>
            <a:gdLst>
              <a:gd name="connsiteX0" fmla="*/ 622300 w 622300"/>
              <a:gd name="connsiteY0" fmla="*/ 13995 h 67828"/>
              <a:gd name="connsiteX1" fmla="*/ 279400 w 622300"/>
              <a:gd name="connsiteY1" fmla="*/ 13995 h 67828"/>
              <a:gd name="connsiteX2" fmla="*/ 203200 w 622300"/>
              <a:gd name="connsiteY2" fmla="*/ 39395 h 67828"/>
              <a:gd name="connsiteX3" fmla="*/ 165100 w 622300"/>
              <a:gd name="connsiteY3" fmla="*/ 64795 h 67828"/>
              <a:gd name="connsiteX4" fmla="*/ 0 w 622300"/>
              <a:gd name="connsiteY4" fmla="*/ 64795 h 6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00" h="67828">
                <a:moveTo>
                  <a:pt x="622300" y="13995"/>
                </a:moveTo>
                <a:cubicBezTo>
                  <a:pt x="470964" y="237"/>
                  <a:pt x="448061" y="-9004"/>
                  <a:pt x="279400" y="13995"/>
                </a:cubicBezTo>
                <a:cubicBezTo>
                  <a:pt x="252872" y="17613"/>
                  <a:pt x="225477" y="24543"/>
                  <a:pt x="203200" y="39395"/>
                </a:cubicBezTo>
                <a:cubicBezTo>
                  <a:pt x="190500" y="47862"/>
                  <a:pt x="180246" y="62902"/>
                  <a:pt x="165100" y="64795"/>
                </a:cubicBezTo>
                <a:cubicBezTo>
                  <a:pt x="110492" y="71621"/>
                  <a:pt x="55033" y="64795"/>
                  <a:pt x="0" y="64795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Freeform 92"/>
          <p:cNvSpPr/>
          <p:nvPr/>
        </p:nvSpPr>
        <p:spPr>
          <a:xfrm rot="666776">
            <a:off x="6865938" y="4078288"/>
            <a:ext cx="485775" cy="165100"/>
          </a:xfrm>
          <a:custGeom>
            <a:avLst/>
            <a:gdLst>
              <a:gd name="connsiteX0" fmla="*/ 825500 w 825500"/>
              <a:gd name="connsiteY0" fmla="*/ 76200 h 178198"/>
              <a:gd name="connsiteX1" fmla="*/ 635000 w 825500"/>
              <a:gd name="connsiteY1" fmla="*/ 50800 h 178198"/>
              <a:gd name="connsiteX2" fmla="*/ 558800 w 825500"/>
              <a:gd name="connsiteY2" fmla="*/ 25400 h 178198"/>
              <a:gd name="connsiteX3" fmla="*/ 520700 w 825500"/>
              <a:gd name="connsiteY3" fmla="*/ 12700 h 178198"/>
              <a:gd name="connsiteX4" fmla="*/ 342900 w 825500"/>
              <a:gd name="connsiteY4" fmla="*/ 0 h 178198"/>
              <a:gd name="connsiteX5" fmla="*/ 203200 w 825500"/>
              <a:gd name="connsiteY5" fmla="*/ 25400 h 178198"/>
              <a:gd name="connsiteX6" fmla="*/ 127000 w 825500"/>
              <a:gd name="connsiteY6" fmla="*/ 76200 h 178198"/>
              <a:gd name="connsiteX7" fmla="*/ 50800 w 825500"/>
              <a:gd name="connsiteY7" fmla="*/ 139700 h 178198"/>
              <a:gd name="connsiteX8" fmla="*/ 0 w 825500"/>
              <a:gd name="connsiteY8" fmla="*/ 177800 h 17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5500" h="178198">
                <a:moveTo>
                  <a:pt x="825500" y="76200"/>
                </a:moveTo>
                <a:cubicBezTo>
                  <a:pt x="764339" y="70084"/>
                  <a:pt x="695916" y="67413"/>
                  <a:pt x="635000" y="50800"/>
                </a:cubicBezTo>
                <a:cubicBezTo>
                  <a:pt x="609169" y="43755"/>
                  <a:pt x="584200" y="33867"/>
                  <a:pt x="558800" y="25400"/>
                </a:cubicBezTo>
                <a:cubicBezTo>
                  <a:pt x="546100" y="21167"/>
                  <a:pt x="534053" y="13654"/>
                  <a:pt x="520700" y="12700"/>
                </a:cubicBezTo>
                <a:lnTo>
                  <a:pt x="342900" y="0"/>
                </a:lnTo>
                <a:cubicBezTo>
                  <a:pt x="320758" y="2768"/>
                  <a:pt x="237303" y="6454"/>
                  <a:pt x="203200" y="25400"/>
                </a:cubicBezTo>
                <a:cubicBezTo>
                  <a:pt x="176515" y="40225"/>
                  <a:pt x="148586" y="54614"/>
                  <a:pt x="127000" y="76200"/>
                </a:cubicBezTo>
                <a:cubicBezTo>
                  <a:pt x="78107" y="125093"/>
                  <a:pt x="103844" y="104337"/>
                  <a:pt x="50800" y="139700"/>
                </a:cubicBezTo>
                <a:cubicBezTo>
                  <a:pt x="20704" y="184845"/>
                  <a:pt x="40664" y="177800"/>
                  <a:pt x="0" y="17780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Freeform 93"/>
          <p:cNvSpPr/>
          <p:nvPr/>
        </p:nvSpPr>
        <p:spPr>
          <a:xfrm rot="666776">
            <a:off x="6538913" y="4127500"/>
            <a:ext cx="287337" cy="26988"/>
          </a:xfrm>
          <a:custGeom>
            <a:avLst/>
            <a:gdLst>
              <a:gd name="connsiteX0" fmla="*/ 381000 w 381000"/>
              <a:gd name="connsiteY0" fmla="*/ 12718 h 12718"/>
              <a:gd name="connsiteX1" fmla="*/ 0 w 381000"/>
              <a:gd name="connsiteY1" fmla="*/ 18 h 1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0" h="12718">
                <a:moveTo>
                  <a:pt x="381000" y="12718"/>
                </a:moveTo>
                <a:cubicBezTo>
                  <a:pt x="50822" y="-1039"/>
                  <a:pt x="177888" y="18"/>
                  <a:pt x="0" y="18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Freeform 94"/>
          <p:cNvSpPr/>
          <p:nvPr/>
        </p:nvSpPr>
        <p:spPr>
          <a:xfrm rot="666776">
            <a:off x="6481763" y="4130675"/>
            <a:ext cx="179387" cy="371475"/>
          </a:xfrm>
          <a:custGeom>
            <a:avLst/>
            <a:gdLst>
              <a:gd name="connsiteX0" fmla="*/ 0 w 266700"/>
              <a:gd name="connsiteY0" fmla="*/ 0 h 571500"/>
              <a:gd name="connsiteX1" fmla="*/ 139700 w 266700"/>
              <a:gd name="connsiteY1" fmla="*/ 25400 h 571500"/>
              <a:gd name="connsiteX2" fmla="*/ 203200 w 266700"/>
              <a:gd name="connsiteY2" fmla="*/ 38100 h 571500"/>
              <a:gd name="connsiteX3" fmla="*/ 228600 w 266700"/>
              <a:gd name="connsiteY3" fmla="*/ 114300 h 571500"/>
              <a:gd name="connsiteX4" fmla="*/ 266700 w 266700"/>
              <a:gd name="connsiteY4" fmla="*/ 190500 h 571500"/>
              <a:gd name="connsiteX5" fmla="*/ 254000 w 266700"/>
              <a:gd name="connsiteY5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571500">
                <a:moveTo>
                  <a:pt x="0" y="0"/>
                </a:moveTo>
                <a:cubicBezTo>
                  <a:pt x="156855" y="31371"/>
                  <a:pt x="-39036" y="-7097"/>
                  <a:pt x="139700" y="25400"/>
                </a:cubicBezTo>
                <a:cubicBezTo>
                  <a:pt x="160938" y="29261"/>
                  <a:pt x="182033" y="33867"/>
                  <a:pt x="203200" y="38100"/>
                </a:cubicBezTo>
                <a:cubicBezTo>
                  <a:pt x="211667" y="63500"/>
                  <a:pt x="213748" y="92023"/>
                  <a:pt x="228600" y="114300"/>
                </a:cubicBezTo>
                <a:cubicBezTo>
                  <a:pt x="261426" y="163539"/>
                  <a:pt x="249173" y="137920"/>
                  <a:pt x="266700" y="190500"/>
                </a:cubicBezTo>
                <a:lnTo>
                  <a:pt x="254000" y="571500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Rectangle 95"/>
          <p:cNvSpPr>
            <a:spLocks noChangeAspect="1"/>
          </p:cNvSpPr>
          <p:nvPr/>
        </p:nvSpPr>
        <p:spPr>
          <a:xfrm rot="666776">
            <a:off x="6453188" y="4060825"/>
            <a:ext cx="128587" cy="952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Freeform 96"/>
          <p:cNvSpPr/>
          <p:nvPr/>
        </p:nvSpPr>
        <p:spPr>
          <a:xfrm rot="666776">
            <a:off x="8210550" y="5156200"/>
            <a:ext cx="500063" cy="103188"/>
          </a:xfrm>
          <a:custGeom>
            <a:avLst/>
            <a:gdLst>
              <a:gd name="connsiteX0" fmla="*/ 939800 w 939800"/>
              <a:gd name="connsiteY0" fmla="*/ 91464 h 142264"/>
              <a:gd name="connsiteX1" fmla="*/ 825500 w 939800"/>
              <a:gd name="connsiteY1" fmla="*/ 53364 h 142264"/>
              <a:gd name="connsiteX2" fmla="*/ 787400 w 939800"/>
              <a:gd name="connsiteY2" fmla="*/ 40664 h 142264"/>
              <a:gd name="connsiteX3" fmla="*/ 673100 w 939800"/>
              <a:gd name="connsiteY3" fmla="*/ 27964 h 142264"/>
              <a:gd name="connsiteX4" fmla="*/ 431800 w 939800"/>
              <a:gd name="connsiteY4" fmla="*/ 15264 h 142264"/>
              <a:gd name="connsiteX5" fmla="*/ 304800 w 939800"/>
              <a:gd name="connsiteY5" fmla="*/ 40664 h 142264"/>
              <a:gd name="connsiteX6" fmla="*/ 88900 w 939800"/>
              <a:gd name="connsiteY6" fmla="*/ 78764 h 142264"/>
              <a:gd name="connsiteX7" fmla="*/ 12700 w 939800"/>
              <a:gd name="connsiteY7" fmla="*/ 104164 h 142264"/>
              <a:gd name="connsiteX8" fmla="*/ 0 w 939800"/>
              <a:gd name="connsiteY8" fmla="*/ 142264 h 14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00" h="142264">
                <a:moveTo>
                  <a:pt x="939800" y="91464"/>
                </a:moveTo>
                <a:cubicBezTo>
                  <a:pt x="830333" y="47677"/>
                  <a:pt x="921203" y="80708"/>
                  <a:pt x="825500" y="53364"/>
                </a:cubicBezTo>
                <a:cubicBezTo>
                  <a:pt x="812628" y="49686"/>
                  <a:pt x="800605" y="42865"/>
                  <a:pt x="787400" y="40664"/>
                </a:cubicBezTo>
                <a:cubicBezTo>
                  <a:pt x="749587" y="34362"/>
                  <a:pt x="711200" y="32197"/>
                  <a:pt x="673100" y="27964"/>
                </a:cubicBezTo>
                <a:cubicBezTo>
                  <a:pt x="544537" y="-14890"/>
                  <a:pt x="623595" y="511"/>
                  <a:pt x="431800" y="15264"/>
                </a:cubicBezTo>
                <a:cubicBezTo>
                  <a:pt x="334911" y="39486"/>
                  <a:pt x="429356" y="17310"/>
                  <a:pt x="304800" y="40664"/>
                </a:cubicBezTo>
                <a:cubicBezTo>
                  <a:pt x="104668" y="78189"/>
                  <a:pt x="250893" y="55622"/>
                  <a:pt x="88900" y="78764"/>
                </a:cubicBezTo>
                <a:cubicBezTo>
                  <a:pt x="63500" y="87231"/>
                  <a:pt x="21167" y="78764"/>
                  <a:pt x="12700" y="104164"/>
                </a:cubicBezTo>
                <a:lnTo>
                  <a:pt x="0" y="142264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Freeform 97"/>
          <p:cNvSpPr/>
          <p:nvPr/>
        </p:nvSpPr>
        <p:spPr>
          <a:xfrm rot="666776">
            <a:off x="8240713" y="4808538"/>
            <a:ext cx="130175" cy="388937"/>
          </a:xfrm>
          <a:custGeom>
            <a:avLst/>
            <a:gdLst>
              <a:gd name="connsiteX0" fmla="*/ 0 w 153217"/>
              <a:gd name="connsiteY0" fmla="*/ 660434 h 660434"/>
              <a:gd name="connsiteX1" fmla="*/ 25400 w 153217"/>
              <a:gd name="connsiteY1" fmla="*/ 596934 h 660434"/>
              <a:gd name="connsiteX2" fmla="*/ 38100 w 153217"/>
              <a:gd name="connsiteY2" fmla="*/ 558834 h 660434"/>
              <a:gd name="connsiteX3" fmla="*/ 63500 w 153217"/>
              <a:gd name="connsiteY3" fmla="*/ 520734 h 660434"/>
              <a:gd name="connsiteX4" fmla="*/ 76200 w 153217"/>
              <a:gd name="connsiteY4" fmla="*/ 444534 h 660434"/>
              <a:gd name="connsiteX5" fmla="*/ 88900 w 153217"/>
              <a:gd name="connsiteY5" fmla="*/ 203234 h 660434"/>
              <a:gd name="connsiteX6" fmla="*/ 101600 w 153217"/>
              <a:gd name="connsiteY6" fmla="*/ 165134 h 660434"/>
              <a:gd name="connsiteX7" fmla="*/ 139700 w 153217"/>
              <a:gd name="connsiteY7" fmla="*/ 139734 h 660434"/>
              <a:gd name="connsiteX8" fmla="*/ 139700 w 153217"/>
              <a:gd name="connsiteY8" fmla="*/ 12734 h 660434"/>
              <a:gd name="connsiteX9" fmla="*/ 88900 w 153217"/>
              <a:gd name="connsiteY9" fmla="*/ 34 h 66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217" h="660434">
                <a:moveTo>
                  <a:pt x="0" y="660434"/>
                </a:moveTo>
                <a:cubicBezTo>
                  <a:pt x="8467" y="639267"/>
                  <a:pt x="17395" y="618280"/>
                  <a:pt x="25400" y="596934"/>
                </a:cubicBezTo>
                <a:cubicBezTo>
                  <a:pt x="30100" y="584399"/>
                  <a:pt x="32113" y="570808"/>
                  <a:pt x="38100" y="558834"/>
                </a:cubicBezTo>
                <a:cubicBezTo>
                  <a:pt x="44926" y="545182"/>
                  <a:pt x="55033" y="533434"/>
                  <a:pt x="63500" y="520734"/>
                </a:cubicBezTo>
                <a:cubicBezTo>
                  <a:pt x="67733" y="495334"/>
                  <a:pt x="74147" y="470202"/>
                  <a:pt x="76200" y="444534"/>
                </a:cubicBezTo>
                <a:cubicBezTo>
                  <a:pt x="82623" y="364246"/>
                  <a:pt x="81608" y="283448"/>
                  <a:pt x="88900" y="203234"/>
                </a:cubicBezTo>
                <a:cubicBezTo>
                  <a:pt x="90112" y="189902"/>
                  <a:pt x="93237" y="175587"/>
                  <a:pt x="101600" y="165134"/>
                </a:cubicBezTo>
                <a:cubicBezTo>
                  <a:pt x="111135" y="153215"/>
                  <a:pt x="127000" y="148201"/>
                  <a:pt x="139700" y="139734"/>
                </a:cubicBezTo>
                <a:cubicBezTo>
                  <a:pt x="147515" y="100657"/>
                  <a:pt x="165751" y="51811"/>
                  <a:pt x="139700" y="12734"/>
                </a:cubicBezTo>
                <a:cubicBezTo>
                  <a:pt x="130341" y="-1305"/>
                  <a:pt x="104628" y="34"/>
                  <a:pt x="88900" y="34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Freeform 98"/>
          <p:cNvSpPr/>
          <p:nvPr/>
        </p:nvSpPr>
        <p:spPr>
          <a:xfrm rot="666776">
            <a:off x="8277225" y="4760913"/>
            <a:ext cx="179388" cy="239712"/>
          </a:xfrm>
          <a:custGeom>
            <a:avLst/>
            <a:gdLst>
              <a:gd name="connsiteX0" fmla="*/ 0 w 266700"/>
              <a:gd name="connsiteY0" fmla="*/ 0 h 368300"/>
              <a:gd name="connsiteX1" fmla="*/ 38100 w 266700"/>
              <a:gd name="connsiteY1" fmla="*/ 63500 h 368300"/>
              <a:gd name="connsiteX2" fmla="*/ 63500 w 266700"/>
              <a:gd name="connsiteY2" fmla="*/ 101600 h 368300"/>
              <a:gd name="connsiteX3" fmla="*/ 139700 w 266700"/>
              <a:gd name="connsiteY3" fmla="*/ 152400 h 368300"/>
              <a:gd name="connsiteX4" fmla="*/ 177800 w 266700"/>
              <a:gd name="connsiteY4" fmla="*/ 177800 h 368300"/>
              <a:gd name="connsiteX5" fmla="*/ 203200 w 266700"/>
              <a:gd name="connsiteY5" fmla="*/ 215900 h 368300"/>
              <a:gd name="connsiteX6" fmla="*/ 241300 w 266700"/>
              <a:gd name="connsiteY6" fmla="*/ 241300 h 368300"/>
              <a:gd name="connsiteX7" fmla="*/ 266700 w 266700"/>
              <a:gd name="connsiteY7" fmla="*/ 317500 h 368300"/>
              <a:gd name="connsiteX8" fmla="*/ 228600 w 266700"/>
              <a:gd name="connsiteY8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700" h="368300">
                <a:moveTo>
                  <a:pt x="0" y="0"/>
                </a:moveTo>
                <a:cubicBezTo>
                  <a:pt x="12700" y="21167"/>
                  <a:pt x="25017" y="42568"/>
                  <a:pt x="38100" y="63500"/>
                </a:cubicBezTo>
                <a:cubicBezTo>
                  <a:pt x="46190" y="76443"/>
                  <a:pt x="52013" y="91549"/>
                  <a:pt x="63500" y="101600"/>
                </a:cubicBezTo>
                <a:cubicBezTo>
                  <a:pt x="86474" y="121702"/>
                  <a:pt x="114300" y="135467"/>
                  <a:pt x="139700" y="152400"/>
                </a:cubicBezTo>
                <a:lnTo>
                  <a:pt x="177800" y="177800"/>
                </a:lnTo>
                <a:cubicBezTo>
                  <a:pt x="186267" y="190500"/>
                  <a:pt x="192407" y="205107"/>
                  <a:pt x="203200" y="215900"/>
                </a:cubicBezTo>
                <a:cubicBezTo>
                  <a:pt x="213993" y="226693"/>
                  <a:pt x="233210" y="228357"/>
                  <a:pt x="241300" y="241300"/>
                </a:cubicBezTo>
                <a:cubicBezTo>
                  <a:pt x="255490" y="264004"/>
                  <a:pt x="266700" y="317500"/>
                  <a:pt x="266700" y="317500"/>
                </a:cubicBezTo>
                <a:cubicBezTo>
                  <a:pt x="251007" y="364580"/>
                  <a:pt x="265974" y="349613"/>
                  <a:pt x="228600" y="36830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Freeform 99"/>
          <p:cNvSpPr/>
          <p:nvPr/>
        </p:nvSpPr>
        <p:spPr>
          <a:xfrm rot="666776">
            <a:off x="7464425" y="4914900"/>
            <a:ext cx="909638" cy="166688"/>
          </a:xfrm>
          <a:custGeom>
            <a:avLst/>
            <a:gdLst>
              <a:gd name="connsiteX0" fmla="*/ 1193800 w 1193800"/>
              <a:gd name="connsiteY0" fmla="*/ 0 h 177800"/>
              <a:gd name="connsiteX1" fmla="*/ 850900 w 1193800"/>
              <a:gd name="connsiteY1" fmla="*/ 12700 h 177800"/>
              <a:gd name="connsiteX2" fmla="*/ 711200 w 1193800"/>
              <a:gd name="connsiteY2" fmla="*/ 50800 h 177800"/>
              <a:gd name="connsiteX3" fmla="*/ 673100 w 1193800"/>
              <a:gd name="connsiteY3" fmla="*/ 63500 h 177800"/>
              <a:gd name="connsiteX4" fmla="*/ 520700 w 1193800"/>
              <a:gd name="connsiteY4" fmla="*/ 88900 h 177800"/>
              <a:gd name="connsiteX5" fmla="*/ 482600 w 1193800"/>
              <a:gd name="connsiteY5" fmla="*/ 101600 h 177800"/>
              <a:gd name="connsiteX6" fmla="*/ 381000 w 1193800"/>
              <a:gd name="connsiteY6" fmla="*/ 127000 h 177800"/>
              <a:gd name="connsiteX7" fmla="*/ 304800 w 1193800"/>
              <a:gd name="connsiteY7" fmla="*/ 152400 h 177800"/>
              <a:gd name="connsiteX8" fmla="*/ 165100 w 1193800"/>
              <a:gd name="connsiteY8" fmla="*/ 165100 h 177800"/>
              <a:gd name="connsiteX9" fmla="*/ 127000 w 1193800"/>
              <a:gd name="connsiteY9" fmla="*/ 177800 h 177800"/>
              <a:gd name="connsiteX10" fmla="*/ 38100 w 1193800"/>
              <a:gd name="connsiteY10" fmla="*/ 127000 h 177800"/>
              <a:gd name="connsiteX11" fmla="*/ 0 w 1193800"/>
              <a:gd name="connsiteY11" fmla="*/ 1016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3800" h="177800">
                <a:moveTo>
                  <a:pt x="1193800" y="0"/>
                </a:moveTo>
                <a:cubicBezTo>
                  <a:pt x="1079500" y="4233"/>
                  <a:pt x="965056" y="5565"/>
                  <a:pt x="850900" y="12700"/>
                </a:cubicBezTo>
                <a:cubicBezTo>
                  <a:pt x="806713" y="15462"/>
                  <a:pt x="751359" y="37414"/>
                  <a:pt x="711200" y="50800"/>
                </a:cubicBezTo>
                <a:cubicBezTo>
                  <a:pt x="698500" y="55033"/>
                  <a:pt x="686305" y="61299"/>
                  <a:pt x="673100" y="63500"/>
                </a:cubicBezTo>
                <a:cubicBezTo>
                  <a:pt x="622300" y="71967"/>
                  <a:pt x="569558" y="72614"/>
                  <a:pt x="520700" y="88900"/>
                </a:cubicBezTo>
                <a:cubicBezTo>
                  <a:pt x="508000" y="93133"/>
                  <a:pt x="495515" y="98078"/>
                  <a:pt x="482600" y="101600"/>
                </a:cubicBezTo>
                <a:cubicBezTo>
                  <a:pt x="448921" y="110785"/>
                  <a:pt x="414118" y="115961"/>
                  <a:pt x="381000" y="127000"/>
                </a:cubicBezTo>
                <a:cubicBezTo>
                  <a:pt x="355600" y="135467"/>
                  <a:pt x="331464" y="149976"/>
                  <a:pt x="304800" y="152400"/>
                </a:cubicBezTo>
                <a:lnTo>
                  <a:pt x="165100" y="165100"/>
                </a:lnTo>
                <a:cubicBezTo>
                  <a:pt x="152400" y="169333"/>
                  <a:pt x="140387" y="177800"/>
                  <a:pt x="127000" y="177800"/>
                </a:cubicBezTo>
                <a:cubicBezTo>
                  <a:pt x="69439" y="177800"/>
                  <a:pt x="77570" y="159892"/>
                  <a:pt x="38100" y="127000"/>
                </a:cubicBezTo>
                <a:cubicBezTo>
                  <a:pt x="26374" y="117229"/>
                  <a:pt x="0" y="101600"/>
                  <a:pt x="0" y="10160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Freeform 100"/>
          <p:cNvSpPr/>
          <p:nvPr/>
        </p:nvSpPr>
        <p:spPr>
          <a:xfrm rot="1147717">
            <a:off x="6864350" y="4778375"/>
            <a:ext cx="669925" cy="111125"/>
          </a:xfrm>
          <a:custGeom>
            <a:avLst/>
            <a:gdLst>
              <a:gd name="connsiteX0" fmla="*/ 876300 w 876300"/>
              <a:gd name="connsiteY0" fmla="*/ 50800 h 101600"/>
              <a:gd name="connsiteX1" fmla="*/ 736600 w 876300"/>
              <a:gd name="connsiteY1" fmla="*/ 25400 h 101600"/>
              <a:gd name="connsiteX2" fmla="*/ 673100 w 876300"/>
              <a:gd name="connsiteY2" fmla="*/ 12700 h 101600"/>
              <a:gd name="connsiteX3" fmla="*/ 508000 w 876300"/>
              <a:gd name="connsiteY3" fmla="*/ 0 h 101600"/>
              <a:gd name="connsiteX4" fmla="*/ 342900 w 876300"/>
              <a:gd name="connsiteY4" fmla="*/ 12700 h 101600"/>
              <a:gd name="connsiteX5" fmla="*/ 266700 w 876300"/>
              <a:gd name="connsiteY5" fmla="*/ 38100 h 101600"/>
              <a:gd name="connsiteX6" fmla="*/ 190500 w 876300"/>
              <a:gd name="connsiteY6" fmla="*/ 63500 h 101600"/>
              <a:gd name="connsiteX7" fmla="*/ 152400 w 876300"/>
              <a:gd name="connsiteY7" fmla="*/ 76200 h 101600"/>
              <a:gd name="connsiteX8" fmla="*/ 38100 w 876300"/>
              <a:gd name="connsiteY8" fmla="*/ 88900 h 101600"/>
              <a:gd name="connsiteX9" fmla="*/ 0 w 876300"/>
              <a:gd name="connsiteY9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300" h="101600">
                <a:moveTo>
                  <a:pt x="876300" y="50800"/>
                </a:moveTo>
                <a:cubicBezTo>
                  <a:pt x="719445" y="19429"/>
                  <a:pt x="915336" y="57897"/>
                  <a:pt x="736600" y="25400"/>
                </a:cubicBezTo>
                <a:cubicBezTo>
                  <a:pt x="715362" y="21539"/>
                  <a:pt x="694554" y="15084"/>
                  <a:pt x="673100" y="12700"/>
                </a:cubicBezTo>
                <a:cubicBezTo>
                  <a:pt x="618242" y="6605"/>
                  <a:pt x="563033" y="4233"/>
                  <a:pt x="508000" y="0"/>
                </a:cubicBezTo>
                <a:cubicBezTo>
                  <a:pt x="452967" y="4233"/>
                  <a:pt x="397420" y="4092"/>
                  <a:pt x="342900" y="12700"/>
                </a:cubicBezTo>
                <a:cubicBezTo>
                  <a:pt x="316454" y="16876"/>
                  <a:pt x="292100" y="29633"/>
                  <a:pt x="266700" y="38100"/>
                </a:cubicBezTo>
                <a:lnTo>
                  <a:pt x="190500" y="63500"/>
                </a:lnTo>
                <a:cubicBezTo>
                  <a:pt x="177800" y="67733"/>
                  <a:pt x="165705" y="74722"/>
                  <a:pt x="152400" y="76200"/>
                </a:cubicBezTo>
                <a:lnTo>
                  <a:pt x="38100" y="88900"/>
                </a:lnTo>
                <a:lnTo>
                  <a:pt x="0" y="101600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Freeform 101"/>
          <p:cNvSpPr/>
          <p:nvPr/>
        </p:nvSpPr>
        <p:spPr>
          <a:xfrm rot="666776">
            <a:off x="6573838" y="4635500"/>
            <a:ext cx="239712" cy="123825"/>
          </a:xfrm>
          <a:custGeom>
            <a:avLst/>
            <a:gdLst>
              <a:gd name="connsiteX0" fmla="*/ 355600 w 355600"/>
              <a:gd name="connsiteY0" fmla="*/ 190500 h 190500"/>
              <a:gd name="connsiteX1" fmla="*/ 165100 w 355600"/>
              <a:gd name="connsiteY1" fmla="*/ 177800 h 190500"/>
              <a:gd name="connsiteX2" fmla="*/ 139700 w 355600"/>
              <a:gd name="connsiteY2" fmla="*/ 139700 h 190500"/>
              <a:gd name="connsiteX3" fmla="*/ 63500 w 355600"/>
              <a:gd name="connsiteY3" fmla="*/ 88900 h 190500"/>
              <a:gd name="connsiteX4" fmla="*/ 25400 w 355600"/>
              <a:gd name="connsiteY4" fmla="*/ 63500 h 190500"/>
              <a:gd name="connsiteX5" fmla="*/ 0 w 355600"/>
              <a:gd name="connsiteY5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600" h="190500">
                <a:moveTo>
                  <a:pt x="355600" y="190500"/>
                </a:moveTo>
                <a:cubicBezTo>
                  <a:pt x="292100" y="186267"/>
                  <a:pt x="227049" y="192376"/>
                  <a:pt x="165100" y="177800"/>
                </a:cubicBezTo>
                <a:cubicBezTo>
                  <a:pt x="150242" y="174304"/>
                  <a:pt x="151187" y="149751"/>
                  <a:pt x="139700" y="139700"/>
                </a:cubicBezTo>
                <a:cubicBezTo>
                  <a:pt x="116726" y="119598"/>
                  <a:pt x="88900" y="105833"/>
                  <a:pt x="63500" y="88900"/>
                </a:cubicBezTo>
                <a:lnTo>
                  <a:pt x="25400" y="63500"/>
                </a:lnTo>
                <a:cubicBezTo>
                  <a:pt x="9707" y="16420"/>
                  <a:pt x="18687" y="37374"/>
                  <a:pt x="0" y="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" name="Picture 10" descr="Google Maps Pin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 rot="165132">
            <a:off x="6453188" y="4289425"/>
            <a:ext cx="255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5754688" y="5607050"/>
            <a:ext cx="2322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/>
              <a:t>NLOS Examples</a:t>
            </a:r>
          </a:p>
        </p:txBody>
      </p:sp>
    </p:spTree>
    <p:custDataLst>
      <p:tags r:id="rId1"/>
    </p:custDataLst>
  </p:cSld>
  <p:clrMapOvr>
    <a:masterClrMapping/>
  </p:clrMapOvr>
  <p:transition advTm="666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4" grpId="0">
        <p:bldAsOne/>
      </p:bldGraphic>
      <p:bldP spid="8" grpId="0"/>
      <p:bldP spid="9" grpId="0"/>
      <p:bldP spid="10" grpId="0"/>
      <p:bldP spid="11" grpId="0"/>
      <p:bldP spid="12" grpId="0"/>
      <p:bldP spid="13" grpId="0"/>
      <p:bldP spid="24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96" grpId="0" animBg="1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428625" y="2413000"/>
          <a:ext cx="69088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ontent Placeholder 7"/>
          <p:cNvGraphicFramePr>
            <a:graphicFrameLocks/>
          </p:cNvGraphicFramePr>
          <p:nvPr/>
        </p:nvGraphicFramePr>
        <p:xfrm>
          <a:off x="431800" y="2413000"/>
          <a:ext cx="69088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2400" smtClean="0"/>
              <a:t>Most APs are mounted inside buildings</a:t>
            </a:r>
          </a:p>
          <a:p>
            <a:pPr eaLnBrk="1" hangingPunct="1"/>
            <a:r>
              <a:rPr lang="en-US" altLang="zh-CN" sz="2400" smtClean="0"/>
              <a:t>We mounted the AP on a table in our lab</a:t>
            </a:r>
          </a:p>
          <a:p>
            <a:pPr lvl="1" eaLnBrk="1" hangingPunct="1"/>
            <a:r>
              <a:rPr lang="en-US" altLang="zh-CN" sz="2000" smtClean="0"/>
              <a:t>Try to locate it outside in Complex LOS/NLOS environment</a:t>
            </a:r>
          </a:p>
          <a:p>
            <a:pPr eaLnBrk="1" hangingPunct="1"/>
            <a:endParaRPr lang="en-US" altLang="zh-CN" sz="2800" smtClean="0"/>
          </a:p>
        </p:txBody>
      </p:sp>
      <p:sp>
        <p:nvSpPr>
          <p:cNvPr id="194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/>
              <a:t>Locating Indoor APs?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AEFD3-EDAC-478F-911D-3286A9DD467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5938837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lvl="1" algn="ctr" eaLnBrk="1" hangingPunct="1"/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</a:rPr>
              <a:t>Borealis is 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</a:rPr>
              <a:t>fully capable 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</a:rPr>
              <a:t>of finding Indoor APs</a:t>
            </a:r>
          </a:p>
        </p:txBody>
      </p:sp>
    </p:spTree>
    <p:custDataLst>
      <p:tags r:id="rId1"/>
    </p:custDataLst>
  </p:cSld>
  <p:clrMapOvr>
    <a:masterClrMapping/>
  </p:clrMapOvr>
  <p:transition advTm="623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AP location is an important function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Very beneficial in AP deployment and management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Borealis</a:t>
            </a:r>
            <a:r>
              <a:rPr lang="en-US" sz="2800" dirty="0"/>
              <a:t>:</a:t>
            </a:r>
            <a:r>
              <a:rPr lang="en-US" sz="2800" dirty="0" smtClean="0"/>
              <a:t> an efficient and accurate solution for </a:t>
            </a:r>
            <a:r>
              <a:rPr lang="en-US" sz="2800" dirty="0" err="1" smtClean="0"/>
              <a:t>WiFi</a:t>
            </a:r>
            <a:r>
              <a:rPr lang="en-US" sz="2800" dirty="0" smtClean="0"/>
              <a:t> AP location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Leveraging the </a:t>
            </a:r>
            <a:r>
              <a:rPr lang="en-US" sz="2400" b="1" dirty="0" smtClean="0"/>
              <a:t>body blocking effect </a:t>
            </a:r>
            <a:r>
              <a:rPr lang="en-US" sz="2400" dirty="0" smtClean="0"/>
              <a:t>on </a:t>
            </a:r>
            <a:r>
              <a:rPr lang="en-US" sz="2400" dirty="0" err="1" smtClean="0"/>
              <a:t>smartphones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Feasible even in complex environments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Body blocking effect is general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i.e. works on GNU Radios in 900MHz/1900MHz/5GHz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Borealis can be applied to locate other types of transmitters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727B6-2654-449E-BA7D-0B53BFA9CE0F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547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Ubiquitous Broadband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77200" cy="4525963"/>
          </a:xfrm>
        </p:spPr>
        <p:txBody>
          <a:bodyPr/>
          <a:lstStyle/>
          <a:p>
            <a:pPr eaLnBrk="1" hangingPunct="1"/>
            <a:endParaRPr lang="en-US" altLang="zh-CN" sz="2400" dirty="0" smtClean="0"/>
          </a:p>
          <a:p>
            <a:pPr eaLnBrk="1" hangingPunct="1"/>
            <a:endParaRPr lang="en-US" altLang="zh-CN" sz="2400" dirty="0" smtClean="0"/>
          </a:p>
          <a:p>
            <a:pPr eaLnBrk="1" hangingPunct="1"/>
            <a:endParaRPr lang="en-US" altLang="zh-CN" sz="2400" dirty="0" smtClean="0"/>
          </a:p>
          <a:p>
            <a:pPr eaLnBrk="1" hangingPunct="1"/>
            <a:endParaRPr lang="en-US" altLang="zh-CN" sz="2400" dirty="0" smtClean="0"/>
          </a:p>
          <a:p>
            <a:pPr eaLnBrk="1" hangingPunct="1"/>
            <a:endParaRPr lang="en-US" altLang="zh-CN" sz="2400" dirty="0" smtClean="0"/>
          </a:p>
          <a:p>
            <a:pPr eaLnBrk="1" hangingPunct="1"/>
            <a:endParaRPr lang="en-US" altLang="zh-CN" sz="2400" dirty="0" smtClean="0"/>
          </a:p>
          <a:p>
            <a:pPr eaLnBrk="1" hangingPunct="1"/>
            <a:r>
              <a:rPr lang="en-US" altLang="zh-CN" sz="2400" dirty="0" smtClean="0"/>
              <a:t>WiFi network is growing rapidly</a:t>
            </a:r>
          </a:p>
          <a:p>
            <a:pPr lvl="1" eaLnBrk="1" hangingPunct="1"/>
            <a:r>
              <a:rPr lang="en-US" altLang="zh-CN" sz="2000" dirty="0" smtClean="0"/>
              <a:t>Cisco: WiFi traffic will surpass wired IP traffic in 2015</a:t>
            </a:r>
          </a:p>
          <a:p>
            <a:pPr eaLnBrk="1" hangingPunct="1"/>
            <a:r>
              <a:rPr lang="en-US" altLang="zh-CN" sz="2400" dirty="0" smtClean="0"/>
              <a:t>High density</a:t>
            </a:r>
          </a:p>
          <a:p>
            <a:pPr lvl="1" eaLnBrk="1" hangingPunct="1"/>
            <a:r>
              <a:rPr lang="en-US" sz="2000" dirty="0" smtClean="0"/>
              <a:t>We need well tuned and managed WiFi networks!</a:t>
            </a:r>
            <a:endParaRPr lang="en-US" sz="2000" dirty="0" smtClean="0">
              <a:latin typeface="Bookman Old Style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zh-CN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6A430-FA3D-4E15-BC3A-0521C39EA39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149" name="AutoShape 2" descr="搞笑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6150" name="AutoShape 4" descr="搞笑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6151" name="AutoShape 6" descr="搞笑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6152" name="AutoShape 8" descr="搞笑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latin typeface="Calibri" pitchFamily="34" charset="0"/>
            </a:endParaRPr>
          </a:p>
        </p:txBody>
      </p:sp>
      <p:pic>
        <p:nvPicPr>
          <p:cNvPr id="6153" name="Picture 21" descr="http://cdn3.ubergizmo.com/wp-content/uploads/2011/01/vyne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766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http://depts.washington.edu/wifimap/other/wifi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5104" r="21333" b="39954"/>
          <a:stretch>
            <a:fillRect/>
          </a:stretch>
        </p:blipFill>
        <p:spPr bwMode="auto">
          <a:xfrm>
            <a:off x="4495800" y="1676399"/>
            <a:ext cx="37338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01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276600" y="2590800"/>
            <a:ext cx="2743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Calibri" pitchFamily="34" charset="0"/>
              </a:rPr>
              <a:t>Thank you!</a:t>
            </a:r>
          </a:p>
          <a:p>
            <a:pPr eaLnBrk="1" hangingPunct="1"/>
            <a:r>
              <a:rPr lang="en-US" altLang="zh-CN" sz="4000">
                <a:latin typeface="Calibri" pitchFamily="34" charset="0"/>
              </a:rPr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1D4D8-538F-4773-B8DF-97418E09811B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advTm="173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AP Location: A Critical Function</a:t>
            </a:r>
            <a:endParaRPr 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Better network planning</a:t>
            </a:r>
          </a:p>
          <a:p>
            <a:pPr eaLnBrk="1" hangingPunct="1"/>
            <a:endParaRPr lang="en-US" altLang="zh-CN" sz="2800" smtClean="0"/>
          </a:p>
          <a:p>
            <a:pPr eaLnBrk="1" hangingPunct="1"/>
            <a:endParaRPr lang="en-US" altLang="zh-CN" sz="2800" smtClean="0"/>
          </a:p>
          <a:p>
            <a:pPr eaLnBrk="1" hangingPunct="1"/>
            <a:endParaRPr lang="en-US" altLang="zh-CN" sz="2800" smtClean="0"/>
          </a:p>
          <a:p>
            <a:pPr eaLnBrk="1" hangingPunct="1"/>
            <a:r>
              <a:rPr lang="en-US" altLang="zh-CN" sz="2800" smtClean="0"/>
              <a:t>Finding rogue APs</a:t>
            </a:r>
          </a:p>
          <a:p>
            <a:pPr eaLnBrk="1" hangingPunct="1"/>
            <a:endParaRPr lang="en-US" altLang="zh-CN" sz="2800" smtClean="0">
              <a:solidFill>
                <a:srgbClr val="0000FF"/>
              </a:solidFill>
            </a:endParaRPr>
          </a:p>
          <a:p>
            <a:pPr eaLnBrk="1" hangingPunct="1"/>
            <a:endParaRPr lang="en-US" altLang="zh-CN" sz="2800" smtClean="0">
              <a:solidFill>
                <a:srgbClr val="0000FF"/>
              </a:solidFill>
            </a:endParaRPr>
          </a:p>
          <a:p>
            <a:pPr eaLnBrk="1" hangingPunct="1"/>
            <a:endParaRPr lang="en-US" altLang="zh-CN" sz="2800" smtClean="0">
              <a:solidFill>
                <a:srgbClr val="0000FF"/>
              </a:solidFill>
            </a:endParaRPr>
          </a:p>
          <a:p>
            <a:pPr eaLnBrk="1" hangingPunct="1"/>
            <a:endParaRPr lang="en-US" altLang="zh-CN" sz="2800" smtClean="0">
              <a:solidFill>
                <a:srgbClr val="0000FF"/>
              </a:solidFill>
            </a:endParaRPr>
          </a:p>
          <a:p>
            <a:pPr eaLnBrk="1" hangingPunct="1"/>
            <a:endParaRPr lang="en-US" altLang="zh-CN" sz="280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5C8EE-6138-41D5-B9C6-735960FDDA8E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pSp>
        <p:nvGrpSpPr>
          <p:cNvPr id="5" name="Group 28685"/>
          <p:cNvGrpSpPr>
            <a:grpSpLocks/>
          </p:cNvGrpSpPr>
          <p:nvPr/>
        </p:nvGrpSpPr>
        <p:grpSpPr bwMode="auto">
          <a:xfrm>
            <a:off x="3962400" y="1676400"/>
            <a:ext cx="4191000" cy="2362200"/>
            <a:chOff x="2667000" y="4191000"/>
            <a:chExt cx="4319899" cy="2209800"/>
          </a:xfrm>
        </p:grpSpPr>
        <p:grpSp>
          <p:nvGrpSpPr>
            <p:cNvPr id="7180" name="组合 18"/>
            <p:cNvGrpSpPr>
              <a:grpSpLocks/>
            </p:cNvGrpSpPr>
            <p:nvPr/>
          </p:nvGrpSpPr>
          <p:grpSpPr bwMode="auto">
            <a:xfrm>
              <a:off x="2667000" y="4191000"/>
              <a:ext cx="4319899" cy="2209800"/>
              <a:chOff x="2438400" y="4038600"/>
              <a:chExt cx="4687886" cy="2606857"/>
            </a:xfrm>
          </p:grpSpPr>
          <p:pic>
            <p:nvPicPr>
              <p:cNvPr id="7185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4038600"/>
                <a:ext cx="1524000" cy="2252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6" name="Picture 6" descr="Access Point Clip Ar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6326" y="5360426"/>
                <a:ext cx="861765" cy="93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7" name="Picture 6" descr="Access Point Clip Ar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8091" y="5715000"/>
                <a:ext cx="861765" cy="93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8" name="Picture 6" descr="Access Point Clip Ar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8963" y="4273357"/>
                <a:ext cx="861765" cy="93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9" name="Picture 13" descr="Wireless Lan Router Clip Ar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6882" y="4218383"/>
                <a:ext cx="1516920" cy="898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90" name="TextBox 15"/>
              <p:cNvSpPr txBox="1">
                <a:spLocks noChangeArrowheads="1"/>
              </p:cNvSpPr>
              <p:nvPr/>
            </p:nvSpPr>
            <p:spPr bwMode="auto">
              <a:xfrm>
                <a:off x="5110896" y="5027408"/>
                <a:ext cx="2015390" cy="414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>
                    <a:latin typeface="Calibri" pitchFamily="34" charset="0"/>
                  </a:rPr>
                  <a:t>Neighboring AP</a:t>
                </a:r>
              </a:p>
            </p:txBody>
          </p:sp>
        </p:grpSp>
        <p:cxnSp>
          <p:nvCxnSpPr>
            <p:cNvPr id="7" name="Straight Connector 3"/>
            <p:cNvCxnSpPr>
              <a:endCxn id="7190" idx="1"/>
            </p:cNvCxnSpPr>
            <p:nvPr/>
          </p:nvCxnSpPr>
          <p:spPr>
            <a:xfrm>
              <a:off x="5010218" y="4343964"/>
              <a:ext cx="119452" cy="861347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8"/>
            <p:cNvCxnSpPr>
              <a:stCxn id="7190" idx="1"/>
            </p:cNvCxnSpPr>
            <p:nvPr/>
          </p:nvCxnSpPr>
          <p:spPr>
            <a:xfrm flipH="1">
              <a:off x="4426050" y="5205311"/>
              <a:ext cx="703620" cy="1195489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4"/>
            <p:cNvCxnSpPr>
              <a:stCxn id="7190" idx="1"/>
            </p:cNvCxnSpPr>
            <p:nvPr/>
          </p:nvCxnSpPr>
          <p:spPr>
            <a:xfrm>
              <a:off x="5129670" y="5205311"/>
              <a:ext cx="1194518" cy="800458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8"/>
            <p:cNvCxnSpPr/>
            <p:nvPr/>
          </p:nvCxnSpPr>
          <p:spPr>
            <a:xfrm>
              <a:off x="4087330" y="5028585"/>
              <a:ext cx="922888" cy="377210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2743200" y="3352800"/>
            <a:ext cx="5638800" cy="3279775"/>
            <a:chOff x="1642296" y="3357309"/>
            <a:chExt cx="5042199" cy="2821828"/>
          </a:xfrm>
        </p:grpSpPr>
        <p:pic>
          <p:nvPicPr>
            <p:cNvPr id="7175" name="Picture 6" descr="Police Car Clip 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330" y="4481510"/>
              <a:ext cx="952500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6" descr="Police Car Clip 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30033" y="4481509"/>
              <a:ext cx="825597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Pie 7"/>
            <p:cNvSpPr/>
            <p:nvPr/>
          </p:nvSpPr>
          <p:spPr>
            <a:xfrm>
              <a:off x="1642296" y="3625014"/>
              <a:ext cx="2915731" cy="2286418"/>
            </a:xfrm>
            <a:prstGeom prst="pie">
              <a:avLst>
                <a:gd name="adj1" fmla="val 924208"/>
                <a:gd name="adj2" fmla="val 3658854"/>
              </a:avLst>
            </a:prstGeom>
            <a:gradFill flip="none" rotWithShape="1">
              <a:gsLst>
                <a:gs pos="24000">
                  <a:srgbClr val="FFFF00"/>
                </a:gs>
                <a:gs pos="0">
                  <a:srgbClr val="FFAA00"/>
                </a:gs>
                <a:gs pos="100000">
                  <a:schemeClr val="bg1"/>
                </a:gs>
                <a:gs pos="14000">
                  <a:srgbClr val="FFC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Pie 35"/>
            <p:cNvSpPr/>
            <p:nvPr/>
          </p:nvSpPr>
          <p:spPr>
            <a:xfrm rot="6556371">
              <a:off x="3910115" y="3404757"/>
              <a:ext cx="2821828" cy="2726932"/>
            </a:xfrm>
            <a:prstGeom prst="pie">
              <a:avLst>
                <a:gd name="adj1" fmla="val 924208"/>
                <a:gd name="adj2" fmla="val 3071933"/>
              </a:avLst>
            </a:prstGeom>
            <a:gradFill flip="none" rotWithShape="1">
              <a:gsLst>
                <a:gs pos="24000">
                  <a:srgbClr val="FFFF00"/>
                </a:gs>
                <a:gs pos="0">
                  <a:srgbClr val="FFAA00"/>
                </a:gs>
                <a:gs pos="100000">
                  <a:schemeClr val="bg1"/>
                </a:gs>
                <a:gs pos="14000">
                  <a:srgbClr val="FFC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179" name="Picture 8" descr="Omnidirectional Antenna Clip Ar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652" y="5024548"/>
              <a:ext cx="780628" cy="842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advTm="233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/>
              <a:t>Conventional AP Location Methods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3459163" y="2209800"/>
            <a:ext cx="222726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08325" y="4727575"/>
            <a:ext cx="3063875" cy="10207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128815"/>
                </a:solidFill>
              </a:rPr>
              <a:t>Simple method, easy to perform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Very time consuming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63850" y="1649413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i="1" dirty="0" smtClean="0">
                <a:latin typeface="Calibri" pitchFamily="34" charset="0"/>
              </a:rPr>
              <a:t>Signal Map</a:t>
            </a:r>
            <a:endParaRPr lang="en-US" altLang="zh-CN" i="1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36E45-2336-471B-98D0-DD336950804C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32138" y="3325813"/>
            <a:ext cx="1066800" cy="1262062"/>
            <a:chOff x="457200" y="3109219"/>
            <a:chExt cx="1570813" cy="1905187"/>
          </a:xfrm>
        </p:grpSpPr>
        <p:pic>
          <p:nvPicPr>
            <p:cNvPr id="1078" name="Picture 12" descr="Wireless Wifi Symbol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21" y="3109219"/>
              <a:ext cx="716757" cy="90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9" name="Picture 2" descr="Dodge Neon (green) Clip 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862476"/>
              <a:ext cx="1570813" cy="115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248400" y="2286000"/>
            <a:ext cx="2971800" cy="938213"/>
            <a:chOff x="1341452" y="1752601"/>
            <a:chExt cx="4890834" cy="1396546"/>
          </a:xfrm>
        </p:grpSpPr>
        <p:pic>
          <p:nvPicPr>
            <p:cNvPr id="1070" name="Picture 6" descr="Access Point Clip Ar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52" y="1829010"/>
              <a:ext cx="861765" cy="93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18" descr="Green Wifi Link Clip Ar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998"/>
            <a:stretch>
              <a:fillRect/>
            </a:stretch>
          </p:blipFill>
          <p:spPr bwMode="auto">
            <a:xfrm>
              <a:off x="3988955" y="2187100"/>
              <a:ext cx="878675" cy="32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18" descr="Green Wifi Link Clip Ar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14" b="2"/>
            <a:stretch>
              <a:fillRect/>
            </a:stretch>
          </p:blipFill>
          <p:spPr bwMode="auto">
            <a:xfrm>
              <a:off x="2742764" y="1752601"/>
              <a:ext cx="879062" cy="768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1772536" y="2759248"/>
              <a:ext cx="3649836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170290" y="2551302"/>
              <a:ext cx="0" cy="1961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11287" y="2551302"/>
              <a:ext cx="0" cy="1961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6" name="TextBox 23"/>
            <p:cNvSpPr txBox="1">
              <a:spLocks noChangeArrowheads="1"/>
            </p:cNvSpPr>
            <p:nvPr/>
          </p:nvSpPr>
          <p:spPr bwMode="auto">
            <a:xfrm>
              <a:off x="4614224" y="2294238"/>
              <a:ext cx="1618062" cy="389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i="1">
                  <a:latin typeface="Calibri" pitchFamily="34" charset="0"/>
                </a:rPr>
                <a:t>Distance</a:t>
              </a:r>
            </a:p>
          </p:txBody>
        </p:sp>
        <p:sp>
          <p:nvSpPr>
            <p:cNvPr id="1077" name="TextBox 24"/>
            <p:cNvSpPr txBox="1">
              <a:spLocks noChangeArrowheads="1"/>
            </p:cNvSpPr>
            <p:nvPr/>
          </p:nvSpPr>
          <p:spPr bwMode="auto">
            <a:xfrm>
              <a:off x="1532909" y="2759467"/>
              <a:ext cx="3276600" cy="38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>
                  <a:latin typeface="Calibri" pitchFamily="34" charset="0"/>
                </a:rPr>
                <a:t> RSS Gradient 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943600" y="1646238"/>
            <a:ext cx="327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i="1">
                <a:latin typeface="Calibri" pitchFamily="34" charset="0"/>
              </a:rPr>
              <a:t>RSS Gradient 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248400" y="3157538"/>
            <a:ext cx="1544638" cy="1262062"/>
            <a:chOff x="6172200" y="3124200"/>
            <a:chExt cx="1544263" cy="1262291"/>
          </a:xfrm>
        </p:grpSpPr>
        <p:sp>
          <p:nvSpPr>
            <p:cNvPr id="29" name="Oval 28"/>
            <p:cNvSpPr/>
            <p:nvPr/>
          </p:nvSpPr>
          <p:spPr>
            <a:xfrm>
              <a:off x="6264253" y="3983193"/>
              <a:ext cx="290442" cy="10161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6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46" t="20601" r="10683" b="26793"/>
            <a:stretch>
              <a:fillRect/>
            </a:stretch>
          </p:blipFill>
          <p:spPr bwMode="auto">
            <a:xfrm>
              <a:off x="6172200" y="3124200"/>
              <a:ext cx="527663" cy="85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7426021" y="3975254"/>
              <a:ext cx="290442" cy="10161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578501" y="4021300"/>
              <a:ext cx="807842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9" name="Object 5689"/>
            <p:cNvGraphicFramePr>
              <a:graphicFrameLocks noChangeAspect="1"/>
            </p:cNvGraphicFramePr>
            <p:nvPr/>
          </p:nvGraphicFramePr>
          <p:xfrm>
            <a:off x="6232722" y="4090259"/>
            <a:ext cx="213809" cy="296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" name="公式" r:id="rId11" imgW="190335" imgH="215713" progId="Equation.3">
                    <p:embed/>
                  </p:oleObj>
                </mc:Choice>
                <mc:Fallback>
                  <p:oleObj name="公式" r:id="rId11" imgW="190335" imgH="215713" progId="Equation.3">
                    <p:embed/>
                    <p:pic>
                      <p:nvPicPr>
                        <p:cNvPr id="0" name="Object 56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2722" y="4090259"/>
                          <a:ext cx="213809" cy="296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5690"/>
            <p:cNvGraphicFramePr>
              <a:graphicFrameLocks noChangeAspect="1"/>
            </p:cNvGraphicFramePr>
            <p:nvPr/>
          </p:nvGraphicFramePr>
          <p:xfrm>
            <a:off x="7491368" y="4090259"/>
            <a:ext cx="213809" cy="296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" name="公式" r:id="rId13" imgW="190335" imgH="215713" progId="Equation.3">
                    <p:embed/>
                  </p:oleObj>
                </mc:Choice>
                <mc:Fallback>
                  <p:oleObj name="公式" r:id="rId13" imgW="190335" imgH="215713" progId="Equation.3">
                    <p:embed/>
                    <p:pic>
                      <p:nvPicPr>
                        <p:cNvPr id="0" name="Object 56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1368" y="4090259"/>
                          <a:ext cx="213809" cy="296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Rounded Rectangle 41"/>
          <p:cNvSpPr/>
          <p:nvPr/>
        </p:nvSpPr>
        <p:spPr>
          <a:xfrm>
            <a:off x="3227388" y="4694238"/>
            <a:ext cx="2711450" cy="12303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1981200"/>
            <a:ext cx="0" cy="394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43600" y="1951038"/>
            <a:ext cx="0" cy="3973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圆角矩形 60"/>
          <p:cNvSpPr/>
          <p:nvPr/>
        </p:nvSpPr>
        <p:spPr>
          <a:xfrm>
            <a:off x="769938" y="5943600"/>
            <a:ext cx="7764462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</a:rPr>
              <a:t>Do we have a better method to quickly and accurately locate the AP?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8231188" y="3706813"/>
            <a:ext cx="746125" cy="579437"/>
            <a:chOff x="8155085" y="3673467"/>
            <a:chExt cx="746106" cy="579204"/>
          </a:xfrm>
        </p:grpSpPr>
        <p:sp>
          <p:nvSpPr>
            <p:cNvPr id="34" name="右箭头 53"/>
            <p:cNvSpPr/>
            <p:nvPr/>
          </p:nvSpPr>
          <p:spPr>
            <a:xfrm rot="1526864">
              <a:off x="8155085" y="3687351"/>
              <a:ext cx="746106" cy="565320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  <a:scene3d>
              <a:camera prst="isometricTopUp">
                <a:rot lat="17400000" lon="19500000" rev="3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1028" name="Object 5691"/>
            <p:cNvGraphicFramePr>
              <a:graphicFrameLocks noChangeAspect="1"/>
            </p:cNvGraphicFramePr>
            <p:nvPr/>
          </p:nvGraphicFramePr>
          <p:xfrm>
            <a:off x="8175897" y="3673467"/>
            <a:ext cx="547525" cy="231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" name="公式" r:id="rId15" imgW="507780" imgH="215806" progId="Equation.3">
                    <p:embed/>
                  </p:oleObj>
                </mc:Choice>
                <mc:Fallback>
                  <p:oleObj name="公式" r:id="rId15" imgW="507780" imgH="215806" progId="Equation.3">
                    <p:embed/>
                    <p:pic>
                      <p:nvPicPr>
                        <p:cNvPr id="0" name="Object 56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5897" y="3673467"/>
                          <a:ext cx="547525" cy="2315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7753350" y="3348038"/>
            <a:ext cx="736600" cy="1220787"/>
            <a:chOff x="7677290" y="3314310"/>
            <a:chExt cx="736741" cy="1220750"/>
          </a:xfrm>
        </p:grpSpPr>
        <p:sp>
          <p:nvSpPr>
            <p:cNvPr id="33" name="右箭头 42"/>
            <p:cNvSpPr/>
            <p:nvPr/>
          </p:nvSpPr>
          <p:spPr>
            <a:xfrm>
              <a:off x="7867559" y="3554479"/>
              <a:ext cx="338866" cy="237977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右箭头 54"/>
            <p:cNvSpPr/>
            <p:nvPr/>
          </p:nvSpPr>
          <p:spPr>
            <a:xfrm rot="2688915">
              <a:off x="7884030" y="4092762"/>
              <a:ext cx="530001" cy="442298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  <a:scene3d>
              <a:camera prst="isometricOffAxis2Top">
                <a:rot lat="18000000" lon="3000000" rev="19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12" name="Object 5692"/>
            <p:cNvGraphicFramePr>
              <a:graphicFrameLocks noChangeAspect="1"/>
            </p:cNvGraphicFramePr>
            <p:nvPr/>
          </p:nvGraphicFramePr>
          <p:xfrm>
            <a:off x="7677290" y="3314310"/>
            <a:ext cx="530903" cy="240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" name="公式" r:id="rId17" imgW="507780" imgH="215806" progId="Equation.3">
                    <p:embed/>
                  </p:oleObj>
                </mc:Choice>
                <mc:Fallback>
                  <p:oleObj name="公式" r:id="rId17" imgW="507780" imgH="215806" progId="Equation.3">
                    <p:embed/>
                    <p:pic>
                      <p:nvPicPr>
                        <p:cNvPr id="0" name="Object 56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7290" y="3314310"/>
                          <a:ext cx="530903" cy="2401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6956425" y="3419475"/>
            <a:ext cx="576263" cy="1077913"/>
            <a:chOff x="6879552" y="3386860"/>
            <a:chExt cx="577152" cy="1077469"/>
          </a:xfrm>
        </p:grpSpPr>
        <p:sp>
          <p:nvSpPr>
            <p:cNvPr id="36" name="右箭头 55"/>
            <p:cNvSpPr/>
            <p:nvPr/>
          </p:nvSpPr>
          <p:spPr>
            <a:xfrm rot="13511864">
              <a:off x="6931234" y="3514143"/>
              <a:ext cx="420333" cy="35989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OffAxis2Top">
                <a:rot lat="18000000" lon="3000000" rev="19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右箭头 56"/>
            <p:cNvSpPr/>
            <p:nvPr/>
          </p:nvSpPr>
          <p:spPr>
            <a:xfrm rot="10605740">
              <a:off x="6970648" y="4167777"/>
              <a:ext cx="486056" cy="2965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1026" name="Object 5693"/>
            <p:cNvGraphicFramePr>
              <a:graphicFrameLocks noChangeAspect="1"/>
            </p:cNvGraphicFramePr>
            <p:nvPr/>
          </p:nvGraphicFramePr>
          <p:xfrm>
            <a:off x="6879552" y="3386860"/>
            <a:ext cx="560244" cy="238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" name="公式" r:id="rId19" imgW="507780" imgH="215806" progId="Equation.3">
                    <p:embed/>
                  </p:oleObj>
                </mc:Choice>
                <mc:Fallback>
                  <p:oleObj name="公式" r:id="rId19" imgW="507780" imgH="215806" progId="Equation.3">
                    <p:embed/>
                    <p:pic>
                      <p:nvPicPr>
                        <p:cNvPr id="0" name="Object 56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9552" y="3386860"/>
                          <a:ext cx="560244" cy="2383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TextBox 78"/>
          <p:cNvSpPr txBox="1"/>
          <p:nvPr/>
        </p:nvSpPr>
        <p:spPr>
          <a:xfrm>
            <a:off x="76200" y="4727575"/>
            <a:ext cx="2895600" cy="13271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128815"/>
                </a:solidFill>
              </a:rPr>
              <a:t>Fast, very accurate (10˚)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Expensive (hundreds to thousands of dollars)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-177800" y="1671638"/>
            <a:ext cx="327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i="1">
                <a:latin typeface="Calibri" pitchFamily="34" charset="0"/>
              </a:rPr>
              <a:t>Directional Antenna</a:t>
            </a:r>
          </a:p>
        </p:txBody>
      </p:sp>
      <p:pic>
        <p:nvPicPr>
          <p:cNvPr id="81" name="Picture 2226" descr="Omnidirectional Antenna Clip Art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706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228" descr="Satellite Dish Clip Art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35363"/>
            <a:ext cx="6000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reeform 85"/>
          <p:cNvSpPr/>
          <p:nvPr/>
        </p:nvSpPr>
        <p:spPr>
          <a:xfrm rot="2828891">
            <a:off x="1490663" y="2247900"/>
            <a:ext cx="609600" cy="1631950"/>
          </a:xfrm>
          <a:custGeom>
            <a:avLst/>
            <a:gdLst>
              <a:gd name="connsiteX0" fmla="*/ 210325 w 475642"/>
              <a:gd name="connsiteY0" fmla="*/ 1234440 h 1234440"/>
              <a:gd name="connsiteX1" fmla="*/ 13 w 475642"/>
              <a:gd name="connsiteY1" fmla="*/ 265176 h 1234440"/>
              <a:gd name="connsiteX2" fmla="*/ 219469 w 475642"/>
              <a:gd name="connsiteY2" fmla="*/ 0 h 1234440"/>
              <a:gd name="connsiteX3" fmla="*/ 475501 w 475642"/>
              <a:gd name="connsiteY3" fmla="*/ 265176 h 1234440"/>
              <a:gd name="connsiteX4" fmla="*/ 210325 w 475642"/>
              <a:gd name="connsiteY4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642" h="1234440">
                <a:moveTo>
                  <a:pt x="210325" y="1234440"/>
                </a:moveTo>
                <a:cubicBezTo>
                  <a:pt x="131077" y="1234440"/>
                  <a:pt x="-1511" y="470916"/>
                  <a:pt x="13" y="265176"/>
                </a:cubicBezTo>
                <a:cubicBezTo>
                  <a:pt x="1537" y="59436"/>
                  <a:pt x="140221" y="0"/>
                  <a:pt x="219469" y="0"/>
                </a:cubicBezTo>
                <a:cubicBezTo>
                  <a:pt x="298717" y="0"/>
                  <a:pt x="469405" y="57912"/>
                  <a:pt x="475501" y="265176"/>
                </a:cubicBezTo>
                <a:cubicBezTo>
                  <a:pt x="481597" y="472440"/>
                  <a:pt x="289573" y="1234440"/>
                  <a:pt x="210325" y="1234440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6172200" y="4727575"/>
            <a:ext cx="2743200" cy="132715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128815"/>
                </a:solidFill>
              </a:rPr>
              <a:t>Low measurement overhead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Low accuracy (often error &gt; 45˚)</a:t>
            </a:r>
          </a:p>
        </p:txBody>
      </p:sp>
      <p:pic>
        <p:nvPicPr>
          <p:cNvPr id="30119" name="Picture 2471" descr="Check Mark Clip Ar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873625"/>
            <a:ext cx="228600" cy="250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21" name="Picture 2473" descr="Ren No Mark Clip Art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40363"/>
            <a:ext cx="182563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2471" descr="Check Mark Clip Art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4873625"/>
            <a:ext cx="230187" cy="250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473" descr="Ren No Mark Clip Art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5440363"/>
            <a:ext cx="182563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2471" descr="Check Mark Clip Art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873625"/>
            <a:ext cx="230187" cy="250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2473" descr="Ren No Mark Clip Art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5440363"/>
            <a:ext cx="184150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315200" y="1905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Calibri" pitchFamily="34" charset="0"/>
              </a:rPr>
              <a:t>20%+  Violations</a:t>
            </a:r>
          </a:p>
        </p:txBody>
      </p:sp>
      <p:pic>
        <p:nvPicPr>
          <p:cNvPr id="56" name="Picture 10" descr="Google Maps Pin Clip Art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2781300"/>
            <a:ext cx="3778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advTm="83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49" grpId="0"/>
      <p:bldP spid="80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Insight: The Body Blocking Effect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endParaRPr lang="en-US" altLang="zh-CN" sz="2800" smtClean="0"/>
          </a:p>
          <a:p>
            <a:pPr eaLnBrk="1" hangingPunct="1"/>
            <a:endParaRPr lang="en-US" altLang="zh-CN" sz="2800" smtClean="0"/>
          </a:p>
          <a:p>
            <a:pPr eaLnBrk="1" hangingPunct="1"/>
            <a:endParaRPr lang="en-US" altLang="zh-CN" sz="2800" smtClean="0"/>
          </a:p>
          <a:p>
            <a:pPr eaLnBrk="1" hangingPunct="1"/>
            <a:r>
              <a:rPr lang="en-US" altLang="zh-CN" sz="2800" smtClean="0"/>
              <a:t>Can we use this to detect AP location?</a:t>
            </a:r>
          </a:p>
          <a:p>
            <a:pPr lvl="1" eaLnBrk="1" hangingPunct="1"/>
            <a:r>
              <a:rPr lang="en-US" altLang="zh-CN" sz="2400" smtClean="0"/>
              <a:t>No…Effect is not clear enough</a:t>
            </a:r>
          </a:p>
          <a:p>
            <a:pPr eaLnBrk="1" hangingPunct="1"/>
            <a:r>
              <a:rPr lang="en-US" altLang="zh-CN" sz="2800" smtClean="0"/>
              <a:t>Our observation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5" t="15875" b="23428"/>
          <a:stretch>
            <a:fillRect/>
          </a:stretch>
        </p:blipFill>
        <p:spPr bwMode="auto">
          <a:xfrm>
            <a:off x="2438400" y="4740275"/>
            <a:ext cx="11953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4" b="25661"/>
          <a:stretch>
            <a:fillRect/>
          </a:stretch>
        </p:blipFill>
        <p:spPr bwMode="auto">
          <a:xfrm>
            <a:off x="7162800" y="4419600"/>
            <a:ext cx="11874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3502025" y="4968875"/>
            <a:ext cx="920750" cy="800100"/>
            <a:chOff x="3429000" y="1917123"/>
            <a:chExt cx="1171566" cy="1016429"/>
          </a:xfrm>
        </p:grpSpPr>
        <p:pic>
          <p:nvPicPr>
            <p:cNvPr id="8211" name="Picture 16" descr="Plainwifi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917123"/>
              <a:ext cx="1171566" cy="101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18" descr="Green Wifi Link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917123"/>
              <a:ext cx="1171566" cy="101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18" descr="Green Wifi Link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98"/>
          <a:stretch>
            <a:fillRect/>
          </a:stretch>
        </p:blipFill>
        <p:spPr bwMode="auto">
          <a:xfrm>
            <a:off x="7853363" y="5408613"/>
            <a:ext cx="102393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Access Point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40300"/>
            <a:ext cx="862013" cy="930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Access Point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40300"/>
            <a:ext cx="862013" cy="930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圆角矩形 17"/>
          <p:cNvSpPr/>
          <p:nvPr/>
        </p:nvSpPr>
        <p:spPr>
          <a:xfrm>
            <a:off x="457200" y="4749800"/>
            <a:ext cx="4114800" cy="149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圆角矩形 19"/>
          <p:cNvSpPr/>
          <p:nvPr/>
        </p:nvSpPr>
        <p:spPr>
          <a:xfrm>
            <a:off x="4800600" y="4724400"/>
            <a:ext cx="41148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06488" y="5864225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latin typeface="Bell MT" pitchFamily="18" charset="0"/>
              </a:rPr>
              <a:t>User facing the AP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181600" y="5883275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latin typeface="Bell MT" pitchFamily="18" charset="0"/>
              </a:rPr>
              <a:t>User’s back facing the AP</a:t>
            </a: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8CDA9-A1BE-4BD8-B61F-880F16BAEA13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2" name="Picture 2" descr="Firewall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1447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Access Point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2013" cy="930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5" b="23428"/>
          <a:stretch>
            <a:fillRect/>
          </a:stretch>
        </p:blipFill>
        <p:spPr bwMode="auto">
          <a:xfrm>
            <a:off x="7543800" y="1219200"/>
            <a:ext cx="11953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8" descr="Green Wifi Link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98"/>
          <a:stretch>
            <a:fillRect/>
          </a:stretch>
        </p:blipFill>
        <p:spPr bwMode="auto">
          <a:xfrm>
            <a:off x="6858000" y="1676400"/>
            <a:ext cx="10255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3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Rotation based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z="2800" smtClean="0"/>
              <a:t>The difference is significant</a:t>
            </a:r>
            <a:endParaRPr lang="en-US" altLang="zh-CN" sz="280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zh-CN" sz="2400" smtClean="0"/>
              <a:t>User’s body is much larger than the phone</a:t>
            </a:r>
          </a:p>
          <a:p>
            <a:pPr lvl="1" eaLnBrk="1" hangingPunct="1"/>
            <a:r>
              <a:rPr lang="en-US" altLang="zh-CN" sz="2400" smtClean="0"/>
              <a:t>User is close to the phone</a:t>
            </a:r>
          </a:p>
          <a:p>
            <a:pPr lvl="1" eaLnBrk="1" hangingPunct="1"/>
            <a:endParaRPr lang="en-US" altLang="zh-CN" smtClean="0"/>
          </a:p>
        </p:txBody>
      </p:sp>
      <p:graphicFrame>
        <p:nvGraphicFramePr>
          <p:cNvPr id="5" name="Chart 31"/>
          <p:cNvGraphicFramePr>
            <a:graphicFrameLocks/>
          </p:cNvGraphicFramePr>
          <p:nvPr/>
        </p:nvGraphicFramePr>
        <p:xfrm>
          <a:off x="4318000" y="1574800"/>
          <a:ext cx="4394200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组合 22"/>
          <p:cNvGrpSpPr>
            <a:grpSpLocks/>
          </p:cNvGrpSpPr>
          <p:nvPr/>
        </p:nvGrpSpPr>
        <p:grpSpPr bwMode="auto">
          <a:xfrm>
            <a:off x="673100" y="1676400"/>
            <a:ext cx="3775075" cy="1981200"/>
            <a:chOff x="525225" y="3733800"/>
            <a:chExt cx="3775528" cy="1981200"/>
          </a:xfrm>
        </p:grpSpPr>
        <p:pic>
          <p:nvPicPr>
            <p:cNvPr id="9232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14"/>
            <a:stretch>
              <a:fillRect/>
            </a:stretch>
          </p:blipFill>
          <p:spPr bwMode="auto">
            <a:xfrm>
              <a:off x="742155" y="3733800"/>
              <a:ext cx="3558598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6" descr="Access Point Clip Ar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8"/>
            <a:stretch>
              <a:fillRect/>
            </a:stretch>
          </p:blipFill>
          <p:spPr bwMode="auto">
            <a:xfrm>
              <a:off x="525225" y="4299857"/>
              <a:ext cx="861765" cy="910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32"/>
          <p:cNvSpPr/>
          <p:nvPr/>
        </p:nvSpPr>
        <p:spPr>
          <a:xfrm>
            <a:off x="6667500" y="2062163"/>
            <a:ext cx="746125" cy="400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</a:rPr>
              <a:t>13dB</a:t>
            </a:r>
          </a:p>
        </p:txBody>
      </p:sp>
      <p:cxnSp>
        <p:nvCxnSpPr>
          <p:cNvPr id="11" name="直接连接符 28"/>
          <p:cNvCxnSpPr/>
          <p:nvPr/>
        </p:nvCxnSpPr>
        <p:spPr>
          <a:xfrm rot="5400000">
            <a:off x="6515100" y="2552700"/>
            <a:ext cx="1600200" cy="0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2"/>
          <p:cNvCxnSpPr/>
          <p:nvPr/>
        </p:nvCxnSpPr>
        <p:spPr>
          <a:xfrm rot="5400000">
            <a:off x="5067300" y="2552700"/>
            <a:ext cx="1600200" cy="0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33"/>
          <p:cNvSpPr>
            <a:spLocks noChangeArrowheads="1"/>
          </p:cNvSpPr>
          <p:nvPr/>
        </p:nvSpPr>
        <p:spPr bwMode="auto">
          <a:xfrm>
            <a:off x="5257800" y="1447800"/>
            <a:ext cx="1111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FF"/>
                </a:solidFill>
                <a:latin typeface="Bell MT" pitchFamily="18" charset="0"/>
              </a:rPr>
              <a:t>Facing AP</a:t>
            </a:r>
            <a:endParaRPr lang="en-US" altLang="zh-CN" sz="16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4" name="矩形 34"/>
          <p:cNvSpPr>
            <a:spLocks noChangeArrowheads="1"/>
          </p:cNvSpPr>
          <p:nvPr/>
        </p:nvSpPr>
        <p:spPr bwMode="auto">
          <a:xfrm>
            <a:off x="6629400" y="1447800"/>
            <a:ext cx="1612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FF"/>
                </a:solidFill>
                <a:latin typeface="Bell MT" pitchFamily="18" charset="0"/>
              </a:rPr>
              <a:t>Back facing AP</a:t>
            </a:r>
            <a:endParaRPr lang="en-US" altLang="zh-CN" sz="16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圆角矩形 60"/>
          <p:cNvSpPr/>
          <p:nvPr/>
        </p:nvSpPr>
        <p:spPr>
          <a:xfrm>
            <a:off x="1143000" y="5562600"/>
            <a:ext cx="7223125" cy="555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</a:rPr>
              <a:t>We can emulate a </a:t>
            </a:r>
            <a:r>
              <a:rPr lang="en-US" sz="2400" dirty="0" smtClean="0">
                <a:solidFill>
                  <a:srgbClr val="0000FF"/>
                </a:solidFill>
              </a:rPr>
              <a:t>directional </a:t>
            </a:r>
            <a:r>
              <a:rPr lang="en-US" sz="2400" dirty="0">
                <a:solidFill>
                  <a:srgbClr val="0000FF"/>
                </a:solidFill>
              </a:rPr>
              <a:t>antenna just by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</a:rPr>
              <a:t>Rotating with </a:t>
            </a:r>
            <a:r>
              <a:rPr lang="en-US" sz="2400" dirty="0" err="1">
                <a:solidFill>
                  <a:srgbClr val="0000FF"/>
                </a:solidFill>
              </a:rPr>
              <a:t>Smartphones</a:t>
            </a:r>
            <a:endParaRPr lang="en-US" sz="24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897562" y="2044700"/>
            <a:ext cx="1143000" cy="0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248400" y="2819400"/>
            <a:ext cx="1066800" cy="0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6705600" y="2062162"/>
            <a:ext cx="0" cy="757238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CCC3E-E700-40E6-84F2-DB42F9A02CD8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761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  <p:bldP spid="13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"/>
          <p:cNvGraphicFramePr>
            <a:graphicFrameLocks/>
          </p:cNvGraphicFramePr>
          <p:nvPr/>
        </p:nvGraphicFramePr>
        <p:xfrm>
          <a:off x="4927600" y="1422400"/>
          <a:ext cx="37084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Generality of the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1438"/>
            <a:ext cx="4419600" cy="4525962"/>
          </a:xfrm>
        </p:spPr>
        <p:txBody>
          <a:bodyPr/>
          <a:lstStyle/>
          <a:p>
            <a:pPr eaLnBrk="1" hangingPunct="1"/>
            <a:r>
              <a:rPr lang="en-US" altLang="zh-CN" sz="2000" smtClean="0">
                <a:solidFill>
                  <a:srgbClr val="000000"/>
                </a:solidFill>
              </a:rPr>
              <a:t>Devices</a:t>
            </a:r>
          </a:p>
          <a:p>
            <a:pPr lvl="1" eaLnBrk="1" hangingPunct="1"/>
            <a:r>
              <a:rPr lang="en-US" altLang="zh-CN" sz="1800" smtClean="0">
                <a:solidFill>
                  <a:srgbClr val="000000"/>
                </a:solidFill>
              </a:rPr>
              <a:t>Motorola Droid, HTC G1(Android)</a:t>
            </a:r>
          </a:p>
          <a:p>
            <a:pPr lvl="1" eaLnBrk="1" hangingPunct="1"/>
            <a:r>
              <a:rPr lang="en-US" altLang="zh-CN" sz="1800" smtClean="0">
                <a:solidFill>
                  <a:srgbClr val="000000"/>
                </a:solidFill>
              </a:rPr>
              <a:t>LG Fathom(WM 6.5)</a:t>
            </a:r>
          </a:p>
          <a:p>
            <a:pPr lvl="1" eaLnBrk="1" hangingPunct="1"/>
            <a:r>
              <a:rPr lang="en-US" altLang="zh-CN" sz="1800" smtClean="0">
                <a:solidFill>
                  <a:srgbClr val="000000"/>
                </a:solidFill>
              </a:rPr>
              <a:t>iPhone4 (iOS)</a:t>
            </a:r>
          </a:p>
          <a:p>
            <a:pPr eaLnBrk="1" hangingPunct="1"/>
            <a:r>
              <a:rPr lang="en-US" altLang="zh-CN" sz="2000" smtClean="0">
                <a:solidFill>
                  <a:srgbClr val="000000"/>
                </a:solidFill>
              </a:rPr>
              <a:t>Protocols</a:t>
            </a:r>
          </a:p>
          <a:p>
            <a:pPr lvl="1" eaLnBrk="1" hangingPunct="1"/>
            <a:r>
              <a:rPr lang="en-US" altLang="zh-CN" sz="1800" smtClean="0">
                <a:solidFill>
                  <a:srgbClr val="000000"/>
                </a:solidFill>
              </a:rPr>
              <a:t>802.11 b/g</a:t>
            </a:r>
          </a:p>
          <a:p>
            <a:pPr lvl="1" eaLnBrk="1" hangingPunct="1"/>
            <a:r>
              <a:rPr lang="en-US" altLang="zh-CN" sz="1800" smtClean="0">
                <a:solidFill>
                  <a:srgbClr val="000000"/>
                </a:solidFill>
              </a:rPr>
              <a:t>802.11n (MIMO)</a:t>
            </a:r>
          </a:p>
          <a:p>
            <a:pPr eaLnBrk="1" hangingPunct="1"/>
            <a:r>
              <a:rPr lang="en-US" altLang="zh-CN" sz="2000" smtClean="0">
                <a:solidFill>
                  <a:srgbClr val="000000"/>
                </a:solidFill>
              </a:rPr>
              <a:t>Postures and body shapes of the user</a:t>
            </a:r>
          </a:p>
          <a:p>
            <a:pPr lvl="1" eaLnBrk="1" hangingPunct="1"/>
            <a:r>
              <a:rPr lang="en-US" altLang="zh-CN" sz="1800" smtClean="0">
                <a:solidFill>
                  <a:srgbClr val="000000"/>
                </a:solidFill>
              </a:rPr>
              <a:t>7 users in our lab</a:t>
            </a:r>
          </a:p>
          <a:p>
            <a:pPr lvl="1" eaLnBrk="1" hangingPunct="1"/>
            <a:r>
              <a:rPr lang="en-US" altLang="zh-CN" sz="1800" smtClean="0">
                <a:solidFill>
                  <a:srgbClr val="000000"/>
                </a:solidFill>
              </a:rPr>
              <a:t>Different phone orientations</a:t>
            </a:r>
          </a:p>
          <a:p>
            <a:pPr eaLnBrk="1" hangingPunct="1"/>
            <a:r>
              <a:rPr lang="en-US" altLang="zh-CN" sz="2000" smtClean="0">
                <a:solidFill>
                  <a:srgbClr val="000000"/>
                </a:solidFill>
              </a:rPr>
              <a:t>Environments</a:t>
            </a:r>
          </a:p>
          <a:p>
            <a:pPr lvl="1" eaLnBrk="1" hangingPunct="1"/>
            <a:r>
              <a:rPr lang="en-US" altLang="zh-CN" sz="1800" smtClean="0">
                <a:solidFill>
                  <a:srgbClr val="000000"/>
                </a:solidFill>
              </a:rPr>
              <a:t>Outdoor LOS/Non-LOS</a:t>
            </a:r>
          </a:p>
          <a:p>
            <a:pPr lvl="1" eaLnBrk="1" hangingPunct="1"/>
            <a:r>
              <a:rPr lang="en-US" altLang="zh-CN" sz="1800" smtClean="0">
                <a:solidFill>
                  <a:srgbClr val="000000"/>
                </a:solidFill>
              </a:rPr>
              <a:t>Different distances to 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CA6CD-4D76-4727-A650-71480177F95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4927600" y="3860800"/>
          <a:ext cx="3878263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38800" y="3962400"/>
            <a:ext cx="1201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Calibri" pitchFamily="34" charset="0"/>
              </a:rPr>
              <a:t>iPhone 4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577215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Calibri" pitchFamily="34" charset="0"/>
              </a:rPr>
              <a:t>User Orientation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48400" y="34290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Calibri" pitchFamily="34" charset="0"/>
              </a:rPr>
              <a:t>User Orientation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-5400000">
            <a:off x="4314825" y="2238375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Calibri" pitchFamily="34" charset="0"/>
              </a:rPr>
              <a:t>RSS(dBm)</a:t>
            </a:r>
          </a:p>
        </p:txBody>
      </p:sp>
      <p:cxnSp>
        <p:nvCxnSpPr>
          <p:cNvPr id="14" name="直接连接符 28"/>
          <p:cNvCxnSpPr/>
          <p:nvPr/>
        </p:nvCxnSpPr>
        <p:spPr>
          <a:xfrm rot="5400000">
            <a:off x="7124700" y="2705100"/>
            <a:ext cx="990600" cy="0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34"/>
          <p:cNvSpPr>
            <a:spLocks noChangeArrowheads="1"/>
          </p:cNvSpPr>
          <p:nvPr/>
        </p:nvSpPr>
        <p:spPr bwMode="auto">
          <a:xfrm>
            <a:off x="6858000" y="31242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Bell MT" pitchFamily="18" charset="0"/>
              </a:rPr>
              <a:t>Back facing AP</a:t>
            </a:r>
            <a:endParaRPr lang="en-US" altLang="zh-CN" sz="2000" b="1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20" name="直接连接符 28"/>
          <p:cNvCxnSpPr/>
          <p:nvPr/>
        </p:nvCxnSpPr>
        <p:spPr>
          <a:xfrm>
            <a:off x="7696200" y="4267200"/>
            <a:ext cx="0" cy="1195388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34"/>
          <p:cNvSpPr>
            <a:spLocks noChangeArrowheads="1"/>
          </p:cNvSpPr>
          <p:nvPr/>
        </p:nvSpPr>
        <p:spPr bwMode="auto">
          <a:xfrm>
            <a:off x="6934200" y="546735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Bell MT" pitchFamily="18" charset="0"/>
              </a:rPr>
              <a:t>Back facing AP</a:t>
            </a:r>
            <a:endParaRPr lang="en-US" altLang="zh-CN" sz="20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-5400000">
            <a:off x="4402932" y="4675981"/>
            <a:ext cx="12192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Calibri" pitchFamily="34" charset="0"/>
              </a:rPr>
              <a:t>RSS(dBm)</a:t>
            </a:r>
          </a:p>
        </p:txBody>
      </p:sp>
    </p:spTree>
    <p:custDataLst>
      <p:tags r:id="rId1"/>
    </p:custDataLst>
  </p:cSld>
  <p:clrMapOvr>
    <a:masterClrMapping/>
  </p:clrMapOvr>
  <p:transition advTm="499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8" grpId="0">
        <p:bldAsOne/>
      </p:bldGraphic>
      <p:bldP spid="11" grpId="0"/>
      <p:bldP spid="16" grpId="0"/>
      <p:bldP spid="17" grpId="0"/>
      <p:bldP spid="18" grpId="0"/>
      <p:bldP spid="15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Accurate AP Location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9BB9E-7A0C-4B79-BEB6-6F69C875EFD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advTm="720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/>
              <a:t>User Rotation based AP Location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8CFCC-64FB-4F01-9BE7-9EC81C67E646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9800" y="2057400"/>
            <a:ext cx="890588" cy="914400"/>
            <a:chOff x="1295400" y="1351704"/>
            <a:chExt cx="1252717" cy="1394823"/>
          </a:xfrm>
        </p:grpSpPr>
        <p:pic>
          <p:nvPicPr>
            <p:cNvPr id="123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84" t="22678" r="10571" b="25661"/>
            <a:stretch>
              <a:fillRect/>
            </a:stretch>
          </p:blipFill>
          <p:spPr bwMode="auto">
            <a:xfrm>
              <a:off x="1589179" y="1676400"/>
              <a:ext cx="832990" cy="107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rc 5"/>
            <p:cNvSpPr/>
            <p:nvPr/>
          </p:nvSpPr>
          <p:spPr>
            <a:xfrm>
              <a:off x="1295400" y="1351704"/>
              <a:ext cx="1252717" cy="239736"/>
            </a:xfrm>
            <a:prstGeom prst="arc">
              <a:avLst>
                <a:gd name="adj1" fmla="val 19619589"/>
                <a:gd name="adj2" fmla="val 13617595"/>
              </a:avLst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右箭头 54"/>
          <p:cNvSpPr/>
          <p:nvPr/>
        </p:nvSpPr>
        <p:spPr>
          <a:xfrm rot="1685076">
            <a:off x="2561463" y="2984440"/>
            <a:ext cx="2106651" cy="44229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isometricOffAxis2Top">
              <a:rot lat="18000000" lon="300000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43400" y="2590800"/>
            <a:ext cx="890588" cy="914400"/>
            <a:chOff x="1295400" y="1351704"/>
            <a:chExt cx="1252717" cy="1394823"/>
          </a:xfrm>
        </p:grpSpPr>
        <p:pic>
          <p:nvPicPr>
            <p:cNvPr id="123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84" t="22678" r="10571" b="25661"/>
            <a:stretch>
              <a:fillRect/>
            </a:stretch>
          </p:blipFill>
          <p:spPr bwMode="auto">
            <a:xfrm>
              <a:off x="1589179" y="1676400"/>
              <a:ext cx="832990" cy="107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rc 13"/>
            <p:cNvSpPr/>
            <p:nvPr/>
          </p:nvSpPr>
          <p:spPr>
            <a:xfrm>
              <a:off x="1295400" y="1351704"/>
              <a:ext cx="1252717" cy="239736"/>
            </a:xfrm>
            <a:prstGeom prst="arc">
              <a:avLst>
                <a:gd name="adj1" fmla="val 19619589"/>
                <a:gd name="adj2" fmla="val 13617595"/>
              </a:avLst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6" name="Picture 6" descr="Access Poin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5000"/>
            <a:ext cx="862013" cy="930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右箭头 42"/>
          <p:cNvSpPr/>
          <p:nvPr/>
        </p:nvSpPr>
        <p:spPr>
          <a:xfrm rot="819618">
            <a:off x="4952393" y="2962146"/>
            <a:ext cx="2535247" cy="29852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Flowchart: Alternate Process 31"/>
          <p:cNvSpPr/>
          <p:nvPr/>
        </p:nvSpPr>
        <p:spPr>
          <a:xfrm>
            <a:off x="533400" y="1600200"/>
            <a:ext cx="7696200" cy="2362200"/>
          </a:xfrm>
          <a:prstGeom prst="flowChartAlternateProcess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124200" y="3709988"/>
            <a:ext cx="2895600" cy="4810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Borealis’ Design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52600" y="5181600"/>
            <a:ext cx="2511425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Accurate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Directional Analysis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648200" y="5181600"/>
            <a:ext cx="26670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Low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Energy Consumption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524000" y="4724400"/>
            <a:ext cx="6019800" cy="13716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10800000" flipV="1">
            <a:off x="1600200" y="4191000"/>
            <a:ext cx="1524000" cy="533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19800" y="4191000"/>
            <a:ext cx="1371600" cy="533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 rot="761860">
            <a:off x="2916238" y="2830513"/>
            <a:ext cx="167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Calibri" pitchFamily="34" charset="0"/>
              </a:rPr>
              <a:t>Walk for </a:t>
            </a:r>
            <a:r>
              <a:rPr lang="en-US" altLang="zh-CN" sz="2000" i="1">
                <a:latin typeface="Calibri" pitchFamily="34" charset="0"/>
              </a:rPr>
              <a:t>x</a:t>
            </a:r>
            <a:r>
              <a:rPr lang="en-US" altLang="zh-CN" sz="2000">
                <a:latin typeface="Calibri" pitchFamily="34" charset="0"/>
              </a:rPr>
              <a:t> m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259138" y="4746625"/>
            <a:ext cx="266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Calibri" pitchFamily="34" charset="0"/>
              </a:rPr>
              <a:t>Requirements</a:t>
            </a: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566349"/>
              </p:ext>
            </p:extLst>
          </p:nvPr>
        </p:nvGraphicFramePr>
        <p:xfrm>
          <a:off x="415925" y="2057400"/>
          <a:ext cx="1870075" cy="136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4" name="直接连接符 28"/>
          <p:cNvCxnSpPr/>
          <p:nvPr/>
        </p:nvCxnSpPr>
        <p:spPr>
          <a:xfrm rot="5400000">
            <a:off x="779463" y="2514600"/>
            <a:ext cx="744537" cy="17463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34"/>
          <p:cNvSpPr>
            <a:spLocks noChangeArrowheads="1"/>
          </p:cNvSpPr>
          <p:nvPr/>
        </p:nvSpPr>
        <p:spPr bwMode="auto">
          <a:xfrm>
            <a:off x="609600" y="1752600"/>
            <a:ext cx="161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Bell MT" pitchFamily="18" charset="0"/>
              </a:rPr>
              <a:t>AP direction</a:t>
            </a:r>
            <a:endParaRPr lang="en-US" altLang="zh-CN" sz="20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62000" y="327025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/>
              <a:t>RSS profile </a:t>
            </a:r>
          </a:p>
        </p:txBody>
      </p:sp>
    </p:spTree>
    <p:custDataLst>
      <p:tags r:id="rId1"/>
    </p:custDataLst>
  </p:cSld>
  <p:clrMapOvr>
    <a:masterClrMapping/>
  </p:clrMapOvr>
  <p:transition advTm="542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43" grpId="0" animBg="1"/>
      <p:bldP spid="50" grpId="0"/>
      <p:bldP spid="51" grpId="0"/>
      <p:bldGraphic spid="38" grpId="0">
        <p:bldAsOne/>
      </p:bldGraphic>
      <p:bldP spid="25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9|1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5.1|4.7|5.7|6.4|5.3|2.5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2|8.7|4.1|9.5|4.9|1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4|8.3|7.5|3.2|9.8|19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0.2|12.2|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1.2|9.7|6.2|10.8|5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5|9.5|4.2|1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6|9.6|8.1|12.3|7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7|1.6|32.6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2.1|0.7|0.5|2.3|10.8|2.2|2.5|8.3|12.3|4.9|5.6|1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4|4.7|4.8|7.7|3.2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4|15.5|8.6|9.2|11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8.2|2|3.7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.9|4.8|2.2|10.6|2.8|17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3.4|4.8|14.5|6.3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6.8|3.6|5.5|2.3|16.7|5|4.8|8.2|7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Bookman Old Style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10914</TotalTime>
  <Words>876</Words>
  <Application>Microsoft Office PowerPoint</Application>
  <PresentationFormat>On-screen Show (4:3)</PresentationFormat>
  <Paragraphs>278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主题</vt:lpstr>
      <vt:lpstr>公式</vt:lpstr>
      <vt:lpstr>Microsoft Excel 97-2003 Worksheet</vt:lpstr>
      <vt:lpstr>Worksheet</vt:lpstr>
      <vt:lpstr>I Am the Antenna: Accurate Outdoor AP Location  using Smartphones</vt:lpstr>
      <vt:lpstr>Ubiquitous Broadband Access</vt:lpstr>
      <vt:lpstr>AP Location: A Critical Function</vt:lpstr>
      <vt:lpstr>Conventional AP Location Methods</vt:lpstr>
      <vt:lpstr>Insight: The Body Blocking Effect</vt:lpstr>
      <vt:lpstr>Rotation based Measurement</vt:lpstr>
      <vt:lpstr>Generality of the Effect</vt:lpstr>
      <vt:lpstr>Outline</vt:lpstr>
      <vt:lpstr>User Rotation based AP Location</vt:lpstr>
      <vt:lpstr>Directional Analysis Is Non-Trivial</vt:lpstr>
      <vt:lpstr>Our Directional Analysis Model</vt:lpstr>
      <vt:lpstr>Locating the Blocking Sector</vt:lpstr>
      <vt:lpstr>Navigation</vt:lpstr>
      <vt:lpstr>Implementation</vt:lpstr>
      <vt:lpstr>Testing Scenarios</vt:lpstr>
      <vt:lpstr>Accuracy of Directional Analysis</vt:lpstr>
      <vt:lpstr>Navigation Efficiency</vt:lpstr>
      <vt:lpstr>Locating Indoor APs?</vt:lpstr>
      <vt:lpstr>Conclusion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Zengbin Zhang (MSR Student-Person Consulting)</dc:creator>
  <cp:lastModifiedBy>Zengbin Zhang (MSR Student-Person Consulting)</cp:lastModifiedBy>
  <cp:revision>1774</cp:revision>
  <cp:lastPrinted>2011-09-06T02:31:42Z</cp:lastPrinted>
  <dcterms:created xsi:type="dcterms:W3CDTF">2011-07-23T04:19:42Z</dcterms:created>
  <dcterms:modified xsi:type="dcterms:W3CDTF">2011-09-15T05:13:50Z</dcterms:modified>
</cp:coreProperties>
</file>