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5" r:id="rId6"/>
    <p:sldId id="261" r:id="rId7"/>
    <p:sldId id="262" r:id="rId8"/>
    <p:sldId id="263" r:id="rId9"/>
    <p:sldId id="299" r:id="rId10"/>
    <p:sldId id="300" r:id="rId11"/>
    <p:sldId id="266" r:id="rId12"/>
    <p:sldId id="269" r:id="rId13"/>
    <p:sldId id="287" r:id="rId14"/>
    <p:sldId id="289" r:id="rId15"/>
    <p:sldId id="290" r:id="rId16"/>
    <p:sldId id="291" r:id="rId17"/>
    <p:sldId id="271" r:id="rId18"/>
    <p:sldId id="272" r:id="rId19"/>
    <p:sldId id="292" r:id="rId20"/>
    <p:sldId id="276" r:id="rId21"/>
    <p:sldId id="277" r:id="rId22"/>
    <p:sldId id="293" r:id="rId23"/>
    <p:sldId id="302" r:id="rId24"/>
    <p:sldId id="303" r:id="rId25"/>
    <p:sldId id="295" r:id="rId26"/>
    <p:sldId id="278" r:id="rId27"/>
    <p:sldId id="280" r:id="rId28"/>
    <p:sldId id="281" r:id="rId29"/>
    <p:sldId id="279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76377" autoAdjust="0"/>
  </p:normalViewPr>
  <p:slideViewPr>
    <p:cSldViewPr>
      <p:cViewPr varScale="1">
        <p:scale>
          <a:sx n="55" d="100"/>
          <a:sy n="55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Thresholding behaviour of channel codes</a:t>
            </a:r>
          </a:p>
        </c:rich>
      </c:tx>
      <c:layout>
        <c:manualLayout>
          <c:xMode val="edge"/>
          <c:yMode val="edge"/>
          <c:x val="0.21750663129973474"/>
          <c:y val="0.02"/>
        </c:manualLayout>
      </c:layout>
      <c:overlay val="0"/>
      <c:spPr>
        <a:noFill/>
        <a:ln w="235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7957559681697"/>
          <c:y val="0.14666666666666667"/>
          <c:w val="0.8488063660477454"/>
          <c:h val="0.72"/>
        </c:manualLayout>
      </c:layout>
      <c:scatterChart>
        <c:scatterStyle val="smoothMarker"/>
        <c:varyColors val="0"/>
        <c:ser>
          <c:idx val="0"/>
          <c:order val="0"/>
          <c:tx>
            <c:v>16-QAM 1/2coderate</c:v>
          </c:tx>
          <c:spPr>
            <a:ln w="23540">
              <a:solidFill>
                <a:srgbClr val="0000FF"/>
              </a:solidFill>
              <a:prstDash val="sysDash"/>
            </a:ln>
          </c:spPr>
          <c:marker>
            <c:symbol val="diamond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thresholding_behaviour!$A$2:$A$17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0.97</c:v>
                </c:pt>
                <c:pt idx="8">
                  <c:v>0.99</c:v>
                </c:pt>
                <c:pt idx="9">
                  <c:v>0.89</c:v>
                </c:pt>
                <c:pt idx="10">
                  <c:v>0.74</c:v>
                </c:pt>
                <c:pt idx="11">
                  <c:v>0.33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16-QAM 2/3coderate</c:v>
          </c:tx>
          <c:spPr>
            <a:ln w="23540">
              <a:solidFill>
                <a:srgbClr val="00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thresholding_behaviour!$C$2:$C$17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thresholding_behaviour!$D$2:$D$17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</c:v>
                </c:pt>
                <c:pt idx="5">
                  <c:v>0.99</c:v>
                </c:pt>
                <c:pt idx="6">
                  <c:v>0.97</c:v>
                </c:pt>
                <c:pt idx="7">
                  <c:v>0.92</c:v>
                </c:pt>
                <c:pt idx="8">
                  <c:v>0.83</c:v>
                </c:pt>
                <c:pt idx="9">
                  <c:v>0.38</c:v>
                </c:pt>
                <c:pt idx="10">
                  <c:v>0.02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64-QAM 1/2coderate</c:v>
          </c:tx>
          <c:spPr>
            <a:ln w="38100">
              <a:solidFill>
                <a:srgbClr val="008000"/>
              </a:solidFill>
              <a:prstDash val="sysDash"/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thresholding_behaviour!$E$2:$E$17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thresholding_behaviour!$F$2:$F$17</c:f>
              <c:numCache>
                <c:formatCode>General</c:formatCode>
                <c:ptCount val="16"/>
                <c:pt idx="0">
                  <c:v>0.99</c:v>
                </c:pt>
                <c:pt idx="1">
                  <c:v>1</c:v>
                </c:pt>
                <c:pt idx="2">
                  <c:v>0.97</c:v>
                </c:pt>
                <c:pt idx="3">
                  <c:v>0.97</c:v>
                </c:pt>
                <c:pt idx="4">
                  <c:v>0.9</c:v>
                </c:pt>
                <c:pt idx="5">
                  <c:v>0.74</c:v>
                </c:pt>
                <c:pt idx="6">
                  <c:v>0.41</c:v>
                </c:pt>
                <c:pt idx="7">
                  <c:v>0.08</c:v>
                </c:pt>
                <c:pt idx="8">
                  <c:v>0.03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64-QAM 2/3coderate</c:v>
          </c:tx>
          <c:spPr>
            <a:ln w="23540">
              <a:solidFill>
                <a:srgbClr val="FF0000"/>
              </a:solidFill>
              <a:prstDash val="solid"/>
            </a:ln>
          </c:spPr>
          <c:marker>
            <c:symbol val="x"/>
            <c:size val="4"/>
            <c:spPr>
              <a:solidFill>
                <a:srgbClr val="FF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thresholding_behaviour!$G$2:$G$17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thresholding_behaviour!$H$2:$H$17</c:f>
              <c:numCache>
                <c:formatCode>General</c:formatCode>
                <c:ptCount val="16"/>
                <c:pt idx="0">
                  <c:v>0.99</c:v>
                </c:pt>
                <c:pt idx="1">
                  <c:v>0.93</c:v>
                </c:pt>
                <c:pt idx="2">
                  <c:v>0.83</c:v>
                </c:pt>
                <c:pt idx="3">
                  <c:v>0.63</c:v>
                </c:pt>
                <c:pt idx="4">
                  <c:v>0.16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47232"/>
        <c:axId val="76668928"/>
      </c:scatterChart>
      <c:valAx>
        <c:axId val="33447232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SNR (in dB)</a:t>
                </a:r>
              </a:p>
            </c:rich>
          </c:tx>
          <c:layout>
            <c:manualLayout>
              <c:xMode val="edge"/>
              <c:yMode val="edge"/>
              <c:x val="0.46021220159151194"/>
              <c:y val="0.93833333333333335"/>
            </c:manualLayout>
          </c:layout>
          <c:overlay val="0"/>
          <c:spPr>
            <a:noFill/>
            <a:ln w="235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668928"/>
        <c:crosses val="autoZero"/>
        <c:crossBetween val="midCat"/>
        <c:majorUnit val="5"/>
      </c:valAx>
      <c:valAx>
        <c:axId val="76668928"/>
        <c:scaling>
          <c:orientation val="minMax"/>
          <c:max val="1"/>
          <c:min val="0"/>
        </c:scaling>
        <c:delete val="0"/>
        <c:axPos val="l"/>
        <c:majorGridlines>
          <c:spPr>
            <a:ln w="2943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Decoding Probability</a:t>
                </a:r>
              </a:p>
            </c:rich>
          </c:tx>
          <c:layout>
            <c:manualLayout>
              <c:xMode val="edge"/>
              <c:yMode val="edge"/>
              <c:x val="6.6312997347480109E-3"/>
              <c:y val="0.33833333333333332"/>
            </c:manualLayout>
          </c:layout>
          <c:overlay val="0"/>
          <c:spPr>
            <a:noFill/>
            <a:ln w="235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47232"/>
        <c:crosses val="autoZero"/>
        <c:crossBetween val="midCat"/>
        <c:majorUnit val="0.1"/>
      </c:valAx>
      <c:spPr>
        <a:noFill/>
        <a:ln w="23540">
          <a:noFill/>
        </a:ln>
      </c:spPr>
    </c:plotArea>
    <c:legend>
      <c:legendPos val="r"/>
      <c:layout>
        <c:manualLayout>
          <c:xMode val="edge"/>
          <c:yMode val="edge"/>
          <c:x val="0.11538461538461539"/>
          <c:y val="0.15166666666666667"/>
          <c:w val="0.32360742705570295"/>
          <c:h val="0.18166666666666667"/>
        </c:manualLayout>
      </c:layout>
      <c:overlay val="0"/>
      <c:spPr>
        <a:solidFill>
          <a:srgbClr val="FFFFFF"/>
        </a:solidFill>
        <a:ln w="2943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1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Thresholding behaviour of channel codes</a:t>
            </a:r>
          </a:p>
        </c:rich>
      </c:tx>
      <c:layout>
        <c:manualLayout>
          <c:xMode val="edge"/>
          <c:yMode val="edge"/>
          <c:x val="0.21750663129973474"/>
          <c:y val="0.02"/>
        </c:manualLayout>
      </c:layout>
      <c:overlay val="0"/>
      <c:spPr>
        <a:noFill/>
        <a:ln w="235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7957559681697"/>
          <c:y val="0.14666666666666667"/>
          <c:w val="0.8488063660477454"/>
          <c:h val="0.72"/>
        </c:manualLayout>
      </c:layout>
      <c:scatterChart>
        <c:scatterStyle val="smoothMarker"/>
        <c:varyColors val="0"/>
        <c:ser>
          <c:idx val="0"/>
          <c:order val="0"/>
          <c:tx>
            <c:v>16-QAM 1/2coderate</c:v>
          </c:tx>
          <c:spPr>
            <a:ln w="23540">
              <a:solidFill>
                <a:srgbClr val="0000FF"/>
              </a:solidFill>
              <a:prstDash val="sysDash"/>
            </a:ln>
          </c:spPr>
          <c:marker>
            <c:symbol val="diamond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thresholding_behaviour!$A$2:$A$17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0.97</c:v>
                </c:pt>
                <c:pt idx="8">
                  <c:v>0.99</c:v>
                </c:pt>
                <c:pt idx="9">
                  <c:v>0.89</c:v>
                </c:pt>
                <c:pt idx="10">
                  <c:v>0.74</c:v>
                </c:pt>
                <c:pt idx="11">
                  <c:v>0.33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16-QAM 2/3coderate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thresholding_behaviour!$C$2:$C$17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thresholding_behaviour!$D$2:$D$17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</c:v>
                </c:pt>
                <c:pt idx="5">
                  <c:v>0.99</c:v>
                </c:pt>
                <c:pt idx="6">
                  <c:v>0.97</c:v>
                </c:pt>
                <c:pt idx="7">
                  <c:v>0.92</c:v>
                </c:pt>
                <c:pt idx="8">
                  <c:v>0.83</c:v>
                </c:pt>
                <c:pt idx="9">
                  <c:v>0.38</c:v>
                </c:pt>
                <c:pt idx="10">
                  <c:v>0.02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64-QAM 1/2coderate</c:v>
          </c:tx>
          <c:spPr>
            <a:ln w="38100">
              <a:solidFill>
                <a:srgbClr val="008000"/>
              </a:solidFill>
              <a:prstDash val="sysDash"/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thresholding_behaviour!$E$2:$E$17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thresholding_behaviour!$F$2:$F$17</c:f>
              <c:numCache>
                <c:formatCode>General</c:formatCode>
                <c:ptCount val="16"/>
                <c:pt idx="0">
                  <c:v>0.99</c:v>
                </c:pt>
                <c:pt idx="1">
                  <c:v>1</c:v>
                </c:pt>
                <c:pt idx="2">
                  <c:v>0.97</c:v>
                </c:pt>
                <c:pt idx="3">
                  <c:v>0.97</c:v>
                </c:pt>
                <c:pt idx="4">
                  <c:v>0.9</c:v>
                </c:pt>
                <c:pt idx="5">
                  <c:v>0.74</c:v>
                </c:pt>
                <c:pt idx="6">
                  <c:v>0.41</c:v>
                </c:pt>
                <c:pt idx="7">
                  <c:v>0.08</c:v>
                </c:pt>
                <c:pt idx="8">
                  <c:v>0.03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64-QAM 2/3coderate</c:v>
          </c:tx>
          <c:spPr>
            <a:ln w="23540">
              <a:solidFill>
                <a:srgbClr val="FF0000"/>
              </a:solidFill>
              <a:prstDash val="solid"/>
            </a:ln>
          </c:spPr>
          <c:marker>
            <c:symbol val="x"/>
            <c:size val="4"/>
            <c:spPr>
              <a:solidFill>
                <a:srgbClr val="FF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thresholding_behaviour!$G$2:$G$17</c:f>
              <c:numCache>
                <c:formatCode>General</c:formatCode>
                <c:ptCount val="1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</c:numCache>
            </c:numRef>
          </c:xVal>
          <c:yVal>
            <c:numRef>
              <c:f>thresholding_behaviour!$H$2:$H$17</c:f>
              <c:numCache>
                <c:formatCode>General</c:formatCode>
                <c:ptCount val="16"/>
                <c:pt idx="0">
                  <c:v>0.99</c:v>
                </c:pt>
                <c:pt idx="1">
                  <c:v>0.93</c:v>
                </c:pt>
                <c:pt idx="2">
                  <c:v>0.83</c:v>
                </c:pt>
                <c:pt idx="3">
                  <c:v>0.63</c:v>
                </c:pt>
                <c:pt idx="4">
                  <c:v>0.16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71232"/>
        <c:axId val="76671808"/>
      </c:scatterChart>
      <c:valAx>
        <c:axId val="76671232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SNR (in dB)</a:t>
                </a:r>
              </a:p>
            </c:rich>
          </c:tx>
          <c:layout>
            <c:manualLayout>
              <c:xMode val="edge"/>
              <c:yMode val="edge"/>
              <c:x val="0.46021220159151194"/>
              <c:y val="0.93833333333333335"/>
            </c:manualLayout>
          </c:layout>
          <c:overlay val="0"/>
          <c:spPr>
            <a:noFill/>
            <a:ln w="235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671808"/>
        <c:crosses val="autoZero"/>
        <c:crossBetween val="midCat"/>
        <c:majorUnit val="5"/>
      </c:valAx>
      <c:valAx>
        <c:axId val="76671808"/>
        <c:scaling>
          <c:orientation val="minMax"/>
          <c:max val="1"/>
          <c:min val="0"/>
        </c:scaling>
        <c:delete val="0"/>
        <c:axPos val="l"/>
        <c:majorGridlines>
          <c:spPr>
            <a:ln w="2943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Decoding Probability</a:t>
                </a:r>
              </a:p>
            </c:rich>
          </c:tx>
          <c:layout>
            <c:manualLayout>
              <c:xMode val="edge"/>
              <c:yMode val="edge"/>
              <c:x val="6.6312997347480109E-3"/>
              <c:y val="0.33833333333333332"/>
            </c:manualLayout>
          </c:layout>
          <c:overlay val="0"/>
          <c:spPr>
            <a:noFill/>
            <a:ln w="235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671232"/>
        <c:crosses val="autoZero"/>
        <c:crossBetween val="midCat"/>
        <c:majorUnit val="0.1"/>
      </c:valAx>
      <c:spPr>
        <a:noFill/>
        <a:ln w="23540">
          <a:noFill/>
        </a:ln>
      </c:spPr>
    </c:plotArea>
    <c:legend>
      <c:legendPos val="r"/>
      <c:layout>
        <c:manualLayout>
          <c:xMode val="edge"/>
          <c:yMode val="edge"/>
          <c:x val="0.11538461538461539"/>
          <c:y val="0.15166666666666667"/>
          <c:w val="0.32360742705570295"/>
          <c:h val="0.18166666666666667"/>
        </c:manualLayout>
      </c:layout>
      <c:overlay val="0"/>
      <c:spPr>
        <a:solidFill>
          <a:srgbClr val="FFFFFF"/>
        </a:solidFill>
        <a:ln w="2943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1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9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Average Transmissions needed</a:t>
            </a:r>
          </a:p>
          <a:p>
            <a:pPr>
              <a:defRPr sz="14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9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for Strider to decode</a:t>
            </a:r>
          </a:p>
        </c:rich>
      </c:tx>
      <c:layout>
        <c:manualLayout>
          <c:xMode val="edge"/>
          <c:yMode val="edge"/>
          <c:x val="0.27896379400474591"/>
          <c:y val="2.0491695171071873E-2"/>
        </c:manualLayout>
      </c:layout>
      <c:overlay val="0"/>
      <c:spPr>
        <a:noFill/>
        <a:ln w="287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29023383768914"/>
          <c:y val="0.1721311475409836"/>
          <c:w val="0.86107290233837686"/>
          <c:h val="0.64139344262295084"/>
        </c:manualLayout>
      </c:layout>
      <c:scatterChart>
        <c:scatterStyle val="smoothMarker"/>
        <c:varyColors val="0"/>
        <c:ser>
          <c:idx val="0"/>
          <c:order val="0"/>
          <c:tx>
            <c:v>Transmissions needed</c:v>
          </c:tx>
          <c:spPr>
            <a:ln w="14355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tx_needed!$A$2:$A$32</c:f>
              <c:numCache>
                <c:formatCode>General</c:formatCode>
                <c:ptCount val="31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</c:numCache>
            </c:numRef>
          </c:xVal>
          <c:yVal>
            <c:numRef>
              <c:f>tx_needed!$B$2:$B$32</c:f>
              <c:numCache>
                <c:formatCode>General</c:formatCode>
                <c:ptCount val="31"/>
                <c:pt idx="0">
                  <c:v>9</c:v>
                </c:pt>
                <c:pt idx="1">
                  <c:v>8.4</c:v>
                </c:pt>
                <c:pt idx="2">
                  <c:v>8</c:v>
                </c:pt>
                <c:pt idx="3">
                  <c:v>7.6</c:v>
                </c:pt>
                <c:pt idx="4">
                  <c:v>7</c:v>
                </c:pt>
                <c:pt idx="5">
                  <c:v>7</c:v>
                </c:pt>
                <c:pt idx="6">
                  <c:v>6.5</c:v>
                </c:pt>
                <c:pt idx="7">
                  <c:v>6</c:v>
                </c:pt>
                <c:pt idx="8">
                  <c:v>6</c:v>
                </c:pt>
                <c:pt idx="9">
                  <c:v>5.8</c:v>
                </c:pt>
                <c:pt idx="10">
                  <c:v>5.2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4.2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3.1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76416"/>
        <c:axId val="90005504"/>
      </c:scatterChart>
      <c:valAx>
        <c:axId val="76676416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75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(in dB)</a:t>
                </a:r>
              </a:p>
            </c:rich>
          </c:tx>
          <c:layout>
            <c:manualLayout>
              <c:xMode val="edge"/>
              <c:yMode val="edge"/>
              <c:x val="0.45392015447610401"/>
              <c:y val="0.90163924251395"/>
            </c:manualLayout>
          </c:layout>
          <c:overlay val="0"/>
          <c:spPr>
            <a:noFill/>
            <a:ln w="2871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71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8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005504"/>
        <c:crosses val="autoZero"/>
        <c:crossBetween val="midCat"/>
      </c:valAx>
      <c:valAx>
        <c:axId val="90005504"/>
        <c:scaling>
          <c:orientation val="minMax"/>
          <c:max val="9"/>
        </c:scaling>
        <c:delete val="0"/>
        <c:axPos val="l"/>
        <c:majorGridlines>
          <c:spPr>
            <a:ln w="3589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75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aseline="0"/>
                  <a:t>Transmissions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5130710830898675E-2"/>
              <c:y val="0.32710658656247182"/>
            </c:manualLayout>
          </c:layout>
          <c:overlay val="0"/>
          <c:spPr>
            <a:noFill/>
            <a:ln w="2871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8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676416"/>
        <c:crosses val="autoZero"/>
        <c:crossBetween val="midCat"/>
      </c:valAx>
      <c:spPr>
        <a:noFill/>
        <a:ln w="287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CDF of throughput on uplink</a:t>
            </a:r>
          </a:p>
        </c:rich>
      </c:tx>
      <c:layout>
        <c:manualLayout>
          <c:xMode val="edge"/>
          <c:yMode val="edge"/>
          <c:x val="0.28035982008995503"/>
          <c:y val="2.0547945205479451E-2"/>
        </c:manualLayout>
      </c:layout>
      <c:overlay val="0"/>
      <c:spPr>
        <a:noFill/>
        <a:ln w="2406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93553223388307"/>
          <c:y val="0.14726027397260275"/>
          <c:w val="0.84557721139430286"/>
          <c:h val="0.6523972602739726"/>
        </c:manualLayout>
      </c:layout>
      <c:scatterChart>
        <c:scatterStyle val="smoothMarker"/>
        <c:varyColors val="0"/>
        <c:ser>
          <c:idx val="0"/>
          <c:order val="0"/>
          <c:tx>
            <c:v>Omniscient</c:v>
          </c:tx>
          <c:spPr>
            <a:ln w="27068">
              <a:noFill/>
            </a:ln>
          </c:spPr>
          <c:marker>
            <c:symbol val="squar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uplink_cdf!$A$2:$A$42</c:f>
              <c:numCache>
                <c:formatCode>General</c:formatCode>
                <c:ptCount val="41"/>
                <c:pt idx="0">
                  <c:v>1.7363</c:v>
                </c:pt>
                <c:pt idx="1">
                  <c:v>2.2080000000000002</c:v>
                </c:pt>
                <c:pt idx="2">
                  <c:v>2.4996</c:v>
                </c:pt>
                <c:pt idx="3">
                  <c:v>2.5722999999999998</c:v>
                </c:pt>
                <c:pt idx="4">
                  <c:v>2.6597</c:v>
                </c:pt>
                <c:pt idx="5">
                  <c:v>2.7711000000000001</c:v>
                </c:pt>
                <c:pt idx="6">
                  <c:v>2.8260999999999998</c:v>
                </c:pt>
                <c:pt idx="7">
                  <c:v>2.8685</c:v>
                </c:pt>
                <c:pt idx="8">
                  <c:v>2.9232999999999998</c:v>
                </c:pt>
                <c:pt idx="9">
                  <c:v>2.9477000000000002</c:v>
                </c:pt>
                <c:pt idx="10">
                  <c:v>2.9689999999999999</c:v>
                </c:pt>
                <c:pt idx="11">
                  <c:v>3.0263</c:v>
                </c:pt>
                <c:pt idx="12">
                  <c:v>3.1126999999999998</c:v>
                </c:pt>
                <c:pt idx="13">
                  <c:v>3.1465999999999998</c:v>
                </c:pt>
                <c:pt idx="14">
                  <c:v>3.1728999999999998</c:v>
                </c:pt>
                <c:pt idx="15">
                  <c:v>3.2119</c:v>
                </c:pt>
                <c:pt idx="16">
                  <c:v>3.2351999999999999</c:v>
                </c:pt>
                <c:pt idx="17">
                  <c:v>3.2688999999999999</c:v>
                </c:pt>
                <c:pt idx="18">
                  <c:v>3.3083</c:v>
                </c:pt>
                <c:pt idx="19">
                  <c:v>3.3693</c:v>
                </c:pt>
                <c:pt idx="20">
                  <c:v>3.4331</c:v>
                </c:pt>
                <c:pt idx="21">
                  <c:v>3.4935</c:v>
                </c:pt>
                <c:pt idx="22">
                  <c:v>3.5672000000000001</c:v>
                </c:pt>
                <c:pt idx="23">
                  <c:v>3.6107999999999998</c:v>
                </c:pt>
                <c:pt idx="24">
                  <c:v>3.6469</c:v>
                </c:pt>
                <c:pt idx="25">
                  <c:v>3.6760999999999999</c:v>
                </c:pt>
                <c:pt idx="26">
                  <c:v>3.6795</c:v>
                </c:pt>
                <c:pt idx="27">
                  <c:v>3.6932</c:v>
                </c:pt>
                <c:pt idx="28">
                  <c:v>3.7008999999999999</c:v>
                </c:pt>
                <c:pt idx="29">
                  <c:v>3.7122000000000002</c:v>
                </c:pt>
                <c:pt idx="30">
                  <c:v>3.7151999999999998</c:v>
                </c:pt>
                <c:pt idx="31">
                  <c:v>3.7456</c:v>
                </c:pt>
                <c:pt idx="32">
                  <c:v>3.7826</c:v>
                </c:pt>
                <c:pt idx="33">
                  <c:v>3.8588</c:v>
                </c:pt>
                <c:pt idx="34">
                  <c:v>4.0002000000000004</c:v>
                </c:pt>
                <c:pt idx="35">
                  <c:v>4.0286</c:v>
                </c:pt>
                <c:pt idx="36">
                  <c:v>4.0514999999999999</c:v>
                </c:pt>
                <c:pt idx="37">
                  <c:v>4.1066000000000003</c:v>
                </c:pt>
                <c:pt idx="38">
                  <c:v>4.1547999999999998</c:v>
                </c:pt>
                <c:pt idx="39">
                  <c:v>4.28</c:v>
                </c:pt>
                <c:pt idx="40">
                  <c:v>4.4917999999999996</c:v>
                </c:pt>
              </c:numCache>
            </c:numRef>
          </c:xVal>
          <c:yVal>
            <c:numRef>
              <c:f>uplink_cdf!$B$2:$B$42</c:f>
              <c:numCache>
                <c:formatCode>General</c:formatCode>
                <c:ptCount val="41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0.2</c:v>
                </c:pt>
                <c:pt idx="9">
                  <c:v>0.22500000000000001</c:v>
                </c:pt>
                <c:pt idx="10">
                  <c:v>0.25</c:v>
                </c:pt>
                <c:pt idx="11">
                  <c:v>0.27500000000000002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0.42499999999999999</c:v>
                </c:pt>
                <c:pt idx="18">
                  <c:v>0.45</c:v>
                </c:pt>
                <c:pt idx="19">
                  <c:v>0.47499999999999998</c:v>
                </c:pt>
                <c:pt idx="20">
                  <c:v>0.5</c:v>
                </c:pt>
                <c:pt idx="21">
                  <c:v>0.52500000000000002</c:v>
                </c:pt>
                <c:pt idx="22">
                  <c:v>0.55000000000000004</c:v>
                </c:pt>
                <c:pt idx="23">
                  <c:v>0.57499999999999996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0.67500000000000004</c:v>
                </c:pt>
                <c:pt idx="28">
                  <c:v>0.7</c:v>
                </c:pt>
                <c:pt idx="29">
                  <c:v>0.72499999999999998</c:v>
                </c:pt>
                <c:pt idx="30">
                  <c:v>0.75</c:v>
                </c:pt>
                <c:pt idx="31">
                  <c:v>0.77500000000000002</c:v>
                </c:pt>
                <c:pt idx="32">
                  <c:v>0.8</c:v>
                </c:pt>
                <c:pt idx="33">
                  <c:v>0.82499999999999996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0.92500000000000004</c:v>
                </c:pt>
                <c:pt idx="38">
                  <c:v>0.95</c:v>
                </c:pt>
                <c:pt idx="39">
                  <c:v>0.97499999999999998</c:v>
                </c:pt>
                <c:pt idx="4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AutoMAC</c:v>
          </c:tx>
          <c:spPr>
            <a:ln w="27068">
              <a:noFill/>
            </a:ln>
          </c:spPr>
          <c:marker>
            <c:symbol val="squar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uplink_cdf!$C$2:$C$42</c:f>
              <c:numCache>
                <c:formatCode>General</c:formatCode>
                <c:ptCount val="41"/>
                <c:pt idx="0">
                  <c:v>2.3111999999999999</c:v>
                </c:pt>
                <c:pt idx="1">
                  <c:v>2.8532999999999999</c:v>
                </c:pt>
                <c:pt idx="2">
                  <c:v>3.2526999999999999</c:v>
                </c:pt>
                <c:pt idx="3">
                  <c:v>3.4154</c:v>
                </c:pt>
                <c:pt idx="4">
                  <c:v>3.4851000000000001</c:v>
                </c:pt>
                <c:pt idx="5">
                  <c:v>3.5314999999999999</c:v>
                </c:pt>
                <c:pt idx="6">
                  <c:v>3.6141000000000001</c:v>
                </c:pt>
                <c:pt idx="7">
                  <c:v>3.7850000000000001</c:v>
                </c:pt>
                <c:pt idx="8">
                  <c:v>3.7949000000000002</c:v>
                </c:pt>
                <c:pt idx="9">
                  <c:v>3.7949000000000002</c:v>
                </c:pt>
                <c:pt idx="10">
                  <c:v>3.9033000000000002</c:v>
                </c:pt>
                <c:pt idx="11">
                  <c:v>3.9756</c:v>
                </c:pt>
                <c:pt idx="12">
                  <c:v>4.0271999999999997</c:v>
                </c:pt>
                <c:pt idx="13">
                  <c:v>4.0271999999999997</c:v>
                </c:pt>
                <c:pt idx="14">
                  <c:v>4.0659000000000001</c:v>
                </c:pt>
                <c:pt idx="15">
                  <c:v>4.1821000000000002</c:v>
                </c:pt>
                <c:pt idx="16">
                  <c:v>4.2286000000000001</c:v>
                </c:pt>
                <c:pt idx="17">
                  <c:v>4.2286000000000001</c:v>
                </c:pt>
                <c:pt idx="18">
                  <c:v>4.2535999999999996</c:v>
                </c:pt>
                <c:pt idx="19">
                  <c:v>4.3369999999999997</c:v>
                </c:pt>
                <c:pt idx="20">
                  <c:v>4.3369999999999997</c:v>
                </c:pt>
                <c:pt idx="21">
                  <c:v>4.3369999999999997</c:v>
                </c:pt>
                <c:pt idx="22">
                  <c:v>4.3369999999999997</c:v>
                </c:pt>
                <c:pt idx="23">
                  <c:v>4.4355000000000002</c:v>
                </c:pt>
                <c:pt idx="24">
                  <c:v>4.4355000000000002</c:v>
                </c:pt>
                <c:pt idx="25">
                  <c:v>4.4355000000000002</c:v>
                </c:pt>
                <c:pt idx="26">
                  <c:v>4.4608999999999996</c:v>
                </c:pt>
                <c:pt idx="27">
                  <c:v>4.4608999999999996</c:v>
                </c:pt>
                <c:pt idx="28">
                  <c:v>4.4608999999999996</c:v>
                </c:pt>
                <c:pt idx="29">
                  <c:v>4.5537999999999998</c:v>
                </c:pt>
                <c:pt idx="30">
                  <c:v>4.7706999999999997</c:v>
                </c:pt>
                <c:pt idx="31">
                  <c:v>4.7706999999999997</c:v>
                </c:pt>
                <c:pt idx="32">
                  <c:v>4.7706999999999997</c:v>
                </c:pt>
                <c:pt idx="33">
                  <c:v>4.8791000000000002</c:v>
                </c:pt>
                <c:pt idx="34">
                  <c:v>4.8791000000000002</c:v>
                </c:pt>
                <c:pt idx="35">
                  <c:v>4.8791000000000002</c:v>
                </c:pt>
                <c:pt idx="36">
                  <c:v>4.8791000000000002</c:v>
                </c:pt>
                <c:pt idx="37">
                  <c:v>5.2043999999999997</c:v>
                </c:pt>
                <c:pt idx="38">
                  <c:v>5.2043999999999997</c:v>
                </c:pt>
                <c:pt idx="39">
                  <c:v>5.3377999999999997</c:v>
                </c:pt>
                <c:pt idx="40">
                  <c:v>5.6380999999999997</c:v>
                </c:pt>
              </c:numCache>
            </c:numRef>
          </c:xVal>
          <c:yVal>
            <c:numRef>
              <c:f>uplink_cdf!$D$2:$D$42</c:f>
              <c:numCache>
                <c:formatCode>General</c:formatCode>
                <c:ptCount val="41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0.2</c:v>
                </c:pt>
                <c:pt idx="9">
                  <c:v>0.22500000000000001</c:v>
                </c:pt>
                <c:pt idx="10">
                  <c:v>0.25</c:v>
                </c:pt>
                <c:pt idx="11">
                  <c:v>0.27500000000000002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0.42499999999999999</c:v>
                </c:pt>
                <c:pt idx="18">
                  <c:v>0.45</c:v>
                </c:pt>
                <c:pt idx="19">
                  <c:v>0.47499999999999998</c:v>
                </c:pt>
                <c:pt idx="20">
                  <c:v>0.5</c:v>
                </c:pt>
                <c:pt idx="21">
                  <c:v>0.52500000000000002</c:v>
                </c:pt>
                <c:pt idx="22">
                  <c:v>0.55000000000000004</c:v>
                </c:pt>
                <c:pt idx="23">
                  <c:v>0.57499999999999996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0.67500000000000004</c:v>
                </c:pt>
                <c:pt idx="28">
                  <c:v>0.7</c:v>
                </c:pt>
                <c:pt idx="29">
                  <c:v>0.72499999999999998</c:v>
                </c:pt>
                <c:pt idx="30">
                  <c:v>0.75</c:v>
                </c:pt>
                <c:pt idx="31">
                  <c:v>0.77500000000000002</c:v>
                </c:pt>
                <c:pt idx="32">
                  <c:v>0.8</c:v>
                </c:pt>
                <c:pt idx="33">
                  <c:v>0.82499999999999996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0.92500000000000004</c:v>
                </c:pt>
                <c:pt idx="38">
                  <c:v>0.95</c:v>
                </c:pt>
                <c:pt idx="39">
                  <c:v>0.97499999999999998</c:v>
                </c:pt>
                <c:pt idx="4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03488"/>
        <c:axId val="132104192"/>
      </c:scatterChart>
      <c:valAx>
        <c:axId val="13210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Throughput (b/s/Hz)</a:t>
                </a:r>
              </a:p>
            </c:rich>
          </c:tx>
          <c:layout>
            <c:manualLayout>
              <c:xMode val="edge"/>
              <c:yMode val="edge"/>
              <c:x val="0.41829085457271364"/>
              <c:y val="0.87157534246575341"/>
            </c:manualLayout>
          </c:layout>
          <c:overlay val="0"/>
          <c:spPr>
            <a:noFill/>
            <a:ln w="2406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0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104192"/>
        <c:crosses val="autoZero"/>
        <c:crossBetween val="midCat"/>
      </c:valAx>
      <c:valAx>
        <c:axId val="132104192"/>
        <c:scaling>
          <c:orientation val="minMax"/>
          <c:max val="1"/>
        </c:scaling>
        <c:delete val="0"/>
        <c:axPos val="l"/>
        <c:majorGridlines>
          <c:spPr>
            <a:ln w="3008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Cumulative Fraction</a:t>
                </a:r>
              </a:p>
            </c:rich>
          </c:tx>
          <c:layout>
            <c:manualLayout>
              <c:xMode val="edge"/>
              <c:yMode val="edge"/>
              <c:x val="1.6491754122938532E-2"/>
              <c:y val="0.31506849315068491"/>
            </c:manualLayout>
          </c:layout>
          <c:overlay val="0"/>
          <c:spPr>
            <a:noFill/>
            <a:ln w="2406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0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103488"/>
        <c:crosses val="autoZero"/>
        <c:crossBetween val="midCat"/>
      </c:valAx>
      <c:spPr>
        <a:noFill/>
        <a:ln w="3008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031484257871067"/>
          <c:y val="0.9452054794520548"/>
          <c:w val="0.35832083958020988"/>
          <c:h val="4.965753424657534E-2"/>
        </c:manualLayout>
      </c:layout>
      <c:overlay val="0"/>
      <c:spPr>
        <a:solidFill>
          <a:srgbClr val="FFFFFF"/>
        </a:solidFill>
        <a:ln w="300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4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CDF of throughput on downlink</a:t>
            </a:r>
          </a:p>
        </c:rich>
      </c:tx>
      <c:layout>
        <c:manualLayout>
          <c:xMode val="edge"/>
          <c:yMode val="edge"/>
          <c:x val="0.23243243243243245"/>
          <c:y val="1.937984496124031E-2"/>
        </c:manualLayout>
      </c:layout>
      <c:overlay val="0"/>
      <c:spPr>
        <a:noFill/>
        <a:ln w="269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94594594594595"/>
          <c:y val="0.15310077519379844"/>
          <c:w val="0.82522522522522523"/>
          <c:h val="0.62984496124031009"/>
        </c:manualLayout>
      </c:layout>
      <c:scatterChart>
        <c:scatterStyle val="smoothMarker"/>
        <c:varyColors val="0"/>
        <c:ser>
          <c:idx val="0"/>
          <c:order val="0"/>
          <c:tx>
            <c:v>Omniscient</c:v>
          </c:tx>
          <c:spPr>
            <a:ln w="30345">
              <a:noFill/>
            </a:ln>
          </c:spPr>
          <c:marker>
            <c:symbol val="squar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downlink_cdf!$A$2:$A$42</c:f>
              <c:numCache>
                <c:formatCode>General</c:formatCode>
                <c:ptCount val="41"/>
                <c:pt idx="0">
                  <c:v>1.1922999999999999</c:v>
                </c:pt>
                <c:pt idx="1">
                  <c:v>1.4973000000000001</c:v>
                </c:pt>
                <c:pt idx="2">
                  <c:v>1.7467999999999999</c:v>
                </c:pt>
                <c:pt idx="3">
                  <c:v>1.7467999999999999</c:v>
                </c:pt>
                <c:pt idx="4">
                  <c:v>2.0461999999999998</c:v>
                </c:pt>
                <c:pt idx="5">
                  <c:v>2.0962000000000001</c:v>
                </c:pt>
                <c:pt idx="6">
                  <c:v>2.2458999999999998</c:v>
                </c:pt>
                <c:pt idx="7">
                  <c:v>2.3456999999999999</c:v>
                </c:pt>
                <c:pt idx="8">
                  <c:v>2.4954000000000001</c:v>
                </c:pt>
                <c:pt idx="9">
                  <c:v>2.4954000000000001</c:v>
                </c:pt>
                <c:pt idx="10">
                  <c:v>2.4954000000000001</c:v>
                </c:pt>
                <c:pt idx="11">
                  <c:v>2.4954000000000001</c:v>
                </c:pt>
                <c:pt idx="12">
                  <c:v>2.5950000000000002</c:v>
                </c:pt>
                <c:pt idx="13">
                  <c:v>2.6951000000000001</c:v>
                </c:pt>
                <c:pt idx="14">
                  <c:v>2.8448000000000002</c:v>
                </c:pt>
                <c:pt idx="15">
                  <c:v>2.8944000000000001</c:v>
                </c:pt>
                <c:pt idx="16">
                  <c:v>2.9196</c:v>
                </c:pt>
                <c:pt idx="17">
                  <c:v>2.9942000000000002</c:v>
                </c:pt>
                <c:pt idx="18">
                  <c:v>2.9944999999999999</c:v>
                </c:pt>
                <c:pt idx="19">
                  <c:v>2.9944999999999999</c:v>
                </c:pt>
                <c:pt idx="20">
                  <c:v>2.9944999999999999</c:v>
                </c:pt>
                <c:pt idx="21">
                  <c:v>2.9944999999999999</c:v>
                </c:pt>
                <c:pt idx="22">
                  <c:v>2.9944999999999999</c:v>
                </c:pt>
                <c:pt idx="23">
                  <c:v>2.9944999999999999</c:v>
                </c:pt>
                <c:pt idx="24">
                  <c:v>3.0941000000000001</c:v>
                </c:pt>
                <c:pt idx="25">
                  <c:v>3.1442000000000001</c:v>
                </c:pt>
                <c:pt idx="26">
                  <c:v>3.2440000000000002</c:v>
                </c:pt>
                <c:pt idx="27">
                  <c:v>3.2440000000000002</c:v>
                </c:pt>
                <c:pt idx="28">
                  <c:v>3.4437000000000002</c:v>
                </c:pt>
                <c:pt idx="29">
                  <c:v>3.4933000000000001</c:v>
                </c:pt>
                <c:pt idx="30">
                  <c:v>3.5933999999999999</c:v>
                </c:pt>
                <c:pt idx="31">
                  <c:v>3.7431000000000001</c:v>
                </c:pt>
                <c:pt idx="32">
                  <c:v>3.7431000000000001</c:v>
                </c:pt>
                <c:pt idx="33">
                  <c:v>3.7431000000000001</c:v>
                </c:pt>
                <c:pt idx="34">
                  <c:v>3.7431000000000001</c:v>
                </c:pt>
                <c:pt idx="35">
                  <c:v>3.8426999999999998</c:v>
                </c:pt>
                <c:pt idx="36">
                  <c:v>3.8426999999999998</c:v>
                </c:pt>
                <c:pt idx="37">
                  <c:v>4.0423</c:v>
                </c:pt>
                <c:pt idx="38">
                  <c:v>4.2671999999999999</c:v>
                </c:pt>
                <c:pt idx="39">
                  <c:v>4.2671999999999999</c:v>
                </c:pt>
                <c:pt idx="40">
                  <c:v>4.4917999999999996</c:v>
                </c:pt>
              </c:numCache>
            </c:numRef>
          </c:xVal>
          <c:yVal>
            <c:numRef>
              <c:f>downlink_cdf!$B$2:$B$42</c:f>
              <c:numCache>
                <c:formatCode>General</c:formatCode>
                <c:ptCount val="41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0.2</c:v>
                </c:pt>
                <c:pt idx="9">
                  <c:v>0.22500000000000001</c:v>
                </c:pt>
                <c:pt idx="10">
                  <c:v>0.25</c:v>
                </c:pt>
                <c:pt idx="11">
                  <c:v>0.27500000000000002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0.42499999999999999</c:v>
                </c:pt>
                <c:pt idx="18">
                  <c:v>0.45</c:v>
                </c:pt>
                <c:pt idx="19">
                  <c:v>0.47499999999999998</c:v>
                </c:pt>
                <c:pt idx="20">
                  <c:v>0.5</c:v>
                </c:pt>
                <c:pt idx="21">
                  <c:v>0.52500000000000002</c:v>
                </c:pt>
                <c:pt idx="22">
                  <c:v>0.55000000000000004</c:v>
                </c:pt>
                <c:pt idx="23">
                  <c:v>0.57499999999999996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0.67500000000000004</c:v>
                </c:pt>
                <c:pt idx="28">
                  <c:v>0.7</c:v>
                </c:pt>
                <c:pt idx="29">
                  <c:v>0.72499999999999998</c:v>
                </c:pt>
                <c:pt idx="30">
                  <c:v>0.75</c:v>
                </c:pt>
                <c:pt idx="31">
                  <c:v>0.77500000000000002</c:v>
                </c:pt>
                <c:pt idx="32">
                  <c:v>0.8</c:v>
                </c:pt>
                <c:pt idx="33">
                  <c:v>0.82499999999999996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0.92500000000000004</c:v>
                </c:pt>
                <c:pt idx="38">
                  <c:v>0.95</c:v>
                </c:pt>
                <c:pt idx="39">
                  <c:v>0.97499999999999998</c:v>
                </c:pt>
                <c:pt idx="4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AutoMAC</c:v>
          </c:tx>
          <c:spPr>
            <a:ln w="30345">
              <a:noFill/>
            </a:ln>
          </c:spPr>
          <c:marker>
            <c:symbol val="squar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downlink_cdf!$C$2:$C$42</c:f>
              <c:numCache>
                <c:formatCode>General</c:formatCode>
                <c:ptCount val="41"/>
                <c:pt idx="0">
                  <c:v>1.8149</c:v>
                </c:pt>
                <c:pt idx="1">
                  <c:v>2.5590999999999999</c:v>
                </c:pt>
                <c:pt idx="2">
                  <c:v>2.6566000000000001</c:v>
                </c:pt>
                <c:pt idx="3">
                  <c:v>2.7696000000000001</c:v>
                </c:pt>
                <c:pt idx="4">
                  <c:v>2.8472</c:v>
                </c:pt>
                <c:pt idx="5">
                  <c:v>2.9262999999999999</c:v>
                </c:pt>
                <c:pt idx="6">
                  <c:v>3.1901000000000002</c:v>
                </c:pt>
                <c:pt idx="7">
                  <c:v>3.2530999999999999</c:v>
                </c:pt>
                <c:pt idx="8">
                  <c:v>3.2732999999999999</c:v>
                </c:pt>
                <c:pt idx="9">
                  <c:v>3.2805</c:v>
                </c:pt>
                <c:pt idx="10">
                  <c:v>3.4003000000000001</c:v>
                </c:pt>
                <c:pt idx="11">
                  <c:v>3.7119</c:v>
                </c:pt>
                <c:pt idx="12">
                  <c:v>3.7688000000000001</c:v>
                </c:pt>
                <c:pt idx="13">
                  <c:v>3.8184</c:v>
                </c:pt>
                <c:pt idx="14">
                  <c:v>3.8443000000000001</c:v>
                </c:pt>
                <c:pt idx="15">
                  <c:v>3.8727999999999998</c:v>
                </c:pt>
                <c:pt idx="16">
                  <c:v>3.8822000000000001</c:v>
                </c:pt>
                <c:pt idx="17">
                  <c:v>3.9005000000000001</c:v>
                </c:pt>
                <c:pt idx="18">
                  <c:v>3.9104999999999999</c:v>
                </c:pt>
                <c:pt idx="19">
                  <c:v>3.9138999999999999</c:v>
                </c:pt>
                <c:pt idx="20">
                  <c:v>3.9169999999999998</c:v>
                </c:pt>
                <c:pt idx="21">
                  <c:v>3.9241999999999999</c:v>
                </c:pt>
                <c:pt idx="22">
                  <c:v>3.9306999999999999</c:v>
                </c:pt>
                <c:pt idx="23">
                  <c:v>3.9344999999999999</c:v>
                </c:pt>
                <c:pt idx="24">
                  <c:v>3.9379</c:v>
                </c:pt>
                <c:pt idx="25">
                  <c:v>3.9417</c:v>
                </c:pt>
                <c:pt idx="26">
                  <c:v>3.9420999999999999</c:v>
                </c:pt>
                <c:pt idx="27">
                  <c:v>3.9569000000000001</c:v>
                </c:pt>
                <c:pt idx="28">
                  <c:v>4.1144999999999996</c:v>
                </c:pt>
                <c:pt idx="29">
                  <c:v>4.4770000000000003</c:v>
                </c:pt>
                <c:pt idx="30">
                  <c:v>4.8135000000000003</c:v>
                </c:pt>
                <c:pt idx="31">
                  <c:v>4.9290000000000003</c:v>
                </c:pt>
                <c:pt idx="32">
                  <c:v>4.9854000000000003</c:v>
                </c:pt>
                <c:pt idx="33">
                  <c:v>5.0011999999999999</c:v>
                </c:pt>
                <c:pt idx="34">
                  <c:v>5.0190000000000001</c:v>
                </c:pt>
                <c:pt idx="35">
                  <c:v>5.0297999999999998</c:v>
                </c:pt>
                <c:pt idx="36">
                  <c:v>5.0297999999999998</c:v>
                </c:pt>
                <c:pt idx="37">
                  <c:v>5.0297999999999998</c:v>
                </c:pt>
                <c:pt idx="38">
                  <c:v>5.0335999999999999</c:v>
                </c:pt>
                <c:pt idx="39">
                  <c:v>5.0373999999999999</c:v>
                </c:pt>
                <c:pt idx="40">
                  <c:v>5.0446</c:v>
                </c:pt>
              </c:numCache>
            </c:numRef>
          </c:xVal>
          <c:yVal>
            <c:numRef>
              <c:f>downlink_cdf!$D$2:$D$42</c:f>
              <c:numCache>
                <c:formatCode>General</c:formatCode>
                <c:ptCount val="41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0.2</c:v>
                </c:pt>
                <c:pt idx="9">
                  <c:v>0.22500000000000001</c:v>
                </c:pt>
                <c:pt idx="10">
                  <c:v>0.25</c:v>
                </c:pt>
                <c:pt idx="11">
                  <c:v>0.27500000000000002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</c:v>
                </c:pt>
                <c:pt idx="15">
                  <c:v>0.375</c:v>
                </c:pt>
                <c:pt idx="16">
                  <c:v>0.4</c:v>
                </c:pt>
                <c:pt idx="17">
                  <c:v>0.42499999999999999</c:v>
                </c:pt>
                <c:pt idx="18">
                  <c:v>0.45</c:v>
                </c:pt>
                <c:pt idx="19">
                  <c:v>0.47499999999999998</c:v>
                </c:pt>
                <c:pt idx="20">
                  <c:v>0.5</c:v>
                </c:pt>
                <c:pt idx="21">
                  <c:v>0.52500000000000002</c:v>
                </c:pt>
                <c:pt idx="22">
                  <c:v>0.55000000000000004</c:v>
                </c:pt>
                <c:pt idx="23">
                  <c:v>0.57499999999999996</c:v>
                </c:pt>
                <c:pt idx="24">
                  <c:v>0.6</c:v>
                </c:pt>
                <c:pt idx="25">
                  <c:v>0.625</c:v>
                </c:pt>
                <c:pt idx="26">
                  <c:v>0.65</c:v>
                </c:pt>
                <c:pt idx="27">
                  <c:v>0.67500000000000004</c:v>
                </c:pt>
                <c:pt idx="28">
                  <c:v>0.7</c:v>
                </c:pt>
                <c:pt idx="29">
                  <c:v>0.72499999999999998</c:v>
                </c:pt>
                <c:pt idx="30">
                  <c:v>0.75</c:v>
                </c:pt>
                <c:pt idx="31">
                  <c:v>0.77500000000000002</c:v>
                </c:pt>
                <c:pt idx="32">
                  <c:v>0.8</c:v>
                </c:pt>
                <c:pt idx="33">
                  <c:v>0.82499999999999996</c:v>
                </c:pt>
                <c:pt idx="34">
                  <c:v>0.85</c:v>
                </c:pt>
                <c:pt idx="35">
                  <c:v>0.875</c:v>
                </c:pt>
                <c:pt idx="36">
                  <c:v>0.9</c:v>
                </c:pt>
                <c:pt idx="37">
                  <c:v>0.92500000000000004</c:v>
                </c:pt>
                <c:pt idx="38">
                  <c:v>0.95</c:v>
                </c:pt>
                <c:pt idx="39">
                  <c:v>0.97499999999999998</c:v>
                </c:pt>
                <c:pt idx="4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06496"/>
        <c:axId val="132107072"/>
      </c:scatterChart>
      <c:valAx>
        <c:axId val="13210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aseline="0"/>
                  <a:t>Throughput (b/s/Hz)</a:t>
                </a:r>
              </a:p>
            </c:rich>
          </c:tx>
          <c:layout>
            <c:manualLayout>
              <c:xMode val="edge"/>
              <c:yMode val="edge"/>
              <c:x val="0.40720720720720721"/>
              <c:y val="0.85852713178294571"/>
            </c:manualLayout>
          </c:layout>
          <c:overlay val="0"/>
          <c:spPr>
            <a:noFill/>
            <a:ln w="2697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9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107072"/>
        <c:crosses val="autoZero"/>
        <c:crossBetween val="midCat"/>
        <c:majorUnit val="1"/>
      </c:valAx>
      <c:valAx>
        <c:axId val="132107072"/>
        <c:scaling>
          <c:orientation val="minMax"/>
          <c:max val="1"/>
        </c:scaling>
        <c:delete val="0"/>
        <c:axPos val="l"/>
        <c:majorGridlines>
          <c:spPr>
            <a:ln w="3372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5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aseline="0" dirty="0"/>
                  <a:t>Cumulative</a:t>
                </a:r>
                <a:r>
                  <a:rPr lang="en-US" dirty="0"/>
                  <a:t> Fraction</a:t>
                </a:r>
              </a:p>
            </c:rich>
          </c:tx>
          <c:layout>
            <c:manualLayout>
              <c:xMode val="edge"/>
              <c:yMode val="edge"/>
              <c:x val="1.9819819819819819E-2"/>
              <c:y val="0.30813953488372092"/>
            </c:manualLayout>
          </c:layout>
          <c:overlay val="0"/>
          <c:spPr>
            <a:noFill/>
            <a:ln w="2697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9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106496"/>
        <c:crosses val="autoZero"/>
        <c:crossBetween val="midCat"/>
        <c:majorUnit val="0.1"/>
      </c:valAx>
      <c:spPr>
        <a:noFill/>
        <a:ln w="26973">
          <a:noFill/>
        </a:ln>
      </c:spPr>
    </c:plotArea>
    <c:legend>
      <c:legendPos val="b"/>
      <c:layout>
        <c:manualLayout>
          <c:xMode val="edge"/>
          <c:yMode val="edge"/>
          <c:x val="0.28930327430790609"/>
          <c:y val="0.93992254165903677"/>
          <c:w val="0.60278013325257429"/>
          <c:h val="5.4263565891472867E-2"/>
        </c:manualLayout>
      </c:layout>
      <c:overlay val="0"/>
      <c:spPr>
        <a:solidFill>
          <a:srgbClr val="FFFFFF"/>
        </a:solidFill>
        <a:ln w="3372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5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Downlink gains from AutoMAC as a function of Relative SNR</a:t>
            </a:r>
          </a:p>
        </c:rich>
      </c:tx>
      <c:layout>
        <c:manualLayout>
          <c:xMode val="edge"/>
          <c:yMode val="edge"/>
          <c:x val="0.11001642036124795"/>
          <c:y val="2.0100502512562814E-2"/>
        </c:manualLayout>
      </c:layout>
      <c:overlay val="0"/>
      <c:spPr>
        <a:noFill/>
        <a:ln w="2330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555008210180624"/>
          <c:y val="0.19262981574539365"/>
          <c:w val="0.77668308702791466"/>
          <c:h val="0.66331658291457285"/>
        </c:manualLayout>
      </c:layout>
      <c:scatterChart>
        <c:scatterStyle val="smoothMarker"/>
        <c:varyColors val="0"/>
        <c:ser>
          <c:idx val="0"/>
          <c:order val="0"/>
          <c:tx>
            <c:v>Downlink gains from AutoMAC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downlink_gains!$A$2:$A$10</c:f>
              <c:numCache>
                <c:formatCode>General</c:formatCode>
                <c:ptCount val="9"/>
                <c:pt idx="0">
                  <c:v>0.1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</c:numCache>
            </c:numRef>
          </c:xVal>
          <c:yVal>
            <c:numRef>
              <c:f>downlink_gains!$B$2:$B$10</c:f>
              <c:numCache>
                <c:formatCode>General</c:formatCode>
                <c:ptCount val="9"/>
                <c:pt idx="0">
                  <c:v>1.0374000000000001</c:v>
                </c:pt>
                <c:pt idx="1">
                  <c:v>1.2165999999999999</c:v>
                </c:pt>
                <c:pt idx="2">
                  <c:v>1.3572</c:v>
                </c:pt>
                <c:pt idx="3">
                  <c:v>1.3472</c:v>
                </c:pt>
                <c:pt idx="4">
                  <c:v>1.3746</c:v>
                </c:pt>
                <c:pt idx="5">
                  <c:v>1.4280999999999999</c:v>
                </c:pt>
                <c:pt idx="6">
                  <c:v>1.4882</c:v>
                </c:pt>
                <c:pt idx="7">
                  <c:v>1.5009999999999999</c:v>
                </c:pt>
                <c:pt idx="8">
                  <c:v>1.7464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09952"/>
        <c:axId val="132110528"/>
      </c:scatterChart>
      <c:valAx>
        <c:axId val="132109952"/>
        <c:scaling>
          <c:orientation val="minMax"/>
          <c:max val="15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Relative </a:t>
                </a:r>
                <a:r>
                  <a:rPr lang="en-US" sz="1600" smtClean="0"/>
                  <a:t>SNR (dB)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47126436781609193"/>
              <c:y val="0.92797319932998323"/>
            </c:manualLayout>
          </c:layout>
          <c:overlay val="0"/>
          <c:spPr>
            <a:noFill/>
            <a:ln w="233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110528"/>
        <c:crossesAt val="1"/>
        <c:crossBetween val="midCat"/>
      </c:valAx>
      <c:valAx>
        <c:axId val="132110528"/>
        <c:scaling>
          <c:orientation val="minMax"/>
          <c:max val="1.8"/>
          <c:min val="1"/>
        </c:scaling>
        <c:delete val="0"/>
        <c:axPos val="l"/>
        <c:majorGridlines>
          <c:spPr>
            <a:ln w="2913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aseline="0" dirty="0"/>
                  <a:t>Relative downlink gains </a:t>
                </a:r>
                <a:r>
                  <a:rPr lang="en-US" sz="2000" baseline="0" dirty="0" smtClean="0"/>
                  <a:t>of</a:t>
                </a:r>
              </a:p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aseline="0" dirty="0" smtClean="0"/>
                  <a:t> </a:t>
                </a:r>
                <a:r>
                  <a:rPr lang="en-US" sz="2000" baseline="0" dirty="0" err="1"/>
                  <a:t>AutoMAC</a:t>
                </a:r>
                <a:r>
                  <a:rPr lang="en-US" sz="2000" baseline="0" dirty="0"/>
                  <a:t> over Omniscient</a:t>
                </a:r>
              </a:p>
            </c:rich>
          </c:tx>
          <c:layout>
            <c:manualLayout>
              <c:xMode val="edge"/>
              <c:yMode val="edge"/>
              <c:x val="7.5465327348100172E-2"/>
              <c:y val="0.20964911644108999"/>
            </c:manualLayout>
          </c:layout>
          <c:overlay val="0"/>
          <c:spPr>
            <a:noFill/>
            <a:ln w="233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109952"/>
        <c:crosses val="autoZero"/>
        <c:crossBetween val="midCat"/>
        <c:majorUnit val="0.1"/>
      </c:valAx>
      <c:spPr>
        <a:noFill/>
        <a:ln w="23307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1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Drop in weaker signal SNR after cancellation</a:t>
            </a:r>
          </a:p>
        </c:rich>
      </c:tx>
      <c:layout>
        <c:manualLayout>
          <c:xMode val="edge"/>
          <c:yMode val="edge"/>
          <c:x val="0.1297208538587849"/>
          <c:y val="1.9455252918287938E-2"/>
        </c:manualLayout>
      </c:layout>
      <c:overlay val="0"/>
      <c:spPr>
        <a:noFill/>
        <a:ln w="2792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86863711001643"/>
          <c:y val="0.16536964980544747"/>
          <c:w val="0.8423645320197044"/>
          <c:h val="0.66731517509727623"/>
        </c:manualLayout>
      </c:layout>
      <c:scatterChart>
        <c:scatterStyle val="smoothMarker"/>
        <c:varyColors val="0"/>
        <c:ser>
          <c:idx val="0"/>
          <c:order val="0"/>
          <c:tx>
            <c:v>Losses</c:v>
          </c:tx>
          <c:spPr>
            <a:ln w="31411">
              <a:noFill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losses!$A$2:$A$469</c:f>
              <c:numCache>
                <c:formatCode>General</c:formatCode>
                <c:ptCount val="468"/>
                <c:pt idx="0">
                  <c:v>22.7196</c:v>
                </c:pt>
                <c:pt idx="1">
                  <c:v>23.216799999999999</c:v>
                </c:pt>
                <c:pt idx="2">
                  <c:v>23.214700000000001</c:v>
                </c:pt>
                <c:pt idx="3">
                  <c:v>23.0124</c:v>
                </c:pt>
                <c:pt idx="4">
                  <c:v>22.0977</c:v>
                </c:pt>
                <c:pt idx="5">
                  <c:v>22.6496</c:v>
                </c:pt>
                <c:pt idx="6">
                  <c:v>22.438500000000001</c:v>
                </c:pt>
                <c:pt idx="7">
                  <c:v>22.1462</c:v>
                </c:pt>
                <c:pt idx="8">
                  <c:v>22.113299999999999</c:v>
                </c:pt>
                <c:pt idx="9">
                  <c:v>23.042300000000001</c:v>
                </c:pt>
                <c:pt idx="10">
                  <c:v>22.179200000000002</c:v>
                </c:pt>
                <c:pt idx="11">
                  <c:v>22.212199999999999</c:v>
                </c:pt>
                <c:pt idx="12">
                  <c:v>22.6554</c:v>
                </c:pt>
                <c:pt idx="13">
                  <c:v>22.1999</c:v>
                </c:pt>
                <c:pt idx="14">
                  <c:v>22.3934</c:v>
                </c:pt>
                <c:pt idx="15">
                  <c:v>22.148199999999999</c:v>
                </c:pt>
                <c:pt idx="16">
                  <c:v>22.0763</c:v>
                </c:pt>
                <c:pt idx="17">
                  <c:v>22.335599999999999</c:v>
                </c:pt>
                <c:pt idx="18">
                  <c:v>22.456900000000001</c:v>
                </c:pt>
                <c:pt idx="19">
                  <c:v>22.246500000000001</c:v>
                </c:pt>
                <c:pt idx="20">
                  <c:v>22.185500000000001</c:v>
                </c:pt>
                <c:pt idx="21">
                  <c:v>21.3598</c:v>
                </c:pt>
                <c:pt idx="22">
                  <c:v>21.9422</c:v>
                </c:pt>
                <c:pt idx="23">
                  <c:v>21.333100000000002</c:v>
                </c:pt>
                <c:pt idx="24">
                  <c:v>20.989599999999999</c:v>
                </c:pt>
                <c:pt idx="25">
                  <c:v>20.819700000000001</c:v>
                </c:pt>
                <c:pt idx="26">
                  <c:v>21.328299999999999</c:v>
                </c:pt>
                <c:pt idx="27">
                  <c:v>21.197199999999999</c:v>
                </c:pt>
                <c:pt idx="28">
                  <c:v>21.424099999999999</c:v>
                </c:pt>
                <c:pt idx="29">
                  <c:v>21.353200000000001</c:v>
                </c:pt>
                <c:pt idx="30">
                  <c:v>21.408000000000001</c:v>
                </c:pt>
                <c:pt idx="31">
                  <c:v>21.1798</c:v>
                </c:pt>
                <c:pt idx="32">
                  <c:v>21.490300000000001</c:v>
                </c:pt>
                <c:pt idx="33">
                  <c:v>21.3</c:v>
                </c:pt>
                <c:pt idx="34">
                  <c:v>21.435500000000001</c:v>
                </c:pt>
                <c:pt idx="35">
                  <c:v>21.369800000000001</c:v>
                </c:pt>
                <c:pt idx="36">
                  <c:v>21.415600000000001</c:v>
                </c:pt>
                <c:pt idx="37">
                  <c:v>21.331499999999998</c:v>
                </c:pt>
                <c:pt idx="38">
                  <c:v>21.308299999999999</c:v>
                </c:pt>
                <c:pt idx="39">
                  <c:v>21.3444</c:v>
                </c:pt>
                <c:pt idx="40">
                  <c:v>21.346299999999999</c:v>
                </c:pt>
                <c:pt idx="41">
                  <c:v>21.2563</c:v>
                </c:pt>
                <c:pt idx="42">
                  <c:v>21.256399999999999</c:v>
                </c:pt>
                <c:pt idx="43">
                  <c:v>21.360600000000002</c:v>
                </c:pt>
                <c:pt idx="44">
                  <c:v>21.350100000000001</c:v>
                </c:pt>
                <c:pt idx="45">
                  <c:v>21.619499999999999</c:v>
                </c:pt>
                <c:pt idx="46">
                  <c:v>21.608499999999999</c:v>
                </c:pt>
                <c:pt idx="47">
                  <c:v>14.5802</c:v>
                </c:pt>
                <c:pt idx="48">
                  <c:v>16.4451</c:v>
                </c:pt>
                <c:pt idx="49">
                  <c:v>16.467400000000001</c:v>
                </c:pt>
                <c:pt idx="50">
                  <c:v>16.519400000000001</c:v>
                </c:pt>
                <c:pt idx="51">
                  <c:v>16.427499999999998</c:v>
                </c:pt>
                <c:pt idx="52">
                  <c:v>16.5184</c:v>
                </c:pt>
                <c:pt idx="53">
                  <c:v>16.2897</c:v>
                </c:pt>
                <c:pt idx="54">
                  <c:v>16.489100000000001</c:v>
                </c:pt>
                <c:pt idx="55">
                  <c:v>16.259799999999998</c:v>
                </c:pt>
                <c:pt idx="56">
                  <c:v>15.558</c:v>
                </c:pt>
                <c:pt idx="57">
                  <c:v>15.980399999999999</c:v>
                </c:pt>
                <c:pt idx="58">
                  <c:v>15.651400000000001</c:v>
                </c:pt>
                <c:pt idx="59">
                  <c:v>15.957700000000001</c:v>
                </c:pt>
                <c:pt idx="60">
                  <c:v>15.7296</c:v>
                </c:pt>
                <c:pt idx="61">
                  <c:v>13.623200000000001</c:v>
                </c:pt>
                <c:pt idx="62">
                  <c:v>12.8941</c:v>
                </c:pt>
                <c:pt idx="63">
                  <c:v>12.744999999999999</c:v>
                </c:pt>
                <c:pt idx="64">
                  <c:v>11.366899999999999</c:v>
                </c:pt>
                <c:pt idx="65">
                  <c:v>11.7279</c:v>
                </c:pt>
                <c:pt idx="66">
                  <c:v>12.1853</c:v>
                </c:pt>
                <c:pt idx="67">
                  <c:v>13.8224</c:v>
                </c:pt>
                <c:pt idx="68">
                  <c:v>12.5246</c:v>
                </c:pt>
                <c:pt idx="69">
                  <c:v>13.359400000000001</c:v>
                </c:pt>
                <c:pt idx="70">
                  <c:v>13.695</c:v>
                </c:pt>
                <c:pt idx="71">
                  <c:v>14.8216</c:v>
                </c:pt>
                <c:pt idx="72">
                  <c:v>14.7385</c:v>
                </c:pt>
                <c:pt idx="73">
                  <c:v>14.342000000000001</c:v>
                </c:pt>
                <c:pt idx="74">
                  <c:v>18.6158</c:v>
                </c:pt>
                <c:pt idx="75">
                  <c:v>18.6814</c:v>
                </c:pt>
                <c:pt idx="76">
                  <c:v>18.8765</c:v>
                </c:pt>
                <c:pt idx="77">
                  <c:v>18.647400000000001</c:v>
                </c:pt>
                <c:pt idx="78">
                  <c:v>18.614799999999999</c:v>
                </c:pt>
                <c:pt idx="79">
                  <c:v>18.500800000000002</c:v>
                </c:pt>
                <c:pt idx="80">
                  <c:v>18.688600000000001</c:v>
                </c:pt>
                <c:pt idx="81">
                  <c:v>18.3415</c:v>
                </c:pt>
                <c:pt idx="82">
                  <c:v>18.828600000000002</c:v>
                </c:pt>
                <c:pt idx="83">
                  <c:v>16.839700000000001</c:v>
                </c:pt>
                <c:pt idx="84">
                  <c:v>19.3264</c:v>
                </c:pt>
                <c:pt idx="85">
                  <c:v>20.376200000000001</c:v>
                </c:pt>
                <c:pt idx="86">
                  <c:v>20.397300000000001</c:v>
                </c:pt>
                <c:pt idx="87">
                  <c:v>18.995000000000001</c:v>
                </c:pt>
                <c:pt idx="88">
                  <c:v>20.133900000000001</c:v>
                </c:pt>
                <c:pt idx="89">
                  <c:v>19.958600000000001</c:v>
                </c:pt>
                <c:pt idx="90">
                  <c:v>19.240300000000001</c:v>
                </c:pt>
                <c:pt idx="91">
                  <c:v>20.600100000000001</c:v>
                </c:pt>
                <c:pt idx="92">
                  <c:v>19.409099999999999</c:v>
                </c:pt>
                <c:pt idx="93">
                  <c:v>20.0288</c:v>
                </c:pt>
                <c:pt idx="94">
                  <c:v>20.2636</c:v>
                </c:pt>
                <c:pt idx="95">
                  <c:v>19.960599999999999</c:v>
                </c:pt>
                <c:pt idx="96">
                  <c:v>18.663</c:v>
                </c:pt>
                <c:pt idx="97">
                  <c:v>18.2195</c:v>
                </c:pt>
                <c:pt idx="98">
                  <c:v>18.131</c:v>
                </c:pt>
                <c:pt idx="99">
                  <c:v>17.047799999999999</c:v>
                </c:pt>
                <c:pt idx="100">
                  <c:v>16.982399999999998</c:v>
                </c:pt>
                <c:pt idx="101">
                  <c:v>18.9619</c:v>
                </c:pt>
                <c:pt idx="102">
                  <c:v>18.876999999999999</c:v>
                </c:pt>
                <c:pt idx="103">
                  <c:v>17.2483</c:v>
                </c:pt>
                <c:pt idx="104">
                  <c:v>17.626899999999999</c:v>
                </c:pt>
                <c:pt idx="105">
                  <c:v>17.773499999999999</c:v>
                </c:pt>
                <c:pt idx="106">
                  <c:v>17.482600000000001</c:v>
                </c:pt>
                <c:pt idx="107">
                  <c:v>18.556799999999999</c:v>
                </c:pt>
                <c:pt idx="108">
                  <c:v>18.563500000000001</c:v>
                </c:pt>
                <c:pt idx="109">
                  <c:v>18.754100000000001</c:v>
                </c:pt>
                <c:pt idx="110">
                  <c:v>18.642700000000001</c:v>
                </c:pt>
                <c:pt idx="111">
                  <c:v>18.684699999999999</c:v>
                </c:pt>
                <c:pt idx="112">
                  <c:v>18.519300000000001</c:v>
                </c:pt>
                <c:pt idx="113">
                  <c:v>18.669799999999999</c:v>
                </c:pt>
                <c:pt idx="114">
                  <c:v>18.637</c:v>
                </c:pt>
                <c:pt idx="115">
                  <c:v>18.726600000000001</c:v>
                </c:pt>
                <c:pt idx="116">
                  <c:v>18.629200000000001</c:v>
                </c:pt>
                <c:pt idx="117">
                  <c:v>18.772300000000001</c:v>
                </c:pt>
                <c:pt idx="118">
                  <c:v>18.720400000000001</c:v>
                </c:pt>
                <c:pt idx="119">
                  <c:v>18.754999999999999</c:v>
                </c:pt>
                <c:pt idx="120">
                  <c:v>18.610399999999998</c:v>
                </c:pt>
                <c:pt idx="121">
                  <c:v>18.784700000000001</c:v>
                </c:pt>
                <c:pt idx="122">
                  <c:v>18.745000000000001</c:v>
                </c:pt>
                <c:pt idx="123">
                  <c:v>18.684799999999999</c:v>
                </c:pt>
                <c:pt idx="124">
                  <c:v>18.739100000000001</c:v>
                </c:pt>
                <c:pt idx="125">
                  <c:v>18.543299999999999</c:v>
                </c:pt>
                <c:pt idx="126">
                  <c:v>18.7652</c:v>
                </c:pt>
                <c:pt idx="127">
                  <c:v>17.4726</c:v>
                </c:pt>
                <c:pt idx="128">
                  <c:v>16.431799999999999</c:v>
                </c:pt>
                <c:pt idx="129">
                  <c:v>18.377199999999998</c:v>
                </c:pt>
                <c:pt idx="130">
                  <c:v>16.805399999999999</c:v>
                </c:pt>
                <c:pt idx="131">
                  <c:v>16.861899999999999</c:v>
                </c:pt>
                <c:pt idx="132">
                  <c:v>17.414899999999999</c:v>
                </c:pt>
                <c:pt idx="133">
                  <c:v>17.167000000000002</c:v>
                </c:pt>
                <c:pt idx="134">
                  <c:v>17.270499999999998</c:v>
                </c:pt>
                <c:pt idx="135">
                  <c:v>18.5779</c:v>
                </c:pt>
                <c:pt idx="136">
                  <c:v>19.856300000000001</c:v>
                </c:pt>
                <c:pt idx="137">
                  <c:v>19.183599999999998</c:v>
                </c:pt>
                <c:pt idx="138">
                  <c:v>18.638500000000001</c:v>
                </c:pt>
                <c:pt idx="139">
                  <c:v>19.002600000000001</c:v>
                </c:pt>
                <c:pt idx="140">
                  <c:v>21.1066</c:v>
                </c:pt>
                <c:pt idx="141">
                  <c:v>20.983000000000001</c:v>
                </c:pt>
                <c:pt idx="142">
                  <c:v>19.712399999999999</c:v>
                </c:pt>
                <c:pt idx="143">
                  <c:v>20.0151</c:v>
                </c:pt>
                <c:pt idx="144">
                  <c:v>20.293500000000002</c:v>
                </c:pt>
                <c:pt idx="145">
                  <c:v>18.2209</c:v>
                </c:pt>
                <c:pt idx="146">
                  <c:v>19.2773</c:v>
                </c:pt>
                <c:pt idx="147">
                  <c:v>19.145199999999999</c:v>
                </c:pt>
                <c:pt idx="148">
                  <c:v>19.273299999999999</c:v>
                </c:pt>
                <c:pt idx="149">
                  <c:v>19.153700000000001</c:v>
                </c:pt>
                <c:pt idx="150">
                  <c:v>14.217599999999999</c:v>
                </c:pt>
                <c:pt idx="151">
                  <c:v>16.3428</c:v>
                </c:pt>
                <c:pt idx="152">
                  <c:v>16.399899999999999</c:v>
                </c:pt>
                <c:pt idx="153">
                  <c:v>16.3691</c:v>
                </c:pt>
                <c:pt idx="154">
                  <c:v>14.3947</c:v>
                </c:pt>
                <c:pt idx="155">
                  <c:v>14.5418</c:v>
                </c:pt>
                <c:pt idx="156">
                  <c:v>15.742000000000001</c:v>
                </c:pt>
                <c:pt idx="157">
                  <c:v>15.8941</c:v>
                </c:pt>
                <c:pt idx="158">
                  <c:v>15.321</c:v>
                </c:pt>
                <c:pt idx="159">
                  <c:v>14.2288</c:v>
                </c:pt>
                <c:pt idx="160">
                  <c:v>14.247</c:v>
                </c:pt>
                <c:pt idx="161">
                  <c:v>14.9579</c:v>
                </c:pt>
                <c:pt idx="162">
                  <c:v>15.5777</c:v>
                </c:pt>
                <c:pt idx="163">
                  <c:v>16.465699999999998</c:v>
                </c:pt>
                <c:pt idx="164">
                  <c:v>17.2332</c:v>
                </c:pt>
                <c:pt idx="165">
                  <c:v>17.662500000000001</c:v>
                </c:pt>
                <c:pt idx="166">
                  <c:v>16.7593</c:v>
                </c:pt>
                <c:pt idx="167">
                  <c:v>17.418900000000001</c:v>
                </c:pt>
                <c:pt idx="168">
                  <c:v>17.9023</c:v>
                </c:pt>
                <c:pt idx="169">
                  <c:v>16.453600000000002</c:v>
                </c:pt>
                <c:pt idx="170">
                  <c:v>19.135100000000001</c:v>
                </c:pt>
                <c:pt idx="171">
                  <c:v>18.832899999999999</c:v>
                </c:pt>
                <c:pt idx="172">
                  <c:v>18.3645</c:v>
                </c:pt>
                <c:pt idx="173">
                  <c:v>16.9618</c:v>
                </c:pt>
                <c:pt idx="174">
                  <c:v>17.343399999999999</c:v>
                </c:pt>
                <c:pt idx="175">
                  <c:v>19.402200000000001</c:v>
                </c:pt>
                <c:pt idx="176">
                  <c:v>16.468399999999999</c:v>
                </c:pt>
                <c:pt idx="177">
                  <c:v>19.452400000000001</c:v>
                </c:pt>
                <c:pt idx="178">
                  <c:v>18.5898</c:v>
                </c:pt>
                <c:pt idx="179">
                  <c:v>18.8444</c:v>
                </c:pt>
                <c:pt idx="180">
                  <c:v>18.038699999999999</c:v>
                </c:pt>
                <c:pt idx="181">
                  <c:v>17.411100000000001</c:v>
                </c:pt>
                <c:pt idx="182">
                  <c:v>19.393000000000001</c:v>
                </c:pt>
                <c:pt idx="183">
                  <c:v>18.679500000000001</c:v>
                </c:pt>
                <c:pt idx="184">
                  <c:v>17.6937</c:v>
                </c:pt>
                <c:pt idx="185">
                  <c:v>17.7575</c:v>
                </c:pt>
                <c:pt idx="186">
                  <c:v>18.554600000000001</c:v>
                </c:pt>
                <c:pt idx="187">
                  <c:v>16.296900000000001</c:v>
                </c:pt>
                <c:pt idx="188">
                  <c:v>18.011299999999999</c:v>
                </c:pt>
                <c:pt idx="189">
                  <c:v>16.924499999999998</c:v>
                </c:pt>
                <c:pt idx="190">
                  <c:v>15.9809</c:v>
                </c:pt>
                <c:pt idx="191">
                  <c:v>17.801300000000001</c:v>
                </c:pt>
                <c:pt idx="192">
                  <c:v>17.939299999999999</c:v>
                </c:pt>
                <c:pt idx="193">
                  <c:v>17.8279</c:v>
                </c:pt>
                <c:pt idx="194">
                  <c:v>17.904</c:v>
                </c:pt>
                <c:pt idx="195">
                  <c:v>18.0532</c:v>
                </c:pt>
                <c:pt idx="196">
                  <c:v>18.0303</c:v>
                </c:pt>
                <c:pt idx="197">
                  <c:v>16.4617</c:v>
                </c:pt>
                <c:pt idx="198">
                  <c:v>19.0182</c:v>
                </c:pt>
                <c:pt idx="199">
                  <c:v>18.805399999999999</c:v>
                </c:pt>
                <c:pt idx="200">
                  <c:v>18.392099999999999</c:v>
                </c:pt>
                <c:pt idx="201">
                  <c:v>18.835699999999999</c:v>
                </c:pt>
                <c:pt idx="202">
                  <c:v>18.946899999999999</c:v>
                </c:pt>
                <c:pt idx="203">
                  <c:v>19.567499999999999</c:v>
                </c:pt>
                <c:pt idx="204">
                  <c:v>20.418399999999998</c:v>
                </c:pt>
                <c:pt idx="205">
                  <c:v>20.441400000000002</c:v>
                </c:pt>
                <c:pt idx="206">
                  <c:v>20.423400000000001</c:v>
                </c:pt>
                <c:pt idx="207">
                  <c:v>20.558499999999999</c:v>
                </c:pt>
                <c:pt idx="208">
                  <c:v>20.654199999999999</c:v>
                </c:pt>
                <c:pt idx="209">
                  <c:v>20.609200000000001</c:v>
                </c:pt>
                <c:pt idx="210">
                  <c:v>20.635300000000001</c:v>
                </c:pt>
                <c:pt idx="211">
                  <c:v>20.330500000000001</c:v>
                </c:pt>
                <c:pt idx="212">
                  <c:v>20.4788</c:v>
                </c:pt>
                <c:pt idx="213">
                  <c:v>20.4068</c:v>
                </c:pt>
                <c:pt idx="214">
                  <c:v>20.695799999999998</c:v>
                </c:pt>
                <c:pt idx="215">
                  <c:v>20.507100000000001</c:v>
                </c:pt>
                <c:pt idx="216">
                  <c:v>20.472799999999999</c:v>
                </c:pt>
                <c:pt idx="217">
                  <c:v>20.4499</c:v>
                </c:pt>
                <c:pt idx="218">
                  <c:v>20.504000000000001</c:v>
                </c:pt>
                <c:pt idx="219">
                  <c:v>20.615200000000002</c:v>
                </c:pt>
                <c:pt idx="220">
                  <c:v>20.7925</c:v>
                </c:pt>
                <c:pt idx="221">
                  <c:v>20.6812</c:v>
                </c:pt>
                <c:pt idx="222">
                  <c:v>20.6739</c:v>
                </c:pt>
                <c:pt idx="223">
                  <c:v>19.409600000000001</c:v>
                </c:pt>
                <c:pt idx="224">
                  <c:v>19.712299999999999</c:v>
                </c:pt>
                <c:pt idx="225">
                  <c:v>19.6813</c:v>
                </c:pt>
                <c:pt idx="226">
                  <c:v>19.597200000000001</c:v>
                </c:pt>
                <c:pt idx="227">
                  <c:v>19.604700000000001</c:v>
                </c:pt>
                <c:pt idx="228">
                  <c:v>19.436599999999999</c:v>
                </c:pt>
                <c:pt idx="229">
                  <c:v>20.0489</c:v>
                </c:pt>
                <c:pt idx="230">
                  <c:v>19.803999999999998</c:v>
                </c:pt>
                <c:pt idx="231">
                  <c:v>20.2471</c:v>
                </c:pt>
                <c:pt idx="232">
                  <c:v>20.2804</c:v>
                </c:pt>
                <c:pt idx="233">
                  <c:v>19.743300000000001</c:v>
                </c:pt>
                <c:pt idx="234">
                  <c:v>20.6281</c:v>
                </c:pt>
                <c:pt idx="235">
                  <c:v>20.404599999999999</c:v>
                </c:pt>
                <c:pt idx="236">
                  <c:v>20.395900000000001</c:v>
                </c:pt>
                <c:pt idx="237">
                  <c:v>21.248699999999999</c:v>
                </c:pt>
                <c:pt idx="238">
                  <c:v>21.0181</c:v>
                </c:pt>
                <c:pt idx="239">
                  <c:v>21.8613</c:v>
                </c:pt>
                <c:pt idx="240">
                  <c:v>21.7011</c:v>
                </c:pt>
                <c:pt idx="241">
                  <c:v>22.067900000000002</c:v>
                </c:pt>
                <c:pt idx="242">
                  <c:v>21.685500000000001</c:v>
                </c:pt>
                <c:pt idx="243">
                  <c:v>21.410299999999999</c:v>
                </c:pt>
                <c:pt idx="244">
                  <c:v>21.409600000000001</c:v>
                </c:pt>
                <c:pt idx="245">
                  <c:v>20.825299999999999</c:v>
                </c:pt>
                <c:pt idx="246">
                  <c:v>21.930299999999999</c:v>
                </c:pt>
                <c:pt idx="247">
                  <c:v>21.158000000000001</c:v>
                </c:pt>
                <c:pt idx="248">
                  <c:v>21.913799999999998</c:v>
                </c:pt>
                <c:pt idx="249">
                  <c:v>22.0091</c:v>
                </c:pt>
                <c:pt idx="250">
                  <c:v>21.531700000000001</c:v>
                </c:pt>
                <c:pt idx="251">
                  <c:v>21.2287</c:v>
                </c:pt>
                <c:pt idx="252">
                  <c:v>21.2089</c:v>
                </c:pt>
                <c:pt idx="253">
                  <c:v>21.207999999999998</c:v>
                </c:pt>
                <c:pt idx="254">
                  <c:v>21.1174</c:v>
                </c:pt>
                <c:pt idx="255">
                  <c:v>21.1967</c:v>
                </c:pt>
                <c:pt idx="256">
                  <c:v>21.343900000000001</c:v>
                </c:pt>
                <c:pt idx="257">
                  <c:v>21.2514</c:v>
                </c:pt>
                <c:pt idx="258">
                  <c:v>20.856999999999999</c:v>
                </c:pt>
                <c:pt idx="259">
                  <c:v>21.163399999999999</c:v>
                </c:pt>
                <c:pt idx="260">
                  <c:v>21.1435</c:v>
                </c:pt>
                <c:pt idx="261">
                  <c:v>21.028600000000001</c:v>
                </c:pt>
                <c:pt idx="262">
                  <c:v>21.0169</c:v>
                </c:pt>
                <c:pt idx="263">
                  <c:v>21.324000000000002</c:v>
                </c:pt>
                <c:pt idx="264">
                  <c:v>21.1023</c:v>
                </c:pt>
                <c:pt idx="265">
                  <c:v>21.105599999999999</c:v>
                </c:pt>
                <c:pt idx="266">
                  <c:v>21.2316</c:v>
                </c:pt>
                <c:pt idx="267">
                  <c:v>21.211300000000001</c:v>
                </c:pt>
                <c:pt idx="268">
                  <c:v>21.1312</c:v>
                </c:pt>
                <c:pt idx="269">
                  <c:v>21.1191</c:v>
                </c:pt>
                <c:pt idx="270">
                  <c:v>21.296700000000001</c:v>
                </c:pt>
                <c:pt idx="271">
                  <c:v>21.1051</c:v>
                </c:pt>
                <c:pt idx="272">
                  <c:v>20.8141</c:v>
                </c:pt>
                <c:pt idx="273">
                  <c:v>20.8018</c:v>
                </c:pt>
                <c:pt idx="274">
                  <c:v>17.744499999999999</c:v>
                </c:pt>
                <c:pt idx="275">
                  <c:v>18.721599999999999</c:v>
                </c:pt>
                <c:pt idx="276">
                  <c:v>19.072700000000001</c:v>
                </c:pt>
                <c:pt idx="277">
                  <c:v>18.851500000000001</c:v>
                </c:pt>
                <c:pt idx="278">
                  <c:v>18.195399999999999</c:v>
                </c:pt>
                <c:pt idx="279">
                  <c:v>18.282</c:v>
                </c:pt>
                <c:pt idx="280">
                  <c:v>18.6968</c:v>
                </c:pt>
                <c:pt idx="281">
                  <c:v>16.055</c:v>
                </c:pt>
                <c:pt idx="282">
                  <c:v>18.747399999999999</c:v>
                </c:pt>
                <c:pt idx="283">
                  <c:v>17.8187</c:v>
                </c:pt>
                <c:pt idx="284">
                  <c:v>18.4328</c:v>
                </c:pt>
                <c:pt idx="285">
                  <c:v>20.865500000000001</c:v>
                </c:pt>
                <c:pt idx="286">
                  <c:v>20.954499999999999</c:v>
                </c:pt>
                <c:pt idx="287">
                  <c:v>21.005800000000001</c:v>
                </c:pt>
                <c:pt idx="288">
                  <c:v>20.4495</c:v>
                </c:pt>
                <c:pt idx="289">
                  <c:v>19.991</c:v>
                </c:pt>
                <c:pt idx="290">
                  <c:v>20.808399999999999</c:v>
                </c:pt>
                <c:pt idx="291">
                  <c:v>20.354099999999999</c:v>
                </c:pt>
                <c:pt idx="292">
                  <c:v>20.883800000000001</c:v>
                </c:pt>
                <c:pt idx="293">
                  <c:v>20.275500000000001</c:v>
                </c:pt>
                <c:pt idx="294">
                  <c:v>20.620699999999999</c:v>
                </c:pt>
                <c:pt idx="295">
                  <c:v>20.335999999999999</c:v>
                </c:pt>
                <c:pt idx="296">
                  <c:v>19.411799999999999</c:v>
                </c:pt>
                <c:pt idx="297">
                  <c:v>21.532900000000001</c:v>
                </c:pt>
                <c:pt idx="298">
                  <c:v>16.985099999999999</c:v>
                </c:pt>
                <c:pt idx="299">
                  <c:v>17.034600000000001</c:v>
                </c:pt>
                <c:pt idx="300">
                  <c:v>17.049800000000001</c:v>
                </c:pt>
                <c:pt idx="301">
                  <c:v>16.6676</c:v>
                </c:pt>
                <c:pt idx="302">
                  <c:v>17.641400000000001</c:v>
                </c:pt>
                <c:pt idx="303">
                  <c:v>17.7803</c:v>
                </c:pt>
                <c:pt idx="304">
                  <c:v>17.563400000000001</c:v>
                </c:pt>
                <c:pt idx="305">
                  <c:v>18.3184</c:v>
                </c:pt>
                <c:pt idx="306">
                  <c:v>17.214400000000001</c:v>
                </c:pt>
                <c:pt idx="307">
                  <c:v>17.822099999999999</c:v>
                </c:pt>
                <c:pt idx="308">
                  <c:v>17.224399999999999</c:v>
                </c:pt>
                <c:pt idx="309">
                  <c:v>17.5504</c:v>
                </c:pt>
                <c:pt idx="310">
                  <c:v>17.3492</c:v>
                </c:pt>
                <c:pt idx="311">
                  <c:v>17.8063</c:v>
                </c:pt>
                <c:pt idx="312">
                  <c:v>16.9785</c:v>
                </c:pt>
                <c:pt idx="313">
                  <c:v>16.515499999999999</c:v>
                </c:pt>
                <c:pt idx="314">
                  <c:v>18.4574</c:v>
                </c:pt>
                <c:pt idx="315">
                  <c:v>18.6158</c:v>
                </c:pt>
                <c:pt idx="316">
                  <c:v>18.445499999999999</c:v>
                </c:pt>
                <c:pt idx="317">
                  <c:v>18.518000000000001</c:v>
                </c:pt>
                <c:pt idx="318">
                  <c:v>18.617999999999999</c:v>
                </c:pt>
                <c:pt idx="319">
                  <c:v>18.4878</c:v>
                </c:pt>
                <c:pt idx="320">
                  <c:v>18.550599999999999</c:v>
                </c:pt>
                <c:pt idx="321">
                  <c:v>18.713200000000001</c:v>
                </c:pt>
                <c:pt idx="322">
                  <c:v>18.626000000000001</c:v>
                </c:pt>
                <c:pt idx="323">
                  <c:v>18.5611</c:v>
                </c:pt>
                <c:pt idx="324">
                  <c:v>18.805800000000001</c:v>
                </c:pt>
                <c:pt idx="325">
                  <c:v>18.713999999999999</c:v>
                </c:pt>
                <c:pt idx="326">
                  <c:v>18.546700000000001</c:v>
                </c:pt>
                <c:pt idx="327">
                  <c:v>18.462499999999999</c:v>
                </c:pt>
                <c:pt idx="328">
                  <c:v>18.5961</c:v>
                </c:pt>
                <c:pt idx="329">
                  <c:v>18.497699999999998</c:v>
                </c:pt>
                <c:pt idx="330">
                  <c:v>17.863900000000001</c:v>
                </c:pt>
                <c:pt idx="331">
                  <c:v>18.619299999999999</c:v>
                </c:pt>
                <c:pt idx="332">
                  <c:v>18.788699999999999</c:v>
                </c:pt>
                <c:pt idx="333">
                  <c:v>18.639700000000001</c:v>
                </c:pt>
                <c:pt idx="334">
                  <c:v>18.595700000000001</c:v>
                </c:pt>
                <c:pt idx="335">
                  <c:v>18.602399999999999</c:v>
                </c:pt>
                <c:pt idx="336">
                  <c:v>18.591999999999999</c:v>
                </c:pt>
                <c:pt idx="337">
                  <c:v>18.995000000000001</c:v>
                </c:pt>
                <c:pt idx="338">
                  <c:v>18.674199999999999</c:v>
                </c:pt>
                <c:pt idx="339">
                  <c:v>18.707899999999999</c:v>
                </c:pt>
                <c:pt idx="340">
                  <c:v>18.808900000000001</c:v>
                </c:pt>
                <c:pt idx="341">
                  <c:v>18.555199999999999</c:v>
                </c:pt>
                <c:pt idx="342">
                  <c:v>16.191099999999999</c:v>
                </c:pt>
                <c:pt idx="343">
                  <c:v>15.9482</c:v>
                </c:pt>
                <c:pt idx="344">
                  <c:v>16.369299999999999</c:v>
                </c:pt>
                <c:pt idx="345">
                  <c:v>16.248100000000001</c:v>
                </c:pt>
                <c:pt idx="346">
                  <c:v>16.020199999999999</c:v>
                </c:pt>
                <c:pt idx="347">
                  <c:v>16.229700000000001</c:v>
                </c:pt>
                <c:pt idx="348">
                  <c:v>16.0547</c:v>
                </c:pt>
                <c:pt idx="349">
                  <c:v>16.075500000000002</c:v>
                </c:pt>
                <c:pt idx="350">
                  <c:v>16.198799999999999</c:v>
                </c:pt>
                <c:pt idx="351">
                  <c:v>16.2578</c:v>
                </c:pt>
                <c:pt idx="352">
                  <c:v>16.298100000000002</c:v>
                </c:pt>
                <c:pt idx="353">
                  <c:v>16.464300000000001</c:v>
                </c:pt>
                <c:pt idx="354">
                  <c:v>16.254200000000001</c:v>
                </c:pt>
                <c:pt idx="355">
                  <c:v>16.296299999999999</c:v>
                </c:pt>
                <c:pt idx="356">
                  <c:v>16.2285</c:v>
                </c:pt>
                <c:pt idx="357">
                  <c:v>16.297999999999998</c:v>
                </c:pt>
                <c:pt idx="358">
                  <c:v>16.3965</c:v>
                </c:pt>
                <c:pt idx="359">
                  <c:v>16.514299999999999</c:v>
                </c:pt>
                <c:pt idx="360">
                  <c:v>16.579999999999998</c:v>
                </c:pt>
                <c:pt idx="361">
                  <c:v>17.4206</c:v>
                </c:pt>
                <c:pt idx="362">
                  <c:v>15.085599999999999</c:v>
                </c:pt>
                <c:pt idx="363">
                  <c:v>16.2</c:v>
                </c:pt>
                <c:pt idx="364">
                  <c:v>15.545500000000001</c:v>
                </c:pt>
                <c:pt idx="365">
                  <c:v>15.2948</c:v>
                </c:pt>
                <c:pt idx="366">
                  <c:v>15.3104</c:v>
                </c:pt>
                <c:pt idx="367">
                  <c:v>17.847300000000001</c:v>
                </c:pt>
                <c:pt idx="368">
                  <c:v>14.358700000000001</c:v>
                </c:pt>
                <c:pt idx="369">
                  <c:v>14.357799999999999</c:v>
                </c:pt>
                <c:pt idx="370">
                  <c:v>15.053800000000001</c:v>
                </c:pt>
                <c:pt idx="371">
                  <c:v>13.793200000000001</c:v>
                </c:pt>
                <c:pt idx="372">
                  <c:v>14.7308</c:v>
                </c:pt>
                <c:pt idx="373">
                  <c:v>14.5725</c:v>
                </c:pt>
                <c:pt idx="374">
                  <c:v>15.848699999999999</c:v>
                </c:pt>
                <c:pt idx="375">
                  <c:v>15.9177</c:v>
                </c:pt>
                <c:pt idx="376">
                  <c:v>16.008099999999999</c:v>
                </c:pt>
                <c:pt idx="377">
                  <c:v>19.438300000000002</c:v>
                </c:pt>
                <c:pt idx="378">
                  <c:v>15.3672</c:v>
                </c:pt>
                <c:pt idx="379">
                  <c:v>16.7194</c:v>
                </c:pt>
                <c:pt idx="380">
                  <c:v>16.029199999999999</c:v>
                </c:pt>
                <c:pt idx="381">
                  <c:v>15.9552</c:v>
                </c:pt>
                <c:pt idx="382">
                  <c:v>15.0672</c:v>
                </c:pt>
                <c:pt idx="383">
                  <c:v>17.473099999999999</c:v>
                </c:pt>
                <c:pt idx="384">
                  <c:v>16.520700000000001</c:v>
                </c:pt>
                <c:pt idx="385">
                  <c:v>17.151499999999999</c:v>
                </c:pt>
                <c:pt idx="386">
                  <c:v>18.633099999999999</c:v>
                </c:pt>
                <c:pt idx="387">
                  <c:v>20.650400000000001</c:v>
                </c:pt>
                <c:pt idx="388">
                  <c:v>20.373799999999999</c:v>
                </c:pt>
                <c:pt idx="389">
                  <c:v>20.7807</c:v>
                </c:pt>
                <c:pt idx="390">
                  <c:v>20.7956</c:v>
                </c:pt>
                <c:pt idx="391">
                  <c:v>20.9619</c:v>
                </c:pt>
                <c:pt idx="392">
                  <c:v>20.7212</c:v>
                </c:pt>
                <c:pt idx="393">
                  <c:v>20.6797</c:v>
                </c:pt>
                <c:pt idx="394">
                  <c:v>20.7364</c:v>
                </c:pt>
                <c:pt idx="395">
                  <c:v>20.581600000000002</c:v>
                </c:pt>
                <c:pt idx="396">
                  <c:v>19.900200000000002</c:v>
                </c:pt>
                <c:pt idx="397">
                  <c:v>20.853100000000001</c:v>
                </c:pt>
                <c:pt idx="398">
                  <c:v>20.128900000000002</c:v>
                </c:pt>
                <c:pt idx="399">
                  <c:v>21.0504</c:v>
                </c:pt>
                <c:pt idx="400">
                  <c:v>19.2362</c:v>
                </c:pt>
                <c:pt idx="401">
                  <c:v>16.851199999999999</c:v>
                </c:pt>
                <c:pt idx="402">
                  <c:v>16.740500000000001</c:v>
                </c:pt>
                <c:pt idx="403">
                  <c:v>17.562100000000001</c:v>
                </c:pt>
                <c:pt idx="404">
                  <c:v>17.713999999999999</c:v>
                </c:pt>
                <c:pt idx="405">
                  <c:v>18.646799999999999</c:v>
                </c:pt>
                <c:pt idx="406">
                  <c:v>19.6967</c:v>
                </c:pt>
                <c:pt idx="407">
                  <c:v>20.744399999999999</c:v>
                </c:pt>
                <c:pt idx="408">
                  <c:v>20.684000000000001</c:v>
                </c:pt>
                <c:pt idx="409">
                  <c:v>19.168299999999999</c:v>
                </c:pt>
                <c:pt idx="410">
                  <c:v>19.3095</c:v>
                </c:pt>
                <c:pt idx="411">
                  <c:v>20.026299999999999</c:v>
                </c:pt>
                <c:pt idx="412">
                  <c:v>19.614000000000001</c:v>
                </c:pt>
                <c:pt idx="413">
                  <c:v>15.722099999999999</c:v>
                </c:pt>
                <c:pt idx="414">
                  <c:v>16.287400000000002</c:v>
                </c:pt>
                <c:pt idx="415">
                  <c:v>16.310500000000001</c:v>
                </c:pt>
                <c:pt idx="416">
                  <c:v>15.616199999999999</c:v>
                </c:pt>
                <c:pt idx="417">
                  <c:v>15.0238</c:v>
                </c:pt>
                <c:pt idx="418">
                  <c:v>16.4314</c:v>
                </c:pt>
                <c:pt idx="419">
                  <c:v>15.8071</c:v>
                </c:pt>
                <c:pt idx="420">
                  <c:v>14.224299999999999</c:v>
                </c:pt>
                <c:pt idx="421">
                  <c:v>14.8348</c:v>
                </c:pt>
                <c:pt idx="422">
                  <c:v>14.198499999999999</c:v>
                </c:pt>
                <c:pt idx="423">
                  <c:v>14.129200000000001</c:v>
                </c:pt>
                <c:pt idx="424">
                  <c:v>14.0509</c:v>
                </c:pt>
                <c:pt idx="425">
                  <c:v>14.224500000000001</c:v>
                </c:pt>
                <c:pt idx="426">
                  <c:v>14.161799999999999</c:v>
                </c:pt>
                <c:pt idx="427">
                  <c:v>14.1069</c:v>
                </c:pt>
                <c:pt idx="428">
                  <c:v>14.267200000000001</c:v>
                </c:pt>
                <c:pt idx="429">
                  <c:v>14.173400000000001</c:v>
                </c:pt>
                <c:pt idx="430">
                  <c:v>14.0692</c:v>
                </c:pt>
                <c:pt idx="431">
                  <c:v>14.1248</c:v>
                </c:pt>
                <c:pt idx="432">
                  <c:v>14.0875</c:v>
                </c:pt>
                <c:pt idx="433">
                  <c:v>13.962400000000001</c:v>
                </c:pt>
                <c:pt idx="434">
                  <c:v>14.118600000000001</c:v>
                </c:pt>
                <c:pt idx="435">
                  <c:v>20.8552</c:v>
                </c:pt>
                <c:pt idx="436">
                  <c:v>20.6067</c:v>
                </c:pt>
                <c:pt idx="437">
                  <c:v>20.531600000000001</c:v>
                </c:pt>
                <c:pt idx="438">
                  <c:v>20.691299999999998</c:v>
                </c:pt>
                <c:pt idx="439">
                  <c:v>20.170999999999999</c:v>
                </c:pt>
                <c:pt idx="440">
                  <c:v>20.272200000000002</c:v>
                </c:pt>
                <c:pt idx="441">
                  <c:v>20.642499999999998</c:v>
                </c:pt>
                <c:pt idx="442">
                  <c:v>19.761600000000001</c:v>
                </c:pt>
                <c:pt idx="443">
                  <c:v>19.331099999999999</c:v>
                </c:pt>
                <c:pt idx="444">
                  <c:v>19.738299999999999</c:v>
                </c:pt>
                <c:pt idx="445">
                  <c:v>16.0092</c:v>
                </c:pt>
                <c:pt idx="446">
                  <c:v>16.7667</c:v>
                </c:pt>
                <c:pt idx="447">
                  <c:v>15.9978</c:v>
                </c:pt>
                <c:pt idx="448">
                  <c:v>13.9131</c:v>
                </c:pt>
                <c:pt idx="449">
                  <c:v>15.2294</c:v>
                </c:pt>
                <c:pt idx="450">
                  <c:v>16.6525</c:v>
                </c:pt>
                <c:pt idx="451">
                  <c:v>17.303100000000001</c:v>
                </c:pt>
                <c:pt idx="452">
                  <c:v>16.4406</c:v>
                </c:pt>
                <c:pt idx="453">
                  <c:v>16.721900000000002</c:v>
                </c:pt>
                <c:pt idx="454">
                  <c:v>17.2439</c:v>
                </c:pt>
                <c:pt idx="455">
                  <c:v>15.347300000000001</c:v>
                </c:pt>
                <c:pt idx="456">
                  <c:v>14.356299999999999</c:v>
                </c:pt>
                <c:pt idx="457">
                  <c:v>14.351900000000001</c:v>
                </c:pt>
                <c:pt idx="458">
                  <c:v>11.475099999999999</c:v>
                </c:pt>
                <c:pt idx="459">
                  <c:v>11.7393</c:v>
                </c:pt>
                <c:pt idx="460">
                  <c:v>11.3287</c:v>
                </c:pt>
                <c:pt idx="461">
                  <c:v>11.7845</c:v>
                </c:pt>
                <c:pt idx="462">
                  <c:v>11.795199999999999</c:v>
                </c:pt>
                <c:pt idx="463">
                  <c:v>11.971299999999999</c:v>
                </c:pt>
                <c:pt idx="464">
                  <c:v>11.744199999999999</c:v>
                </c:pt>
                <c:pt idx="465">
                  <c:v>10.4238</c:v>
                </c:pt>
                <c:pt idx="466">
                  <c:v>12.9574</c:v>
                </c:pt>
                <c:pt idx="467">
                  <c:v>12.303699999999999</c:v>
                </c:pt>
              </c:numCache>
            </c:numRef>
          </c:xVal>
          <c:yVal>
            <c:numRef>
              <c:f>losses!$B$2:$B$469</c:f>
              <c:numCache>
                <c:formatCode>General</c:formatCode>
                <c:ptCount val="468"/>
                <c:pt idx="0">
                  <c:v>4.4462999999999999</c:v>
                </c:pt>
                <c:pt idx="1">
                  <c:v>4.6745999999999999</c:v>
                </c:pt>
                <c:pt idx="2">
                  <c:v>2.9062000000000001</c:v>
                </c:pt>
                <c:pt idx="3">
                  <c:v>3.3687999999999998</c:v>
                </c:pt>
                <c:pt idx="4">
                  <c:v>2.5139</c:v>
                </c:pt>
                <c:pt idx="5">
                  <c:v>2.7892000000000001</c:v>
                </c:pt>
                <c:pt idx="6">
                  <c:v>2.5874999999999999</c:v>
                </c:pt>
                <c:pt idx="7">
                  <c:v>3.8527</c:v>
                </c:pt>
                <c:pt idx="8">
                  <c:v>2.2530999999999999</c:v>
                </c:pt>
                <c:pt idx="9">
                  <c:v>3.3668</c:v>
                </c:pt>
                <c:pt idx="10">
                  <c:v>2.6701999999999999</c:v>
                </c:pt>
                <c:pt idx="11">
                  <c:v>4.8372000000000002</c:v>
                </c:pt>
                <c:pt idx="12">
                  <c:v>2.6541000000000001</c:v>
                </c:pt>
                <c:pt idx="13">
                  <c:v>2.8121999999999998</c:v>
                </c:pt>
                <c:pt idx="14">
                  <c:v>2.5547</c:v>
                </c:pt>
                <c:pt idx="15">
                  <c:v>2.8862000000000001</c:v>
                </c:pt>
                <c:pt idx="16">
                  <c:v>2.8344999999999998</c:v>
                </c:pt>
                <c:pt idx="17">
                  <c:v>2.7246000000000001</c:v>
                </c:pt>
                <c:pt idx="18">
                  <c:v>3.0291999999999999</c:v>
                </c:pt>
                <c:pt idx="19">
                  <c:v>2.4397000000000002</c:v>
                </c:pt>
                <c:pt idx="20">
                  <c:v>2.819</c:v>
                </c:pt>
                <c:pt idx="21">
                  <c:v>2.4777</c:v>
                </c:pt>
                <c:pt idx="22">
                  <c:v>2.4634999999999998</c:v>
                </c:pt>
                <c:pt idx="23">
                  <c:v>2.1153</c:v>
                </c:pt>
                <c:pt idx="24">
                  <c:v>1.7203999999999999</c:v>
                </c:pt>
                <c:pt idx="25">
                  <c:v>1.7226999999999999</c:v>
                </c:pt>
                <c:pt idx="26">
                  <c:v>1.5659000000000001</c:v>
                </c:pt>
                <c:pt idx="27">
                  <c:v>1.853</c:v>
                </c:pt>
                <c:pt idx="28">
                  <c:v>1.9918</c:v>
                </c:pt>
                <c:pt idx="29">
                  <c:v>1.8929</c:v>
                </c:pt>
                <c:pt idx="30">
                  <c:v>1.6830000000000001</c:v>
                </c:pt>
                <c:pt idx="31">
                  <c:v>1.84</c:v>
                </c:pt>
                <c:pt idx="32">
                  <c:v>1.7737000000000001</c:v>
                </c:pt>
                <c:pt idx="33">
                  <c:v>1.7251000000000001</c:v>
                </c:pt>
                <c:pt idx="34">
                  <c:v>1.8024</c:v>
                </c:pt>
                <c:pt idx="35">
                  <c:v>1.8391999999999999</c:v>
                </c:pt>
                <c:pt idx="36">
                  <c:v>1.9363999999999999</c:v>
                </c:pt>
                <c:pt idx="37">
                  <c:v>2.5992000000000002</c:v>
                </c:pt>
                <c:pt idx="38">
                  <c:v>2.0503999999999998</c:v>
                </c:pt>
                <c:pt idx="39">
                  <c:v>2.161</c:v>
                </c:pt>
                <c:pt idx="40">
                  <c:v>1.9864999999999999</c:v>
                </c:pt>
                <c:pt idx="41">
                  <c:v>1.9791000000000001</c:v>
                </c:pt>
                <c:pt idx="42">
                  <c:v>2.8839999999999999</c:v>
                </c:pt>
                <c:pt idx="43">
                  <c:v>1.9996</c:v>
                </c:pt>
                <c:pt idx="44">
                  <c:v>3.0379999999999998</c:v>
                </c:pt>
                <c:pt idx="45">
                  <c:v>2.1581000000000001</c:v>
                </c:pt>
                <c:pt idx="46">
                  <c:v>2.4165999999999999</c:v>
                </c:pt>
                <c:pt idx="47">
                  <c:v>1.1132</c:v>
                </c:pt>
                <c:pt idx="48">
                  <c:v>1.3613</c:v>
                </c:pt>
                <c:pt idx="49">
                  <c:v>1.3368</c:v>
                </c:pt>
                <c:pt idx="50">
                  <c:v>1.2829999999999999</c:v>
                </c:pt>
                <c:pt idx="51">
                  <c:v>1.2628999999999999</c:v>
                </c:pt>
                <c:pt idx="52">
                  <c:v>1.5588</c:v>
                </c:pt>
                <c:pt idx="53">
                  <c:v>1.4205000000000001</c:v>
                </c:pt>
                <c:pt idx="54">
                  <c:v>1.3184</c:v>
                </c:pt>
                <c:pt idx="55">
                  <c:v>1.4662999999999999</c:v>
                </c:pt>
                <c:pt idx="56">
                  <c:v>1.4180999999999999</c:v>
                </c:pt>
                <c:pt idx="57">
                  <c:v>1.349</c:v>
                </c:pt>
                <c:pt idx="58">
                  <c:v>1.4292</c:v>
                </c:pt>
                <c:pt idx="59">
                  <c:v>1.3172999999999999</c:v>
                </c:pt>
                <c:pt idx="60">
                  <c:v>1.3044</c:v>
                </c:pt>
                <c:pt idx="61">
                  <c:v>1.3364</c:v>
                </c:pt>
                <c:pt idx="62">
                  <c:v>1.2447999999999999</c:v>
                </c:pt>
                <c:pt idx="63">
                  <c:v>1.2564</c:v>
                </c:pt>
                <c:pt idx="64">
                  <c:v>1.4462999999999999</c:v>
                </c:pt>
                <c:pt idx="65">
                  <c:v>1.2222</c:v>
                </c:pt>
                <c:pt idx="66">
                  <c:v>1.2021999999999999</c:v>
                </c:pt>
                <c:pt idx="67">
                  <c:v>1.0774999999999999</c:v>
                </c:pt>
                <c:pt idx="68">
                  <c:v>1.1755</c:v>
                </c:pt>
                <c:pt idx="69">
                  <c:v>1.2027000000000001</c:v>
                </c:pt>
                <c:pt idx="70">
                  <c:v>1.2509999999999999</c:v>
                </c:pt>
                <c:pt idx="71">
                  <c:v>1.0647</c:v>
                </c:pt>
                <c:pt idx="72">
                  <c:v>1.3815</c:v>
                </c:pt>
                <c:pt idx="73">
                  <c:v>1.4887999999999999</c:v>
                </c:pt>
                <c:pt idx="74">
                  <c:v>3.8437000000000001</c:v>
                </c:pt>
                <c:pt idx="75">
                  <c:v>1.6061000000000001</c:v>
                </c:pt>
                <c:pt idx="76">
                  <c:v>1.5045999999999999</c:v>
                </c:pt>
                <c:pt idx="77">
                  <c:v>1.5702</c:v>
                </c:pt>
                <c:pt idx="78">
                  <c:v>1.5488999999999999</c:v>
                </c:pt>
                <c:pt idx="79">
                  <c:v>2.5135999999999998</c:v>
                </c:pt>
                <c:pt idx="80">
                  <c:v>2.8549000000000002</c:v>
                </c:pt>
                <c:pt idx="81">
                  <c:v>1.4187000000000001</c:v>
                </c:pt>
                <c:pt idx="82">
                  <c:v>1.6385000000000001</c:v>
                </c:pt>
                <c:pt idx="83">
                  <c:v>2.8986000000000001</c:v>
                </c:pt>
                <c:pt idx="84">
                  <c:v>3.3319999999999999</c:v>
                </c:pt>
                <c:pt idx="85">
                  <c:v>1.6808000000000001</c:v>
                </c:pt>
                <c:pt idx="86">
                  <c:v>1.8213999999999999</c:v>
                </c:pt>
                <c:pt idx="87">
                  <c:v>1.5676000000000001</c:v>
                </c:pt>
                <c:pt idx="88">
                  <c:v>2.3645999999999998</c:v>
                </c:pt>
                <c:pt idx="89">
                  <c:v>1.5626</c:v>
                </c:pt>
                <c:pt idx="90">
                  <c:v>3.0306000000000002</c:v>
                </c:pt>
                <c:pt idx="91">
                  <c:v>1.5329999999999999</c:v>
                </c:pt>
                <c:pt idx="92">
                  <c:v>1.6033999999999999</c:v>
                </c:pt>
                <c:pt idx="93">
                  <c:v>1.6893</c:v>
                </c:pt>
                <c:pt idx="94">
                  <c:v>1.6086</c:v>
                </c:pt>
                <c:pt idx="95">
                  <c:v>1.4302999999999999</c:v>
                </c:pt>
                <c:pt idx="96">
                  <c:v>1.194</c:v>
                </c:pt>
                <c:pt idx="97">
                  <c:v>1.3572</c:v>
                </c:pt>
                <c:pt idx="98">
                  <c:v>1.3480000000000001</c:v>
                </c:pt>
                <c:pt idx="99">
                  <c:v>1.2305999999999999</c:v>
                </c:pt>
                <c:pt idx="100">
                  <c:v>1.4296</c:v>
                </c:pt>
                <c:pt idx="101">
                  <c:v>1.5644</c:v>
                </c:pt>
                <c:pt idx="102">
                  <c:v>1.4211</c:v>
                </c:pt>
                <c:pt idx="103">
                  <c:v>1.3514999999999999</c:v>
                </c:pt>
                <c:pt idx="104">
                  <c:v>3.1173000000000002</c:v>
                </c:pt>
                <c:pt idx="105">
                  <c:v>1.5113000000000001</c:v>
                </c:pt>
                <c:pt idx="106">
                  <c:v>1.3498000000000001</c:v>
                </c:pt>
                <c:pt idx="107">
                  <c:v>1.4764999999999999</c:v>
                </c:pt>
                <c:pt idx="108">
                  <c:v>1.3868</c:v>
                </c:pt>
                <c:pt idx="109">
                  <c:v>1.4863999999999999</c:v>
                </c:pt>
                <c:pt idx="110">
                  <c:v>1.3674999999999999</c:v>
                </c:pt>
                <c:pt idx="111">
                  <c:v>1.4339</c:v>
                </c:pt>
                <c:pt idx="112">
                  <c:v>1.5113000000000001</c:v>
                </c:pt>
                <c:pt idx="113">
                  <c:v>2.7738</c:v>
                </c:pt>
                <c:pt idx="114">
                  <c:v>1.4754</c:v>
                </c:pt>
                <c:pt idx="115">
                  <c:v>1.4584999999999999</c:v>
                </c:pt>
                <c:pt idx="116">
                  <c:v>1.5038</c:v>
                </c:pt>
                <c:pt idx="117">
                  <c:v>1.2925</c:v>
                </c:pt>
                <c:pt idx="118">
                  <c:v>1.5528999999999999</c:v>
                </c:pt>
                <c:pt idx="119">
                  <c:v>1.1182000000000001</c:v>
                </c:pt>
                <c:pt idx="120">
                  <c:v>1.5</c:v>
                </c:pt>
                <c:pt idx="121">
                  <c:v>1.4454</c:v>
                </c:pt>
                <c:pt idx="122">
                  <c:v>1.2797000000000001</c:v>
                </c:pt>
                <c:pt idx="123">
                  <c:v>1.3258000000000001</c:v>
                </c:pt>
                <c:pt idx="124">
                  <c:v>2.9956999999999998</c:v>
                </c:pt>
                <c:pt idx="125">
                  <c:v>3.0446</c:v>
                </c:pt>
                <c:pt idx="126">
                  <c:v>1.3915</c:v>
                </c:pt>
                <c:pt idx="127">
                  <c:v>1.232</c:v>
                </c:pt>
                <c:pt idx="128">
                  <c:v>1.4821</c:v>
                </c:pt>
                <c:pt idx="129">
                  <c:v>1.5541</c:v>
                </c:pt>
                <c:pt idx="130">
                  <c:v>1.5199</c:v>
                </c:pt>
                <c:pt idx="131">
                  <c:v>1.3043</c:v>
                </c:pt>
                <c:pt idx="132">
                  <c:v>2.5162</c:v>
                </c:pt>
                <c:pt idx="133">
                  <c:v>1.5056</c:v>
                </c:pt>
                <c:pt idx="134">
                  <c:v>1.5512999999999999</c:v>
                </c:pt>
                <c:pt idx="135">
                  <c:v>1.7068000000000001</c:v>
                </c:pt>
                <c:pt idx="136">
                  <c:v>2.9689999999999999</c:v>
                </c:pt>
                <c:pt idx="137">
                  <c:v>1.2768999999999999</c:v>
                </c:pt>
                <c:pt idx="138">
                  <c:v>2.5137</c:v>
                </c:pt>
                <c:pt idx="139">
                  <c:v>1.4121999999999999</c:v>
                </c:pt>
                <c:pt idx="140">
                  <c:v>1.1388</c:v>
                </c:pt>
                <c:pt idx="141">
                  <c:v>1.2394000000000001</c:v>
                </c:pt>
                <c:pt idx="142">
                  <c:v>1.1559999999999999</c:v>
                </c:pt>
                <c:pt idx="143">
                  <c:v>1.4349000000000001</c:v>
                </c:pt>
                <c:pt idx="144">
                  <c:v>1.6205000000000001</c:v>
                </c:pt>
                <c:pt idx="145">
                  <c:v>1.2437</c:v>
                </c:pt>
                <c:pt idx="146">
                  <c:v>1.3230999999999999</c:v>
                </c:pt>
                <c:pt idx="147">
                  <c:v>1.3788</c:v>
                </c:pt>
                <c:pt idx="148">
                  <c:v>1.3376999999999999</c:v>
                </c:pt>
                <c:pt idx="149">
                  <c:v>3.1404000000000001</c:v>
                </c:pt>
                <c:pt idx="150">
                  <c:v>1.2255</c:v>
                </c:pt>
                <c:pt idx="151">
                  <c:v>1.0629999999999999</c:v>
                </c:pt>
                <c:pt idx="152">
                  <c:v>1.2091000000000001</c:v>
                </c:pt>
                <c:pt idx="153">
                  <c:v>1.2668999999999999</c:v>
                </c:pt>
                <c:pt idx="154">
                  <c:v>0.94630000000000003</c:v>
                </c:pt>
                <c:pt idx="155">
                  <c:v>1.1665000000000001</c:v>
                </c:pt>
                <c:pt idx="156">
                  <c:v>1.2646999999999999</c:v>
                </c:pt>
                <c:pt idx="157">
                  <c:v>1.3374999999999999</c:v>
                </c:pt>
                <c:pt idx="158">
                  <c:v>1.4186000000000001</c:v>
                </c:pt>
                <c:pt idx="159">
                  <c:v>1.3197000000000001</c:v>
                </c:pt>
                <c:pt idx="160">
                  <c:v>1.1251</c:v>
                </c:pt>
                <c:pt idx="161">
                  <c:v>1.1577</c:v>
                </c:pt>
                <c:pt idx="162">
                  <c:v>1.472</c:v>
                </c:pt>
                <c:pt idx="163">
                  <c:v>1.3084</c:v>
                </c:pt>
                <c:pt idx="164">
                  <c:v>1.2083999999999999</c:v>
                </c:pt>
                <c:pt idx="165">
                  <c:v>1.2655000000000001</c:v>
                </c:pt>
                <c:pt idx="166">
                  <c:v>1.0243</c:v>
                </c:pt>
                <c:pt idx="167">
                  <c:v>1.4051</c:v>
                </c:pt>
                <c:pt idx="168">
                  <c:v>1.5112000000000001</c:v>
                </c:pt>
                <c:pt idx="169">
                  <c:v>1.2219</c:v>
                </c:pt>
                <c:pt idx="170">
                  <c:v>2.9386000000000001</c:v>
                </c:pt>
                <c:pt idx="171">
                  <c:v>1.4792000000000001</c:v>
                </c:pt>
                <c:pt idx="172">
                  <c:v>1.5839000000000001</c:v>
                </c:pt>
                <c:pt idx="173">
                  <c:v>1.2424999999999999</c:v>
                </c:pt>
                <c:pt idx="174">
                  <c:v>1.4843999999999999</c:v>
                </c:pt>
                <c:pt idx="175">
                  <c:v>1.2838000000000001</c:v>
                </c:pt>
                <c:pt idx="176">
                  <c:v>1.2992999999999999</c:v>
                </c:pt>
                <c:pt idx="177">
                  <c:v>1.5973999999999999</c:v>
                </c:pt>
                <c:pt idx="178">
                  <c:v>1.6823999999999999</c:v>
                </c:pt>
                <c:pt idx="179">
                  <c:v>1.5771999999999999</c:v>
                </c:pt>
                <c:pt idx="180">
                  <c:v>1.5396000000000001</c:v>
                </c:pt>
                <c:pt idx="181">
                  <c:v>1.3243</c:v>
                </c:pt>
                <c:pt idx="182">
                  <c:v>1.6168</c:v>
                </c:pt>
                <c:pt idx="183">
                  <c:v>1.6177999999999999</c:v>
                </c:pt>
                <c:pt idx="184">
                  <c:v>1.5477000000000001</c:v>
                </c:pt>
                <c:pt idx="185">
                  <c:v>1.4040999999999999</c:v>
                </c:pt>
                <c:pt idx="186">
                  <c:v>1.4151</c:v>
                </c:pt>
                <c:pt idx="187">
                  <c:v>1.4232</c:v>
                </c:pt>
                <c:pt idx="188">
                  <c:v>1.4936</c:v>
                </c:pt>
                <c:pt idx="189">
                  <c:v>1.3907</c:v>
                </c:pt>
                <c:pt idx="190">
                  <c:v>1.1255999999999999</c:v>
                </c:pt>
                <c:pt idx="191">
                  <c:v>1.2461</c:v>
                </c:pt>
                <c:pt idx="192">
                  <c:v>1.3595999999999999</c:v>
                </c:pt>
                <c:pt idx="193">
                  <c:v>1.3912</c:v>
                </c:pt>
                <c:pt idx="194">
                  <c:v>1.4901</c:v>
                </c:pt>
                <c:pt idx="195">
                  <c:v>1.2097</c:v>
                </c:pt>
                <c:pt idx="196">
                  <c:v>1.3227</c:v>
                </c:pt>
                <c:pt idx="197">
                  <c:v>1.1839999999999999</c:v>
                </c:pt>
                <c:pt idx="198">
                  <c:v>1.6205000000000001</c:v>
                </c:pt>
                <c:pt idx="199">
                  <c:v>1.6216999999999999</c:v>
                </c:pt>
                <c:pt idx="200">
                  <c:v>1.6126</c:v>
                </c:pt>
                <c:pt idx="201">
                  <c:v>1.1654</c:v>
                </c:pt>
                <c:pt idx="202">
                  <c:v>1.4414</c:v>
                </c:pt>
                <c:pt idx="203">
                  <c:v>1.5008999999999999</c:v>
                </c:pt>
                <c:pt idx="204">
                  <c:v>1.8945000000000001</c:v>
                </c:pt>
                <c:pt idx="205">
                  <c:v>1.8748</c:v>
                </c:pt>
                <c:pt idx="206">
                  <c:v>1.9220999999999999</c:v>
                </c:pt>
                <c:pt idx="207">
                  <c:v>2.0207000000000002</c:v>
                </c:pt>
                <c:pt idx="208">
                  <c:v>1.9287000000000001</c:v>
                </c:pt>
                <c:pt idx="209">
                  <c:v>2.1133000000000002</c:v>
                </c:pt>
                <c:pt idx="210">
                  <c:v>2.0055999999999998</c:v>
                </c:pt>
                <c:pt idx="211">
                  <c:v>1.9635</c:v>
                </c:pt>
                <c:pt idx="212">
                  <c:v>1.8686</c:v>
                </c:pt>
                <c:pt idx="213">
                  <c:v>1.7952999999999999</c:v>
                </c:pt>
                <c:pt idx="214">
                  <c:v>3.7759</c:v>
                </c:pt>
                <c:pt idx="215">
                  <c:v>1.9046000000000001</c:v>
                </c:pt>
                <c:pt idx="216">
                  <c:v>1.8297000000000001</c:v>
                </c:pt>
                <c:pt idx="217">
                  <c:v>1.8107</c:v>
                </c:pt>
                <c:pt idx="218">
                  <c:v>1.9928999999999999</c:v>
                </c:pt>
                <c:pt idx="219">
                  <c:v>1.9305000000000001</c:v>
                </c:pt>
                <c:pt idx="220">
                  <c:v>1.905</c:v>
                </c:pt>
                <c:pt idx="221">
                  <c:v>1.9882</c:v>
                </c:pt>
                <c:pt idx="222">
                  <c:v>1.9091</c:v>
                </c:pt>
                <c:pt idx="223">
                  <c:v>1.4403999999999999</c:v>
                </c:pt>
                <c:pt idx="224">
                  <c:v>1.5325</c:v>
                </c:pt>
                <c:pt idx="225">
                  <c:v>1.3589</c:v>
                </c:pt>
                <c:pt idx="226">
                  <c:v>3.2103999999999999</c:v>
                </c:pt>
                <c:pt idx="227">
                  <c:v>1.5793999999999999</c:v>
                </c:pt>
                <c:pt idx="228">
                  <c:v>1.6469</c:v>
                </c:pt>
                <c:pt idx="229">
                  <c:v>1.5071000000000001</c:v>
                </c:pt>
                <c:pt idx="230">
                  <c:v>1.5247999999999999</c:v>
                </c:pt>
                <c:pt idx="231">
                  <c:v>1.5142</c:v>
                </c:pt>
                <c:pt idx="232">
                  <c:v>1.2195</c:v>
                </c:pt>
                <c:pt idx="233">
                  <c:v>1.4735</c:v>
                </c:pt>
                <c:pt idx="234">
                  <c:v>1.6798999999999999</c:v>
                </c:pt>
                <c:pt idx="235">
                  <c:v>1.5367</c:v>
                </c:pt>
                <c:pt idx="236">
                  <c:v>1.3622000000000001</c:v>
                </c:pt>
                <c:pt idx="237">
                  <c:v>1.9316</c:v>
                </c:pt>
                <c:pt idx="238">
                  <c:v>3.1526999999999998</c:v>
                </c:pt>
                <c:pt idx="239">
                  <c:v>2.3203</c:v>
                </c:pt>
                <c:pt idx="240">
                  <c:v>2.4001000000000001</c:v>
                </c:pt>
                <c:pt idx="241">
                  <c:v>2.8262999999999998</c:v>
                </c:pt>
                <c:pt idx="242">
                  <c:v>2.2722000000000002</c:v>
                </c:pt>
                <c:pt idx="243">
                  <c:v>2.2387000000000001</c:v>
                </c:pt>
                <c:pt idx="244">
                  <c:v>2.1766999999999999</c:v>
                </c:pt>
                <c:pt idx="245">
                  <c:v>2.1945000000000001</c:v>
                </c:pt>
                <c:pt idx="246">
                  <c:v>2.9119000000000002</c:v>
                </c:pt>
                <c:pt idx="247">
                  <c:v>2.4199000000000002</c:v>
                </c:pt>
                <c:pt idx="248">
                  <c:v>3.5070999999999999</c:v>
                </c:pt>
                <c:pt idx="249">
                  <c:v>3.9106000000000001</c:v>
                </c:pt>
                <c:pt idx="250">
                  <c:v>2.4270999999999998</c:v>
                </c:pt>
                <c:pt idx="251">
                  <c:v>2.2825000000000002</c:v>
                </c:pt>
                <c:pt idx="252">
                  <c:v>2.1751</c:v>
                </c:pt>
                <c:pt idx="253">
                  <c:v>2.2917999999999998</c:v>
                </c:pt>
                <c:pt idx="254">
                  <c:v>2.5446</c:v>
                </c:pt>
                <c:pt idx="255">
                  <c:v>2.1709000000000001</c:v>
                </c:pt>
                <c:pt idx="256">
                  <c:v>2.1762999999999999</c:v>
                </c:pt>
                <c:pt idx="257">
                  <c:v>2.1575000000000002</c:v>
                </c:pt>
                <c:pt idx="258">
                  <c:v>2.3208000000000002</c:v>
                </c:pt>
                <c:pt idx="259">
                  <c:v>2.1265999999999998</c:v>
                </c:pt>
                <c:pt idx="260">
                  <c:v>2.3142</c:v>
                </c:pt>
                <c:pt idx="261">
                  <c:v>2.2917999999999998</c:v>
                </c:pt>
                <c:pt idx="262">
                  <c:v>2.4197000000000002</c:v>
                </c:pt>
                <c:pt idx="263">
                  <c:v>2.0991</c:v>
                </c:pt>
                <c:pt idx="264">
                  <c:v>2.1839</c:v>
                </c:pt>
                <c:pt idx="265">
                  <c:v>2.5565000000000002</c:v>
                </c:pt>
                <c:pt idx="266">
                  <c:v>2.2006999999999999</c:v>
                </c:pt>
                <c:pt idx="267">
                  <c:v>2.1335999999999999</c:v>
                </c:pt>
                <c:pt idx="268">
                  <c:v>2.2269000000000001</c:v>
                </c:pt>
                <c:pt idx="269">
                  <c:v>2.4722</c:v>
                </c:pt>
                <c:pt idx="270">
                  <c:v>1.9545999999999999</c:v>
                </c:pt>
                <c:pt idx="271">
                  <c:v>2.3959000000000001</c:v>
                </c:pt>
                <c:pt idx="272">
                  <c:v>1.9348000000000001</c:v>
                </c:pt>
                <c:pt idx="273">
                  <c:v>1.8270999999999999</c:v>
                </c:pt>
                <c:pt idx="274">
                  <c:v>1.4733000000000001</c:v>
                </c:pt>
                <c:pt idx="275">
                  <c:v>1.3748</c:v>
                </c:pt>
                <c:pt idx="276">
                  <c:v>1.8180000000000001</c:v>
                </c:pt>
                <c:pt idx="277">
                  <c:v>1.3299000000000001</c:v>
                </c:pt>
                <c:pt idx="278">
                  <c:v>1.5646</c:v>
                </c:pt>
                <c:pt idx="279">
                  <c:v>3.0893000000000002</c:v>
                </c:pt>
                <c:pt idx="280">
                  <c:v>1.5484</c:v>
                </c:pt>
                <c:pt idx="281">
                  <c:v>4.3118999999999996</c:v>
                </c:pt>
                <c:pt idx="282">
                  <c:v>1.4701</c:v>
                </c:pt>
                <c:pt idx="283">
                  <c:v>1.3794999999999999</c:v>
                </c:pt>
                <c:pt idx="284">
                  <c:v>2.7991000000000001</c:v>
                </c:pt>
                <c:pt idx="285">
                  <c:v>1.8295999999999999</c:v>
                </c:pt>
                <c:pt idx="286">
                  <c:v>1.7044999999999999</c:v>
                </c:pt>
                <c:pt idx="287">
                  <c:v>1.8357000000000001</c:v>
                </c:pt>
                <c:pt idx="288">
                  <c:v>1.4584999999999999</c:v>
                </c:pt>
                <c:pt idx="289">
                  <c:v>1.6508</c:v>
                </c:pt>
                <c:pt idx="290">
                  <c:v>1.7306999999999999</c:v>
                </c:pt>
                <c:pt idx="291">
                  <c:v>1.9756</c:v>
                </c:pt>
                <c:pt idx="292">
                  <c:v>1.7249000000000001</c:v>
                </c:pt>
                <c:pt idx="293">
                  <c:v>1.7722</c:v>
                </c:pt>
                <c:pt idx="294">
                  <c:v>2.0752999999999999</c:v>
                </c:pt>
                <c:pt idx="295">
                  <c:v>1.6990000000000001</c:v>
                </c:pt>
                <c:pt idx="296">
                  <c:v>5.5610999999999997</c:v>
                </c:pt>
                <c:pt idx="297">
                  <c:v>1.8752</c:v>
                </c:pt>
                <c:pt idx="298">
                  <c:v>1.5835999999999999</c:v>
                </c:pt>
                <c:pt idx="299">
                  <c:v>1.3951</c:v>
                </c:pt>
                <c:pt idx="300">
                  <c:v>1.6</c:v>
                </c:pt>
                <c:pt idx="301">
                  <c:v>1.4306000000000001</c:v>
                </c:pt>
                <c:pt idx="302">
                  <c:v>1.7789999999999999</c:v>
                </c:pt>
                <c:pt idx="303">
                  <c:v>1.5241</c:v>
                </c:pt>
                <c:pt idx="304">
                  <c:v>1.6144000000000001</c:v>
                </c:pt>
                <c:pt idx="305">
                  <c:v>1.4439</c:v>
                </c:pt>
                <c:pt idx="306">
                  <c:v>3.1663999999999999</c:v>
                </c:pt>
                <c:pt idx="307">
                  <c:v>1.5358000000000001</c:v>
                </c:pt>
                <c:pt idx="308">
                  <c:v>3.9540000000000002</c:v>
                </c:pt>
                <c:pt idx="309">
                  <c:v>4.7146999999999997</c:v>
                </c:pt>
                <c:pt idx="310">
                  <c:v>1.3732</c:v>
                </c:pt>
                <c:pt idx="311">
                  <c:v>1.6589</c:v>
                </c:pt>
                <c:pt idx="312">
                  <c:v>1.3767</c:v>
                </c:pt>
                <c:pt idx="313">
                  <c:v>1.3866000000000001</c:v>
                </c:pt>
                <c:pt idx="314">
                  <c:v>1.5891999999999999</c:v>
                </c:pt>
                <c:pt idx="315">
                  <c:v>1.6082000000000001</c:v>
                </c:pt>
                <c:pt idx="316">
                  <c:v>1.8083</c:v>
                </c:pt>
                <c:pt idx="317">
                  <c:v>1.7458</c:v>
                </c:pt>
                <c:pt idx="318">
                  <c:v>1.6592</c:v>
                </c:pt>
                <c:pt idx="319">
                  <c:v>1.5765</c:v>
                </c:pt>
                <c:pt idx="320">
                  <c:v>1.5341</c:v>
                </c:pt>
                <c:pt idx="321">
                  <c:v>1.4914000000000001</c:v>
                </c:pt>
                <c:pt idx="322">
                  <c:v>3.9483999999999999</c:v>
                </c:pt>
                <c:pt idx="323">
                  <c:v>1.5430999999999999</c:v>
                </c:pt>
                <c:pt idx="324">
                  <c:v>1.625</c:v>
                </c:pt>
                <c:pt idx="325">
                  <c:v>1.3744000000000001</c:v>
                </c:pt>
                <c:pt idx="326">
                  <c:v>1.6440999999999999</c:v>
                </c:pt>
                <c:pt idx="327">
                  <c:v>1.6872</c:v>
                </c:pt>
                <c:pt idx="328">
                  <c:v>1.7451000000000001</c:v>
                </c:pt>
                <c:pt idx="329">
                  <c:v>1.4672000000000001</c:v>
                </c:pt>
                <c:pt idx="330">
                  <c:v>3.4039000000000001</c:v>
                </c:pt>
                <c:pt idx="331">
                  <c:v>5.4394999999999998</c:v>
                </c:pt>
                <c:pt idx="332">
                  <c:v>1.5558000000000001</c:v>
                </c:pt>
                <c:pt idx="333">
                  <c:v>1.5702</c:v>
                </c:pt>
                <c:pt idx="334">
                  <c:v>1.5993999999999999</c:v>
                </c:pt>
                <c:pt idx="335">
                  <c:v>1.8740000000000001</c:v>
                </c:pt>
                <c:pt idx="336">
                  <c:v>1.7061999999999999</c:v>
                </c:pt>
                <c:pt idx="337">
                  <c:v>1.6561999999999999</c:v>
                </c:pt>
                <c:pt idx="338">
                  <c:v>1.6241000000000001</c:v>
                </c:pt>
                <c:pt idx="339">
                  <c:v>1.5376000000000001</c:v>
                </c:pt>
                <c:pt idx="340">
                  <c:v>1.7996000000000001</c:v>
                </c:pt>
                <c:pt idx="341">
                  <c:v>1.6437999999999999</c:v>
                </c:pt>
                <c:pt idx="342">
                  <c:v>1.3096000000000001</c:v>
                </c:pt>
                <c:pt idx="343">
                  <c:v>1.3565</c:v>
                </c:pt>
                <c:pt idx="344">
                  <c:v>1.3244</c:v>
                </c:pt>
                <c:pt idx="345">
                  <c:v>1.3789</c:v>
                </c:pt>
                <c:pt idx="346">
                  <c:v>1.3654999999999999</c:v>
                </c:pt>
                <c:pt idx="347">
                  <c:v>2.4931000000000001</c:v>
                </c:pt>
                <c:pt idx="348">
                  <c:v>1.4015</c:v>
                </c:pt>
                <c:pt idx="349">
                  <c:v>1.4408000000000001</c:v>
                </c:pt>
                <c:pt idx="350">
                  <c:v>1.3779999999999999</c:v>
                </c:pt>
                <c:pt idx="351">
                  <c:v>1.4357</c:v>
                </c:pt>
                <c:pt idx="352">
                  <c:v>1.4041999999999999</c:v>
                </c:pt>
                <c:pt idx="353">
                  <c:v>1.2425999999999999</c:v>
                </c:pt>
                <c:pt idx="354">
                  <c:v>1.3680000000000001</c:v>
                </c:pt>
                <c:pt idx="355">
                  <c:v>1.3861000000000001</c:v>
                </c:pt>
                <c:pt idx="356">
                  <c:v>1.2630999999999999</c:v>
                </c:pt>
                <c:pt idx="357">
                  <c:v>1.494</c:v>
                </c:pt>
                <c:pt idx="358">
                  <c:v>1.3599000000000001</c:v>
                </c:pt>
                <c:pt idx="359">
                  <c:v>2.9182999999999999</c:v>
                </c:pt>
                <c:pt idx="360">
                  <c:v>1.2803</c:v>
                </c:pt>
                <c:pt idx="361">
                  <c:v>1.2407999999999999</c:v>
                </c:pt>
                <c:pt idx="362">
                  <c:v>1.3423</c:v>
                </c:pt>
                <c:pt idx="363">
                  <c:v>2.0979999999999999</c:v>
                </c:pt>
                <c:pt idx="364">
                  <c:v>2.4405999999999999</c:v>
                </c:pt>
                <c:pt idx="365">
                  <c:v>1.4235</c:v>
                </c:pt>
                <c:pt idx="366">
                  <c:v>1.3681000000000001</c:v>
                </c:pt>
                <c:pt idx="367">
                  <c:v>1.2162999999999999</c:v>
                </c:pt>
                <c:pt idx="368">
                  <c:v>2.8083</c:v>
                </c:pt>
                <c:pt idx="369">
                  <c:v>1.4123000000000001</c:v>
                </c:pt>
                <c:pt idx="370">
                  <c:v>1.3110999999999999</c:v>
                </c:pt>
                <c:pt idx="371">
                  <c:v>1.3413999999999999</c:v>
                </c:pt>
                <c:pt idx="372">
                  <c:v>1.1911</c:v>
                </c:pt>
                <c:pt idx="373">
                  <c:v>1.0765</c:v>
                </c:pt>
                <c:pt idx="374">
                  <c:v>1.2354000000000001</c:v>
                </c:pt>
                <c:pt idx="375">
                  <c:v>1.3754</c:v>
                </c:pt>
                <c:pt idx="376">
                  <c:v>2.6042999999999998</c:v>
                </c:pt>
                <c:pt idx="377">
                  <c:v>1.8005</c:v>
                </c:pt>
                <c:pt idx="378">
                  <c:v>1.2942</c:v>
                </c:pt>
                <c:pt idx="379">
                  <c:v>1.3246</c:v>
                </c:pt>
                <c:pt idx="380">
                  <c:v>1.2232000000000001</c:v>
                </c:pt>
                <c:pt idx="381">
                  <c:v>2.4388000000000001</c:v>
                </c:pt>
                <c:pt idx="382">
                  <c:v>1.0318000000000001</c:v>
                </c:pt>
                <c:pt idx="383">
                  <c:v>2.9157999999999999</c:v>
                </c:pt>
                <c:pt idx="384">
                  <c:v>1.3848</c:v>
                </c:pt>
                <c:pt idx="385">
                  <c:v>1.4064000000000001</c:v>
                </c:pt>
                <c:pt idx="386">
                  <c:v>1.5</c:v>
                </c:pt>
                <c:pt idx="387">
                  <c:v>1.4048</c:v>
                </c:pt>
                <c:pt idx="388">
                  <c:v>1.7037</c:v>
                </c:pt>
                <c:pt idx="389">
                  <c:v>1.6839999999999999</c:v>
                </c:pt>
                <c:pt idx="390">
                  <c:v>2.6939000000000002</c:v>
                </c:pt>
                <c:pt idx="391">
                  <c:v>1.6655</c:v>
                </c:pt>
                <c:pt idx="392">
                  <c:v>1.8413999999999999</c:v>
                </c:pt>
                <c:pt idx="393">
                  <c:v>1.8907</c:v>
                </c:pt>
                <c:pt idx="394">
                  <c:v>1.9551000000000001</c:v>
                </c:pt>
                <c:pt idx="395">
                  <c:v>1.8112999999999999</c:v>
                </c:pt>
                <c:pt idx="396">
                  <c:v>1.6121000000000001</c:v>
                </c:pt>
                <c:pt idx="397">
                  <c:v>1.5261</c:v>
                </c:pt>
                <c:pt idx="398">
                  <c:v>1.6264000000000001</c:v>
                </c:pt>
                <c:pt idx="399">
                  <c:v>1.7890999999999999</c:v>
                </c:pt>
                <c:pt idx="400">
                  <c:v>1.6234</c:v>
                </c:pt>
                <c:pt idx="401">
                  <c:v>1.1807000000000001</c:v>
                </c:pt>
                <c:pt idx="402">
                  <c:v>4.7332000000000001</c:v>
                </c:pt>
                <c:pt idx="403">
                  <c:v>1.0951</c:v>
                </c:pt>
                <c:pt idx="404">
                  <c:v>1.0789</c:v>
                </c:pt>
                <c:pt idx="405">
                  <c:v>1.4225000000000001</c:v>
                </c:pt>
                <c:pt idx="406">
                  <c:v>1.6013999999999999</c:v>
                </c:pt>
                <c:pt idx="407">
                  <c:v>2.0623</c:v>
                </c:pt>
                <c:pt idx="408">
                  <c:v>3.2804000000000002</c:v>
                </c:pt>
                <c:pt idx="409">
                  <c:v>2.9036</c:v>
                </c:pt>
                <c:pt idx="410">
                  <c:v>1.7825</c:v>
                </c:pt>
                <c:pt idx="411">
                  <c:v>1.8616999999999999</c:v>
                </c:pt>
                <c:pt idx="412">
                  <c:v>1.6996</c:v>
                </c:pt>
                <c:pt idx="413">
                  <c:v>1.4074</c:v>
                </c:pt>
                <c:pt idx="414">
                  <c:v>1.5405</c:v>
                </c:pt>
                <c:pt idx="415">
                  <c:v>1.5115000000000001</c:v>
                </c:pt>
                <c:pt idx="416">
                  <c:v>1.3648</c:v>
                </c:pt>
                <c:pt idx="417">
                  <c:v>1.3915999999999999</c:v>
                </c:pt>
                <c:pt idx="418">
                  <c:v>1.425</c:v>
                </c:pt>
                <c:pt idx="419">
                  <c:v>1.3409</c:v>
                </c:pt>
                <c:pt idx="420">
                  <c:v>1.1580999999999999</c:v>
                </c:pt>
                <c:pt idx="421">
                  <c:v>1.3391</c:v>
                </c:pt>
                <c:pt idx="422">
                  <c:v>1.155</c:v>
                </c:pt>
                <c:pt idx="423">
                  <c:v>1.4513</c:v>
                </c:pt>
                <c:pt idx="424">
                  <c:v>1.3465</c:v>
                </c:pt>
                <c:pt idx="425">
                  <c:v>1.2501</c:v>
                </c:pt>
                <c:pt idx="426">
                  <c:v>1.2504</c:v>
                </c:pt>
                <c:pt idx="427">
                  <c:v>1.341</c:v>
                </c:pt>
                <c:pt idx="428">
                  <c:v>1.2727999999999999</c:v>
                </c:pt>
                <c:pt idx="429">
                  <c:v>3.0583</c:v>
                </c:pt>
                <c:pt idx="430">
                  <c:v>0.99609999999999999</c:v>
                </c:pt>
                <c:pt idx="431">
                  <c:v>1.4071</c:v>
                </c:pt>
                <c:pt idx="432">
                  <c:v>1.2473000000000001</c:v>
                </c:pt>
                <c:pt idx="433">
                  <c:v>1.4427000000000001</c:v>
                </c:pt>
                <c:pt idx="434">
                  <c:v>1.1741999999999999</c:v>
                </c:pt>
                <c:pt idx="435">
                  <c:v>1.7465999999999999</c:v>
                </c:pt>
                <c:pt idx="436">
                  <c:v>1.5273000000000001</c:v>
                </c:pt>
                <c:pt idx="437">
                  <c:v>1.8393999999999999</c:v>
                </c:pt>
                <c:pt idx="438">
                  <c:v>2.1225999999999998</c:v>
                </c:pt>
                <c:pt idx="439">
                  <c:v>2.0337999999999998</c:v>
                </c:pt>
                <c:pt idx="440">
                  <c:v>1.9361999999999999</c:v>
                </c:pt>
                <c:pt idx="441">
                  <c:v>1.7761</c:v>
                </c:pt>
                <c:pt idx="442">
                  <c:v>1.7746999999999999</c:v>
                </c:pt>
                <c:pt idx="443">
                  <c:v>2.5390999999999999</c:v>
                </c:pt>
                <c:pt idx="444">
                  <c:v>2.0102000000000002</c:v>
                </c:pt>
                <c:pt idx="445">
                  <c:v>2.5377999999999998</c:v>
                </c:pt>
                <c:pt idx="446">
                  <c:v>1.4783999999999999</c:v>
                </c:pt>
                <c:pt idx="447">
                  <c:v>2.9588000000000001</c:v>
                </c:pt>
                <c:pt idx="448">
                  <c:v>1.3331</c:v>
                </c:pt>
                <c:pt idx="449">
                  <c:v>1.3915</c:v>
                </c:pt>
                <c:pt idx="450">
                  <c:v>1.4999</c:v>
                </c:pt>
                <c:pt idx="451">
                  <c:v>1.5384</c:v>
                </c:pt>
                <c:pt idx="452">
                  <c:v>1.4018999999999999</c:v>
                </c:pt>
                <c:pt idx="453">
                  <c:v>1.7244999999999999</c:v>
                </c:pt>
                <c:pt idx="454">
                  <c:v>2.5407000000000002</c:v>
                </c:pt>
                <c:pt idx="455">
                  <c:v>1.9218999999999999</c:v>
                </c:pt>
                <c:pt idx="456">
                  <c:v>1.1821999999999999</c:v>
                </c:pt>
                <c:pt idx="457">
                  <c:v>1.2808999999999999</c:v>
                </c:pt>
                <c:pt idx="458">
                  <c:v>1.3998999999999999</c:v>
                </c:pt>
                <c:pt idx="459">
                  <c:v>1.0907</c:v>
                </c:pt>
                <c:pt idx="460">
                  <c:v>1.3146</c:v>
                </c:pt>
                <c:pt idx="461">
                  <c:v>2.0749</c:v>
                </c:pt>
                <c:pt idx="462">
                  <c:v>1.6579999999999999</c:v>
                </c:pt>
                <c:pt idx="463">
                  <c:v>3.4137</c:v>
                </c:pt>
                <c:pt idx="464">
                  <c:v>1.2579</c:v>
                </c:pt>
                <c:pt idx="465">
                  <c:v>4.1505999999999998</c:v>
                </c:pt>
                <c:pt idx="466">
                  <c:v>1.2273000000000001</c:v>
                </c:pt>
                <c:pt idx="467">
                  <c:v>2.3822999999999999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2512"/>
        <c:axId val="33473088"/>
      </c:scatterChart>
      <c:valAx>
        <c:axId val="33472512"/>
        <c:scaling>
          <c:orientation val="minMax"/>
          <c:max val="24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aseline="0"/>
                  <a:t>Stronger signal SNR (dB)</a:t>
                </a:r>
              </a:p>
            </c:rich>
          </c:tx>
          <c:layout>
            <c:manualLayout>
              <c:xMode val="edge"/>
              <c:yMode val="edge"/>
              <c:x val="0.34482758620689657"/>
              <c:y val="0.91634241245136183"/>
            </c:manualLayout>
          </c:layout>
          <c:overlay val="0"/>
          <c:spPr>
            <a:noFill/>
            <a:ln w="2792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9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73088"/>
        <c:crosses val="autoZero"/>
        <c:crossBetween val="midCat"/>
        <c:majorUnit val="2"/>
      </c:valAx>
      <c:valAx>
        <c:axId val="33473088"/>
        <c:scaling>
          <c:orientation val="minMax"/>
        </c:scaling>
        <c:delete val="0"/>
        <c:axPos val="l"/>
        <c:majorGridlines>
          <c:spPr>
            <a:ln w="3490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aseline="0"/>
                  <a:t>Drop in weaker signal SNR (dB)</a:t>
                </a:r>
              </a:p>
            </c:rich>
          </c:tx>
          <c:layout>
            <c:manualLayout>
              <c:xMode val="edge"/>
              <c:yMode val="edge"/>
              <c:x val="1.8062397372742199E-2"/>
              <c:y val="0.21011673151750973"/>
            </c:manualLayout>
          </c:layout>
          <c:overlay val="0"/>
          <c:spPr>
            <a:noFill/>
            <a:ln w="2792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9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72512"/>
        <c:crosses val="autoZero"/>
        <c:crossBetween val="midCat"/>
      </c:valAx>
      <c:spPr>
        <a:noFill/>
        <a:ln w="27921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53A0-6BD4-45B8-8EFF-8C3C90D058C2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7537-9277-4B5E-B604-09CF781D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5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2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5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6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1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6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48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48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48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9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71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13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0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1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7537-9277-4B5E-B604-09CF781D98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AutoMAC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</a:rPr>
              <a:t>Rateless</a:t>
            </a:r>
            <a:r>
              <a:rPr lang="en-US" b="1" dirty="0" smtClean="0">
                <a:solidFill>
                  <a:srgbClr val="0070C0"/>
                </a:solidFill>
              </a:rPr>
              <a:t> Wireless Concurrent Medium Access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73914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Aditya</a:t>
            </a:r>
            <a:r>
              <a:rPr lang="en-US" sz="2800" dirty="0" smtClean="0"/>
              <a:t> </a:t>
            </a:r>
            <a:r>
              <a:rPr lang="en-US" sz="2800" dirty="0" err="1" smtClean="0"/>
              <a:t>Gudipati</a:t>
            </a:r>
            <a:r>
              <a:rPr lang="en-US" sz="2800" dirty="0" smtClean="0"/>
              <a:t>, Stephanie Pereira, </a:t>
            </a:r>
            <a:r>
              <a:rPr lang="en-US" sz="2800" dirty="0" err="1" smtClean="0"/>
              <a:t>Sachin</a:t>
            </a:r>
            <a:r>
              <a:rPr lang="en-US" sz="2800" dirty="0" smtClean="0"/>
              <a:t> </a:t>
            </a:r>
            <a:r>
              <a:rPr lang="en-US" sz="2800" dirty="0" err="1" smtClean="0"/>
              <a:t>Katti</a:t>
            </a:r>
            <a:endParaRPr lang="en-US" sz="2800" dirty="0" smtClean="0"/>
          </a:p>
          <a:p>
            <a:r>
              <a:rPr lang="en-US" sz="2800" dirty="0" smtClean="0"/>
              <a:t>Stanford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3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Approach on Downlink also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exploits Interference !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0600" y="4789677"/>
                <a:ext cx="5105400" cy="206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Decode Bob’s Packet</a:t>
                </a:r>
              </a:p>
              <a:p>
                <a:r>
                  <a:rPr lang="en-US" sz="2800" dirty="0" smtClean="0"/>
                  <a:t>Signal = 0.5*P</a:t>
                </a:r>
                <a:r>
                  <a:rPr lang="en-US" sz="2800" baseline="-25000" dirty="0"/>
                  <a:t>2</a:t>
                </a:r>
                <a:endParaRPr lang="en-US" sz="2800" baseline="-25000" dirty="0" smtClean="0"/>
              </a:p>
              <a:p>
                <a:r>
                  <a:rPr lang="en-US" sz="2800" dirty="0" smtClean="0"/>
                  <a:t>Noise = N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Throughput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0.5∗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89677"/>
                <a:ext cx="5105400" cy="2068323"/>
              </a:xfrm>
              <a:prstGeom prst="rect">
                <a:avLst/>
              </a:prstGeom>
              <a:blipFill rotWithShape="1">
                <a:blip r:embed="rId3"/>
                <a:stretch>
                  <a:fillRect l="-2509" t="-2655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3589" y="1636693"/>
            <a:ext cx="5782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Received Power from AP at Alice = P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Received Power from AP at Bob = P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7323" y="412498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BOB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45252" y="1852136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 &gt; 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</a:t>
            </a:r>
            <a:endParaRPr lang="en-US" sz="2800" b="1" baseline="-25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4358790"/>
                <a:ext cx="4953000" cy="249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Decode Alice’s Packet</a:t>
                </a:r>
              </a:p>
              <a:p>
                <a:r>
                  <a:rPr lang="en-US" sz="2800" dirty="0" smtClean="0"/>
                  <a:t>Signal = 0.5*P</a:t>
                </a:r>
                <a:r>
                  <a:rPr lang="en-US" sz="2800" baseline="-25000" dirty="0" smtClean="0"/>
                  <a:t>1</a:t>
                </a:r>
              </a:p>
              <a:p>
                <a:r>
                  <a:rPr lang="en-US" sz="2800" dirty="0" smtClean="0"/>
                  <a:t>Noise = Bob’s Power + N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= 0.5*P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+ N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Throughput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0.5∗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0.5∗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58790"/>
                <a:ext cx="4953000" cy="2499210"/>
              </a:xfrm>
              <a:prstGeom prst="rect">
                <a:avLst/>
              </a:prstGeom>
              <a:blipFill rotWithShape="1">
                <a:blip r:embed="rId4"/>
                <a:stretch>
                  <a:fillRect l="-2460" t="-2195" b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4800600" y="4267200"/>
            <a:ext cx="0" cy="2590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69375" y="3820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180771" y="2857499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0400" y="2590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cxnSp>
        <p:nvCxnSpPr>
          <p:cNvPr id="31" name="Straight Arrow Connector 30"/>
          <p:cNvCxnSpPr>
            <a:stCxn id="27" idx="3"/>
            <a:endCxn id="28" idx="1"/>
          </p:cNvCxnSpPr>
          <p:nvPr/>
        </p:nvCxnSpPr>
        <p:spPr>
          <a:xfrm>
            <a:off x="2790371" y="3009899"/>
            <a:ext cx="41002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410200" y="28575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8" idx="3"/>
            <a:endCxn id="33" idx="1"/>
          </p:cNvCxnSpPr>
          <p:nvPr/>
        </p:nvCxnSpPr>
        <p:spPr>
          <a:xfrm>
            <a:off x="4800600" y="30099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09171" y="2781299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25146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46" name="Rectangle 45"/>
          <p:cNvSpPr/>
          <p:nvPr/>
        </p:nvSpPr>
        <p:spPr>
          <a:xfrm>
            <a:off x="6324600" y="3124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47" name="Straight Arrow Connector 46"/>
          <p:cNvCxnSpPr>
            <a:stCxn id="36" idx="3"/>
            <a:endCxn id="44" idx="1"/>
          </p:cNvCxnSpPr>
          <p:nvPr/>
        </p:nvCxnSpPr>
        <p:spPr>
          <a:xfrm>
            <a:off x="1418771" y="2933699"/>
            <a:ext cx="41002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038600" y="27813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4" idx="3"/>
            <a:endCxn id="48" idx="1"/>
          </p:cNvCxnSpPr>
          <p:nvPr/>
        </p:nvCxnSpPr>
        <p:spPr>
          <a:xfrm>
            <a:off x="3429000" y="29337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19500" y="32766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51" name="Elbow Connector 50"/>
          <p:cNvCxnSpPr>
            <a:stCxn id="36" idx="2"/>
            <a:endCxn id="50" idx="1"/>
          </p:cNvCxnSpPr>
          <p:nvPr/>
        </p:nvCxnSpPr>
        <p:spPr>
          <a:xfrm rot="16200000" flipH="1">
            <a:off x="2138135" y="2061934"/>
            <a:ext cx="457201" cy="250552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50" idx="0"/>
          </p:cNvCxnSpPr>
          <p:nvPr/>
        </p:nvCxnSpPr>
        <p:spPr>
          <a:xfrm>
            <a:off x="4343400" y="30861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3"/>
            <a:endCxn id="56" idx="1"/>
          </p:cNvCxnSpPr>
          <p:nvPr/>
        </p:nvCxnSpPr>
        <p:spPr>
          <a:xfrm>
            <a:off x="5067300" y="35433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8229600" y="33909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46" idx="3"/>
            <a:endCxn id="54" idx="1"/>
          </p:cNvCxnSpPr>
          <p:nvPr/>
        </p:nvCxnSpPr>
        <p:spPr>
          <a:xfrm>
            <a:off x="7924800" y="35433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410200" y="33909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3"/>
            <a:endCxn id="46" idx="1"/>
          </p:cNvCxnSpPr>
          <p:nvPr/>
        </p:nvCxnSpPr>
        <p:spPr>
          <a:xfrm>
            <a:off x="6019800" y="35433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build="allAtOnce"/>
      <p:bldP spid="25" grpId="0"/>
      <p:bldP spid="25" grpId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36" grpId="0" animBg="1"/>
      <p:bldP spid="44" grpId="0" animBg="1"/>
      <p:bldP spid="46" grpId="0" animBg="1"/>
      <p:bldP spid="48" grpId="0" animBg="1"/>
      <p:bldP spid="50" grpId="0" animBg="1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Approach </a:t>
            </a:r>
            <a:r>
              <a:rPr lang="en-US" b="1" dirty="0" err="1" smtClean="0">
                <a:solidFill>
                  <a:srgbClr val="0070C0"/>
                </a:solidFill>
              </a:rPr>
              <a:t>vs</a:t>
            </a:r>
            <a:r>
              <a:rPr lang="en-US" b="1" dirty="0" smtClean="0">
                <a:solidFill>
                  <a:srgbClr val="0070C0"/>
                </a:solidFill>
              </a:rPr>
              <a:t> Conventional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144000" cy="4953000"/>
              </a:xfrm>
            </p:spPr>
            <p:txBody>
              <a:bodyPr/>
              <a:lstStyle/>
              <a:p>
                <a:r>
                  <a:rPr lang="en-US" dirty="0" smtClean="0"/>
                  <a:t>Conventional Scheme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𝑇h𝑟𝑜𝑢𝑔h𝑝𝑢𝑡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Our Approach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𝑇h𝑟𝑜𝑢𝑔h𝑝𝑢𝑡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0.5∗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0.5∗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0.5∗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{Our Approach &gt; Conventional Scheme</a:t>
                </a:r>
                <a:r>
                  <a:rPr lang="en-US" dirty="0"/>
                  <a:t>} if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&gt;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Capacity function concave with power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144000" cy="4953000"/>
              </a:xfrm>
              <a:blipFill rotWithShape="1">
                <a:blip r:embed="rId3"/>
                <a:stretch>
                  <a:fillRect l="-1467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AutoMAC</a:t>
            </a:r>
            <a:r>
              <a:rPr lang="en-US" b="1" dirty="0" smtClean="0">
                <a:solidFill>
                  <a:srgbClr val="0070C0"/>
                </a:solidFill>
              </a:rPr>
              <a:t>  Contributions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Practical system for exploiting interference</a:t>
            </a:r>
          </a:p>
          <a:p>
            <a:r>
              <a:rPr lang="en-US" dirty="0" err="1" smtClean="0"/>
              <a:t>Rateless</a:t>
            </a:r>
            <a:r>
              <a:rPr lang="en-US" dirty="0" smtClean="0"/>
              <a:t> encoding scheme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/>
              <a:t>3 successful concurrent transmissions </a:t>
            </a:r>
            <a:endParaRPr lang="en-US" dirty="0" smtClean="0"/>
          </a:p>
          <a:p>
            <a:r>
              <a:rPr lang="en-US" dirty="0" smtClean="0"/>
              <a:t>Novel MAC protocol </a:t>
            </a:r>
          </a:p>
          <a:p>
            <a:pPr lvl="1"/>
            <a:r>
              <a:rPr lang="en-US" dirty="0" smtClean="0"/>
              <a:t>Leverage gains due to Interference</a:t>
            </a:r>
          </a:p>
          <a:p>
            <a:r>
              <a:rPr lang="en-US" dirty="0" smtClean="0"/>
              <a:t>Implemented on USRP2s and evaluated</a:t>
            </a:r>
            <a:endParaRPr lang="en-US" dirty="0"/>
          </a:p>
          <a:p>
            <a:pPr lvl="1"/>
            <a:r>
              <a:rPr lang="en-US" dirty="0" smtClean="0"/>
              <a:t>60</a:t>
            </a:r>
            <a:r>
              <a:rPr lang="en-US" dirty="0"/>
              <a:t>% </a:t>
            </a:r>
            <a:r>
              <a:rPr lang="en-US" dirty="0" smtClean="0"/>
              <a:t>gain on Uplink</a:t>
            </a:r>
          </a:p>
          <a:p>
            <a:pPr lvl="1"/>
            <a:r>
              <a:rPr lang="en-US" dirty="0" smtClean="0"/>
              <a:t>35</a:t>
            </a:r>
            <a:r>
              <a:rPr lang="en-US" dirty="0"/>
              <a:t>% </a:t>
            </a:r>
            <a:r>
              <a:rPr lang="en-US" dirty="0" smtClean="0"/>
              <a:t>gain on Downlink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Challenge 1 : Rate Adaptation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00400"/>
                <a:ext cx="8229600" cy="3657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Weak Channel for Alice</a:t>
                </a:r>
              </a:p>
              <a:p>
                <a:pPr lvl="1"/>
                <a:r>
                  <a:rPr lang="en-US" dirty="0" smtClean="0"/>
                  <a:t>Alice SNR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Bob SNR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More redundancy in Alice’s </a:t>
                </a:r>
                <a:r>
                  <a:rPr lang="en-US" dirty="0" smtClean="0"/>
                  <a:t>transmission</a:t>
                </a:r>
              </a:p>
              <a:p>
                <a:pPr lvl="1"/>
                <a:r>
                  <a:rPr lang="en-US" dirty="0" smtClean="0"/>
                  <a:t>Need Rate adaptation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00400"/>
                <a:ext cx="8229600" cy="3657600"/>
              </a:xfrm>
              <a:blipFill rotWithShape="1">
                <a:blip r:embed="rId3"/>
                <a:stretch>
                  <a:fillRect l="-1630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09600" y="18669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600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172200" y="2209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219200" y="20193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86200" y="1866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  <a:endCxn id="8" idx="1"/>
          </p:cNvCxnSpPr>
          <p:nvPr/>
        </p:nvCxnSpPr>
        <p:spPr>
          <a:xfrm>
            <a:off x="3276600" y="201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67100" y="23622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11" name="Elbow Connector 10"/>
          <p:cNvCxnSpPr>
            <a:stCxn id="4" idx="2"/>
            <a:endCxn id="10" idx="1"/>
          </p:cNvCxnSpPr>
          <p:nvPr/>
        </p:nvCxnSpPr>
        <p:spPr>
          <a:xfrm rot="16200000" flipH="1">
            <a:off x="1962150" y="1123950"/>
            <a:ext cx="457200" cy="2552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5" idx="1"/>
          </p:cNvCxnSpPr>
          <p:nvPr/>
        </p:nvCxnSpPr>
        <p:spPr>
          <a:xfrm>
            <a:off x="4914900" y="26289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7200" y="24765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3"/>
            <a:endCxn id="13" idx="1"/>
          </p:cNvCxnSpPr>
          <p:nvPr/>
        </p:nvCxnSpPr>
        <p:spPr>
          <a:xfrm>
            <a:off x="7772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257800" y="24765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  <a:endCxn id="6" idx="1"/>
          </p:cNvCxnSpPr>
          <p:nvPr/>
        </p:nvCxnSpPr>
        <p:spPr>
          <a:xfrm>
            <a:off x="5867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0" idx="0"/>
          </p:cNvCxnSpPr>
          <p:nvPr/>
        </p:nvCxnSpPr>
        <p:spPr>
          <a:xfrm>
            <a:off x="4191000" y="21717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Challenge 1 : Rate Adaptation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71"/>
              </p:ext>
            </p:extLst>
          </p:nvPr>
        </p:nvGraphicFramePr>
        <p:xfrm>
          <a:off x="533400" y="1574800"/>
          <a:ext cx="80772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2400" y="4648200"/>
            <a:ext cx="22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Increasing Rates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5109865"/>
            <a:ext cx="419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Challenge 1 : Rate Adaptation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54104"/>
              </p:ext>
            </p:extLst>
          </p:nvPr>
        </p:nvGraphicFramePr>
        <p:xfrm>
          <a:off x="533400" y="1574800"/>
          <a:ext cx="80772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477000" y="2362200"/>
            <a:ext cx="0" cy="381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00800" y="2590800"/>
            <a:ext cx="152400" cy="1524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29200" y="5791200"/>
            <a:ext cx="152400" cy="1524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4648200"/>
            <a:ext cx="22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Increasing Rates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5109865"/>
            <a:ext cx="419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8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-0.15 -2.8901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Challenge 1 : Rate Adaptation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Alice needs to adapt its rate</a:t>
            </a:r>
          </a:p>
          <a:p>
            <a:r>
              <a:rPr lang="en-US" dirty="0" smtClean="0"/>
              <a:t>Alice needs to figure out</a:t>
            </a:r>
          </a:p>
          <a:p>
            <a:pPr lvl="1"/>
            <a:r>
              <a:rPr lang="en-US" dirty="0" smtClean="0"/>
              <a:t>Own SNR at the AP</a:t>
            </a:r>
          </a:p>
          <a:p>
            <a:pPr lvl="1"/>
            <a:r>
              <a:rPr lang="en-US" dirty="0" smtClean="0"/>
              <a:t>Who is interfering?</a:t>
            </a:r>
          </a:p>
          <a:p>
            <a:pPr lvl="1"/>
            <a:r>
              <a:rPr lang="en-US" dirty="0" smtClean="0"/>
              <a:t>How strong is the Interference ?</a:t>
            </a:r>
          </a:p>
          <a:p>
            <a:r>
              <a:rPr lang="en-US" dirty="0" smtClean="0"/>
              <a:t>Can we avoid this 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8669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600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172200" y="2209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219200" y="20193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86200" y="1866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  <a:endCxn id="8" idx="1"/>
          </p:cNvCxnSpPr>
          <p:nvPr/>
        </p:nvCxnSpPr>
        <p:spPr>
          <a:xfrm>
            <a:off x="3276600" y="201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67100" y="23622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11" name="Elbow Connector 10"/>
          <p:cNvCxnSpPr>
            <a:stCxn id="4" idx="2"/>
            <a:endCxn id="10" idx="1"/>
          </p:cNvCxnSpPr>
          <p:nvPr/>
        </p:nvCxnSpPr>
        <p:spPr>
          <a:xfrm rot="16200000" flipH="1">
            <a:off x="1962150" y="1123950"/>
            <a:ext cx="457200" cy="2552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5" idx="1"/>
          </p:cNvCxnSpPr>
          <p:nvPr/>
        </p:nvCxnSpPr>
        <p:spPr>
          <a:xfrm>
            <a:off x="4914900" y="26289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7200" y="24765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3"/>
            <a:endCxn id="13" idx="1"/>
          </p:cNvCxnSpPr>
          <p:nvPr/>
        </p:nvCxnSpPr>
        <p:spPr>
          <a:xfrm>
            <a:off x="7772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257800" y="24765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  <a:endCxn id="6" idx="1"/>
          </p:cNvCxnSpPr>
          <p:nvPr/>
        </p:nvCxnSpPr>
        <p:spPr>
          <a:xfrm>
            <a:off x="5867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0" idx="0"/>
          </p:cNvCxnSpPr>
          <p:nvPr/>
        </p:nvCxnSpPr>
        <p:spPr>
          <a:xfrm>
            <a:off x="4191000" y="21717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Solution 1 : </a:t>
            </a:r>
            <a:r>
              <a:rPr lang="en-US" b="1" dirty="0" err="1" smtClean="0">
                <a:solidFill>
                  <a:srgbClr val="0070C0"/>
                </a:solidFill>
              </a:rPr>
              <a:t>Rateless</a:t>
            </a:r>
            <a:r>
              <a:rPr lang="en-US" b="1" dirty="0" smtClean="0">
                <a:solidFill>
                  <a:srgbClr val="0070C0"/>
                </a:solidFill>
              </a:rPr>
              <a:t> Codes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Orthogonal to choice of </a:t>
            </a:r>
            <a:r>
              <a:rPr lang="en-US" dirty="0" err="1"/>
              <a:t>rateless</a:t>
            </a:r>
            <a:r>
              <a:rPr lang="en-US" dirty="0"/>
              <a:t> </a:t>
            </a:r>
            <a:r>
              <a:rPr lang="en-US" dirty="0" smtClean="0"/>
              <a:t>code</a:t>
            </a:r>
            <a:endParaRPr lang="en-US" dirty="0"/>
          </a:p>
          <a:p>
            <a:r>
              <a:rPr lang="en-US" dirty="0" smtClean="0"/>
              <a:t>Strider [Sigcomm’11]</a:t>
            </a:r>
          </a:p>
          <a:p>
            <a:pPr lvl="1"/>
            <a:r>
              <a:rPr lang="en-US" dirty="0" smtClean="0"/>
              <a:t>Encoder generates stream of transmissions</a:t>
            </a:r>
          </a:p>
          <a:p>
            <a:pPr lvl="1"/>
            <a:r>
              <a:rPr lang="en-US" dirty="0" smtClean="0"/>
              <a:t>Receiver ACKs once decoded</a:t>
            </a:r>
          </a:p>
          <a:p>
            <a:pPr lvl="1"/>
            <a:r>
              <a:rPr lang="en-US" dirty="0" smtClean="0"/>
              <a:t>SNR determines # transmissions</a:t>
            </a:r>
          </a:p>
          <a:p>
            <a:pPr lvl="1"/>
            <a:r>
              <a:rPr lang="en-US" dirty="0" smtClean="0"/>
              <a:t># transmissions determines rate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Solution 1 : </a:t>
            </a:r>
            <a:r>
              <a:rPr lang="en-US" b="1" dirty="0" err="1" smtClean="0">
                <a:solidFill>
                  <a:srgbClr val="0070C0"/>
                </a:solidFill>
              </a:rPr>
              <a:t>Rateless</a:t>
            </a:r>
            <a:r>
              <a:rPr lang="en-US" b="1" dirty="0" smtClean="0">
                <a:solidFill>
                  <a:srgbClr val="0070C0"/>
                </a:solidFill>
              </a:rPr>
              <a:t> Codes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58175"/>
              </p:ext>
            </p:extLst>
          </p:nvPr>
        </p:nvGraphicFramePr>
        <p:xfrm>
          <a:off x="812800" y="1270000"/>
          <a:ext cx="774700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62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Challenge 2 : Wasted Transmissions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Weak Channel for Alice</a:t>
            </a:r>
          </a:p>
          <a:p>
            <a:pPr lvl="1"/>
            <a:r>
              <a:rPr lang="en-US" dirty="0" smtClean="0"/>
              <a:t>More transmissions needed for Alice Decoder </a:t>
            </a:r>
          </a:p>
          <a:p>
            <a:r>
              <a:rPr lang="en-US" dirty="0" smtClean="0"/>
              <a:t>Strong Channel for Bob</a:t>
            </a:r>
          </a:p>
          <a:p>
            <a:pPr lvl="1"/>
            <a:r>
              <a:rPr lang="en-US" dirty="0" smtClean="0"/>
              <a:t>Fewer transmissions needed for Bob Decoder</a:t>
            </a:r>
          </a:p>
          <a:p>
            <a:r>
              <a:rPr lang="en-US" dirty="0" smtClean="0"/>
              <a:t>Bob can’t be decoded before Alice !</a:t>
            </a:r>
          </a:p>
          <a:p>
            <a:pPr lvl="1"/>
            <a:r>
              <a:rPr lang="en-US" dirty="0" smtClean="0"/>
              <a:t>Wastage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8669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600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172200" y="2209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219200" y="20193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86200" y="1866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  <a:endCxn id="8" idx="1"/>
          </p:cNvCxnSpPr>
          <p:nvPr/>
        </p:nvCxnSpPr>
        <p:spPr>
          <a:xfrm>
            <a:off x="3276600" y="201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67100" y="23622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11" name="Elbow Connector 10"/>
          <p:cNvCxnSpPr>
            <a:stCxn id="4" idx="2"/>
            <a:endCxn id="10" idx="1"/>
          </p:cNvCxnSpPr>
          <p:nvPr/>
        </p:nvCxnSpPr>
        <p:spPr>
          <a:xfrm rot="16200000" flipH="1">
            <a:off x="1962150" y="1123950"/>
            <a:ext cx="457200" cy="2552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5" idx="1"/>
          </p:cNvCxnSpPr>
          <p:nvPr/>
        </p:nvCxnSpPr>
        <p:spPr>
          <a:xfrm>
            <a:off x="4914900" y="26289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77200" y="24765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3"/>
            <a:endCxn id="13" idx="1"/>
          </p:cNvCxnSpPr>
          <p:nvPr/>
        </p:nvCxnSpPr>
        <p:spPr>
          <a:xfrm>
            <a:off x="7772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257800" y="24765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  <a:endCxn id="6" idx="1"/>
          </p:cNvCxnSpPr>
          <p:nvPr/>
        </p:nvCxnSpPr>
        <p:spPr>
          <a:xfrm>
            <a:off x="5867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10" idx="0"/>
          </p:cNvCxnSpPr>
          <p:nvPr/>
        </p:nvCxnSpPr>
        <p:spPr>
          <a:xfrm>
            <a:off x="4191000" y="21717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5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Conventional Schemes 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Avoid Interference at all costs 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195" y="3841854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41854"/>
            <a:ext cx="716405" cy="57774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8600" y="44958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24800" y="44958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304800" y="3048000"/>
            <a:ext cx="1295400" cy="1371600"/>
          </a:xfrm>
          <a:prstGeom prst="arc">
            <a:avLst>
              <a:gd name="adj1" fmla="val 16200000"/>
              <a:gd name="adj2" fmla="val 1140678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762000" y="2609850"/>
            <a:ext cx="1600200" cy="2419350"/>
          </a:xfrm>
          <a:prstGeom prst="arc">
            <a:avLst>
              <a:gd name="adj1" fmla="val 16200000"/>
              <a:gd name="adj2" fmla="val 1005913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371600" y="2286000"/>
            <a:ext cx="1752600" cy="2571750"/>
          </a:xfrm>
          <a:prstGeom prst="arc">
            <a:avLst>
              <a:gd name="adj1" fmla="val 16353821"/>
              <a:gd name="adj2" fmla="val 153446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35168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3028" y="35168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1371600" y="1828800"/>
            <a:ext cx="2470017" cy="3121076"/>
          </a:xfrm>
          <a:prstGeom prst="arc">
            <a:avLst>
              <a:gd name="adj1" fmla="val 17103115"/>
              <a:gd name="adj2" fmla="val 156989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600" y="32004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flipH="1">
            <a:off x="7315200" y="2819400"/>
            <a:ext cx="1295400" cy="1371600"/>
          </a:xfrm>
          <a:prstGeom prst="arc">
            <a:avLst>
              <a:gd name="adj1" fmla="val 16200000"/>
              <a:gd name="adj2" fmla="val 1140678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flipH="1">
            <a:off x="6705600" y="2362200"/>
            <a:ext cx="1752600" cy="2419350"/>
          </a:xfrm>
          <a:prstGeom prst="arc">
            <a:avLst>
              <a:gd name="adj1" fmla="val 16200000"/>
              <a:gd name="adj2" fmla="val 1005913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flipH="1">
            <a:off x="5943600" y="1981200"/>
            <a:ext cx="1981200" cy="2571750"/>
          </a:xfrm>
          <a:prstGeom prst="arc">
            <a:avLst>
              <a:gd name="adj1" fmla="val 16353821"/>
              <a:gd name="adj2" fmla="val 1534460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flipH="1">
            <a:off x="5105400" y="1524000"/>
            <a:ext cx="2362200" cy="3121076"/>
          </a:xfrm>
          <a:prstGeom prst="arc">
            <a:avLst>
              <a:gd name="adj1" fmla="val 17103115"/>
              <a:gd name="adj2" fmla="val 1569890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924800" y="31242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3962400" y="2819400"/>
            <a:ext cx="1066800" cy="80593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ounded Rectangle 24"/>
          <p:cNvSpPr/>
          <p:nvPr/>
        </p:nvSpPr>
        <p:spPr>
          <a:xfrm>
            <a:off x="4114800" y="30480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267200" y="30480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22" grpId="0"/>
      <p:bldP spid="23" grpId="0"/>
      <p:bldP spid="24" grpId="0" animBg="1"/>
      <p:bldP spid="27" grpId="0" animBg="1"/>
      <p:bldP spid="27" grpId="2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Challenge 2 : Wasted Transmissions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+ B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812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3528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7244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0198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2390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4219575" y="85725"/>
            <a:ext cx="438150" cy="80391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962400" y="44196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096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Noisy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9812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33528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7244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0198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2390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49" name="Right Brace 48"/>
          <p:cNvSpPr/>
          <p:nvPr/>
        </p:nvSpPr>
        <p:spPr>
          <a:xfrm rot="5400000">
            <a:off x="2362201" y="4076699"/>
            <a:ext cx="266698" cy="38481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038350" y="6248400"/>
            <a:ext cx="9144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6063734"/>
            <a:ext cx="342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transmissions wasted 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5105400"/>
            <a:ext cx="81915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09600" y="18669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76400" y="1600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 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6172200" y="2209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51" name="Straight Arrow Connector 50"/>
          <p:cNvCxnSpPr>
            <a:stCxn id="35" idx="3"/>
            <a:endCxn id="36" idx="1"/>
          </p:cNvCxnSpPr>
          <p:nvPr/>
        </p:nvCxnSpPr>
        <p:spPr>
          <a:xfrm>
            <a:off x="1219200" y="20193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886200" y="1866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36" idx="3"/>
            <a:endCxn id="52" idx="1"/>
          </p:cNvCxnSpPr>
          <p:nvPr/>
        </p:nvCxnSpPr>
        <p:spPr>
          <a:xfrm>
            <a:off x="3276600" y="201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67100" y="23622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69" name="Elbow Connector 68"/>
          <p:cNvCxnSpPr>
            <a:stCxn id="35" idx="2"/>
            <a:endCxn id="68" idx="1"/>
          </p:cNvCxnSpPr>
          <p:nvPr/>
        </p:nvCxnSpPr>
        <p:spPr>
          <a:xfrm rot="16200000" flipH="1">
            <a:off x="1962150" y="1123950"/>
            <a:ext cx="457200" cy="2552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8" idx="3"/>
            <a:endCxn id="73" idx="1"/>
          </p:cNvCxnSpPr>
          <p:nvPr/>
        </p:nvCxnSpPr>
        <p:spPr>
          <a:xfrm>
            <a:off x="4914900" y="26289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8077200" y="24765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37" idx="3"/>
            <a:endCxn id="71" idx="1"/>
          </p:cNvCxnSpPr>
          <p:nvPr/>
        </p:nvCxnSpPr>
        <p:spPr>
          <a:xfrm>
            <a:off x="7772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257800" y="24765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73" idx="3"/>
            <a:endCxn id="37" idx="1"/>
          </p:cNvCxnSpPr>
          <p:nvPr/>
        </p:nvCxnSpPr>
        <p:spPr>
          <a:xfrm>
            <a:off x="5867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2" idx="2"/>
            <a:endCxn id="68" idx="0"/>
          </p:cNvCxnSpPr>
          <p:nvPr/>
        </p:nvCxnSpPr>
        <p:spPr>
          <a:xfrm>
            <a:off x="4191000" y="21717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501300" y="1295400"/>
            <a:ext cx="332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Alice Decoder needs 6 </a:t>
            </a:r>
            <a:r>
              <a:rPr lang="en-US" sz="2400" b="1" dirty="0" err="1" smtClean="0">
                <a:solidFill>
                  <a:srgbClr val="00B050"/>
                </a:solidFill>
              </a:rPr>
              <a:t>tx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Bob Decoder needs 3 </a:t>
            </a:r>
            <a:r>
              <a:rPr lang="en-US" sz="2400" b="1" dirty="0" err="1" smtClean="0">
                <a:solidFill>
                  <a:srgbClr val="00B050"/>
                </a:solidFill>
              </a:rPr>
              <a:t>tx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Solution 2 : Speculative </a:t>
            </a:r>
            <a:r>
              <a:rPr lang="en-US" b="1" dirty="0" err="1" smtClean="0">
                <a:solidFill>
                  <a:srgbClr val="0070C0"/>
                </a:solidFill>
              </a:rPr>
              <a:t>ACKing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 + B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32" name="Rounded Rectangle 31"/>
          <p:cNvSpPr/>
          <p:nvPr/>
        </p:nvSpPr>
        <p:spPr>
          <a:xfrm>
            <a:off x="19812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r>
              <a:rPr lang="en-US" b="1" baseline="-25000" dirty="0" smtClean="0"/>
              <a:t>1 </a:t>
            </a:r>
            <a:r>
              <a:rPr lang="en-US" b="1" dirty="0" smtClean="0"/>
              <a:t>+ B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38" name="Rounded Rectangle 37"/>
          <p:cNvSpPr/>
          <p:nvPr/>
        </p:nvSpPr>
        <p:spPr>
          <a:xfrm>
            <a:off x="33528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+ B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244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+ B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198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B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239000" y="3352800"/>
            <a:ext cx="9144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 + B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4219575" y="85725"/>
            <a:ext cx="438150" cy="80391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962400" y="44196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96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9812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528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B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244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198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39000" y="5257800"/>
            <a:ext cx="9144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Noisy 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2362201" y="4076699"/>
            <a:ext cx="266698" cy="38481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038350" y="6248400"/>
            <a:ext cx="9144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320135"/>
            <a:ext cx="194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wastage 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5105400"/>
            <a:ext cx="81915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6438901" y="4076699"/>
            <a:ext cx="266698" cy="38481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115050" y="6248400"/>
            <a:ext cx="9144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124200"/>
            <a:ext cx="30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9600" y="18669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 </a:t>
            </a:r>
            <a:endParaRPr lang="en-US" sz="2000" b="1" dirty="0"/>
          </a:p>
        </p:txBody>
      </p:sp>
      <p:sp>
        <p:nvSpPr>
          <p:cNvPr id="69" name="Rectangle 68"/>
          <p:cNvSpPr/>
          <p:nvPr/>
        </p:nvSpPr>
        <p:spPr>
          <a:xfrm>
            <a:off x="6172200" y="2209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70" name="Straight Arrow Connector 69"/>
          <p:cNvCxnSpPr>
            <a:stCxn id="57" idx="3"/>
            <a:endCxn id="68" idx="1"/>
          </p:cNvCxnSpPr>
          <p:nvPr/>
        </p:nvCxnSpPr>
        <p:spPr>
          <a:xfrm>
            <a:off x="1219200" y="20193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3886200" y="1866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8" idx="3"/>
            <a:endCxn id="71" idx="1"/>
          </p:cNvCxnSpPr>
          <p:nvPr/>
        </p:nvCxnSpPr>
        <p:spPr>
          <a:xfrm>
            <a:off x="3276600" y="201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467100" y="23622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74" name="Elbow Connector 73"/>
          <p:cNvCxnSpPr>
            <a:stCxn id="57" idx="2"/>
            <a:endCxn id="73" idx="1"/>
          </p:cNvCxnSpPr>
          <p:nvPr/>
        </p:nvCxnSpPr>
        <p:spPr>
          <a:xfrm rot="16200000" flipH="1">
            <a:off x="1962150" y="1123950"/>
            <a:ext cx="457200" cy="2552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3"/>
            <a:endCxn id="78" idx="1"/>
          </p:cNvCxnSpPr>
          <p:nvPr/>
        </p:nvCxnSpPr>
        <p:spPr>
          <a:xfrm>
            <a:off x="4914900" y="26289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077200" y="24765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69" idx="3"/>
            <a:endCxn id="76" idx="1"/>
          </p:cNvCxnSpPr>
          <p:nvPr/>
        </p:nvCxnSpPr>
        <p:spPr>
          <a:xfrm>
            <a:off x="7772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257800" y="24765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>
            <a:stCxn id="78" idx="3"/>
            <a:endCxn id="69" idx="1"/>
          </p:cNvCxnSpPr>
          <p:nvPr/>
        </p:nvCxnSpPr>
        <p:spPr>
          <a:xfrm>
            <a:off x="5867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1" idx="2"/>
            <a:endCxn id="73" idx="0"/>
          </p:cNvCxnSpPr>
          <p:nvPr/>
        </p:nvCxnSpPr>
        <p:spPr>
          <a:xfrm>
            <a:off x="4191000" y="21717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01300" y="1295400"/>
            <a:ext cx="332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Alice Decoder needs 6 </a:t>
            </a:r>
            <a:r>
              <a:rPr lang="en-US" sz="2400" b="1" dirty="0" err="1" smtClean="0">
                <a:solidFill>
                  <a:srgbClr val="00B050"/>
                </a:solidFill>
              </a:rPr>
              <a:t>tx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Bob Decoder needs 3 </a:t>
            </a:r>
            <a:r>
              <a:rPr lang="en-US" sz="2400" b="1" dirty="0" err="1" smtClean="0">
                <a:solidFill>
                  <a:srgbClr val="00B050"/>
                </a:solidFill>
              </a:rPr>
              <a:t>tx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" grpId="0"/>
      <p:bldP spid="51" grpId="0" animBg="1"/>
      <p:bldP spid="5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MAC Protocol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AP driven MAC</a:t>
            </a:r>
          </a:p>
          <a:p>
            <a:pPr lvl="1"/>
            <a:r>
              <a:rPr lang="en-US" dirty="0" smtClean="0"/>
              <a:t>Frequency Domain </a:t>
            </a:r>
            <a:r>
              <a:rPr lang="en-US" dirty="0" err="1" smtClean="0"/>
              <a:t>Backoff</a:t>
            </a:r>
            <a:r>
              <a:rPr lang="en-US" dirty="0" smtClean="0"/>
              <a:t>  [</a:t>
            </a:r>
            <a:r>
              <a:rPr lang="en-US" dirty="0" err="1" smtClean="0"/>
              <a:t>Sen</a:t>
            </a:r>
            <a:r>
              <a:rPr lang="en-US" dirty="0" smtClean="0"/>
              <a:t> et al Mobicom’11]</a:t>
            </a: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795" y="3581400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43" y="276225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03854"/>
            <a:ext cx="716405" cy="577746"/>
          </a:xfrm>
          <a:prstGeom prst="rect">
            <a:avLst/>
          </a:prstGeom>
          <a:noFill/>
        </p:spPr>
      </p:pic>
      <p:sp>
        <p:nvSpPr>
          <p:cNvPr id="7" name="Arc 6"/>
          <p:cNvSpPr/>
          <p:nvPr/>
        </p:nvSpPr>
        <p:spPr>
          <a:xfrm flipV="1">
            <a:off x="3276600" y="3314700"/>
            <a:ext cx="2971800" cy="1447800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V="1">
            <a:off x="2590800" y="2841574"/>
            <a:ext cx="4267200" cy="2378126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1924049" y="2552700"/>
            <a:ext cx="5410200" cy="3124200"/>
          </a:xfrm>
          <a:prstGeom prst="arc">
            <a:avLst>
              <a:gd name="adj1" fmla="val 9792667"/>
              <a:gd name="adj2" fmla="val 2132970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V="1">
            <a:off x="1133106" y="2228850"/>
            <a:ext cx="7020294" cy="4095750"/>
          </a:xfrm>
          <a:prstGeom prst="arc">
            <a:avLst>
              <a:gd name="adj1" fmla="val 9792667"/>
              <a:gd name="adj2" fmla="val 21101136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14800" y="3571876"/>
            <a:ext cx="1447800" cy="6953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Contention Ad</a:t>
            </a:r>
            <a:endParaRPr lang="en-US" sz="2000" b="1" dirty="0"/>
          </a:p>
        </p:txBody>
      </p:sp>
      <p:pic>
        <p:nvPicPr>
          <p:cNvPr id="12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23054"/>
            <a:ext cx="716405" cy="577746"/>
          </a:xfrm>
          <a:prstGeom prst="rect">
            <a:avLst/>
          </a:prstGeom>
          <a:noFill/>
        </p:spPr>
      </p:pic>
      <p:pic>
        <p:nvPicPr>
          <p:cNvPr id="13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795" y="5823054"/>
            <a:ext cx="716405" cy="5777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" y="4202668"/>
            <a:ext cx="6479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2866" y="6260068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Charlie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5428" y="3571876"/>
            <a:ext cx="5613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6977" y="6260068"/>
            <a:ext cx="7296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David</a:t>
            </a:r>
            <a:endParaRPr lang="en-US" b="1" dirty="0"/>
          </a:p>
        </p:txBody>
      </p:sp>
      <p:sp>
        <p:nvSpPr>
          <p:cNvPr id="19" name="Arc 18"/>
          <p:cNvSpPr/>
          <p:nvPr/>
        </p:nvSpPr>
        <p:spPr>
          <a:xfrm>
            <a:off x="304800" y="4114800"/>
            <a:ext cx="1295400" cy="1371600"/>
          </a:xfrm>
          <a:prstGeom prst="arc">
            <a:avLst>
              <a:gd name="adj1" fmla="val 17055000"/>
              <a:gd name="adj2" fmla="val 35058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762000" y="3657600"/>
            <a:ext cx="1600200" cy="2419350"/>
          </a:xfrm>
          <a:prstGeom prst="arc">
            <a:avLst>
              <a:gd name="adj1" fmla="val 16200000"/>
              <a:gd name="adj2" fmla="val 20494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2057400" y="4495800"/>
            <a:ext cx="2057400" cy="2327223"/>
          </a:xfrm>
          <a:prstGeom prst="arc">
            <a:avLst>
              <a:gd name="adj1" fmla="val 14528850"/>
              <a:gd name="adj2" fmla="val 21307402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286000" y="5181600"/>
            <a:ext cx="1295400" cy="1371600"/>
          </a:xfrm>
          <a:prstGeom prst="arc">
            <a:avLst>
              <a:gd name="adj1" fmla="val 15103915"/>
              <a:gd name="adj2" fmla="val 20693306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5410200" y="5292777"/>
            <a:ext cx="1295400" cy="1371600"/>
          </a:xfrm>
          <a:prstGeom prst="arc">
            <a:avLst>
              <a:gd name="adj1" fmla="val 11316332"/>
              <a:gd name="adj2" fmla="val 1714568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800600" y="4606977"/>
            <a:ext cx="2177305" cy="2251023"/>
          </a:xfrm>
          <a:prstGeom prst="arc">
            <a:avLst>
              <a:gd name="adj1" fmla="val 10214265"/>
              <a:gd name="adj2" fmla="val 1739658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6705600" y="3352800"/>
            <a:ext cx="1295400" cy="1066800"/>
          </a:xfrm>
          <a:prstGeom prst="arc">
            <a:avLst>
              <a:gd name="adj1" fmla="val 7418102"/>
              <a:gd name="adj2" fmla="val 1384753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6019800" y="2971800"/>
            <a:ext cx="2133600" cy="1828800"/>
          </a:xfrm>
          <a:prstGeom prst="arc">
            <a:avLst>
              <a:gd name="adj1" fmla="val 7418102"/>
              <a:gd name="adj2" fmla="val 1384753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819400" y="5257800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90600" y="4343400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19046" y="5462559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934200" y="3550945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MAC Protocol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514474"/>
          </a:xfrm>
        </p:spPr>
        <p:txBody>
          <a:bodyPr>
            <a:normAutofit/>
          </a:bodyPr>
          <a:lstStyle/>
          <a:p>
            <a:r>
              <a:rPr lang="en-US" dirty="0"/>
              <a:t>AP driven MAC</a:t>
            </a:r>
          </a:p>
          <a:p>
            <a:pPr lvl="1"/>
            <a:r>
              <a:rPr lang="en-US" dirty="0"/>
              <a:t>Frequency Domain </a:t>
            </a:r>
            <a:r>
              <a:rPr lang="en-US" dirty="0" err="1"/>
              <a:t>Backoff</a:t>
            </a:r>
            <a:r>
              <a:rPr lang="en-US" dirty="0"/>
              <a:t>  [</a:t>
            </a:r>
            <a:r>
              <a:rPr lang="en-US" dirty="0" err="1"/>
              <a:t>Sen</a:t>
            </a:r>
            <a:r>
              <a:rPr lang="en-US" dirty="0"/>
              <a:t> et al Mobicom’11]</a:t>
            </a: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795" y="3581400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43" y="276225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03854"/>
            <a:ext cx="716405" cy="577746"/>
          </a:xfrm>
          <a:prstGeom prst="rect">
            <a:avLst/>
          </a:prstGeom>
          <a:noFill/>
        </p:spPr>
      </p:pic>
      <p:sp>
        <p:nvSpPr>
          <p:cNvPr id="7" name="Arc 6"/>
          <p:cNvSpPr/>
          <p:nvPr/>
        </p:nvSpPr>
        <p:spPr>
          <a:xfrm flipV="1">
            <a:off x="3276600" y="3314700"/>
            <a:ext cx="2971800" cy="1447800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V="1">
            <a:off x="2590800" y="2841574"/>
            <a:ext cx="4267200" cy="2378126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1924049" y="2552700"/>
            <a:ext cx="5410200" cy="3124200"/>
          </a:xfrm>
          <a:prstGeom prst="arc">
            <a:avLst>
              <a:gd name="adj1" fmla="val 9792667"/>
              <a:gd name="adj2" fmla="val 2132970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V="1">
            <a:off x="1133106" y="2228850"/>
            <a:ext cx="7020294" cy="4095750"/>
          </a:xfrm>
          <a:prstGeom prst="arc">
            <a:avLst>
              <a:gd name="adj1" fmla="val 9792667"/>
              <a:gd name="adj2" fmla="val 21101136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14800" y="3571876"/>
            <a:ext cx="1447800" cy="6953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1-Alice </a:t>
            </a:r>
          </a:p>
          <a:p>
            <a:pPr algn="ctr"/>
            <a:r>
              <a:rPr lang="en-US" sz="2000" b="1" dirty="0" smtClean="0"/>
              <a:t>2 - Bob</a:t>
            </a:r>
            <a:endParaRPr lang="en-US" sz="2000" b="1" dirty="0"/>
          </a:p>
        </p:txBody>
      </p:sp>
      <p:pic>
        <p:nvPicPr>
          <p:cNvPr id="12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23054"/>
            <a:ext cx="716405" cy="577746"/>
          </a:xfrm>
          <a:prstGeom prst="rect">
            <a:avLst/>
          </a:prstGeom>
          <a:noFill/>
        </p:spPr>
      </p:pic>
      <p:pic>
        <p:nvPicPr>
          <p:cNvPr id="13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795" y="5823054"/>
            <a:ext cx="716405" cy="5777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" y="4202668"/>
            <a:ext cx="6479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2866" y="6260068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Charlie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5428" y="3571876"/>
            <a:ext cx="5613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6977" y="6260068"/>
            <a:ext cx="7296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David</a:t>
            </a:r>
            <a:endParaRPr lang="en-US" b="1" dirty="0"/>
          </a:p>
        </p:txBody>
      </p:sp>
      <p:sp>
        <p:nvSpPr>
          <p:cNvPr id="30" name="Freeform 29"/>
          <p:cNvSpPr/>
          <p:nvPr/>
        </p:nvSpPr>
        <p:spPr>
          <a:xfrm>
            <a:off x="4648200" y="4267200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657600" y="4267200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34000" y="4276725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62400" y="4267200"/>
            <a:ext cx="457200" cy="568909"/>
          </a:xfrm>
          <a:custGeom>
            <a:avLst/>
            <a:gdLst>
              <a:gd name="connsiteX0" fmla="*/ 0 w 580571"/>
              <a:gd name="connsiteY0" fmla="*/ 696715 h 770830"/>
              <a:gd name="connsiteX1" fmla="*/ 261257 w 580571"/>
              <a:gd name="connsiteY1" fmla="*/ 682201 h 770830"/>
              <a:gd name="connsiteX2" fmla="*/ 333829 w 580571"/>
              <a:gd name="connsiteY2" fmla="*/ 30 h 770830"/>
              <a:gd name="connsiteX3" fmla="*/ 391886 w 580571"/>
              <a:gd name="connsiteY3" fmla="*/ 711230 h 770830"/>
              <a:gd name="connsiteX4" fmla="*/ 580571 w 580571"/>
              <a:gd name="connsiteY4" fmla="*/ 682201 h 7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" h="770830">
                <a:moveTo>
                  <a:pt x="0" y="696715"/>
                </a:moveTo>
                <a:cubicBezTo>
                  <a:pt x="102809" y="747515"/>
                  <a:pt x="205619" y="798315"/>
                  <a:pt x="261257" y="682201"/>
                </a:cubicBezTo>
                <a:cubicBezTo>
                  <a:pt x="316895" y="566087"/>
                  <a:pt x="312058" y="-4808"/>
                  <a:pt x="333829" y="30"/>
                </a:cubicBezTo>
                <a:cubicBezTo>
                  <a:pt x="355601" y="4868"/>
                  <a:pt x="350762" y="597535"/>
                  <a:pt x="391886" y="711230"/>
                </a:cubicBezTo>
                <a:cubicBezTo>
                  <a:pt x="433010" y="824925"/>
                  <a:pt x="506790" y="753563"/>
                  <a:pt x="580571" y="68220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4892727"/>
            <a:ext cx="22860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33664" y="4876800"/>
            <a:ext cx="65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Freq</a:t>
            </a:r>
            <a:endParaRPr lang="en-US" sz="2000" b="1" dirty="0"/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3951314" y="3646514"/>
            <a:ext cx="266699" cy="112707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0" grpId="1" animBg="1"/>
      <p:bldP spid="30" grpId="2" animBg="1"/>
      <p:bldP spid="31" grpId="1" animBg="1"/>
      <p:bldP spid="31" grpId="2" animBg="1"/>
      <p:bldP spid="32" grpId="1" animBg="1"/>
      <p:bldP spid="32" grpId="2" animBg="1"/>
      <p:bldP spid="33" grpId="1" animBg="1"/>
      <p:bldP spid="33" grpId="2" animBg="1"/>
      <p:bldP spid="28" grpId="0"/>
      <p:bldP spid="28" grpId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MAC Protocol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/>
              <a:t>AP driven MAC</a:t>
            </a:r>
          </a:p>
          <a:p>
            <a:pPr lvl="1"/>
            <a:r>
              <a:rPr lang="en-US" dirty="0"/>
              <a:t>Frequency Domain </a:t>
            </a:r>
            <a:r>
              <a:rPr lang="en-US" dirty="0" err="1"/>
              <a:t>Backoff</a:t>
            </a:r>
            <a:r>
              <a:rPr lang="en-US" dirty="0"/>
              <a:t>  [</a:t>
            </a:r>
            <a:r>
              <a:rPr lang="en-US" dirty="0" err="1"/>
              <a:t>Sen</a:t>
            </a:r>
            <a:r>
              <a:rPr lang="en-US" dirty="0"/>
              <a:t> et al Mobicom’11]</a:t>
            </a: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795" y="3581400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43" y="276225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03854"/>
            <a:ext cx="716405" cy="577746"/>
          </a:xfrm>
          <a:prstGeom prst="rect">
            <a:avLst/>
          </a:prstGeom>
          <a:noFill/>
        </p:spPr>
      </p:pic>
      <p:pic>
        <p:nvPicPr>
          <p:cNvPr id="12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23054"/>
            <a:ext cx="716405" cy="577746"/>
          </a:xfrm>
          <a:prstGeom prst="rect">
            <a:avLst/>
          </a:prstGeom>
          <a:noFill/>
        </p:spPr>
      </p:pic>
      <p:pic>
        <p:nvPicPr>
          <p:cNvPr id="13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795" y="5823054"/>
            <a:ext cx="716405" cy="5777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" y="4202668"/>
            <a:ext cx="6479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2866" y="6260068"/>
            <a:ext cx="8531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Charlie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5428" y="3571876"/>
            <a:ext cx="5613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6977" y="6260068"/>
            <a:ext cx="7296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David</a:t>
            </a:r>
            <a:endParaRPr lang="en-US" b="1" dirty="0"/>
          </a:p>
        </p:txBody>
      </p:sp>
      <p:sp>
        <p:nvSpPr>
          <p:cNvPr id="24" name="Arc 23"/>
          <p:cNvSpPr/>
          <p:nvPr/>
        </p:nvSpPr>
        <p:spPr>
          <a:xfrm>
            <a:off x="304800" y="4114800"/>
            <a:ext cx="1295400" cy="1371600"/>
          </a:xfrm>
          <a:prstGeom prst="arc">
            <a:avLst>
              <a:gd name="adj1" fmla="val 17055000"/>
              <a:gd name="adj2" fmla="val 35058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762000" y="3657600"/>
            <a:ext cx="1600200" cy="2419350"/>
          </a:xfrm>
          <a:prstGeom prst="arc">
            <a:avLst>
              <a:gd name="adj1" fmla="val 16200000"/>
              <a:gd name="adj2" fmla="val 20494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6705600" y="3352800"/>
            <a:ext cx="1295400" cy="1066800"/>
          </a:xfrm>
          <a:prstGeom prst="arc">
            <a:avLst>
              <a:gd name="adj1" fmla="val 7418102"/>
              <a:gd name="adj2" fmla="val 1384753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6019800" y="2971800"/>
            <a:ext cx="2133600" cy="1828800"/>
          </a:xfrm>
          <a:prstGeom prst="arc">
            <a:avLst>
              <a:gd name="adj1" fmla="val 7418102"/>
              <a:gd name="adj2" fmla="val 1384753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066800" y="2971800"/>
            <a:ext cx="2133600" cy="3257550"/>
          </a:xfrm>
          <a:prstGeom prst="arc">
            <a:avLst>
              <a:gd name="adj1" fmla="val 16200000"/>
              <a:gd name="adj2" fmla="val 1216528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6424" y="51816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9200" y="3657600"/>
            <a:ext cx="8382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95400" y="51816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69652" y="4136571"/>
            <a:ext cx="609600" cy="304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077200" y="4136571"/>
            <a:ext cx="838200" cy="304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10000" y="36576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19600" y="3657600"/>
            <a:ext cx="609600" cy="304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38800" y="5402407"/>
            <a:ext cx="1524000" cy="1368136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5334000"/>
            <a:ext cx="1524000" cy="1504950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9" grpId="0" animBg="1"/>
      <p:bldP spid="34" grpId="0" animBg="1"/>
      <p:bldP spid="35" grpId="0" animBg="1"/>
      <p:bldP spid="35" grpId="1" animBg="1"/>
      <p:bldP spid="36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Evaluation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 PHY layer on USRP2s</a:t>
            </a:r>
          </a:p>
          <a:p>
            <a:pPr lvl="1"/>
            <a:r>
              <a:rPr lang="en-US" dirty="0" err="1" smtClean="0"/>
              <a:t>GNURadio</a:t>
            </a:r>
            <a:r>
              <a:rPr lang="en-US" dirty="0" smtClean="0"/>
              <a:t> platform with </a:t>
            </a:r>
            <a:r>
              <a:rPr lang="en-US" dirty="0" err="1" smtClean="0"/>
              <a:t>RawOFDM</a:t>
            </a:r>
            <a:endParaRPr lang="en-US" dirty="0" smtClean="0"/>
          </a:p>
          <a:p>
            <a:pPr lvl="1"/>
            <a:r>
              <a:rPr lang="en-US" dirty="0" smtClean="0"/>
              <a:t>OFDM with 64 subcarriers </a:t>
            </a:r>
          </a:p>
          <a:p>
            <a:pPr lvl="1"/>
            <a:r>
              <a:rPr lang="en-US" dirty="0" smtClean="0"/>
              <a:t>External Clock to Synchronize USRP2s (Jackson)</a:t>
            </a:r>
          </a:p>
          <a:p>
            <a:r>
              <a:rPr lang="en-US" dirty="0" err="1"/>
              <a:t>Upto</a:t>
            </a:r>
            <a:r>
              <a:rPr lang="en-US" dirty="0"/>
              <a:t> 3 successful concurrent </a:t>
            </a:r>
            <a:r>
              <a:rPr lang="en-US" dirty="0" smtClean="0"/>
              <a:t>transmissions</a:t>
            </a:r>
          </a:p>
          <a:p>
            <a:r>
              <a:rPr lang="en-US" dirty="0" smtClean="0"/>
              <a:t>Compared to omniscient rate adaptation </a:t>
            </a:r>
          </a:p>
          <a:p>
            <a:pPr lvl="1"/>
            <a:r>
              <a:rPr lang="en-US" dirty="0" smtClean="0"/>
              <a:t>30% gain on Uplink , 35% gain on Downlink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Uplink CDF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08146813"/>
              </p:ext>
            </p:extLst>
          </p:nvPr>
        </p:nvGraphicFramePr>
        <p:xfrm>
          <a:off x="533400" y="1270000"/>
          <a:ext cx="81534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2369403"/>
            <a:ext cx="25394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30% median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throughput </a:t>
            </a:r>
            <a:r>
              <a:rPr lang="en-US" sz="2400" b="1" dirty="0">
                <a:solidFill>
                  <a:srgbClr val="FF0000"/>
                </a:solidFill>
              </a:rPr>
              <a:t>gain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897086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Downlink CDF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92445"/>
              </p:ext>
            </p:extLst>
          </p:nvPr>
        </p:nvGraphicFramePr>
        <p:xfrm>
          <a:off x="533400" y="1346200"/>
          <a:ext cx="83058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62200" y="2445603"/>
            <a:ext cx="25394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35% </a:t>
            </a:r>
            <a:r>
              <a:rPr lang="en-US" sz="2400" b="1" dirty="0">
                <a:solidFill>
                  <a:srgbClr val="FF0000"/>
                </a:solidFill>
              </a:rPr>
              <a:t>median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throughput </a:t>
            </a:r>
            <a:r>
              <a:rPr lang="en-US" sz="2400" b="1" dirty="0">
                <a:solidFill>
                  <a:srgbClr val="FF0000"/>
                </a:solidFill>
              </a:rPr>
              <a:t>gain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3897086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Downlink gains depend on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Relative SNRs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65704"/>
              </p:ext>
            </p:extLst>
          </p:nvPr>
        </p:nvGraphicFramePr>
        <p:xfrm>
          <a:off x="457200" y="1371600"/>
          <a:ext cx="81534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981200" y="54864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286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Interference Cancellation isn’t Perfect !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53541"/>
              </p:ext>
            </p:extLst>
          </p:nvPr>
        </p:nvGraphicFramePr>
        <p:xfrm>
          <a:off x="762000" y="1270000"/>
          <a:ext cx="80010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2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Conventional Schemes 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Avoid Interference at all costs 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Interference Avoidance</a:t>
            </a:r>
          </a:p>
          <a:p>
            <a:pPr lvl="1"/>
            <a:r>
              <a:rPr lang="en-US" dirty="0" smtClean="0"/>
              <a:t>RTS/CTS</a:t>
            </a:r>
          </a:p>
          <a:p>
            <a:pPr lvl="1"/>
            <a:r>
              <a:rPr lang="en-US" dirty="0" smtClean="0"/>
              <a:t>CSMA with exponential </a:t>
            </a:r>
            <a:r>
              <a:rPr lang="en-US" dirty="0" err="1" smtClean="0"/>
              <a:t>backoff</a:t>
            </a:r>
            <a:endParaRPr lang="en-US" dirty="0" smtClean="0"/>
          </a:p>
          <a:p>
            <a:r>
              <a:rPr lang="en-US" dirty="0" smtClean="0"/>
              <a:t>Interference handling</a:t>
            </a:r>
          </a:p>
          <a:p>
            <a:pPr lvl="1"/>
            <a:r>
              <a:rPr lang="en-US" dirty="0" err="1" smtClean="0"/>
              <a:t>ZigZag</a:t>
            </a:r>
            <a:endParaRPr lang="en-US" dirty="0"/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195" y="5823054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23054"/>
            <a:ext cx="716405" cy="57774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8600" y="64770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24800" y="64770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5181600"/>
            <a:ext cx="6096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RTS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38600" y="4876799"/>
            <a:ext cx="838200" cy="6762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CTS</a:t>
            </a:r>
          </a:p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sp>
        <p:nvSpPr>
          <p:cNvPr id="11" name="Arc 10"/>
          <p:cNvSpPr/>
          <p:nvPr/>
        </p:nvSpPr>
        <p:spPr>
          <a:xfrm>
            <a:off x="304800" y="5029200"/>
            <a:ext cx="1295400" cy="1371600"/>
          </a:xfrm>
          <a:prstGeom prst="arc">
            <a:avLst>
              <a:gd name="adj1" fmla="val 16200000"/>
              <a:gd name="adj2" fmla="val 1140678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762000" y="4591050"/>
            <a:ext cx="1600200" cy="2419350"/>
          </a:xfrm>
          <a:prstGeom prst="arc">
            <a:avLst>
              <a:gd name="adj1" fmla="val 16200000"/>
              <a:gd name="adj2" fmla="val 1005913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371600" y="4267200"/>
            <a:ext cx="1752600" cy="2571750"/>
          </a:xfrm>
          <a:prstGeom prst="arc">
            <a:avLst>
              <a:gd name="adj1" fmla="val 16353821"/>
              <a:gd name="adj2" fmla="val 153446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2895600" y="4343400"/>
            <a:ext cx="2971800" cy="1447800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2286000" y="3870274"/>
            <a:ext cx="4267200" cy="2378126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V="1">
            <a:off x="1752600" y="3581400"/>
            <a:ext cx="5410200" cy="3124200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91000" y="5257800"/>
            <a:ext cx="6096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RTS</a:t>
            </a:r>
            <a:endParaRPr lang="en-US" b="1" dirty="0"/>
          </a:p>
        </p:txBody>
      </p:sp>
      <p:sp>
        <p:nvSpPr>
          <p:cNvPr id="20" name="Arc 19"/>
          <p:cNvSpPr/>
          <p:nvPr/>
        </p:nvSpPr>
        <p:spPr>
          <a:xfrm flipH="1">
            <a:off x="990600" y="3733800"/>
            <a:ext cx="3276600" cy="3105150"/>
          </a:xfrm>
          <a:prstGeom prst="arc">
            <a:avLst>
              <a:gd name="adj1" fmla="val 19494054"/>
              <a:gd name="adj2" fmla="val 4701853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4009824" flipH="1">
            <a:off x="4578284" y="3705225"/>
            <a:ext cx="3276600" cy="3105150"/>
          </a:xfrm>
          <a:prstGeom prst="arc">
            <a:avLst>
              <a:gd name="adj1" fmla="val 20192520"/>
              <a:gd name="adj2" fmla="val 4701853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5498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3028" y="54980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1371600" y="3810000"/>
            <a:ext cx="2470017" cy="3121076"/>
          </a:xfrm>
          <a:prstGeom prst="arc">
            <a:avLst>
              <a:gd name="adj1" fmla="val 17103115"/>
              <a:gd name="adj2" fmla="val 156989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0500" y="4810125"/>
            <a:ext cx="838200" cy="6762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CTS</a:t>
            </a:r>
          </a:p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805436" y="4836079"/>
            <a:ext cx="838200" cy="6762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CTS</a:t>
            </a:r>
          </a:p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28600" y="51816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191000" y="52578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43800" y="5334000"/>
            <a:ext cx="1524000" cy="1504950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Simulations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Simulate MAC layer</a:t>
            </a:r>
          </a:p>
          <a:p>
            <a:pPr lvl="1"/>
            <a:r>
              <a:rPr lang="en-US" dirty="0" smtClean="0"/>
              <a:t>Dense Network (8 contending nodes)</a:t>
            </a:r>
          </a:p>
          <a:p>
            <a:pPr lvl="1"/>
            <a:r>
              <a:rPr lang="en-US" dirty="0" smtClean="0"/>
              <a:t>Fully Loaded</a:t>
            </a:r>
          </a:p>
          <a:p>
            <a:r>
              <a:rPr lang="en-US" dirty="0" smtClean="0"/>
              <a:t>60% uplink gain over 802.11 MAC</a:t>
            </a:r>
          </a:p>
          <a:p>
            <a:pPr lvl="1"/>
            <a:r>
              <a:rPr lang="en-US" dirty="0" smtClean="0"/>
              <a:t>Improved PHY layer</a:t>
            </a:r>
          </a:p>
          <a:p>
            <a:pPr lvl="1"/>
            <a:r>
              <a:rPr lang="en-US" dirty="0" smtClean="0"/>
              <a:t>Efficient channel utilization at MAC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 interference instead of avoiding it</a:t>
            </a:r>
            <a:endParaRPr lang="en-US" dirty="0"/>
          </a:p>
          <a:p>
            <a:r>
              <a:rPr lang="en-US" dirty="0"/>
              <a:t>Novel PHY </a:t>
            </a:r>
            <a:r>
              <a:rPr lang="en-US" dirty="0" smtClean="0"/>
              <a:t>&amp; MAC protocol</a:t>
            </a:r>
          </a:p>
          <a:p>
            <a:pPr lvl="1"/>
            <a:r>
              <a:rPr lang="en-US" dirty="0" err="1" smtClean="0"/>
              <a:t>Rateless</a:t>
            </a:r>
            <a:r>
              <a:rPr lang="en-US" dirty="0" smtClean="0"/>
              <a:t> encoding scheme enables SIC</a:t>
            </a:r>
          </a:p>
          <a:p>
            <a:pPr lvl="1"/>
            <a:r>
              <a:rPr lang="en-US" dirty="0" smtClean="0"/>
              <a:t>AP driven MAC coordinates interferers</a:t>
            </a:r>
          </a:p>
          <a:p>
            <a:r>
              <a:rPr lang="en-US" dirty="0" smtClean="0"/>
              <a:t>Implemented </a:t>
            </a:r>
            <a:r>
              <a:rPr lang="en-US" dirty="0"/>
              <a:t>on USRP2s and </a:t>
            </a:r>
            <a:r>
              <a:rPr lang="en-US" dirty="0" smtClean="0"/>
              <a:t>evaluated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Other applications of SIC , </a:t>
            </a:r>
            <a:r>
              <a:rPr lang="en-US" dirty="0" err="1" smtClean="0"/>
              <a:t>eg</a:t>
            </a:r>
            <a:r>
              <a:rPr lang="en-US" dirty="0" smtClean="0"/>
              <a:t>. MIMO systems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Approach 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Encourage and Exploit Interference 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595" y="3765654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13360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65654"/>
            <a:ext cx="716405" cy="57774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81000" y="44196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77200" y="44196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457200" y="2971800"/>
            <a:ext cx="1295400" cy="1371600"/>
          </a:xfrm>
          <a:prstGeom prst="arc">
            <a:avLst>
              <a:gd name="adj1" fmla="val 16200000"/>
              <a:gd name="adj2" fmla="val 1140678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914400" y="2533650"/>
            <a:ext cx="1600200" cy="2419350"/>
          </a:xfrm>
          <a:prstGeom prst="arc">
            <a:avLst>
              <a:gd name="adj1" fmla="val 16200000"/>
              <a:gd name="adj2" fmla="val 1005913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524000" y="2209800"/>
            <a:ext cx="1752600" cy="2571750"/>
          </a:xfrm>
          <a:prstGeom prst="arc">
            <a:avLst>
              <a:gd name="adj1" fmla="val 16353821"/>
              <a:gd name="adj2" fmla="val 153446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4406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5428" y="3440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1524000" y="1752600"/>
            <a:ext cx="2470017" cy="3121076"/>
          </a:xfrm>
          <a:prstGeom prst="arc">
            <a:avLst>
              <a:gd name="adj1" fmla="val 17103115"/>
              <a:gd name="adj2" fmla="val 1569890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31242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H="1">
            <a:off x="7467600" y="2743200"/>
            <a:ext cx="1295400" cy="1371600"/>
          </a:xfrm>
          <a:prstGeom prst="arc">
            <a:avLst>
              <a:gd name="adj1" fmla="val 16200000"/>
              <a:gd name="adj2" fmla="val 1140678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H="1">
            <a:off x="6858000" y="2286000"/>
            <a:ext cx="1752600" cy="2419350"/>
          </a:xfrm>
          <a:prstGeom prst="arc">
            <a:avLst>
              <a:gd name="adj1" fmla="val 16200000"/>
              <a:gd name="adj2" fmla="val 1005913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H="1">
            <a:off x="6096000" y="1905000"/>
            <a:ext cx="1981200" cy="2571750"/>
          </a:xfrm>
          <a:prstGeom prst="arc">
            <a:avLst>
              <a:gd name="adj1" fmla="val 16353821"/>
              <a:gd name="adj2" fmla="val 1534460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flipH="1">
            <a:off x="5257800" y="1447800"/>
            <a:ext cx="2362200" cy="3121076"/>
          </a:xfrm>
          <a:prstGeom prst="arc">
            <a:avLst>
              <a:gd name="adj1" fmla="val 17103115"/>
              <a:gd name="adj2" fmla="val 1569890"/>
            </a:avLst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77200" y="30480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4114800" y="2743200"/>
            <a:ext cx="1066800" cy="80593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ounded Rectangle 21"/>
          <p:cNvSpPr/>
          <p:nvPr/>
        </p:nvSpPr>
        <p:spPr>
          <a:xfrm>
            <a:off x="4335957" y="3625334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51816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4800600"/>
            <a:ext cx="1600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6096000" y="5715000"/>
            <a:ext cx="1600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27" name="Straight Arrow Connector 26"/>
          <p:cNvCxnSpPr>
            <a:stCxn id="23" idx="3"/>
            <a:endCxn id="24" idx="1"/>
          </p:cNvCxnSpPr>
          <p:nvPr/>
        </p:nvCxnSpPr>
        <p:spPr>
          <a:xfrm>
            <a:off x="1066800" y="53340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695700" y="51816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4" idx="3"/>
            <a:endCxn id="28" idx="1"/>
          </p:cNvCxnSpPr>
          <p:nvPr/>
        </p:nvCxnSpPr>
        <p:spPr>
          <a:xfrm>
            <a:off x="3048000" y="5334000"/>
            <a:ext cx="6477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76600" y="5867400"/>
            <a:ext cx="1447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33" name="Elbow Connector 32"/>
          <p:cNvCxnSpPr>
            <a:stCxn id="23" idx="2"/>
            <a:endCxn id="31" idx="1"/>
          </p:cNvCxnSpPr>
          <p:nvPr/>
        </p:nvCxnSpPr>
        <p:spPr>
          <a:xfrm rot="16200000" flipH="1">
            <a:off x="1638300" y="4610100"/>
            <a:ext cx="762000" cy="25146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2"/>
            <a:endCxn id="31" idx="0"/>
          </p:cNvCxnSpPr>
          <p:nvPr/>
        </p:nvCxnSpPr>
        <p:spPr>
          <a:xfrm>
            <a:off x="4000500" y="5486400"/>
            <a:ext cx="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  <a:endCxn id="36" idx="1"/>
          </p:cNvCxnSpPr>
          <p:nvPr/>
        </p:nvCxnSpPr>
        <p:spPr>
          <a:xfrm>
            <a:off x="4724400" y="62484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229600" y="60960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25" idx="3"/>
            <a:endCxn id="46" idx="1"/>
          </p:cNvCxnSpPr>
          <p:nvPr/>
        </p:nvCxnSpPr>
        <p:spPr>
          <a:xfrm>
            <a:off x="7696200" y="6248400"/>
            <a:ext cx="533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181600" y="60960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6" idx="3"/>
            <a:endCxn id="25" idx="1"/>
          </p:cNvCxnSpPr>
          <p:nvPr/>
        </p:nvCxnSpPr>
        <p:spPr>
          <a:xfrm>
            <a:off x="5791200" y="62484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8" grpId="0" animBg="1"/>
      <p:bldP spid="31" grpId="0" animBg="1"/>
      <p:bldP spid="46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Approach 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Encourage and Exploit Interference 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" y="18669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76400" y="1600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6172200" y="22098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27" name="Straight Arrow Connector 26"/>
          <p:cNvCxnSpPr>
            <a:stCxn id="23" idx="3"/>
            <a:endCxn id="24" idx="1"/>
          </p:cNvCxnSpPr>
          <p:nvPr/>
        </p:nvCxnSpPr>
        <p:spPr>
          <a:xfrm>
            <a:off x="1219200" y="20193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886200" y="1866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4" idx="3"/>
            <a:endCxn id="28" idx="1"/>
          </p:cNvCxnSpPr>
          <p:nvPr/>
        </p:nvCxnSpPr>
        <p:spPr>
          <a:xfrm>
            <a:off x="3276600" y="2019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67100" y="23622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33" name="Elbow Connector 32"/>
          <p:cNvCxnSpPr>
            <a:stCxn id="23" idx="2"/>
            <a:endCxn id="31" idx="1"/>
          </p:cNvCxnSpPr>
          <p:nvPr/>
        </p:nvCxnSpPr>
        <p:spPr>
          <a:xfrm rot="16200000" flipH="1">
            <a:off x="1962150" y="1123950"/>
            <a:ext cx="457200" cy="2552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2"/>
            <a:endCxn id="31" idx="0"/>
          </p:cNvCxnSpPr>
          <p:nvPr/>
        </p:nvCxnSpPr>
        <p:spPr>
          <a:xfrm>
            <a:off x="4191000" y="21717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  <a:endCxn id="19" idx="1"/>
          </p:cNvCxnSpPr>
          <p:nvPr/>
        </p:nvCxnSpPr>
        <p:spPr>
          <a:xfrm>
            <a:off x="4914900" y="26289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077200" y="24765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25" idx="3"/>
            <a:endCxn id="46" idx="1"/>
          </p:cNvCxnSpPr>
          <p:nvPr/>
        </p:nvCxnSpPr>
        <p:spPr>
          <a:xfrm>
            <a:off x="7772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428" y="4401109"/>
                <a:ext cx="4828572" cy="2456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Alice Channel Decoder</a:t>
                </a:r>
                <a:endParaRPr lang="en-US" sz="2800" dirty="0"/>
              </a:p>
              <a:p>
                <a:r>
                  <a:rPr lang="en-US" sz="2800" dirty="0" smtClean="0"/>
                  <a:t>Signal = P</a:t>
                </a:r>
              </a:p>
              <a:p>
                <a:r>
                  <a:rPr lang="en-US" sz="2800" dirty="0" smtClean="0"/>
                  <a:t>Noise = Bob’s Power + N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= P + N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Throughput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8" y="4401109"/>
                <a:ext cx="4828572" cy="2456891"/>
              </a:xfrm>
              <a:prstGeom prst="rect">
                <a:avLst/>
              </a:prstGeom>
              <a:blipFill rotWithShape="1">
                <a:blip r:embed="rId3"/>
                <a:stretch>
                  <a:fillRect l="-2522" t="-2233" b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76800" y="4419600"/>
                <a:ext cx="4267200" cy="202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Bob Channel Decoder</a:t>
                </a:r>
                <a:endParaRPr lang="en-US" sz="2800" dirty="0"/>
              </a:p>
              <a:p>
                <a:r>
                  <a:rPr lang="en-US" sz="2800" dirty="0" smtClean="0"/>
                  <a:t>Signal = P</a:t>
                </a:r>
              </a:p>
              <a:p>
                <a:r>
                  <a:rPr lang="en-US" sz="2800" dirty="0" smtClean="0"/>
                  <a:t>Noise = N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Throughput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4267200" cy="2026004"/>
              </a:xfrm>
              <a:prstGeom prst="rect">
                <a:avLst/>
              </a:prstGeom>
              <a:blipFill rotWithShape="1">
                <a:blip r:embed="rId4"/>
                <a:stretch>
                  <a:fillRect l="-2857" t="-2711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9256" y="3124200"/>
            <a:ext cx="5439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Received Power from Alice at AP = P</a:t>
            </a:r>
            <a:endParaRPr lang="en-US" sz="2800" baseline="-250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Received Power from Bob at AP = P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724400" y="4509195"/>
            <a:ext cx="0" cy="23488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257800" y="24765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19" idx="3"/>
            <a:endCxn id="25" idx="1"/>
          </p:cNvCxnSpPr>
          <p:nvPr/>
        </p:nvCxnSpPr>
        <p:spPr>
          <a:xfrm>
            <a:off x="5867400" y="26289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Our Approach </a:t>
            </a:r>
            <a:r>
              <a:rPr lang="en-US" b="1" dirty="0" err="1" smtClean="0">
                <a:solidFill>
                  <a:srgbClr val="0070C0"/>
                </a:solidFill>
              </a:rPr>
              <a:t>vs</a:t>
            </a:r>
            <a:r>
              <a:rPr lang="en-US" b="1" dirty="0" smtClean="0">
                <a:solidFill>
                  <a:srgbClr val="0070C0"/>
                </a:solidFill>
              </a:rPr>
              <a:t> Conventional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Conventional Scheme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𝑇h𝑟𝑜𝑢𝑔h𝑝𝑢𝑡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Our Approach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𝑇h𝑟𝑜𝑢𝑔h𝑝𝑢𝑡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{Our Approach &gt; Conventional Scheme}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91200" y="3429000"/>
            <a:ext cx="2362200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3429000"/>
            <a:ext cx="1676400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Even on Downlink, Conventional Schemes avoid Interference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06336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82880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25424"/>
            <a:ext cx="716405" cy="577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20043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5433" y="318135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16002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V="1">
            <a:off x="3200400" y="2381250"/>
            <a:ext cx="2971800" cy="1447800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flipV="1">
            <a:off x="2514600" y="1908124"/>
            <a:ext cx="4267200" cy="2378126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1847849" y="1619250"/>
            <a:ext cx="5410200" cy="3124200"/>
          </a:xfrm>
          <a:prstGeom prst="arc">
            <a:avLst>
              <a:gd name="adj1" fmla="val 9792667"/>
              <a:gd name="adj2" fmla="val 20575553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24400" y="1611830"/>
            <a:ext cx="609600" cy="304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056906" y="1295400"/>
            <a:ext cx="7020294" cy="4095750"/>
          </a:xfrm>
          <a:prstGeom prst="arc">
            <a:avLst>
              <a:gd name="adj1" fmla="val 9792667"/>
              <a:gd name="adj2" fmla="val 1238049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24349" y="2880217"/>
            <a:ext cx="570408" cy="364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39000" y="28194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4800" y="2939611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800" y="42672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04753" y="2895438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4800" y="2939611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206105" y="2826897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193405" y="41910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56906" y="2533650"/>
            <a:ext cx="2829294" cy="9726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29200" y="2533650"/>
            <a:ext cx="1981200" cy="12806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5807" y="263971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endParaRPr lang="en-US" sz="2800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925978" y="260098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" y="4913725"/>
                <a:ext cx="8001000" cy="116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𝑇h𝑟𝑜𝑢𝑔h𝑝𝑢𝑡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13725"/>
                <a:ext cx="8001000" cy="1166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57738" y="175260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 &gt; 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</a:t>
            </a:r>
            <a:endParaRPr lang="en-US" sz="28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Approach on Downlink also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Exploits Interference 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33800"/>
            <a:ext cx="716405" cy="577746"/>
          </a:xfrm>
          <a:prstGeom prst="rect">
            <a:avLst/>
          </a:prstGeom>
          <a:noFill/>
        </p:spPr>
      </p:pic>
      <p:pic>
        <p:nvPicPr>
          <p:cNvPr id="5" name="Picture 3" descr="C:\Users\Aditya\Desktop\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843" y="1981200"/>
            <a:ext cx="779957" cy="704850"/>
          </a:xfrm>
          <a:prstGeom prst="rect">
            <a:avLst/>
          </a:prstGeom>
          <a:noFill/>
        </p:spPr>
      </p:pic>
      <p:pic>
        <p:nvPicPr>
          <p:cNvPr id="6" name="Picture 2" descr="C:\Users\Aditya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77824"/>
            <a:ext cx="716405" cy="577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35283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33644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7600" y="181717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V="1">
            <a:off x="2990849" y="2533650"/>
            <a:ext cx="2971800" cy="1447800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flipV="1">
            <a:off x="2381249" y="2060524"/>
            <a:ext cx="4267200" cy="2378126"/>
          </a:xfrm>
          <a:prstGeom prst="arc">
            <a:avLst>
              <a:gd name="adj1" fmla="val 9792667"/>
              <a:gd name="adj2" fmla="val 734947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1847849" y="1771650"/>
            <a:ext cx="5410200" cy="3124200"/>
          </a:xfrm>
          <a:prstGeom prst="arc">
            <a:avLst>
              <a:gd name="adj1" fmla="val 9792667"/>
              <a:gd name="adj2" fmla="val 2080849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48200" y="18288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056906" y="1447800"/>
            <a:ext cx="7020294" cy="4095750"/>
          </a:xfrm>
          <a:prstGeom prst="arc">
            <a:avLst>
              <a:gd name="adj1" fmla="val 9792667"/>
              <a:gd name="adj2" fmla="val 20058031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91000" y="3048000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186914" y="2981855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1000" y="2981855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056906" y="2686050"/>
            <a:ext cx="2829294" cy="9726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29200" y="2686050"/>
            <a:ext cx="1981200" cy="12806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45807" y="279211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endParaRPr lang="en-US" sz="28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5925978" y="275338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5252" y="1852136"/>
            <a:ext cx="1143262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 &gt; 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</a:t>
            </a:r>
            <a:endParaRPr lang="en-US" sz="28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25" grpId="0" animBg="1"/>
      <p:bldP spid="25" grpId="1" animBg="1"/>
      <p:bldP spid="26" grpId="0" animBg="1"/>
      <p:bldP spid="27" grpId="0" animBg="1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Approach on Downlink also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exploits Interference 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589" y="1636693"/>
            <a:ext cx="5782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Received Power from AP at Alice = P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Received Power from AP at Bob = P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80771" y="3771899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3505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2790371" y="3924299"/>
            <a:ext cx="41002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410200" y="37719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3"/>
            <a:endCxn id="27" idx="1"/>
          </p:cNvCxnSpPr>
          <p:nvPr/>
        </p:nvCxnSpPr>
        <p:spPr>
          <a:xfrm>
            <a:off x="4800600" y="39243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62632" y="263399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45252" y="1852136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 &gt; P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</a:t>
            </a:r>
            <a:endParaRPr lang="en-US" sz="2800" b="1" baseline="-250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9171" y="5448299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51816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Alice  Decoder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324600" y="5791200"/>
            <a:ext cx="1600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Bob Decoder</a:t>
            </a:r>
            <a:endParaRPr lang="en-US" sz="2000" b="1" dirty="0"/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1418771" y="5600699"/>
            <a:ext cx="41002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038600" y="54483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>
            <a:off x="3429000" y="56007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19500" y="5943600"/>
            <a:ext cx="1447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Subtract</a:t>
            </a:r>
            <a:endParaRPr lang="en-US" sz="2000" b="1" dirty="0"/>
          </a:p>
        </p:txBody>
      </p:sp>
      <p:cxnSp>
        <p:nvCxnSpPr>
          <p:cNvPr id="19" name="Elbow Connector 18"/>
          <p:cNvCxnSpPr>
            <a:stCxn id="12" idx="2"/>
            <a:endCxn id="18" idx="1"/>
          </p:cNvCxnSpPr>
          <p:nvPr/>
        </p:nvCxnSpPr>
        <p:spPr>
          <a:xfrm rot="16200000" flipH="1">
            <a:off x="2138135" y="4728934"/>
            <a:ext cx="457201" cy="250552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  <a:endCxn id="18" idx="0"/>
          </p:cNvCxnSpPr>
          <p:nvPr/>
        </p:nvCxnSpPr>
        <p:spPr>
          <a:xfrm>
            <a:off x="4343400" y="5753100"/>
            <a:ext cx="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  <a:endCxn id="30" idx="1"/>
          </p:cNvCxnSpPr>
          <p:nvPr/>
        </p:nvCxnSpPr>
        <p:spPr>
          <a:xfrm>
            <a:off x="5067300" y="6210300"/>
            <a:ext cx="3429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229600" y="6057900"/>
            <a:ext cx="6096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4" idx="3"/>
            <a:endCxn id="22" idx="1"/>
          </p:cNvCxnSpPr>
          <p:nvPr/>
        </p:nvCxnSpPr>
        <p:spPr>
          <a:xfrm>
            <a:off x="7924800" y="62103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410200" y="6057900"/>
            <a:ext cx="609600" cy="30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0" idx="3"/>
            <a:endCxn id="14" idx="1"/>
          </p:cNvCxnSpPr>
          <p:nvPr/>
        </p:nvCxnSpPr>
        <p:spPr>
          <a:xfrm>
            <a:off x="6019800" y="62103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62632" y="47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16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6" grpId="0"/>
      <p:bldP spid="12" grpId="0" animBg="1"/>
      <p:bldP spid="13" grpId="0" animBg="1"/>
      <p:bldP spid="14" grpId="0" animBg="1"/>
      <p:bldP spid="16" grpId="0" animBg="1"/>
      <p:bldP spid="18" grpId="0" animBg="1"/>
      <p:bldP spid="22" grpId="0" animBg="1"/>
      <p:bldP spid="30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1126</Words>
  <Application>Microsoft Office PowerPoint</Application>
  <PresentationFormat>On-screen Show (4:3)</PresentationFormat>
  <Paragraphs>310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AutoMAC : Rateless Wireless Concurrent Medium Access</vt:lpstr>
      <vt:lpstr>Conventional Schemes :  Avoid Interference at all costs !</vt:lpstr>
      <vt:lpstr>Conventional Schemes :  Avoid Interference at all costs !</vt:lpstr>
      <vt:lpstr>Our Approach :  Encourage and Exploit Interference !</vt:lpstr>
      <vt:lpstr>Our Approach :  Encourage and Exploit Interference !</vt:lpstr>
      <vt:lpstr>Our Approach vs Conventional Scheme</vt:lpstr>
      <vt:lpstr>Even on Downlink, Conventional Schemes avoid Interference </vt:lpstr>
      <vt:lpstr>Our Approach on Downlink also Exploits Interference !</vt:lpstr>
      <vt:lpstr>Our Approach on Downlink also  exploits Interference !</vt:lpstr>
      <vt:lpstr>Our Approach on Downlink also  exploits Interference !</vt:lpstr>
      <vt:lpstr>Our Approach vs Conventional Scheme</vt:lpstr>
      <vt:lpstr>AutoMAC  Contributions</vt:lpstr>
      <vt:lpstr>Challenge 1 : Rate Adaptation</vt:lpstr>
      <vt:lpstr>Challenge 1 : Rate Adaptation</vt:lpstr>
      <vt:lpstr>Challenge 1 : Rate Adaptation</vt:lpstr>
      <vt:lpstr>Challenge 1 : Rate Adaptation</vt:lpstr>
      <vt:lpstr>Solution 1 : Rateless Codes</vt:lpstr>
      <vt:lpstr>Solution 1 : Rateless Codes</vt:lpstr>
      <vt:lpstr>Challenge 2 : Wasted Transmissions</vt:lpstr>
      <vt:lpstr>Challenge 2 : Wasted Transmissions</vt:lpstr>
      <vt:lpstr>Solution 2 : Speculative ACKing</vt:lpstr>
      <vt:lpstr>MAC Protocol</vt:lpstr>
      <vt:lpstr>MAC Protocol</vt:lpstr>
      <vt:lpstr>MAC Protocol</vt:lpstr>
      <vt:lpstr>Evaluation</vt:lpstr>
      <vt:lpstr>Uplink CDF</vt:lpstr>
      <vt:lpstr>Downlink CDF</vt:lpstr>
      <vt:lpstr>Downlink gains depend on  Relative SNRs</vt:lpstr>
      <vt:lpstr>Interference Cancellation isn’t Perfect !</vt:lpstr>
      <vt:lpstr>Simulations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AutoMAC : Rateless Wireless Concurrent Medium Access</dc:title>
  <dc:creator>Aditya</dc:creator>
  <cp:lastModifiedBy>Aditya</cp:lastModifiedBy>
  <cp:revision>224</cp:revision>
  <dcterms:created xsi:type="dcterms:W3CDTF">2006-08-16T00:00:00Z</dcterms:created>
  <dcterms:modified xsi:type="dcterms:W3CDTF">2012-09-09T22:23:29Z</dcterms:modified>
</cp:coreProperties>
</file>