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 ContentType="image/tif"/>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524" r:id="rId5"/>
    <p:sldId id="488" r:id="rId6"/>
    <p:sldId id="494" r:id="rId7"/>
    <p:sldId id="493" r:id="rId8"/>
    <p:sldId id="496" r:id="rId9"/>
    <p:sldId id="502" r:id="rId10"/>
    <p:sldId id="527" r:id="rId11"/>
    <p:sldId id="521" r:id="rId12"/>
    <p:sldId id="530" r:id="rId13"/>
    <p:sldId id="522" r:id="rId14"/>
    <p:sldId id="511" r:id="rId15"/>
    <p:sldId id="514" r:id="rId16"/>
    <p:sldId id="513" r:id="rId17"/>
    <p:sldId id="525" r:id="rId18"/>
    <p:sldId id="533" r:id="rId19"/>
    <p:sldId id="531" r:id="rId20"/>
    <p:sldId id="517" r:id="rId21"/>
    <p:sldId id="4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42"/>
    <a:srgbClr val="BEB9A1"/>
    <a:srgbClr val="8C8BF7"/>
    <a:srgbClr val="B28136"/>
    <a:srgbClr val="DB9E3D"/>
    <a:srgbClr val="E16666"/>
    <a:srgbClr val="000000"/>
    <a:srgbClr val="919191"/>
    <a:srgbClr val="3D85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469" autoAdjust="0"/>
  </p:normalViewPr>
  <p:slideViewPr>
    <p:cSldViewPr snapToGrid="0">
      <p:cViewPr varScale="1">
        <p:scale>
          <a:sx n="47" d="100"/>
          <a:sy n="47" d="100"/>
        </p:scale>
        <p:origin x="46" y="365"/>
      </p:cViewPr>
      <p:guideLst/>
    </p:cSldViewPr>
  </p:slideViewPr>
  <p:outlineViewPr>
    <p:cViewPr>
      <p:scale>
        <a:sx n="33" d="100"/>
        <a:sy n="33" d="100"/>
      </p:scale>
      <p:origin x="0" y="0"/>
    </p:cViewPr>
  </p:outlineViewPr>
  <p:notesTextViewPr>
    <p:cViewPr>
      <p:scale>
        <a:sx n="1" d="1"/>
        <a:sy n="1" d="1"/>
      </p:scale>
      <p:origin x="0" y="-41"/>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890C1-DAD9-C24A-A8A8-0FC92B45D230}" type="datetimeFigureOut">
              <a:rPr lang="en-US" smtClean="0"/>
              <a:t>10/7/2023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53590-1157-3840-B8B1-736838B7FB64}" type="slidenum">
              <a:rPr lang="en-US" smtClean="0"/>
              <a:t>‹#›</a:t>
            </a:fld>
            <a:endParaRPr lang="en-US"/>
          </a:p>
        </p:txBody>
      </p:sp>
    </p:spTree>
    <p:extLst>
      <p:ext uri="{BB962C8B-B14F-4D97-AF65-F5344CB8AC3E}">
        <p14:creationId xmlns:p14="http://schemas.microsoft.com/office/powerpoint/2010/main" val="4284100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Hello Everyone! My name is Waleed Akbar and I am a PhD student at MIT. Today, I will tell you about our work on The Underwater Backscatter Channel. This work is in collaboration with my colleagues Ahmed Allam and Fadel Adib </a:t>
            </a:r>
          </a:p>
          <a:p>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Before I start my talk, I want to say why we are working on this. This talk will go into a fair level of theory, but there is a major real-world problem that drives the work I’ll be talking about today. </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A6553590-1157-3840-B8B1-736838B7FB64}" type="slidenum">
              <a:rPr lang="en-US" smtClean="0"/>
              <a:t>1</a:t>
            </a:fld>
            <a:endParaRPr lang="en-US"/>
          </a:p>
        </p:txBody>
      </p:sp>
    </p:spTree>
    <p:extLst>
      <p:ext uri="{BB962C8B-B14F-4D97-AF65-F5344CB8AC3E}">
        <p14:creationId xmlns:p14="http://schemas.microsoft.com/office/powerpoint/2010/main" val="3723271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Focus on the key novel component of our analytical model and understand how we derived this component. </a:t>
            </a:r>
            <a:endParaRPr lang="en-US" dirty="0"/>
          </a:p>
        </p:txBody>
      </p:sp>
      <p:sp>
        <p:nvSpPr>
          <p:cNvPr id="4" name="Slide Number Placeholder 3"/>
          <p:cNvSpPr>
            <a:spLocks noGrp="1"/>
          </p:cNvSpPr>
          <p:nvPr>
            <p:ph type="sldNum" sz="quarter" idx="5"/>
          </p:nvPr>
        </p:nvSpPr>
        <p:spPr/>
        <p:txBody>
          <a:bodyPr/>
          <a:lstStyle/>
          <a:p>
            <a:fld id="{A6553590-1157-3840-B8B1-736838B7FB64}" type="slidenum">
              <a:rPr lang="en-US" smtClean="0"/>
              <a:t>10</a:t>
            </a:fld>
            <a:endParaRPr lang="en-US"/>
          </a:p>
        </p:txBody>
      </p:sp>
    </p:spTree>
    <p:extLst>
      <p:ext uri="{BB962C8B-B14F-4D97-AF65-F5344CB8AC3E}">
        <p14:creationId xmlns:p14="http://schemas.microsoft.com/office/powerpoint/2010/main" val="2113343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let’s revisit the slide where we compared backscatter with the traditional acoustic systems. Now if you notice,[click] the transmitter in backscatter and in traditional systems is the same and has the same operation. Similarly, [click] the receiver is the same in both cases too and [click] the propagation medium or channel also has similar properties. The core difference between the two methods is the interaction of the [click]backscatter node with the acoustic waves and how it [click] communicates by reflecting a part of the incoming acoustic wave. And if we can quantify the relationship between the incident wave and reflected wave or formally speaking, [click] if we can mathematically express the ratio of reflected power to incident intensity, we can analytically describe the E2E performance of the backscatter system. [click] And we will refer to this ratio as  the differential scattering cross-section of the backscatter node. Why do we call it differential? Because it is between the two reflective or scattering states of underwater backscatter. However, deriving the D-SCS is not straightforward because underwater backscatter involves the interaction of multiple physical components. Let me show you what are these components[click]</a:t>
            </a:r>
            <a:endParaRPr lang="en-US" dirty="0"/>
          </a:p>
        </p:txBody>
      </p:sp>
      <p:sp>
        <p:nvSpPr>
          <p:cNvPr id="4" name="Slide Number Placeholder 3"/>
          <p:cNvSpPr>
            <a:spLocks noGrp="1"/>
          </p:cNvSpPr>
          <p:nvPr>
            <p:ph type="sldNum" sz="quarter" idx="5"/>
          </p:nvPr>
        </p:nvSpPr>
        <p:spPr/>
        <p:txBody>
          <a:bodyPr/>
          <a:lstStyle/>
          <a:p>
            <a:fld id="{A6553590-1157-3840-B8B1-736838B7FB64}" type="slidenum">
              <a:rPr lang="en-US" smtClean="0"/>
              <a:t>11</a:t>
            </a:fld>
            <a:endParaRPr lang="en-US"/>
          </a:p>
        </p:txBody>
      </p:sp>
    </p:spTree>
    <p:extLst>
      <p:ext uri="{BB962C8B-B14F-4D97-AF65-F5344CB8AC3E}">
        <p14:creationId xmlns:p14="http://schemas.microsoft.com/office/powerpoint/2010/main" val="3785445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53590-1157-3840-B8B1-736838B7FB64}" type="slidenum">
              <a:rPr lang="en-US" smtClean="0"/>
              <a:t>12</a:t>
            </a:fld>
            <a:endParaRPr lang="en-US"/>
          </a:p>
        </p:txBody>
      </p:sp>
    </p:spTree>
    <p:extLst>
      <p:ext uri="{BB962C8B-B14F-4D97-AF65-F5344CB8AC3E}">
        <p14:creationId xmlns:p14="http://schemas.microsoft.com/office/powerpoint/2010/main" val="1762095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First, there is an acoustic component that exists [click] because of an incoming acoustic wave that hits the backscatter node. [click] This incident wave causes the piezoelectric ceramic inside the node to vibrate which introduces a mechanical component in the system. Finally [click] the transducer is connected to an electrical circuit that enables sensing and communication. To derive an expression for DSCS, we not only need to capture all these components but we also need to consider the electromechanical coupling that translates the effect of one component to the other. </a:t>
            </a:r>
            <a:endParaRPr lang="en-US" b="0" dirty="0">
              <a:effectLst/>
            </a:endParaRPr>
          </a:p>
          <a:p>
            <a:pPr rtl="0"/>
            <a:r>
              <a:rPr lang="en-US" sz="1200" b="0" i="0" u="none" strike="noStrike" kern="1200" dirty="0">
                <a:solidFill>
                  <a:schemeClr val="tx1"/>
                </a:solidFill>
                <a:effectLst/>
                <a:latin typeface="+mn-lt"/>
                <a:ea typeface="+mn-ea"/>
                <a:cs typeface="+mn-cs"/>
              </a:rPr>
              <a:t>To account for all these components , our approach is to represent the backscatter transducer [click] by a simplified equivalent circuit. In this circuit,[click] the left side represents the acoustic component, the right port represents the [click] electrical component, and the two port impedance network in the middle captures the piezoelectric component which accounts for the mechanical vibration and electromechanical coupling. </a:t>
            </a:r>
            <a:endParaRPr lang="en-US" b="0" dirty="0">
              <a:effectLst/>
            </a:endParaRPr>
          </a:p>
          <a:p>
            <a:pPr rtl="0"/>
            <a:r>
              <a:rPr lang="en-US" sz="1200" b="0" i="0" u="none" strike="noStrike" kern="1200" dirty="0">
                <a:solidFill>
                  <a:schemeClr val="tx1"/>
                </a:solidFill>
                <a:effectLst/>
                <a:latin typeface="+mn-lt"/>
                <a:ea typeface="+mn-ea"/>
                <a:cs typeface="+mn-cs"/>
              </a:rPr>
              <a:t>We use this circuit to derive expressions for the incident intensity and reflected power as a function of circuit parameters and by leveraging underlying physics and mathematical manipulations, we arrive at the following expression of the DSCS. Where [click] lambda is the wavelength, [click]Df is the directivity of the transducer, and [click]delta Gamma is the differential reflection coefficient.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Those of you who are familiar with RFID’s radar cross-section would notice that this expression is remarkably similar to the RFID’s RCS. However, the major difference here is that the differential reflection coefficient [click] represents the electroacoustic reflection coefficient and can be expressed as a function of the circuit component. Where [click] the first term is nothing but the efficiency of the node and the second term [click] represents the impedance mismatch resulting b/w the electrical circuit and transducer’s impedance.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That said, what’s really nice, is that with this new model, because it is elegant and close to the RFID model, we can take the RFID literature from the past 2 decades and apply it to the problem of underwater backscatter.</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Now that we have an expression for the D-SCS, let’s see how we can use it to derive a final expression for the E2E SNR.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A6553590-1157-3840-B8B1-736838B7FB64}" type="slidenum">
              <a:rPr lang="en-US" smtClean="0"/>
              <a:t>13</a:t>
            </a:fld>
            <a:endParaRPr lang="en-US"/>
          </a:p>
        </p:txBody>
      </p:sp>
    </p:spTree>
    <p:extLst>
      <p:ext uri="{BB962C8B-B14F-4D97-AF65-F5344CB8AC3E}">
        <p14:creationId xmlns:p14="http://schemas.microsoft.com/office/powerpoint/2010/main" val="1789970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 let’s revisit the backscatter operation diagram I showed earlier. To complete the E2E SNR expression, we used a representation of the TX signal [click] from the underwater acoustics literature. We </a:t>
            </a:r>
            <a:r>
              <a:rPr lang="en-US" sz="1200" b="0" i="0" u="none" strike="noStrike" kern="1200" dirty="0" err="1">
                <a:solidFill>
                  <a:schemeClr val="tx1"/>
                </a:solidFill>
                <a:effectLst/>
                <a:latin typeface="+mn-lt"/>
                <a:ea typeface="+mn-ea"/>
                <a:cs typeface="+mn-cs"/>
              </a:rPr>
              <a:t>integerated</a:t>
            </a:r>
            <a:r>
              <a:rPr lang="en-US" sz="1200" b="0" i="0" u="none" strike="noStrike" kern="1200" dirty="0">
                <a:solidFill>
                  <a:schemeClr val="tx1"/>
                </a:solidFill>
                <a:effectLst/>
                <a:latin typeface="+mn-lt"/>
                <a:ea typeface="+mn-ea"/>
                <a:cs typeface="+mn-cs"/>
              </a:rPr>
              <a:t> it with a channel model from the underwater acoustic communication literature, and finally, integrated our expression for the scattering </a:t>
            </a:r>
            <a:r>
              <a:rPr lang="en-US" sz="1200" b="0" i="0" u="none" strike="noStrike" kern="1200" dirty="0" err="1">
                <a:solidFill>
                  <a:schemeClr val="tx1"/>
                </a:solidFill>
                <a:effectLst/>
                <a:latin typeface="+mn-lt"/>
                <a:ea typeface="+mn-ea"/>
                <a:cs typeface="+mn-cs"/>
              </a:rPr>
              <a:t>crossection</a:t>
            </a:r>
            <a:r>
              <a:rPr lang="en-US" sz="1200" b="0" i="0" u="none" strike="noStrike" kern="1200" dirty="0">
                <a:solidFill>
                  <a:schemeClr val="tx1"/>
                </a:solidFill>
                <a:effectLst/>
                <a:latin typeface="+mn-lt"/>
                <a:ea typeface="+mn-ea"/>
                <a:cs typeface="+mn-cs"/>
              </a:rPr>
              <a:t> of the backscatter node. Putting these expressions together,</a:t>
            </a:r>
            <a:endParaRPr lang="en-US" dirty="0"/>
          </a:p>
        </p:txBody>
      </p:sp>
      <p:sp>
        <p:nvSpPr>
          <p:cNvPr id="4" name="Slide Number Placeholder 3"/>
          <p:cNvSpPr>
            <a:spLocks noGrp="1"/>
          </p:cNvSpPr>
          <p:nvPr>
            <p:ph type="sldNum" sz="quarter" idx="5"/>
          </p:nvPr>
        </p:nvSpPr>
        <p:spPr/>
        <p:txBody>
          <a:bodyPr/>
          <a:lstStyle/>
          <a:p>
            <a:fld id="{A6553590-1157-3840-B8B1-736838B7FB64}" type="slidenum">
              <a:rPr lang="en-US" smtClean="0"/>
              <a:t>14</a:t>
            </a:fld>
            <a:endParaRPr lang="en-US"/>
          </a:p>
        </p:txBody>
      </p:sp>
    </p:spTree>
    <p:extLst>
      <p:ext uri="{BB962C8B-B14F-4D97-AF65-F5344CB8AC3E}">
        <p14:creationId xmlns:p14="http://schemas.microsoft.com/office/powerpoint/2010/main" val="562074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 arrive at our final analytical model of underwater backscatter where E2E SNR. Now if we expand this further with some mathematical manipulation, our E2E SNR becomes a function of the input electrical power, Tx gain, backscatter gain, impedance mismatch, path loss, and noise in the environment. Now that we have an analytical model to capture the performance of underwater backscatter, we come back to the question that we asked at the beginning of the presentation</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A6553590-1157-3840-B8B1-736838B7FB64}" type="slidenum">
              <a:rPr lang="en-US" smtClean="0"/>
              <a:t>15</a:t>
            </a:fld>
            <a:endParaRPr lang="en-US"/>
          </a:p>
        </p:txBody>
      </p:sp>
    </p:spTree>
    <p:extLst>
      <p:ext uri="{BB962C8B-B14F-4D97-AF65-F5344CB8AC3E}">
        <p14:creationId xmlns:p14="http://schemas.microsoft.com/office/powerpoint/2010/main" val="319893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How far can we communicate using underwater backscatter? To answer this question, we use our model to [click] generate output SNR in dB as a function of distance. The graph here plots SNR on the y-axis and distance on the x-axis. The green dotted line represents the 6 dB decoding threshold. If we use spherical transducers - which have 0 dB of directivity - for transmitter and backscatter node, we can achieve a range of ~70meters If we increase the directivity value of the transducers to 20 dB by using </a:t>
            </a:r>
            <a:r>
              <a:rPr lang="en-US" sz="1200" b="0" i="0" u="none" strike="noStrike" kern="1200" dirty="0" err="1">
                <a:solidFill>
                  <a:schemeClr val="tx1"/>
                </a:solidFill>
                <a:effectLst/>
                <a:latin typeface="+mn-lt"/>
                <a:ea typeface="+mn-ea"/>
                <a:cs typeface="+mn-cs"/>
              </a:rPr>
              <a:t>commerical</a:t>
            </a:r>
            <a:r>
              <a:rPr lang="en-US" sz="1200" b="0" i="0" u="none" strike="noStrike" kern="1200" dirty="0">
                <a:solidFill>
                  <a:schemeClr val="tx1"/>
                </a:solidFill>
                <a:effectLst/>
                <a:latin typeface="+mn-lt"/>
                <a:ea typeface="+mn-ea"/>
                <a:cs typeface="+mn-cs"/>
              </a:rPr>
              <a:t> directive transducers, we can push the range beyond a kilometer. And if we use a directive </a:t>
            </a:r>
            <a:r>
              <a:rPr lang="en-US" sz="1200" b="0" i="0" u="none" strike="noStrike" kern="1200" dirty="0" err="1">
                <a:solidFill>
                  <a:schemeClr val="tx1"/>
                </a:solidFill>
                <a:effectLst/>
                <a:latin typeface="+mn-lt"/>
                <a:ea typeface="+mn-ea"/>
                <a:cs typeface="+mn-cs"/>
              </a:rPr>
              <a:t>commerical</a:t>
            </a:r>
            <a:r>
              <a:rPr lang="en-US" sz="1200" b="0" i="0" u="none" strike="noStrike" kern="1200" dirty="0">
                <a:solidFill>
                  <a:schemeClr val="tx1"/>
                </a:solidFill>
                <a:effectLst/>
                <a:latin typeface="+mn-lt"/>
                <a:ea typeface="+mn-ea"/>
                <a:cs typeface="+mn-cs"/>
              </a:rPr>
              <a:t> hydrophone with 20 dB directivity, the range extends to several kilometers, making backscatter a suitable candidate for enabling many real-world applications. In our most recent results in a SIGCOMM paper that came out last month, we’ve already demonstrated 300m of range, which is not very far from these distances, and the main difference is to use higher directivity transducers.</a:t>
            </a:r>
            <a:endParaRPr lang="en-US" dirty="0"/>
          </a:p>
        </p:txBody>
      </p:sp>
      <p:sp>
        <p:nvSpPr>
          <p:cNvPr id="4" name="Slide Number Placeholder 3"/>
          <p:cNvSpPr>
            <a:spLocks noGrp="1"/>
          </p:cNvSpPr>
          <p:nvPr>
            <p:ph type="sldNum" sz="quarter" idx="5"/>
          </p:nvPr>
        </p:nvSpPr>
        <p:spPr/>
        <p:txBody>
          <a:bodyPr/>
          <a:lstStyle/>
          <a:p>
            <a:fld id="{02B92910-8C88-4219-933E-38CF79860FBF}" type="slidenum">
              <a:rPr lang="en-US" smtClean="0"/>
              <a:t>16</a:t>
            </a:fld>
            <a:endParaRPr lang="en-US"/>
          </a:p>
        </p:txBody>
      </p:sp>
    </p:spTree>
    <p:extLst>
      <p:ext uri="{BB962C8B-B14F-4D97-AF65-F5344CB8AC3E}">
        <p14:creationId xmlns:p14="http://schemas.microsoft.com/office/powerpoint/2010/main" val="2100481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To make our model accessible to the community, we have also developed an interactive open-source tool  to help researchers and engineers in designing backscatter systems. The tool [click] allows the user to configure the transmitter, backscatter node, underwater channel, operation parameters, and analysis. Once you hit calculate, the tool spits out the downlink and uplink performance. The tool would allow a wider research community to understand and develop backscatter further </a:t>
            </a:r>
            <a:endParaRPr lang="en-US" dirty="0"/>
          </a:p>
        </p:txBody>
      </p:sp>
      <p:sp>
        <p:nvSpPr>
          <p:cNvPr id="4" name="Slide Number Placeholder 3"/>
          <p:cNvSpPr>
            <a:spLocks noGrp="1"/>
          </p:cNvSpPr>
          <p:nvPr>
            <p:ph type="sldNum" sz="quarter" idx="5"/>
          </p:nvPr>
        </p:nvSpPr>
        <p:spPr/>
        <p:txBody>
          <a:bodyPr/>
          <a:lstStyle/>
          <a:p>
            <a:fld id="{A6553590-1157-3840-B8B1-736838B7FB64}" type="slidenum">
              <a:rPr lang="en-US" smtClean="0"/>
              <a:t>17</a:t>
            </a:fld>
            <a:endParaRPr lang="en-US"/>
          </a:p>
        </p:txBody>
      </p:sp>
    </p:spTree>
    <p:extLst>
      <p:ext uri="{BB962C8B-B14F-4D97-AF65-F5344CB8AC3E}">
        <p14:creationId xmlns:p14="http://schemas.microsoft.com/office/powerpoint/2010/main" val="3888719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 summary, [click] this work presents the first closed-form analytical model of underwater backscatter. [click] The model is verified through experimentation and numerical simulations with a median error of less than 0.76 dB across frequencies. [click] The model shows that the backscatter range can be extended to several kilometers and finally [click] we have also developed an open-source tool to study backscatter </a:t>
            </a:r>
            <a:r>
              <a:rPr lang="en-US" sz="1200" b="0" i="0" u="none" strike="noStrike" kern="1200" dirty="0" err="1">
                <a:solidFill>
                  <a:schemeClr val="tx1"/>
                </a:solidFill>
                <a:effectLst/>
                <a:latin typeface="+mn-lt"/>
                <a:ea typeface="+mn-ea"/>
                <a:cs typeface="+mn-cs"/>
              </a:rPr>
              <a:t>systems.e</a:t>
            </a:r>
            <a:r>
              <a:rPr lang="en-US" sz="1200" b="0" i="0" u="none" strike="noStrike" kern="1200" dirty="0">
                <a:solidFill>
                  <a:schemeClr val="tx1"/>
                </a:solidFill>
                <a:effectLst/>
                <a:latin typeface="+mn-lt"/>
                <a:ea typeface="+mn-ea"/>
                <a:cs typeface="+mn-cs"/>
              </a:rPr>
              <a:t> have also published some of our experimental datasets and code from our recent work on long range underwater backscatter communication with over 1,500 experimental trials at ranges up to 300 meters.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We hope that by theoretically analyzing and open-sourcing our experiments and code, more researchers will join us on our journey of building ultra-low-power underwater sensor networks and using them for key climate applications. Thank you, and I’m happy to take any questions.  </a:t>
            </a:r>
            <a:endParaRPr lang="en-US" b="0" dirty="0">
              <a:effectLst/>
            </a:endParaRPr>
          </a:p>
          <a:p>
            <a:br>
              <a:rPr lang="en-US"/>
            </a:br>
            <a:endParaRPr lang="en-US" dirty="0"/>
          </a:p>
        </p:txBody>
      </p:sp>
      <p:sp>
        <p:nvSpPr>
          <p:cNvPr id="4" name="Slide Number Placeholder 3"/>
          <p:cNvSpPr>
            <a:spLocks noGrp="1"/>
          </p:cNvSpPr>
          <p:nvPr>
            <p:ph type="sldNum" sz="quarter" idx="5"/>
          </p:nvPr>
        </p:nvSpPr>
        <p:spPr/>
        <p:txBody>
          <a:bodyPr/>
          <a:lstStyle/>
          <a:p>
            <a:fld id="{A6553590-1157-3840-B8B1-736838B7FB64}" type="slidenum">
              <a:rPr lang="en-US" smtClean="0"/>
              <a:t>18</a:t>
            </a:fld>
            <a:endParaRPr lang="en-US"/>
          </a:p>
        </p:txBody>
      </p:sp>
    </p:spTree>
    <p:extLst>
      <p:ext uri="{BB962C8B-B14F-4D97-AF65-F5344CB8AC3E}">
        <p14:creationId xmlns:p14="http://schemas.microsoft.com/office/powerpoint/2010/main" val="306621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Our generation’s existential threat is climate change.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What plays the largest role in the world’s climate?[click] The ocean. It plays the </a:t>
            </a:r>
            <a:r>
              <a:rPr lang="en-US" sz="1200" b="0" i="0" u="none" strike="noStrike" kern="1200" dirty="0" err="1">
                <a:solidFill>
                  <a:schemeClr val="tx1"/>
                </a:solidFill>
                <a:effectLst/>
                <a:latin typeface="+mn-lt"/>
                <a:ea typeface="+mn-ea"/>
                <a:cs typeface="+mn-cs"/>
              </a:rPr>
              <a:t>largestrole</a:t>
            </a:r>
            <a:r>
              <a:rPr lang="en-US" sz="1200" b="0" i="0" u="none" strike="noStrike" kern="1200" dirty="0">
                <a:solidFill>
                  <a:schemeClr val="tx1"/>
                </a:solidFill>
                <a:effectLst/>
                <a:latin typeface="+mn-lt"/>
                <a:ea typeface="+mn-ea"/>
                <a:cs typeface="+mn-cs"/>
              </a:rPr>
              <a:t> in the climate and it is the place most impacted by climate change.</a:t>
            </a:r>
            <a:endParaRPr lang="en-US" b="0" dirty="0">
              <a:effectLst/>
            </a:endParaRPr>
          </a:p>
          <a:p>
            <a:pPr rtl="0"/>
            <a:r>
              <a:rPr lang="en-US" sz="1200" b="0" i="0" u="none" strike="noStrike" kern="1200" dirty="0">
                <a:solidFill>
                  <a:schemeClr val="tx1"/>
                </a:solidFill>
                <a:effectLst/>
                <a:latin typeface="+mn-lt"/>
                <a:ea typeface="+mn-ea"/>
                <a:cs typeface="+mn-cs"/>
              </a:rPr>
              <a:t>Because of that, we need mechanisms to monitor the ocean, especially in coastal regions[click].</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Why? Because most humans live near the shore.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[click]We need sensors that can monitor sea level rise and air-sea </a:t>
            </a:r>
            <a:r>
              <a:rPr lang="en-US" sz="1200" b="0" i="0" u="none" strike="noStrike" kern="1200" dirty="0" err="1">
                <a:solidFill>
                  <a:schemeClr val="tx1"/>
                </a:solidFill>
                <a:effectLst/>
                <a:latin typeface="+mn-lt"/>
                <a:ea typeface="+mn-ea"/>
                <a:cs typeface="+mn-cs"/>
              </a:rPr>
              <a:t>interactions.that’s</a:t>
            </a:r>
            <a:r>
              <a:rPr lang="en-US" sz="1200" b="0" i="0" u="none" strike="noStrike" kern="1200" dirty="0">
                <a:solidFill>
                  <a:schemeClr val="tx1"/>
                </a:solidFill>
                <a:effectLst/>
                <a:latin typeface="+mn-lt"/>
                <a:ea typeface="+mn-ea"/>
                <a:cs typeface="+mn-cs"/>
              </a:rPr>
              <a:t> important for disaster response because climate change is causing more severe weather events including hurricanes and flooding</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Another area where underwater sensors can help is [click] seafood production. Climate change is impacting our food sources, [stress:] and agriculture is negatively impacting climate change. This is why the United Nations determined that aquaculture or seafood production is the most critical food source over the next 3 decades. And we need sensors to continuously monitor fish farms like the ones you see here near the shore.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[click]More generally, we need underwater sensors to monitor climate and climate change in the ocean such as CO2, pH and so on.</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Recognizing these important applications, and realizing that existing </a:t>
            </a:r>
            <a:r>
              <a:rPr lang="en-US" sz="1200" b="0" i="0" u="none" strike="noStrike" kern="1200" dirty="0" err="1">
                <a:solidFill>
                  <a:schemeClr val="tx1"/>
                </a:solidFill>
                <a:effectLst/>
                <a:latin typeface="+mn-lt"/>
                <a:ea typeface="+mn-ea"/>
                <a:cs typeface="+mn-cs"/>
              </a:rPr>
              <a:t>undetrwater</a:t>
            </a:r>
            <a:r>
              <a:rPr lang="en-US" sz="1200" b="0" i="0" u="none" strike="noStrike" kern="1200" dirty="0">
                <a:solidFill>
                  <a:schemeClr val="tx1"/>
                </a:solidFill>
                <a:effectLst/>
                <a:latin typeface="+mn-lt"/>
                <a:ea typeface="+mn-ea"/>
                <a:cs typeface="+mn-cs"/>
              </a:rPr>
              <a:t> sensor networks are not ready to deliver on them, in our group [click], we have been developing underwater backscatter - which is a new technology for </a:t>
            </a:r>
            <a:r>
              <a:rPr lang="en-US" sz="1200" b="0" i="0" u="none" strike="noStrike" kern="1200" dirty="0" err="1">
                <a:solidFill>
                  <a:schemeClr val="tx1"/>
                </a:solidFill>
                <a:effectLst/>
                <a:latin typeface="+mn-lt"/>
                <a:ea typeface="+mn-ea"/>
                <a:cs typeface="+mn-cs"/>
              </a:rPr>
              <a:t>ulra</a:t>
            </a:r>
            <a:r>
              <a:rPr lang="en-US" sz="1200" b="0" i="0" u="none" strike="noStrike" kern="1200" dirty="0">
                <a:solidFill>
                  <a:schemeClr val="tx1"/>
                </a:solidFill>
                <a:effectLst/>
                <a:latin typeface="+mn-lt"/>
                <a:ea typeface="+mn-ea"/>
                <a:cs typeface="+mn-cs"/>
              </a:rPr>
              <a:t> low-power underwater sensor networks.</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Let me tell you how it achieves that by comparing it to traditional underwater communication.</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A6553590-1157-3840-B8B1-736838B7FB64}" type="slidenum">
              <a:rPr lang="en-US" smtClean="0"/>
              <a:t>2</a:t>
            </a:fld>
            <a:endParaRPr lang="en-US"/>
          </a:p>
        </p:txBody>
      </p:sp>
    </p:spTree>
    <p:extLst>
      <p:ext uri="{BB962C8B-B14F-4D97-AF65-F5344CB8AC3E}">
        <p14:creationId xmlns:p14="http://schemas.microsoft.com/office/powerpoint/2010/main" val="3980142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For underwater communication, you can’t really use BT or </a:t>
            </a:r>
            <a:r>
              <a:rPr lang="en-US" sz="1200" b="0" i="0" u="none" strike="noStrike" kern="1200" dirty="0" err="1">
                <a:solidFill>
                  <a:schemeClr val="tx1"/>
                </a:solidFill>
                <a:effectLst/>
                <a:latin typeface="+mn-lt"/>
                <a:ea typeface="+mn-ea"/>
                <a:cs typeface="+mn-cs"/>
              </a:rPr>
              <a:t>WiFi</a:t>
            </a:r>
            <a:r>
              <a:rPr lang="en-US" sz="1200" b="0" i="0" u="none" strike="noStrike" kern="1200" dirty="0">
                <a:solidFill>
                  <a:schemeClr val="tx1"/>
                </a:solidFill>
                <a:effectLst/>
                <a:latin typeface="+mn-lt"/>
                <a:ea typeface="+mn-ea"/>
                <a:cs typeface="+mn-cs"/>
              </a:rPr>
              <a:t> because they don’t work underwater. Instead, we use sound to communicate. In traditional underwater acoustic communication, [click] you have a remote sensor attached to a transmitter, and a hydrophone or receiver is mounted on a passing by drone or ship. [click]</a:t>
            </a:r>
            <a:endParaRPr lang="en-US" b="0" dirty="0">
              <a:effectLst/>
            </a:endParaRPr>
          </a:p>
          <a:p>
            <a:pPr rtl="0"/>
            <a:r>
              <a:rPr lang="en-US" sz="1200" b="0" i="0" u="none" strike="noStrike" kern="1200" dirty="0">
                <a:solidFill>
                  <a:schemeClr val="tx1"/>
                </a:solidFill>
                <a:effectLst/>
                <a:latin typeface="+mn-lt"/>
                <a:ea typeface="+mn-ea"/>
                <a:cs typeface="+mn-cs"/>
              </a:rPr>
              <a:t>Now the sensor communicates its data to the receiver by generating its own acoustic signal which is a power-hungry process.  [click] In contrast, in an underwater backscatter system, [click] the transmitter is mounted to the drone which has plenty of power. The transmitter sends a signal to the sensor which communicates data back to the receiver by reflecting the incoming signal instead of generating its own signal which makes it extremely low power. In summary, [click] traditional acoustic communication is power-hungry because the sensor generates its own signal and [click] backscatter communicates by reflecting existing acoustic signals therefore consuming few microwatts of power.  This is exciting as we because now you can use this technology to enable low-power underwater sensor networks for ocean monitoring.[wait 3 sec]However, one question that remains unanswered and that we have been asking ourselves is [click],  </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A6553590-1157-3840-B8B1-736838B7FB64}" type="slidenum">
              <a:rPr lang="en-US" smtClean="0"/>
              <a:t>3</a:t>
            </a:fld>
            <a:endParaRPr lang="en-US"/>
          </a:p>
        </p:txBody>
      </p:sp>
    </p:spTree>
    <p:extLst>
      <p:ext uri="{BB962C8B-B14F-4D97-AF65-F5344CB8AC3E}">
        <p14:creationId xmlns:p14="http://schemas.microsoft.com/office/powerpoint/2010/main" val="1589393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How FAR can we communicate using underwater backscatter? Or put differently, What are the theoretical limits of underwater backscatter? The answer to this question is important because it would tell us whether we can use backscatter to enable applications similar to the ones I mentioned earlier.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A6553590-1157-3840-B8B1-736838B7FB64}" type="slidenum">
              <a:rPr lang="en-US" smtClean="0"/>
              <a:t>4</a:t>
            </a:fld>
            <a:endParaRPr lang="en-US"/>
          </a:p>
        </p:txBody>
      </p:sp>
    </p:spTree>
    <p:extLst>
      <p:ext uri="{BB962C8B-B14F-4D97-AF65-F5344CB8AC3E}">
        <p14:creationId xmlns:p14="http://schemas.microsoft.com/office/powerpoint/2010/main" val="1759852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To answer this question and understand the theoretical limits of underwater backscatter, we developed the FIRST analytical model that captures the performance of underwater backscatter as a function of different system parameters.[click] our model captures the end-to-end SNR or [click]signal-to-noise ratio of the backscattered signal as a function of [click]transmitter’s parameters,  [click]backscatter node’s characteristics, and [click]propagation channel. </a:t>
            </a:r>
            <a:endParaRPr lang="en-US" dirty="0"/>
          </a:p>
        </p:txBody>
      </p:sp>
      <p:sp>
        <p:nvSpPr>
          <p:cNvPr id="4" name="Slide Number Placeholder 3"/>
          <p:cNvSpPr>
            <a:spLocks noGrp="1"/>
          </p:cNvSpPr>
          <p:nvPr>
            <p:ph type="sldNum" sz="quarter" idx="5"/>
          </p:nvPr>
        </p:nvSpPr>
        <p:spPr/>
        <p:txBody>
          <a:bodyPr/>
          <a:lstStyle/>
          <a:p>
            <a:fld id="{A6553590-1157-3840-B8B1-736838B7FB64}" type="slidenum">
              <a:rPr lang="en-US" smtClean="0"/>
              <a:t>5</a:t>
            </a:fld>
            <a:endParaRPr lang="en-US"/>
          </a:p>
        </p:txBody>
      </p:sp>
    </p:spTree>
    <p:extLst>
      <p:ext uri="{BB962C8B-B14F-4D97-AF65-F5344CB8AC3E}">
        <p14:creationId xmlns:p14="http://schemas.microsoft.com/office/powerpoint/2010/main" val="1249263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And this equation here represents the [click] first closed-form analytical model of underwater backscatter which means that we can use this model to understand the limits and performance of an underwater backscatter system. [click] We verified this model through experiments and numerical simulation and achieved a median error of less than 0.76 dB across frequencies. [click] We then use this verified model to show that backscatter can achieve several kilometers of communication range even in its current form, which means that it can already deliver on important coastal monitoring applications. </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A6553590-1157-3840-B8B1-736838B7FB64}" type="slidenum">
              <a:rPr lang="en-US" smtClean="0"/>
              <a:t>6</a:t>
            </a:fld>
            <a:endParaRPr lang="en-US"/>
          </a:p>
        </p:txBody>
      </p:sp>
    </p:spTree>
    <p:extLst>
      <p:ext uri="{BB962C8B-B14F-4D97-AF65-F5344CB8AC3E}">
        <p14:creationId xmlns:p14="http://schemas.microsoft.com/office/powerpoint/2010/main" val="2267726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Now before I tell you how we derived this analytical model, I would like to show you the ability of this model to accurately capture the performance of a real-world underwater backscatter system. We set up an experiment in the Charles river in Boston and performed end-to-end underwater backscatter communication</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02B92910-8C88-4219-933E-38CF79860FBF}" type="slidenum">
              <a:rPr lang="en-US" smtClean="0"/>
              <a:t>7</a:t>
            </a:fld>
            <a:endParaRPr lang="en-US"/>
          </a:p>
        </p:txBody>
      </p:sp>
    </p:spTree>
    <p:extLst>
      <p:ext uri="{BB962C8B-B14F-4D97-AF65-F5344CB8AC3E}">
        <p14:creationId xmlns:p14="http://schemas.microsoft.com/office/powerpoint/2010/main" val="2827750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[click] We then plot the SNR of the received signal -shown on the y-axis - as a function of operation frequency - shown on the x-axis. [click] The orange curve shows the experimental value of SNR for this setup and [click] the green curve shows the SNR values predicted by the model for this experiment. Notice how the analytical model closely follows the experimental values and in fact, [click] median deviation across frequencies for these curves is less than 0.76 </a:t>
            </a:r>
            <a:r>
              <a:rPr lang="en-US" sz="1200" b="0" i="0" u="none" strike="noStrike" kern="1200" dirty="0" err="1">
                <a:solidFill>
                  <a:schemeClr val="tx1"/>
                </a:solidFill>
                <a:effectLst/>
                <a:latin typeface="+mn-lt"/>
                <a:ea typeface="+mn-ea"/>
                <a:cs typeface="+mn-cs"/>
              </a:rPr>
              <a:t>dB.</a:t>
            </a:r>
            <a:r>
              <a:rPr lang="en-US" sz="1200" b="0" i="0" u="none" strike="noStrike" kern="1200" dirty="0">
                <a:solidFill>
                  <a:schemeClr val="tx1"/>
                </a:solidFill>
                <a:effectLst/>
                <a:latin typeface="+mn-lt"/>
                <a:ea typeface="+mn-ea"/>
                <a:cs typeface="+mn-cs"/>
              </a:rPr>
              <a:t> [click]</a:t>
            </a:r>
            <a:br>
              <a:rPr lang="en-US" dirty="0"/>
            </a:br>
            <a:endParaRPr lang="en-US" dirty="0"/>
          </a:p>
        </p:txBody>
      </p:sp>
      <p:sp>
        <p:nvSpPr>
          <p:cNvPr id="4" name="Slide Number Placeholder 3"/>
          <p:cNvSpPr>
            <a:spLocks noGrp="1"/>
          </p:cNvSpPr>
          <p:nvPr>
            <p:ph type="sldNum" sz="quarter" idx="5"/>
          </p:nvPr>
        </p:nvSpPr>
        <p:spPr/>
        <p:txBody>
          <a:bodyPr/>
          <a:lstStyle/>
          <a:p>
            <a:fld id="{02B92910-8C88-4219-933E-38CF79860FBF}" type="slidenum">
              <a:rPr lang="en-US" smtClean="0"/>
              <a:t>8</a:t>
            </a:fld>
            <a:endParaRPr lang="en-US"/>
          </a:p>
        </p:txBody>
      </p:sp>
    </p:spTree>
    <p:extLst>
      <p:ext uri="{BB962C8B-B14F-4D97-AF65-F5344CB8AC3E}">
        <p14:creationId xmlns:p14="http://schemas.microsoft.com/office/powerpoint/2010/main" val="1659694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 also verified the model across distances. The graph on your screen plots the backscattered signal SNR on the y-axis and distance on the x-axis. [click] The orange dots on the plot show the experimental SNR and [click] green line shows the analytical SNR. As you can see, the model agrees really well with the experimental data.  </a:t>
            </a:r>
            <a:endParaRPr lang="en-US" b="0" dirty="0">
              <a:effectLst/>
            </a:endParaRPr>
          </a:p>
          <a:p>
            <a:pPr rtl="0"/>
            <a:r>
              <a:rPr lang="en-US" sz="1200" b="0" i="0" u="none" strike="noStrike" kern="1200" dirty="0">
                <a:solidFill>
                  <a:schemeClr val="tx1"/>
                </a:solidFill>
                <a:effectLst/>
                <a:latin typeface="+mn-lt"/>
                <a:ea typeface="+mn-ea"/>
                <a:cs typeface="+mn-cs"/>
              </a:rPr>
              <a:t>These results are extremely powerful as they show that the model captures all the complexities of the underwater backscatter and we can reliably use this model to design practical backscatter systems. Now, of course, arriving at this model involves extensive derivation which I don’t have time to delve into but what I want us to do in the rest of this talk is to [click]</a:t>
            </a:r>
            <a:endParaRPr lang="en-US" b="0" dirty="0">
              <a:effectLst/>
            </a:endParaRPr>
          </a:p>
        </p:txBody>
      </p:sp>
      <p:sp>
        <p:nvSpPr>
          <p:cNvPr id="4" name="Slide Number Placeholder 3"/>
          <p:cNvSpPr>
            <a:spLocks noGrp="1"/>
          </p:cNvSpPr>
          <p:nvPr>
            <p:ph type="sldNum" sz="quarter" idx="5"/>
          </p:nvPr>
        </p:nvSpPr>
        <p:spPr/>
        <p:txBody>
          <a:bodyPr/>
          <a:lstStyle/>
          <a:p>
            <a:fld id="{02B92910-8C88-4219-933E-38CF79860FBF}" type="slidenum">
              <a:rPr lang="en-US" smtClean="0"/>
              <a:t>9</a:t>
            </a:fld>
            <a:endParaRPr lang="en-US"/>
          </a:p>
        </p:txBody>
      </p:sp>
    </p:spTree>
    <p:extLst>
      <p:ext uri="{BB962C8B-B14F-4D97-AF65-F5344CB8AC3E}">
        <p14:creationId xmlns:p14="http://schemas.microsoft.com/office/powerpoint/2010/main" val="666291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388E8-841D-4599-A42A-DB173FD7FA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C04856-CA83-43EB-A1E2-E096D8D02A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407CF1-4710-4FC5-B3CF-4046FB87AE4C}"/>
              </a:ext>
            </a:extLst>
          </p:cNvPr>
          <p:cNvSpPr>
            <a:spLocks noGrp="1"/>
          </p:cNvSpPr>
          <p:nvPr>
            <p:ph type="dt" sz="half" idx="10"/>
          </p:nvPr>
        </p:nvSpPr>
        <p:spPr/>
        <p:txBody>
          <a:bodyPr/>
          <a:lstStyle/>
          <a:p>
            <a:fld id="{8C8104D5-762D-4658-A0C2-6970A99B2EF9}" type="datetime1">
              <a:rPr lang="en-US" smtClean="0"/>
              <a:t>10/7/2023</a:t>
            </a:fld>
            <a:endParaRPr lang="en-US"/>
          </a:p>
        </p:txBody>
      </p:sp>
      <p:sp>
        <p:nvSpPr>
          <p:cNvPr id="5" name="Footer Placeholder 4">
            <a:extLst>
              <a:ext uri="{FF2B5EF4-FFF2-40B4-BE49-F238E27FC236}">
                <a16:creationId xmlns:a16="http://schemas.microsoft.com/office/drawing/2014/main" id="{9FD89110-480F-4A82-80FA-AF4B888F9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6F8871-66E8-459F-8AD0-A00A76F6BE80}"/>
              </a:ext>
            </a:extLst>
          </p:cNvPr>
          <p:cNvSpPr>
            <a:spLocks noGrp="1"/>
          </p:cNvSpPr>
          <p:nvPr>
            <p:ph type="sldNum" sz="quarter" idx="12"/>
          </p:nvPr>
        </p:nvSpPr>
        <p:spPr/>
        <p:txBody>
          <a:bodyPr/>
          <a:lstStyle/>
          <a:p>
            <a:fld id="{8B07A5A0-671D-4DD5-ADA3-6AEA533259E3}" type="slidenum">
              <a:rPr lang="en-US" smtClean="0"/>
              <a:t>‹#›</a:t>
            </a:fld>
            <a:endParaRPr lang="en-US"/>
          </a:p>
        </p:txBody>
      </p:sp>
    </p:spTree>
    <p:extLst>
      <p:ext uri="{BB962C8B-B14F-4D97-AF65-F5344CB8AC3E}">
        <p14:creationId xmlns:p14="http://schemas.microsoft.com/office/powerpoint/2010/main" val="4217661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C245-0754-4516-BB26-22072010E8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407904-2151-4C29-8089-31615BB942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117E45-AC05-4170-A4FB-BC0692D7757D}"/>
              </a:ext>
            </a:extLst>
          </p:cNvPr>
          <p:cNvSpPr>
            <a:spLocks noGrp="1"/>
          </p:cNvSpPr>
          <p:nvPr>
            <p:ph type="dt" sz="half" idx="10"/>
          </p:nvPr>
        </p:nvSpPr>
        <p:spPr/>
        <p:txBody>
          <a:bodyPr/>
          <a:lstStyle/>
          <a:p>
            <a:fld id="{247FDCE1-5914-43F6-95B7-ACC0A908A56D}" type="datetime1">
              <a:rPr lang="en-US" smtClean="0"/>
              <a:t>10/7/2023</a:t>
            </a:fld>
            <a:endParaRPr lang="en-US"/>
          </a:p>
        </p:txBody>
      </p:sp>
      <p:sp>
        <p:nvSpPr>
          <p:cNvPr id="5" name="Footer Placeholder 4">
            <a:extLst>
              <a:ext uri="{FF2B5EF4-FFF2-40B4-BE49-F238E27FC236}">
                <a16:creationId xmlns:a16="http://schemas.microsoft.com/office/drawing/2014/main" id="{1C7BD0F4-60BD-48C2-84CD-9E7CEA706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CE582-469A-4B8C-A5D2-240D3E1A3C2F}"/>
              </a:ext>
            </a:extLst>
          </p:cNvPr>
          <p:cNvSpPr>
            <a:spLocks noGrp="1"/>
          </p:cNvSpPr>
          <p:nvPr>
            <p:ph type="sldNum" sz="quarter" idx="12"/>
          </p:nvPr>
        </p:nvSpPr>
        <p:spPr/>
        <p:txBody>
          <a:bodyPr/>
          <a:lstStyle/>
          <a:p>
            <a:fld id="{8B07A5A0-671D-4DD5-ADA3-6AEA533259E3}" type="slidenum">
              <a:rPr lang="en-US" smtClean="0"/>
              <a:t>‹#›</a:t>
            </a:fld>
            <a:endParaRPr lang="en-US"/>
          </a:p>
        </p:txBody>
      </p:sp>
    </p:spTree>
    <p:extLst>
      <p:ext uri="{BB962C8B-B14F-4D97-AF65-F5344CB8AC3E}">
        <p14:creationId xmlns:p14="http://schemas.microsoft.com/office/powerpoint/2010/main" val="1166117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155FBE-7AF6-421A-8675-DC3DDAD224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F5D4BD-E498-4872-BCBA-334FBEA53F6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88C80-8E4D-4058-9D99-2E4E8D84C199}"/>
              </a:ext>
            </a:extLst>
          </p:cNvPr>
          <p:cNvSpPr>
            <a:spLocks noGrp="1"/>
          </p:cNvSpPr>
          <p:nvPr>
            <p:ph type="dt" sz="half" idx="10"/>
          </p:nvPr>
        </p:nvSpPr>
        <p:spPr/>
        <p:txBody>
          <a:bodyPr/>
          <a:lstStyle/>
          <a:p>
            <a:fld id="{DD41007B-8E19-4BF0-9715-165AEEBB73E6}" type="datetime1">
              <a:rPr lang="en-US" smtClean="0"/>
              <a:t>10/7/2023</a:t>
            </a:fld>
            <a:endParaRPr lang="en-US"/>
          </a:p>
        </p:txBody>
      </p:sp>
      <p:sp>
        <p:nvSpPr>
          <p:cNvPr id="5" name="Footer Placeholder 4">
            <a:extLst>
              <a:ext uri="{FF2B5EF4-FFF2-40B4-BE49-F238E27FC236}">
                <a16:creationId xmlns:a16="http://schemas.microsoft.com/office/drawing/2014/main" id="{6B0796A1-715A-410F-A4C1-63F00A5A6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8EF78-4CEC-40BE-A5C1-D4B5A9DFFB0A}"/>
              </a:ext>
            </a:extLst>
          </p:cNvPr>
          <p:cNvSpPr>
            <a:spLocks noGrp="1"/>
          </p:cNvSpPr>
          <p:nvPr>
            <p:ph type="sldNum" sz="quarter" idx="12"/>
          </p:nvPr>
        </p:nvSpPr>
        <p:spPr/>
        <p:txBody>
          <a:bodyPr/>
          <a:lstStyle/>
          <a:p>
            <a:fld id="{8B07A5A0-671D-4DD5-ADA3-6AEA533259E3}" type="slidenum">
              <a:rPr lang="en-US" smtClean="0"/>
              <a:t>‹#›</a:t>
            </a:fld>
            <a:endParaRPr lang="en-US"/>
          </a:p>
        </p:txBody>
      </p:sp>
    </p:spTree>
    <p:extLst>
      <p:ext uri="{BB962C8B-B14F-4D97-AF65-F5344CB8AC3E}">
        <p14:creationId xmlns:p14="http://schemas.microsoft.com/office/powerpoint/2010/main" val="376708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B060-95B1-4CA8-BCC3-861911F44AD8}"/>
              </a:ext>
            </a:extLst>
          </p:cNvPr>
          <p:cNvSpPr>
            <a:spLocks noGrp="1"/>
          </p:cNvSpPr>
          <p:nvPr>
            <p:ph type="title"/>
          </p:nvPr>
        </p:nvSpPr>
        <p:spPr>
          <a:xfrm>
            <a:off x="321924" y="136525"/>
            <a:ext cx="11548152" cy="765032"/>
          </a:xfrm>
        </p:spPr>
        <p:txBody>
          <a:bodyPr/>
          <a:lstStyle>
            <a:lvl1pPr>
              <a:defRPr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FE36D53A-46CB-4D7E-92AF-4686F14FF817}"/>
              </a:ext>
            </a:extLst>
          </p:cNvPr>
          <p:cNvSpPr>
            <a:spLocks noGrp="1"/>
          </p:cNvSpPr>
          <p:nvPr>
            <p:ph idx="1"/>
          </p:nvPr>
        </p:nvSpPr>
        <p:spPr>
          <a:xfrm>
            <a:off x="321923" y="1500027"/>
            <a:ext cx="11548151" cy="46769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B50BEC-BB5D-4EBC-B22A-831A346D6479}"/>
              </a:ext>
            </a:extLst>
          </p:cNvPr>
          <p:cNvSpPr>
            <a:spLocks noGrp="1"/>
          </p:cNvSpPr>
          <p:nvPr>
            <p:ph type="dt" sz="half" idx="10"/>
          </p:nvPr>
        </p:nvSpPr>
        <p:spPr>
          <a:xfrm>
            <a:off x="321923" y="6356350"/>
            <a:ext cx="857036" cy="365125"/>
          </a:xfrm>
        </p:spPr>
        <p:txBody>
          <a:bodyPr/>
          <a:lstStyle/>
          <a:p>
            <a:fld id="{2D2B480C-579E-4B2C-A272-74DD2B3E776D}" type="datetime1">
              <a:rPr lang="en-US" smtClean="0"/>
              <a:t>10/7/2023</a:t>
            </a:fld>
            <a:endParaRPr lang="en-US"/>
          </a:p>
        </p:txBody>
      </p:sp>
      <p:sp>
        <p:nvSpPr>
          <p:cNvPr id="5" name="Footer Placeholder 4">
            <a:extLst>
              <a:ext uri="{FF2B5EF4-FFF2-40B4-BE49-F238E27FC236}">
                <a16:creationId xmlns:a16="http://schemas.microsoft.com/office/drawing/2014/main" id="{5F809C8E-166A-4B63-8AD4-712A24C656C7}"/>
              </a:ext>
            </a:extLst>
          </p:cNvPr>
          <p:cNvSpPr>
            <a:spLocks noGrp="1"/>
          </p:cNvSpPr>
          <p:nvPr>
            <p:ph type="ftr" sz="quarter" idx="11"/>
          </p:nvPr>
        </p:nvSpPr>
        <p:spPr>
          <a:xfrm>
            <a:off x="3358365" y="6356350"/>
            <a:ext cx="5475270" cy="365125"/>
          </a:xfrm>
        </p:spPr>
        <p:txBody>
          <a:bodyPr/>
          <a:lstStyle/>
          <a:p>
            <a:endParaRPr lang="en-US"/>
          </a:p>
        </p:txBody>
      </p:sp>
      <p:sp>
        <p:nvSpPr>
          <p:cNvPr id="6" name="Slide Number Placeholder 5">
            <a:extLst>
              <a:ext uri="{FF2B5EF4-FFF2-40B4-BE49-F238E27FC236}">
                <a16:creationId xmlns:a16="http://schemas.microsoft.com/office/drawing/2014/main" id="{EDD648E1-CCF0-43A8-8BC6-E50860344BA4}"/>
              </a:ext>
            </a:extLst>
          </p:cNvPr>
          <p:cNvSpPr>
            <a:spLocks noGrp="1"/>
          </p:cNvSpPr>
          <p:nvPr>
            <p:ph type="sldNum" sz="quarter" idx="12"/>
          </p:nvPr>
        </p:nvSpPr>
        <p:spPr>
          <a:xfrm>
            <a:off x="11353800" y="6356350"/>
            <a:ext cx="516274" cy="365125"/>
          </a:xfrm>
        </p:spPr>
        <p:txBody>
          <a:bodyPr/>
          <a:lstStyle/>
          <a:p>
            <a:fld id="{8B07A5A0-671D-4DD5-ADA3-6AEA533259E3}" type="slidenum">
              <a:rPr lang="en-US" smtClean="0"/>
              <a:t>‹#›</a:t>
            </a:fld>
            <a:endParaRPr lang="en-US"/>
          </a:p>
        </p:txBody>
      </p:sp>
    </p:spTree>
    <p:extLst>
      <p:ext uri="{BB962C8B-B14F-4D97-AF65-F5344CB8AC3E}">
        <p14:creationId xmlns:p14="http://schemas.microsoft.com/office/powerpoint/2010/main" val="2927038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A094A-E6DD-4642-A826-39D3D26621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692D71-BC2E-4E8B-9693-D0C886A69C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C152EF-6517-4BD7-8AF3-00C318E64C65}"/>
              </a:ext>
            </a:extLst>
          </p:cNvPr>
          <p:cNvSpPr>
            <a:spLocks noGrp="1"/>
          </p:cNvSpPr>
          <p:nvPr>
            <p:ph type="dt" sz="half" idx="10"/>
          </p:nvPr>
        </p:nvSpPr>
        <p:spPr/>
        <p:txBody>
          <a:bodyPr/>
          <a:lstStyle/>
          <a:p>
            <a:fld id="{A2E557FD-4E72-49D0-88F4-2D51FEF3B018}" type="datetime1">
              <a:rPr lang="en-US" smtClean="0"/>
              <a:t>10/7/2023</a:t>
            </a:fld>
            <a:endParaRPr lang="en-US"/>
          </a:p>
        </p:txBody>
      </p:sp>
      <p:sp>
        <p:nvSpPr>
          <p:cNvPr id="5" name="Footer Placeholder 4">
            <a:extLst>
              <a:ext uri="{FF2B5EF4-FFF2-40B4-BE49-F238E27FC236}">
                <a16:creationId xmlns:a16="http://schemas.microsoft.com/office/drawing/2014/main" id="{6CD63130-09F3-4229-BFB7-71913C7C5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AC1E5-1F58-4A9F-9726-2528CB9CB1EC}"/>
              </a:ext>
            </a:extLst>
          </p:cNvPr>
          <p:cNvSpPr>
            <a:spLocks noGrp="1"/>
          </p:cNvSpPr>
          <p:nvPr>
            <p:ph type="sldNum" sz="quarter" idx="12"/>
          </p:nvPr>
        </p:nvSpPr>
        <p:spPr/>
        <p:txBody>
          <a:bodyPr/>
          <a:lstStyle/>
          <a:p>
            <a:fld id="{8B07A5A0-671D-4DD5-ADA3-6AEA533259E3}" type="slidenum">
              <a:rPr lang="en-US" smtClean="0"/>
              <a:t>‹#›</a:t>
            </a:fld>
            <a:endParaRPr lang="en-US"/>
          </a:p>
        </p:txBody>
      </p:sp>
    </p:spTree>
    <p:extLst>
      <p:ext uri="{BB962C8B-B14F-4D97-AF65-F5344CB8AC3E}">
        <p14:creationId xmlns:p14="http://schemas.microsoft.com/office/powerpoint/2010/main" val="3784564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77A4-41D8-4678-BC23-599A20D2C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1049B6-F729-47A3-B923-6E339E693A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AC1C52-408B-4CDC-802D-43EE48B3B0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44D988-AB11-4058-8370-A35BDD3ED513}"/>
              </a:ext>
            </a:extLst>
          </p:cNvPr>
          <p:cNvSpPr>
            <a:spLocks noGrp="1"/>
          </p:cNvSpPr>
          <p:nvPr>
            <p:ph type="dt" sz="half" idx="10"/>
          </p:nvPr>
        </p:nvSpPr>
        <p:spPr/>
        <p:txBody>
          <a:bodyPr/>
          <a:lstStyle/>
          <a:p>
            <a:fld id="{C8A1B1D5-D558-49F4-840E-CBEEA448DB04}" type="datetime1">
              <a:rPr lang="en-US" smtClean="0"/>
              <a:t>10/7/2023</a:t>
            </a:fld>
            <a:endParaRPr lang="en-US"/>
          </a:p>
        </p:txBody>
      </p:sp>
      <p:sp>
        <p:nvSpPr>
          <p:cNvPr id="6" name="Footer Placeholder 5">
            <a:extLst>
              <a:ext uri="{FF2B5EF4-FFF2-40B4-BE49-F238E27FC236}">
                <a16:creationId xmlns:a16="http://schemas.microsoft.com/office/drawing/2014/main" id="{9C0565CC-95CD-4268-BF6A-58AF7FB14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192479-A4FD-4E81-BA7C-D3CC162D92E2}"/>
              </a:ext>
            </a:extLst>
          </p:cNvPr>
          <p:cNvSpPr>
            <a:spLocks noGrp="1"/>
          </p:cNvSpPr>
          <p:nvPr>
            <p:ph type="sldNum" sz="quarter" idx="12"/>
          </p:nvPr>
        </p:nvSpPr>
        <p:spPr/>
        <p:txBody>
          <a:bodyPr/>
          <a:lstStyle/>
          <a:p>
            <a:fld id="{8B07A5A0-671D-4DD5-ADA3-6AEA533259E3}" type="slidenum">
              <a:rPr lang="en-US" smtClean="0"/>
              <a:t>‹#›</a:t>
            </a:fld>
            <a:endParaRPr lang="en-US"/>
          </a:p>
        </p:txBody>
      </p:sp>
    </p:spTree>
    <p:extLst>
      <p:ext uri="{BB962C8B-B14F-4D97-AF65-F5344CB8AC3E}">
        <p14:creationId xmlns:p14="http://schemas.microsoft.com/office/powerpoint/2010/main" val="225359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F672-2339-4A60-B7D4-1484534D61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6E23C9-44E6-45FB-BE2C-633C64745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04BE4C-A170-4B33-BD80-E6AD9722CFA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8987D7-F580-43A6-9A37-F79A156079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758CD6-C635-42F6-B59B-41803E33D4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474596-8440-4F81-A8C0-38750B9A228C}"/>
              </a:ext>
            </a:extLst>
          </p:cNvPr>
          <p:cNvSpPr>
            <a:spLocks noGrp="1"/>
          </p:cNvSpPr>
          <p:nvPr>
            <p:ph type="dt" sz="half" idx="10"/>
          </p:nvPr>
        </p:nvSpPr>
        <p:spPr/>
        <p:txBody>
          <a:bodyPr/>
          <a:lstStyle/>
          <a:p>
            <a:fld id="{899119FB-4D23-42BB-A78F-CD1B8CB54618}" type="datetime1">
              <a:rPr lang="en-US" smtClean="0"/>
              <a:t>10/7/2023</a:t>
            </a:fld>
            <a:endParaRPr lang="en-US"/>
          </a:p>
        </p:txBody>
      </p:sp>
      <p:sp>
        <p:nvSpPr>
          <p:cNvPr id="8" name="Footer Placeholder 7">
            <a:extLst>
              <a:ext uri="{FF2B5EF4-FFF2-40B4-BE49-F238E27FC236}">
                <a16:creationId xmlns:a16="http://schemas.microsoft.com/office/drawing/2014/main" id="{2CCD7BED-AD7A-436C-AA40-EC74500833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767090-DBEF-4930-97F0-F81AEC574D1D}"/>
              </a:ext>
            </a:extLst>
          </p:cNvPr>
          <p:cNvSpPr>
            <a:spLocks noGrp="1"/>
          </p:cNvSpPr>
          <p:nvPr>
            <p:ph type="sldNum" sz="quarter" idx="12"/>
          </p:nvPr>
        </p:nvSpPr>
        <p:spPr/>
        <p:txBody>
          <a:bodyPr/>
          <a:lstStyle/>
          <a:p>
            <a:fld id="{8B07A5A0-671D-4DD5-ADA3-6AEA533259E3}" type="slidenum">
              <a:rPr lang="en-US" smtClean="0"/>
              <a:t>‹#›</a:t>
            </a:fld>
            <a:endParaRPr lang="en-US"/>
          </a:p>
        </p:txBody>
      </p:sp>
    </p:spTree>
    <p:extLst>
      <p:ext uri="{BB962C8B-B14F-4D97-AF65-F5344CB8AC3E}">
        <p14:creationId xmlns:p14="http://schemas.microsoft.com/office/powerpoint/2010/main" val="164473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DAC15-8ADD-43F9-BEBE-C69556E77A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74C2F7-DF8D-4036-B679-A690076C9C0C}"/>
              </a:ext>
            </a:extLst>
          </p:cNvPr>
          <p:cNvSpPr>
            <a:spLocks noGrp="1"/>
          </p:cNvSpPr>
          <p:nvPr>
            <p:ph type="dt" sz="half" idx="10"/>
          </p:nvPr>
        </p:nvSpPr>
        <p:spPr/>
        <p:txBody>
          <a:bodyPr/>
          <a:lstStyle/>
          <a:p>
            <a:fld id="{4BC060AD-6FD3-483C-91FF-381322E94A41}" type="datetime1">
              <a:rPr lang="en-US" smtClean="0"/>
              <a:t>10/7/2023</a:t>
            </a:fld>
            <a:endParaRPr lang="en-US"/>
          </a:p>
        </p:txBody>
      </p:sp>
      <p:sp>
        <p:nvSpPr>
          <p:cNvPr id="4" name="Footer Placeholder 3">
            <a:extLst>
              <a:ext uri="{FF2B5EF4-FFF2-40B4-BE49-F238E27FC236}">
                <a16:creationId xmlns:a16="http://schemas.microsoft.com/office/drawing/2014/main" id="{C9FF6219-4A59-4F61-88F4-AA8CFE0B0B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3CC2A2-A283-4B21-AF7F-C1FD79572745}"/>
              </a:ext>
            </a:extLst>
          </p:cNvPr>
          <p:cNvSpPr>
            <a:spLocks noGrp="1"/>
          </p:cNvSpPr>
          <p:nvPr>
            <p:ph type="sldNum" sz="quarter" idx="12"/>
          </p:nvPr>
        </p:nvSpPr>
        <p:spPr/>
        <p:txBody>
          <a:bodyPr/>
          <a:lstStyle/>
          <a:p>
            <a:fld id="{8B07A5A0-671D-4DD5-ADA3-6AEA533259E3}" type="slidenum">
              <a:rPr lang="en-US" smtClean="0"/>
              <a:t>‹#›</a:t>
            </a:fld>
            <a:endParaRPr lang="en-US"/>
          </a:p>
        </p:txBody>
      </p:sp>
    </p:spTree>
    <p:extLst>
      <p:ext uri="{BB962C8B-B14F-4D97-AF65-F5344CB8AC3E}">
        <p14:creationId xmlns:p14="http://schemas.microsoft.com/office/powerpoint/2010/main" val="2241590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B7E530-677C-49E6-A07C-3BFF565AD3AB}"/>
              </a:ext>
            </a:extLst>
          </p:cNvPr>
          <p:cNvSpPr>
            <a:spLocks noGrp="1"/>
          </p:cNvSpPr>
          <p:nvPr>
            <p:ph type="dt" sz="half" idx="10"/>
          </p:nvPr>
        </p:nvSpPr>
        <p:spPr/>
        <p:txBody>
          <a:bodyPr/>
          <a:lstStyle/>
          <a:p>
            <a:fld id="{1E3EB2EE-635A-483E-8292-B5AFC7F02AAC}" type="datetime1">
              <a:rPr lang="en-US" smtClean="0"/>
              <a:t>10/7/2023</a:t>
            </a:fld>
            <a:endParaRPr lang="en-US"/>
          </a:p>
        </p:txBody>
      </p:sp>
      <p:sp>
        <p:nvSpPr>
          <p:cNvPr id="3" name="Footer Placeholder 2">
            <a:extLst>
              <a:ext uri="{FF2B5EF4-FFF2-40B4-BE49-F238E27FC236}">
                <a16:creationId xmlns:a16="http://schemas.microsoft.com/office/drawing/2014/main" id="{32B3FA8F-8434-4C61-AD26-FAE049F9B9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3A7F1C-8295-488D-8B87-C8BBA4134FDE}"/>
              </a:ext>
            </a:extLst>
          </p:cNvPr>
          <p:cNvSpPr>
            <a:spLocks noGrp="1"/>
          </p:cNvSpPr>
          <p:nvPr>
            <p:ph type="sldNum" sz="quarter" idx="12"/>
          </p:nvPr>
        </p:nvSpPr>
        <p:spPr/>
        <p:txBody>
          <a:bodyPr/>
          <a:lstStyle/>
          <a:p>
            <a:fld id="{8B07A5A0-671D-4DD5-ADA3-6AEA533259E3}" type="slidenum">
              <a:rPr lang="en-US" smtClean="0"/>
              <a:t>‹#›</a:t>
            </a:fld>
            <a:endParaRPr lang="en-US"/>
          </a:p>
        </p:txBody>
      </p:sp>
    </p:spTree>
    <p:extLst>
      <p:ext uri="{BB962C8B-B14F-4D97-AF65-F5344CB8AC3E}">
        <p14:creationId xmlns:p14="http://schemas.microsoft.com/office/powerpoint/2010/main" val="222451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8CCF5-4E38-4F09-B52E-5D7BF55376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05562-F5F6-41BE-B8A1-111667E6C4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FA2689-29A9-4C52-A6E4-A5CEF7BEF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1157A7-D0B9-4861-81FB-CA5E3DD7BC04}"/>
              </a:ext>
            </a:extLst>
          </p:cNvPr>
          <p:cNvSpPr>
            <a:spLocks noGrp="1"/>
          </p:cNvSpPr>
          <p:nvPr>
            <p:ph type="dt" sz="half" idx="10"/>
          </p:nvPr>
        </p:nvSpPr>
        <p:spPr/>
        <p:txBody>
          <a:bodyPr/>
          <a:lstStyle/>
          <a:p>
            <a:fld id="{AF29BE38-91A7-4733-ABEC-719416CF404D}" type="datetime1">
              <a:rPr lang="en-US" smtClean="0"/>
              <a:t>10/7/2023</a:t>
            </a:fld>
            <a:endParaRPr lang="en-US"/>
          </a:p>
        </p:txBody>
      </p:sp>
      <p:sp>
        <p:nvSpPr>
          <p:cNvPr id="6" name="Footer Placeholder 5">
            <a:extLst>
              <a:ext uri="{FF2B5EF4-FFF2-40B4-BE49-F238E27FC236}">
                <a16:creationId xmlns:a16="http://schemas.microsoft.com/office/drawing/2014/main" id="{F125E6AD-5BCC-460E-8C25-D00E9DCDDC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919125-F667-431F-90A3-49F5D45CE443}"/>
              </a:ext>
            </a:extLst>
          </p:cNvPr>
          <p:cNvSpPr>
            <a:spLocks noGrp="1"/>
          </p:cNvSpPr>
          <p:nvPr>
            <p:ph type="sldNum" sz="quarter" idx="12"/>
          </p:nvPr>
        </p:nvSpPr>
        <p:spPr/>
        <p:txBody>
          <a:bodyPr/>
          <a:lstStyle/>
          <a:p>
            <a:fld id="{8B07A5A0-671D-4DD5-ADA3-6AEA533259E3}" type="slidenum">
              <a:rPr lang="en-US" smtClean="0"/>
              <a:t>‹#›</a:t>
            </a:fld>
            <a:endParaRPr lang="en-US"/>
          </a:p>
        </p:txBody>
      </p:sp>
    </p:spTree>
    <p:extLst>
      <p:ext uri="{BB962C8B-B14F-4D97-AF65-F5344CB8AC3E}">
        <p14:creationId xmlns:p14="http://schemas.microsoft.com/office/powerpoint/2010/main" val="3375106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6DC7B-BA27-4103-A7DE-58B17B29AE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A33DC0-9D07-4745-868F-1AB5D3C213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6B06B4-30DB-4DF4-A92A-89C66DDCB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125D8D-8E5B-420A-A835-19AEE2F89279}"/>
              </a:ext>
            </a:extLst>
          </p:cNvPr>
          <p:cNvSpPr>
            <a:spLocks noGrp="1"/>
          </p:cNvSpPr>
          <p:nvPr>
            <p:ph type="dt" sz="half" idx="10"/>
          </p:nvPr>
        </p:nvSpPr>
        <p:spPr/>
        <p:txBody>
          <a:bodyPr/>
          <a:lstStyle/>
          <a:p>
            <a:fld id="{E219FDB9-8EA8-4DA2-82CB-9D3A400CC266}" type="datetime1">
              <a:rPr lang="en-US" smtClean="0"/>
              <a:t>10/7/2023</a:t>
            </a:fld>
            <a:endParaRPr lang="en-US"/>
          </a:p>
        </p:txBody>
      </p:sp>
      <p:sp>
        <p:nvSpPr>
          <p:cNvPr id="6" name="Footer Placeholder 5">
            <a:extLst>
              <a:ext uri="{FF2B5EF4-FFF2-40B4-BE49-F238E27FC236}">
                <a16:creationId xmlns:a16="http://schemas.microsoft.com/office/drawing/2014/main" id="{690FA250-DC51-42FA-9EDA-4848075E47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6E794D-6DCA-4319-A73C-C8212586F25C}"/>
              </a:ext>
            </a:extLst>
          </p:cNvPr>
          <p:cNvSpPr>
            <a:spLocks noGrp="1"/>
          </p:cNvSpPr>
          <p:nvPr>
            <p:ph type="sldNum" sz="quarter" idx="12"/>
          </p:nvPr>
        </p:nvSpPr>
        <p:spPr/>
        <p:txBody>
          <a:bodyPr/>
          <a:lstStyle/>
          <a:p>
            <a:fld id="{8B07A5A0-671D-4DD5-ADA3-6AEA533259E3}" type="slidenum">
              <a:rPr lang="en-US" smtClean="0"/>
              <a:t>‹#›</a:t>
            </a:fld>
            <a:endParaRPr lang="en-US"/>
          </a:p>
        </p:txBody>
      </p:sp>
    </p:spTree>
    <p:extLst>
      <p:ext uri="{BB962C8B-B14F-4D97-AF65-F5344CB8AC3E}">
        <p14:creationId xmlns:p14="http://schemas.microsoft.com/office/powerpoint/2010/main" val="318393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D2320C-F7FF-440C-858F-0CC44AF3C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89A644-EA0D-448D-BD3F-36CE758431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A8601D-B299-4517-9BED-6CAD0A0DC3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1F83A-F56D-46B3-9785-3AE00A9E6B19}" type="datetime1">
              <a:rPr lang="en-US" smtClean="0"/>
              <a:t>10/7/2023</a:t>
            </a:fld>
            <a:endParaRPr lang="en-US"/>
          </a:p>
        </p:txBody>
      </p:sp>
      <p:sp>
        <p:nvSpPr>
          <p:cNvPr id="5" name="Footer Placeholder 4">
            <a:extLst>
              <a:ext uri="{FF2B5EF4-FFF2-40B4-BE49-F238E27FC236}">
                <a16:creationId xmlns:a16="http://schemas.microsoft.com/office/drawing/2014/main" id="{5CE7BB13-5173-42AF-80E3-7712D0C514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28C3E3-E450-4AC5-8CCF-446A963355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7A5A0-671D-4DD5-ADA3-6AEA533259E3}" type="slidenum">
              <a:rPr lang="en-US" smtClean="0"/>
              <a:t>‹#›</a:t>
            </a:fld>
            <a:endParaRPr lang="en-US"/>
          </a:p>
        </p:txBody>
      </p:sp>
    </p:spTree>
    <p:extLst>
      <p:ext uri="{BB962C8B-B14F-4D97-AF65-F5344CB8AC3E}">
        <p14:creationId xmlns:p14="http://schemas.microsoft.com/office/powerpoint/2010/main" val="3565769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41.png"/><Relationship Id="rId5" Type="http://schemas.openxmlformats.org/officeDocument/2006/relationships/image" Target="../media/image8.png"/><Relationship Id="rId10" Type="http://schemas.openxmlformats.org/officeDocument/2006/relationships/image" Target="../media/image211.png"/><Relationship Id="rId4" Type="http://schemas.openxmlformats.org/officeDocument/2006/relationships/image" Target="../media/image7.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220.png"/></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26" Type="http://schemas.openxmlformats.org/officeDocument/2006/relationships/image" Target="../media/image530.png"/><Relationship Id="rId3" Type="http://schemas.openxmlformats.org/officeDocument/2006/relationships/image" Target="../media/image6.png"/><Relationship Id="rId21" Type="http://schemas.openxmlformats.org/officeDocument/2006/relationships/image" Target="../media/image500.png"/><Relationship Id="rId34" Type="http://schemas.openxmlformats.org/officeDocument/2006/relationships/image" Target="../media/image54.png"/><Relationship Id="rId7" Type="http://schemas.openxmlformats.org/officeDocument/2006/relationships/image" Target="../media/image20.png"/><Relationship Id="rId25" Type="http://schemas.openxmlformats.org/officeDocument/2006/relationships/image" Target="../media/image520.png"/><Relationship Id="rId33" Type="http://schemas.openxmlformats.org/officeDocument/2006/relationships/image" Target="../media/image40.png"/><Relationship Id="rId2" Type="http://schemas.openxmlformats.org/officeDocument/2006/relationships/notesSlide" Target="../notesSlides/notesSlide13.xml"/><Relationship Id="rId29"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47.png"/><Relationship Id="rId24" Type="http://schemas.openxmlformats.org/officeDocument/2006/relationships/image" Target="../media/image510.png"/><Relationship Id="rId32" Type="http://schemas.openxmlformats.org/officeDocument/2006/relationships/image" Target="../media/image37.png"/><Relationship Id="rId5" Type="http://schemas.openxmlformats.org/officeDocument/2006/relationships/image" Target="../media/image18.jpeg"/><Relationship Id="rId23" Type="http://schemas.openxmlformats.org/officeDocument/2006/relationships/image" Target="../media/image25.svg"/><Relationship Id="rId28" Type="http://schemas.openxmlformats.org/officeDocument/2006/relationships/image" Target="../media/image50.png"/><Relationship Id="rId10" Type="http://schemas.openxmlformats.org/officeDocument/2006/relationships/image" Target="../media/image23.svg"/><Relationship Id="rId31" Type="http://schemas.openxmlformats.org/officeDocument/2006/relationships/image" Target="../media/image53.png"/><Relationship Id="rId4" Type="http://schemas.openxmlformats.org/officeDocument/2006/relationships/image" Target="../media/image220.png"/><Relationship Id="rId9" Type="http://schemas.openxmlformats.org/officeDocument/2006/relationships/image" Target="../media/image22.png"/><Relationship Id="rId22" Type="http://schemas.openxmlformats.org/officeDocument/2006/relationships/image" Target="../media/image24.png"/><Relationship Id="rId27" Type="http://schemas.openxmlformats.org/officeDocument/2006/relationships/image" Target="../media/image540.png"/><Relationship Id="rId30" Type="http://schemas.openxmlformats.org/officeDocument/2006/relationships/image" Target="../media/image52.png"/><Relationship Id="rId35"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45.png"/><Relationship Id="rId5" Type="http://schemas.openxmlformats.org/officeDocument/2006/relationships/image" Target="../media/image9.png"/><Relationship Id="rId10" Type="http://schemas.openxmlformats.org/officeDocument/2006/relationships/image" Target="../media/image44.png"/><Relationship Id="rId4" Type="http://schemas.openxmlformats.org/officeDocument/2006/relationships/image" Target="../media/image8.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6.png"/><Relationship Id="rId7"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9.png"/><Relationship Id="rId10" Type="http://schemas.openxmlformats.org/officeDocument/2006/relationships/image" Target="../media/image59.png"/><Relationship Id="rId4" Type="http://schemas.openxmlformats.org/officeDocument/2006/relationships/image" Target="../media/image48.png"/><Relationship Id="rId9"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0.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2.png"/><Relationship Id="rId3" Type="http://schemas.openxmlformats.org/officeDocument/2006/relationships/notesSlide" Target="../notesSlides/notesSlide18.xml"/><Relationship Id="rId7" Type="http://schemas.openxmlformats.org/officeDocument/2006/relationships/image" Target="../media/image21.svg"/><Relationship Id="rId12" Type="http://schemas.openxmlformats.org/officeDocument/2006/relationships/image" Target="../media/image61.svg"/><Relationship Id="rId2" Type="http://schemas.openxmlformats.org/officeDocument/2006/relationships/slideLayout" Target="../slideLayouts/slideLayout2.xml"/><Relationship Id="rId29" Type="http://schemas.openxmlformats.org/officeDocument/2006/relationships/image" Target="../media/image62.png"/><Relationship Id="rId1" Type="http://schemas.openxmlformats.org/officeDocument/2006/relationships/tags" Target="../tags/tag6.xml"/><Relationship Id="rId6" Type="http://schemas.openxmlformats.org/officeDocument/2006/relationships/image" Target="../media/image20.png"/><Relationship Id="rId11" Type="http://schemas.openxmlformats.org/officeDocument/2006/relationships/image" Target="../media/image60.png"/><Relationship Id="rId5" Type="http://schemas.openxmlformats.org/officeDocument/2006/relationships/hyperlink" Target="https://github.com/signalkinetics/vab" TargetMode="External"/><Relationship Id="rId28" Type="http://schemas.openxmlformats.org/officeDocument/2006/relationships/image" Target="../media/image79.png"/><Relationship Id="rId10" Type="http://schemas.openxmlformats.org/officeDocument/2006/relationships/image" Target="../media/image35.svg"/><Relationship Id="rId31" Type="http://schemas.openxmlformats.org/officeDocument/2006/relationships/image" Target="../media/image63.png"/><Relationship Id="rId4" Type="http://schemas.openxmlformats.org/officeDocument/2006/relationships/hyperlink" Target="https://github.com/signalkinetics/linkbudget" TargetMode="External"/><Relationship Id="rId9" Type="http://schemas.openxmlformats.org/officeDocument/2006/relationships/image" Target="../media/image34.png"/><Relationship Id="rId14" Type="http://schemas.openxmlformats.org/officeDocument/2006/relationships/image" Target="../media/image23.svg"/><Relationship Id="rId30"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tif"/><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10" Type="http://schemas.openxmlformats.org/officeDocument/2006/relationships/image" Target="../media/image3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8.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31.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31.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092D-7EF1-406E-98FE-82C76C03AFB4}"/>
              </a:ext>
            </a:extLst>
          </p:cNvPr>
          <p:cNvSpPr>
            <a:spLocks noGrp="1"/>
          </p:cNvSpPr>
          <p:nvPr>
            <p:ph type="ctrTitle"/>
          </p:nvPr>
        </p:nvSpPr>
        <p:spPr>
          <a:xfrm>
            <a:off x="597164" y="2173742"/>
            <a:ext cx="11145298" cy="1774089"/>
          </a:xfrm>
          <a:effectLst>
            <a:outerShdw blurRad="611900" dist="50800" dir="5400000" algn="ctr" rotWithShape="0">
              <a:schemeClr val="tx1">
                <a:alpha val="93817"/>
              </a:schemeClr>
            </a:outerShdw>
          </a:effectLst>
        </p:spPr>
        <p:txBody>
          <a:bodyPr>
            <a:normAutofit fontScale="90000"/>
          </a:bodyPr>
          <a:lstStyle/>
          <a:p>
            <a:r>
              <a:rPr lang="en-US" sz="5400" b="1" dirty="0">
                <a:solidFill>
                  <a:schemeClr val="bg1"/>
                </a:solidFill>
                <a:latin typeface="Dubai" panose="020B0503030403030204" pitchFamily="34" charset="-78"/>
                <a:cs typeface="Dubai" panose="020B0503030403030204" pitchFamily="34" charset="-78"/>
              </a:rPr>
              <a:t>The Underwater Backscatter Channel:</a:t>
            </a:r>
            <a:br>
              <a:rPr lang="en-US" sz="4800" dirty="0">
                <a:solidFill>
                  <a:schemeClr val="bg1"/>
                </a:solidFill>
                <a:latin typeface="Dubai" panose="020B0503030403030204" pitchFamily="34" charset="-78"/>
                <a:cs typeface="Dubai" panose="020B0503030403030204" pitchFamily="34" charset="-78"/>
              </a:rPr>
            </a:br>
            <a:r>
              <a:rPr lang="en-US" sz="3700" dirty="0">
                <a:solidFill>
                  <a:schemeClr val="bg1"/>
                </a:solidFill>
                <a:latin typeface="Dubai" panose="020B0503030403030204" pitchFamily="34" charset="-78"/>
                <a:cs typeface="Dubai" panose="020B0503030403030204" pitchFamily="34" charset="-78"/>
              </a:rPr>
              <a:t>Theory, Link Budget, and Experimental Validation</a:t>
            </a:r>
          </a:p>
        </p:txBody>
      </p:sp>
      <p:pic>
        <p:nvPicPr>
          <p:cNvPr id="2050" name="Picture 2" descr="Massachusetts Institute of Technology Logo, PNG, Symbol, History, Meaning">
            <a:extLst>
              <a:ext uri="{FF2B5EF4-FFF2-40B4-BE49-F238E27FC236}">
                <a16:creationId xmlns:a16="http://schemas.microsoft.com/office/drawing/2014/main" id="{00389ECC-738A-44EE-8C65-640B87A7AB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067" r="56741" b="27878"/>
          <a:stretch/>
        </p:blipFill>
        <p:spPr bwMode="auto">
          <a:xfrm>
            <a:off x="109981" y="97124"/>
            <a:ext cx="1546541" cy="885927"/>
          </a:xfrm>
          <a:prstGeom prst="rect">
            <a:avLst/>
          </a:prstGeom>
          <a:noFill/>
          <a:effectLst>
            <a:outerShdw blurRad="519501" dist="50800" dir="54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CF33590B-09DF-7D67-34F6-18C3DD278798}"/>
              </a:ext>
            </a:extLst>
          </p:cNvPr>
          <p:cNvSpPr txBox="1">
            <a:spLocks/>
          </p:cNvSpPr>
          <p:nvPr/>
        </p:nvSpPr>
        <p:spPr>
          <a:xfrm>
            <a:off x="4761029" y="4535473"/>
            <a:ext cx="2669941" cy="1693705"/>
          </a:xfrm>
          <a:prstGeom prst="rect">
            <a:avLst/>
          </a:prstGeom>
          <a:effectLst>
            <a:outerShdw blurRad="768305" dist="50800" dir="5400000" algn="ctr" rotWithShape="0">
              <a:schemeClr val="tx1"/>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solidFill>
                  <a:schemeClr val="bg2"/>
                </a:solidFill>
                <a:latin typeface="Dubai" panose="020B0503030403030204" pitchFamily="34" charset="-78"/>
                <a:cs typeface="Dubai" panose="020B0503030403030204" pitchFamily="34" charset="-78"/>
              </a:rPr>
              <a:t>Waleed Akbar</a:t>
            </a:r>
          </a:p>
          <a:p>
            <a:r>
              <a:rPr lang="en-US" sz="3200" dirty="0">
                <a:solidFill>
                  <a:schemeClr val="bg2"/>
                </a:solidFill>
                <a:latin typeface="Dubai" panose="020B0503030403030204" pitchFamily="34" charset="-78"/>
                <a:cs typeface="Dubai" panose="020B0503030403030204" pitchFamily="34" charset="-78"/>
              </a:rPr>
              <a:t>Ahmed Allam  </a:t>
            </a:r>
          </a:p>
          <a:p>
            <a:r>
              <a:rPr lang="en-US" sz="3200" dirty="0">
                <a:solidFill>
                  <a:schemeClr val="bg2"/>
                </a:solidFill>
                <a:latin typeface="Dubai" panose="020B0503030403030204" pitchFamily="34" charset="-78"/>
                <a:cs typeface="Dubai" panose="020B0503030403030204" pitchFamily="34" charset="-78"/>
              </a:rPr>
              <a:t>Fadel </a:t>
            </a:r>
            <a:r>
              <a:rPr lang="en-US" sz="3200" dirty="0" err="1">
                <a:solidFill>
                  <a:schemeClr val="bg2"/>
                </a:solidFill>
                <a:latin typeface="Dubai" panose="020B0503030403030204" pitchFamily="34" charset="-78"/>
                <a:cs typeface="Dubai" panose="020B0503030403030204" pitchFamily="34" charset="-78"/>
              </a:rPr>
              <a:t>Adib</a:t>
            </a:r>
            <a:endParaRPr lang="en-US" sz="3200" dirty="0">
              <a:solidFill>
                <a:schemeClr val="bg2"/>
              </a:solidFill>
              <a:latin typeface="Dubai" panose="020B0503030403030204" pitchFamily="34" charset="-78"/>
              <a:cs typeface="Dubai" panose="020B0503030403030204" pitchFamily="34" charset="-78"/>
            </a:endParaRPr>
          </a:p>
        </p:txBody>
      </p:sp>
      <p:grpSp>
        <p:nvGrpSpPr>
          <p:cNvPr id="36" name="Group 35">
            <a:extLst>
              <a:ext uri="{FF2B5EF4-FFF2-40B4-BE49-F238E27FC236}">
                <a16:creationId xmlns:a16="http://schemas.microsoft.com/office/drawing/2014/main" id="{C33E0CC4-2A11-F04A-A215-2D976CB825C9}"/>
              </a:ext>
            </a:extLst>
          </p:cNvPr>
          <p:cNvGrpSpPr>
            <a:grpSpLocks noChangeAspect="1"/>
          </p:cNvGrpSpPr>
          <p:nvPr/>
        </p:nvGrpSpPr>
        <p:grpSpPr>
          <a:xfrm>
            <a:off x="-2367854" y="3805988"/>
            <a:ext cx="5251402" cy="5251402"/>
            <a:chOff x="-897930" y="4099517"/>
            <a:chExt cx="3683000" cy="3683000"/>
          </a:xfrm>
        </p:grpSpPr>
        <p:grpSp>
          <p:nvGrpSpPr>
            <p:cNvPr id="9" name="Group 8">
              <a:extLst>
                <a:ext uri="{FF2B5EF4-FFF2-40B4-BE49-F238E27FC236}">
                  <a16:creationId xmlns:a16="http://schemas.microsoft.com/office/drawing/2014/main" id="{F76C7C16-6557-0CCE-E3CB-76791389072A}"/>
                </a:ext>
              </a:extLst>
            </p:cNvPr>
            <p:cNvGrpSpPr/>
            <p:nvPr/>
          </p:nvGrpSpPr>
          <p:grpSpPr>
            <a:xfrm>
              <a:off x="597164" y="5518511"/>
              <a:ext cx="733819" cy="874791"/>
              <a:chOff x="669528" y="2500286"/>
              <a:chExt cx="1316181" cy="1727305"/>
            </a:xfrm>
          </p:grpSpPr>
          <p:sp>
            <p:nvSpPr>
              <p:cNvPr id="10" name="Cylinder 1">
                <a:extLst>
                  <a:ext uri="{FF2B5EF4-FFF2-40B4-BE49-F238E27FC236}">
                    <a16:creationId xmlns:a16="http://schemas.microsoft.com/office/drawing/2014/main" id="{466C0058-E7E6-F4A7-D763-ED0805DC0DD4}"/>
                  </a:ext>
                </a:extLst>
              </p:cNvPr>
              <p:cNvSpPr/>
              <p:nvPr/>
            </p:nvSpPr>
            <p:spPr>
              <a:xfrm>
                <a:off x="669528" y="2500286"/>
                <a:ext cx="1316181" cy="1727305"/>
              </a:xfrm>
              <a:prstGeom prst="can">
                <a:avLst/>
              </a:prstGeom>
              <a:gradFill flip="none" rotWithShape="1">
                <a:gsLst>
                  <a:gs pos="885">
                    <a:schemeClr val="tx1">
                      <a:lumMod val="65000"/>
                      <a:lumOff val="35000"/>
                    </a:schemeClr>
                  </a:gs>
                  <a:gs pos="27000">
                    <a:schemeClr val="bg1">
                      <a:lumMod val="65000"/>
                    </a:schemeClr>
                  </a:gs>
                  <a:gs pos="100000">
                    <a:schemeClr val="bg1">
                      <a:lumMod val="85000"/>
                    </a:schemeClr>
                  </a:gs>
                </a:gsLst>
                <a:lin ang="1200000" scaled="0"/>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Oval 10">
                <a:extLst>
                  <a:ext uri="{FF2B5EF4-FFF2-40B4-BE49-F238E27FC236}">
                    <a16:creationId xmlns:a16="http://schemas.microsoft.com/office/drawing/2014/main" id="{64D619C1-0145-B72C-1890-B780B8BD6406}"/>
                  </a:ext>
                </a:extLst>
              </p:cNvPr>
              <p:cNvSpPr/>
              <p:nvPr/>
            </p:nvSpPr>
            <p:spPr>
              <a:xfrm>
                <a:off x="879748" y="2575058"/>
                <a:ext cx="895739" cy="185572"/>
              </a:xfrm>
              <a:prstGeom prst="ellipse">
                <a:avLst/>
              </a:prstGeom>
              <a:gradFill flip="none" rotWithShape="1">
                <a:gsLst>
                  <a:gs pos="0">
                    <a:schemeClr val="bg1"/>
                  </a:gs>
                  <a:gs pos="100000">
                    <a:schemeClr val="bg1">
                      <a:lumMod val="50000"/>
                    </a:schemeClr>
                  </a:gs>
                </a:gsLst>
                <a:lin ang="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Arc 15">
              <a:extLst>
                <a:ext uri="{FF2B5EF4-FFF2-40B4-BE49-F238E27FC236}">
                  <a16:creationId xmlns:a16="http://schemas.microsoft.com/office/drawing/2014/main" id="{4A3F55DC-772B-1BB4-6C4B-2CB493C6891D}"/>
                </a:ext>
              </a:extLst>
            </p:cNvPr>
            <p:cNvSpPr/>
            <p:nvPr/>
          </p:nvSpPr>
          <p:spPr>
            <a:xfrm>
              <a:off x="118070" y="5115517"/>
              <a:ext cx="1651000" cy="1651000"/>
            </a:xfrm>
            <a:prstGeom prst="arc">
              <a:avLst>
                <a:gd name="adj1" fmla="val 0"/>
                <a:gd name="adj2" fmla="val 0"/>
              </a:avLst>
            </a:prstGeom>
            <a:ln w="76200" cap="flat" cmpd="sng" algn="ctr">
              <a:solidFill>
                <a:srgbClr val="D4D4D4">
                  <a:alpha val="61667"/>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Arc 16">
              <a:extLst>
                <a:ext uri="{FF2B5EF4-FFF2-40B4-BE49-F238E27FC236}">
                  <a16:creationId xmlns:a16="http://schemas.microsoft.com/office/drawing/2014/main" id="{0962B3A3-933B-C36C-CD0E-27EE38CCE3A1}"/>
                </a:ext>
              </a:extLst>
            </p:cNvPr>
            <p:cNvSpPr/>
            <p:nvPr/>
          </p:nvSpPr>
          <p:spPr>
            <a:xfrm>
              <a:off x="-389930" y="4607517"/>
              <a:ext cx="2667000" cy="2667000"/>
            </a:xfrm>
            <a:prstGeom prst="arc">
              <a:avLst>
                <a:gd name="adj1" fmla="val 0"/>
                <a:gd name="adj2" fmla="val 0"/>
              </a:avLst>
            </a:prstGeom>
            <a:ln w="76200" cap="flat" cmpd="sng" algn="ctr">
              <a:solidFill>
                <a:srgbClr val="D4D4D4">
                  <a:alpha val="53333"/>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Arc 17">
              <a:extLst>
                <a:ext uri="{FF2B5EF4-FFF2-40B4-BE49-F238E27FC236}">
                  <a16:creationId xmlns:a16="http://schemas.microsoft.com/office/drawing/2014/main" id="{49783425-6F5F-B65B-D635-4A9ED291F453}"/>
                </a:ext>
              </a:extLst>
            </p:cNvPr>
            <p:cNvSpPr/>
            <p:nvPr/>
          </p:nvSpPr>
          <p:spPr>
            <a:xfrm>
              <a:off x="-897930" y="4099517"/>
              <a:ext cx="3683000" cy="3683000"/>
            </a:xfrm>
            <a:prstGeom prst="arc">
              <a:avLst>
                <a:gd name="adj1" fmla="val 0"/>
                <a:gd name="adj2" fmla="val 0"/>
              </a:avLst>
            </a:prstGeom>
            <a:ln w="76200" cap="flat" cmpd="sng" algn="ctr">
              <a:solidFill>
                <a:srgbClr val="D4D4D4">
                  <a:alpha val="45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7" name="Group 6">
            <a:extLst>
              <a:ext uri="{FF2B5EF4-FFF2-40B4-BE49-F238E27FC236}">
                <a16:creationId xmlns:a16="http://schemas.microsoft.com/office/drawing/2014/main" id="{2EC90D03-97EB-A193-5E6D-EFF7B635C570}"/>
              </a:ext>
            </a:extLst>
          </p:cNvPr>
          <p:cNvGrpSpPr/>
          <p:nvPr/>
        </p:nvGrpSpPr>
        <p:grpSpPr>
          <a:xfrm rot="20651173">
            <a:off x="9203353" y="-2655083"/>
            <a:ext cx="5613571" cy="5670463"/>
            <a:chOff x="8782943" y="-2093337"/>
            <a:chExt cx="5613571" cy="5670463"/>
          </a:xfrm>
        </p:grpSpPr>
        <p:grpSp>
          <p:nvGrpSpPr>
            <p:cNvPr id="5" name="Group 4">
              <a:extLst>
                <a:ext uri="{FF2B5EF4-FFF2-40B4-BE49-F238E27FC236}">
                  <a16:creationId xmlns:a16="http://schemas.microsoft.com/office/drawing/2014/main" id="{8448D98F-AC2F-AABA-D65A-EF2BEBCCF20B}"/>
                </a:ext>
              </a:extLst>
            </p:cNvPr>
            <p:cNvGrpSpPr/>
            <p:nvPr/>
          </p:nvGrpSpPr>
          <p:grpSpPr>
            <a:xfrm>
              <a:off x="8782943" y="-2093337"/>
              <a:ext cx="5613571" cy="5670463"/>
              <a:chOff x="6809717" y="-1527095"/>
              <a:chExt cx="5613571" cy="5670463"/>
            </a:xfrm>
          </p:grpSpPr>
          <p:sp>
            <p:nvSpPr>
              <p:cNvPr id="12" name="Arc 11">
                <a:extLst>
                  <a:ext uri="{FF2B5EF4-FFF2-40B4-BE49-F238E27FC236}">
                    <a16:creationId xmlns:a16="http://schemas.microsoft.com/office/drawing/2014/main" id="{8C6FDDF1-DA4B-2AFB-5111-309FBD4637E8}"/>
                  </a:ext>
                </a:extLst>
              </p:cNvPr>
              <p:cNvSpPr/>
              <p:nvPr/>
            </p:nvSpPr>
            <p:spPr>
              <a:xfrm rot="10949898">
                <a:off x="8493790" y="174045"/>
                <a:ext cx="2245428" cy="2268186"/>
              </a:xfrm>
              <a:prstGeom prst="arc">
                <a:avLst>
                  <a:gd name="adj1" fmla="val 18900000"/>
                  <a:gd name="adj2" fmla="val 0"/>
                </a:avLst>
              </a:prstGeom>
              <a:ln w="38100" cap="flat" cmpd="sng" algn="ctr">
                <a:solidFill>
                  <a:srgbClr val="F4B432">
                    <a:alpha val="91667"/>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Arc 12">
                <a:extLst>
                  <a:ext uri="{FF2B5EF4-FFF2-40B4-BE49-F238E27FC236}">
                    <a16:creationId xmlns:a16="http://schemas.microsoft.com/office/drawing/2014/main" id="{CA70A8B9-C400-8729-D381-7527458B8969}"/>
                  </a:ext>
                </a:extLst>
              </p:cNvPr>
              <p:cNvSpPr/>
              <p:nvPr/>
            </p:nvSpPr>
            <p:spPr>
              <a:xfrm rot="10949898">
                <a:off x="7932433" y="-393002"/>
                <a:ext cx="3368143" cy="3402279"/>
              </a:xfrm>
              <a:prstGeom prst="arc">
                <a:avLst>
                  <a:gd name="adj1" fmla="val 18900000"/>
                  <a:gd name="adj2" fmla="val 0"/>
                </a:avLst>
              </a:prstGeom>
              <a:ln w="38100" cap="flat" cmpd="sng" algn="ctr">
                <a:solidFill>
                  <a:srgbClr val="F4B432">
                    <a:alpha val="83333"/>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Arc 13">
                <a:extLst>
                  <a:ext uri="{FF2B5EF4-FFF2-40B4-BE49-F238E27FC236}">
                    <a16:creationId xmlns:a16="http://schemas.microsoft.com/office/drawing/2014/main" id="{5BCABA8B-CEC9-A20B-A8FF-7C6D80B21B09}"/>
                  </a:ext>
                </a:extLst>
              </p:cNvPr>
              <p:cNvSpPr/>
              <p:nvPr/>
            </p:nvSpPr>
            <p:spPr>
              <a:xfrm rot="10949898">
                <a:off x="7371076" y="-960048"/>
                <a:ext cx="4490857" cy="4536372"/>
              </a:xfrm>
              <a:prstGeom prst="arc">
                <a:avLst>
                  <a:gd name="adj1" fmla="val 18900000"/>
                  <a:gd name="adj2" fmla="val 0"/>
                </a:avLst>
              </a:prstGeom>
              <a:ln w="38100" cap="flat" cmpd="sng" algn="ctr">
                <a:solidFill>
                  <a:srgbClr val="F4B432">
                    <a:alpha val="75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Arc 14">
                <a:extLst>
                  <a:ext uri="{FF2B5EF4-FFF2-40B4-BE49-F238E27FC236}">
                    <a16:creationId xmlns:a16="http://schemas.microsoft.com/office/drawing/2014/main" id="{C3022EB2-3408-8909-0CC8-5A2E033386A5}"/>
                  </a:ext>
                </a:extLst>
              </p:cNvPr>
              <p:cNvSpPr/>
              <p:nvPr/>
            </p:nvSpPr>
            <p:spPr>
              <a:xfrm rot="10949898">
                <a:off x="6809717" y="-1527095"/>
                <a:ext cx="5613571" cy="5670463"/>
              </a:xfrm>
              <a:prstGeom prst="arc">
                <a:avLst>
                  <a:gd name="adj1" fmla="val 18900000"/>
                  <a:gd name="adj2" fmla="val 0"/>
                </a:avLst>
              </a:prstGeom>
              <a:ln w="38100" cap="flat" cmpd="sng" algn="ctr">
                <a:solidFill>
                  <a:srgbClr val="F4B432">
                    <a:alpha val="66667"/>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grpSp>
          <p:nvGrpSpPr>
            <p:cNvPr id="22" name="Group 21">
              <a:extLst>
                <a:ext uri="{FF2B5EF4-FFF2-40B4-BE49-F238E27FC236}">
                  <a16:creationId xmlns:a16="http://schemas.microsoft.com/office/drawing/2014/main" id="{97C3C593-F3F9-F30D-B170-2976BA870116}"/>
                </a:ext>
              </a:extLst>
            </p:cNvPr>
            <p:cNvGrpSpPr/>
            <p:nvPr/>
          </p:nvGrpSpPr>
          <p:grpSpPr>
            <a:xfrm rot="14944202">
              <a:off x="10980756" y="445043"/>
              <a:ext cx="812402" cy="884431"/>
              <a:chOff x="5738212" y="3752826"/>
              <a:chExt cx="1775460" cy="1984996"/>
            </a:xfrm>
          </p:grpSpPr>
          <p:sp>
            <p:nvSpPr>
              <p:cNvPr id="23" name="Cylinder 9">
                <a:extLst>
                  <a:ext uri="{FF2B5EF4-FFF2-40B4-BE49-F238E27FC236}">
                    <a16:creationId xmlns:a16="http://schemas.microsoft.com/office/drawing/2014/main" id="{92EB2B60-B736-DE3E-301D-BFEBD362EFAE}"/>
                  </a:ext>
                </a:extLst>
              </p:cNvPr>
              <p:cNvSpPr/>
              <p:nvPr/>
            </p:nvSpPr>
            <p:spPr>
              <a:xfrm>
                <a:off x="6488779" y="4975129"/>
                <a:ext cx="213361" cy="762693"/>
              </a:xfrm>
              <a:prstGeom prst="can">
                <a:avLst>
                  <a:gd name="adj" fmla="val 1870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Cylinder 11">
                <a:extLst>
                  <a:ext uri="{FF2B5EF4-FFF2-40B4-BE49-F238E27FC236}">
                    <a16:creationId xmlns:a16="http://schemas.microsoft.com/office/drawing/2014/main" id="{DBF24792-0773-584E-0775-5A3EB1CCD25A}"/>
                  </a:ext>
                </a:extLst>
              </p:cNvPr>
              <p:cNvSpPr/>
              <p:nvPr/>
            </p:nvSpPr>
            <p:spPr>
              <a:xfrm>
                <a:off x="5738212" y="4440676"/>
                <a:ext cx="1775460" cy="675936"/>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Cylinder 12">
                <a:extLst>
                  <a:ext uri="{FF2B5EF4-FFF2-40B4-BE49-F238E27FC236}">
                    <a16:creationId xmlns:a16="http://schemas.microsoft.com/office/drawing/2014/main" id="{15296A17-87E1-1D03-F962-BE25B9A9756A}"/>
                  </a:ext>
                </a:extLst>
              </p:cNvPr>
              <p:cNvSpPr/>
              <p:nvPr/>
            </p:nvSpPr>
            <p:spPr>
              <a:xfrm>
                <a:off x="6046815" y="3752826"/>
                <a:ext cx="1097279" cy="762693"/>
              </a:xfrm>
              <a:prstGeom prst="can">
                <a:avLst>
                  <a:gd name="adj" fmla="val 187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416764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346D16-2F68-F596-449A-9332011D9DAB}"/>
              </a:ext>
            </a:extLst>
          </p:cNvPr>
          <p:cNvSpPr txBox="1"/>
          <p:nvPr/>
        </p:nvSpPr>
        <p:spPr>
          <a:xfrm>
            <a:off x="142875" y="2767280"/>
            <a:ext cx="11906250" cy="1323439"/>
          </a:xfrm>
          <a:prstGeom prst="rect">
            <a:avLst/>
          </a:prstGeom>
          <a:noFill/>
        </p:spPr>
        <p:txBody>
          <a:bodyPr wrap="square">
            <a:spAutoFit/>
          </a:bodyPr>
          <a:lstStyle/>
          <a:p>
            <a:pPr algn="ctr"/>
            <a:r>
              <a:rPr lang="en-US" sz="4000" dirty="0">
                <a:solidFill>
                  <a:schemeClr val="bg1"/>
                </a:solidFill>
                <a:latin typeface="Dubai" panose="020B0503030403030204" pitchFamily="34" charset="-78"/>
                <a:cs typeface="Dubai" panose="020B0503030403030204" pitchFamily="34" charset="-78"/>
              </a:rPr>
              <a:t>Let us focus on the key novel component of our </a:t>
            </a:r>
          </a:p>
          <a:p>
            <a:pPr algn="ctr"/>
            <a:r>
              <a:rPr lang="en-US" sz="4000" dirty="0">
                <a:solidFill>
                  <a:schemeClr val="bg1"/>
                </a:solidFill>
                <a:latin typeface="Dubai" panose="020B0503030403030204" pitchFamily="34" charset="-78"/>
                <a:cs typeface="Dubai" panose="020B0503030403030204" pitchFamily="34" charset="-78"/>
              </a:rPr>
              <a:t>end-to-end link budget</a:t>
            </a:r>
          </a:p>
        </p:txBody>
      </p:sp>
    </p:spTree>
    <p:extLst>
      <p:ext uri="{BB962C8B-B14F-4D97-AF65-F5344CB8AC3E}">
        <p14:creationId xmlns:p14="http://schemas.microsoft.com/office/powerpoint/2010/main" val="580390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6F8E-F54F-D8A2-B4EB-83B80C980AE3}"/>
              </a:ext>
            </a:extLst>
          </p:cNvPr>
          <p:cNvSpPr>
            <a:spLocks noGrp="1"/>
          </p:cNvSpPr>
          <p:nvPr>
            <p:ph type="title"/>
          </p:nvPr>
        </p:nvSpPr>
        <p:spPr>
          <a:xfrm>
            <a:off x="321924" y="336822"/>
            <a:ext cx="5774076" cy="765032"/>
          </a:xfrm>
        </p:spPr>
        <p:txBody>
          <a:bodyPr>
            <a:normAutofit fontScale="90000"/>
          </a:bodyPr>
          <a:lstStyle/>
          <a:p>
            <a:pPr algn="ctr"/>
            <a:r>
              <a:rPr lang="en-US" sz="4000" dirty="0">
                <a:latin typeface="Dubai" panose="020B0503030403030204" pitchFamily="34" charset="-78"/>
                <a:cs typeface="Dubai" panose="020B0503030403030204" pitchFamily="34" charset="-78"/>
              </a:rPr>
              <a:t>Traditional Acoustic Communication</a:t>
            </a:r>
          </a:p>
        </p:txBody>
      </p:sp>
      <p:sp>
        <p:nvSpPr>
          <p:cNvPr id="4" name="Title 1">
            <a:extLst>
              <a:ext uri="{FF2B5EF4-FFF2-40B4-BE49-F238E27FC236}">
                <a16:creationId xmlns:a16="http://schemas.microsoft.com/office/drawing/2014/main" id="{26E1094B-7EC8-CDFA-7C79-3DBECF0E22DC}"/>
              </a:ext>
            </a:extLst>
          </p:cNvPr>
          <p:cNvSpPr txBox="1">
            <a:spLocks/>
          </p:cNvSpPr>
          <p:nvPr/>
        </p:nvSpPr>
        <p:spPr>
          <a:xfrm>
            <a:off x="6096000" y="336822"/>
            <a:ext cx="5774076" cy="765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US" sz="4000" dirty="0">
                <a:latin typeface="Dubai" panose="020B0503030403030204" pitchFamily="34" charset="-78"/>
                <a:cs typeface="Dubai" panose="020B0503030403030204" pitchFamily="34" charset="-78"/>
              </a:rPr>
              <a:t>Backscatter Communication</a:t>
            </a:r>
          </a:p>
        </p:txBody>
      </p:sp>
      <p:grpSp>
        <p:nvGrpSpPr>
          <p:cNvPr id="8" name="Group 7">
            <a:extLst>
              <a:ext uri="{FF2B5EF4-FFF2-40B4-BE49-F238E27FC236}">
                <a16:creationId xmlns:a16="http://schemas.microsoft.com/office/drawing/2014/main" id="{A98B76F1-B5C7-43BB-8E2F-DE1D4C913BF9}"/>
              </a:ext>
            </a:extLst>
          </p:cNvPr>
          <p:cNvGrpSpPr/>
          <p:nvPr/>
        </p:nvGrpSpPr>
        <p:grpSpPr>
          <a:xfrm>
            <a:off x="0" y="1314994"/>
            <a:ext cx="12187396" cy="5578264"/>
            <a:chOff x="-1153129" y="1343558"/>
            <a:chExt cx="19348130" cy="3566973"/>
          </a:xfrm>
        </p:grpSpPr>
        <p:sp>
          <p:nvSpPr>
            <p:cNvPr id="9" name="Rectangle 43">
              <a:extLst>
                <a:ext uri="{FF2B5EF4-FFF2-40B4-BE49-F238E27FC236}">
                  <a16:creationId xmlns:a16="http://schemas.microsoft.com/office/drawing/2014/main" id="{5970A7A7-7DEF-87BD-4870-AC43671D72BE}"/>
                </a:ext>
              </a:extLst>
            </p:cNvPr>
            <p:cNvSpPr/>
            <p:nvPr/>
          </p:nvSpPr>
          <p:spPr>
            <a:xfrm>
              <a:off x="-1153127" y="4050311"/>
              <a:ext cx="19348128" cy="860220"/>
            </a:xfrm>
            <a:custGeom>
              <a:avLst/>
              <a:gdLst>
                <a:gd name="connsiteX0" fmla="*/ 0 w 7361837"/>
                <a:gd name="connsiteY0" fmla="*/ 0 h 1801569"/>
                <a:gd name="connsiteX1" fmla="*/ 7361837 w 7361837"/>
                <a:gd name="connsiteY1" fmla="*/ 0 h 1801569"/>
                <a:gd name="connsiteX2" fmla="*/ 7361837 w 7361837"/>
                <a:gd name="connsiteY2" fmla="*/ 1801569 h 1801569"/>
                <a:gd name="connsiteX3" fmla="*/ 0 w 7361837"/>
                <a:gd name="connsiteY3" fmla="*/ 1801569 h 1801569"/>
                <a:gd name="connsiteX4" fmla="*/ 0 w 7361837"/>
                <a:gd name="connsiteY4" fmla="*/ 0 h 1801569"/>
                <a:gd name="connsiteX0" fmla="*/ 0 w 7361837"/>
                <a:gd name="connsiteY0" fmla="*/ 1995 h 1803564"/>
                <a:gd name="connsiteX1" fmla="*/ 125730 w 7361837"/>
                <a:gd name="connsiteY1" fmla="*/ 0 h 1803564"/>
                <a:gd name="connsiteX2" fmla="*/ 7361837 w 7361837"/>
                <a:gd name="connsiteY2" fmla="*/ 1995 h 1803564"/>
                <a:gd name="connsiteX3" fmla="*/ 7361837 w 7361837"/>
                <a:gd name="connsiteY3" fmla="*/ 1803564 h 1803564"/>
                <a:gd name="connsiteX4" fmla="*/ 0 w 7361837"/>
                <a:gd name="connsiteY4" fmla="*/ 1803564 h 1803564"/>
                <a:gd name="connsiteX5" fmla="*/ 0 w 7361837"/>
                <a:gd name="connsiteY5" fmla="*/ 1995 h 1803564"/>
                <a:gd name="connsiteX0" fmla="*/ 0 w 7361837"/>
                <a:gd name="connsiteY0" fmla="*/ 325845 h 2127414"/>
                <a:gd name="connsiteX1" fmla="*/ 259080 w 7361837"/>
                <a:gd name="connsiteY1" fmla="*/ 0 h 2127414"/>
                <a:gd name="connsiteX2" fmla="*/ 7361837 w 7361837"/>
                <a:gd name="connsiteY2" fmla="*/ 325845 h 2127414"/>
                <a:gd name="connsiteX3" fmla="*/ 7361837 w 7361837"/>
                <a:gd name="connsiteY3" fmla="*/ 2127414 h 2127414"/>
                <a:gd name="connsiteX4" fmla="*/ 0 w 7361837"/>
                <a:gd name="connsiteY4" fmla="*/ 2127414 h 2127414"/>
                <a:gd name="connsiteX5" fmla="*/ 0 w 7361837"/>
                <a:gd name="connsiteY5" fmla="*/ 325845 h 2127414"/>
                <a:gd name="connsiteX0" fmla="*/ 12700 w 7361837"/>
                <a:gd name="connsiteY0" fmla="*/ 243295 h 2127414"/>
                <a:gd name="connsiteX1" fmla="*/ 259080 w 7361837"/>
                <a:gd name="connsiteY1" fmla="*/ 0 h 2127414"/>
                <a:gd name="connsiteX2" fmla="*/ 7361837 w 7361837"/>
                <a:gd name="connsiteY2" fmla="*/ 325845 h 2127414"/>
                <a:gd name="connsiteX3" fmla="*/ 7361837 w 7361837"/>
                <a:gd name="connsiteY3" fmla="*/ 2127414 h 2127414"/>
                <a:gd name="connsiteX4" fmla="*/ 0 w 7361837"/>
                <a:gd name="connsiteY4" fmla="*/ 2127414 h 2127414"/>
                <a:gd name="connsiteX5" fmla="*/ 12700 w 7361837"/>
                <a:gd name="connsiteY5" fmla="*/ 243295 h 2127414"/>
                <a:gd name="connsiteX0" fmla="*/ 12700 w 7361837"/>
                <a:gd name="connsiteY0" fmla="*/ 0 h 1884119"/>
                <a:gd name="connsiteX1" fmla="*/ 316230 w 7361837"/>
                <a:gd name="connsiteY1" fmla="*/ 4355 h 1884119"/>
                <a:gd name="connsiteX2" fmla="*/ 7361837 w 7361837"/>
                <a:gd name="connsiteY2" fmla="*/ 82550 h 1884119"/>
                <a:gd name="connsiteX3" fmla="*/ 7361837 w 7361837"/>
                <a:gd name="connsiteY3" fmla="*/ 1884119 h 1884119"/>
                <a:gd name="connsiteX4" fmla="*/ 0 w 7361837"/>
                <a:gd name="connsiteY4" fmla="*/ 1884119 h 1884119"/>
                <a:gd name="connsiteX5" fmla="*/ 12700 w 7361837"/>
                <a:gd name="connsiteY5" fmla="*/ 0 h 1884119"/>
                <a:gd name="connsiteX0" fmla="*/ 12700 w 7361837"/>
                <a:gd name="connsiteY0" fmla="*/ 25344 h 1909463"/>
                <a:gd name="connsiteX1" fmla="*/ 316230 w 7361837"/>
                <a:gd name="connsiteY1" fmla="*/ 29699 h 1909463"/>
                <a:gd name="connsiteX2" fmla="*/ 7361837 w 7361837"/>
                <a:gd name="connsiteY2" fmla="*/ 107894 h 1909463"/>
                <a:gd name="connsiteX3" fmla="*/ 7361837 w 7361837"/>
                <a:gd name="connsiteY3" fmla="*/ 1909463 h 1909463"/>
                <a:gd name="connsiteX4" fmla="*/ 0 w 7361837"/>
                <a:gd name="connsiteY4" fmla="*/ 1909463 h 1909463"/>
                <a:gd name="connsiteX5" fmla="*/ 12700 w 7361837"/>
                <a:gd name="connsiteY5" fmla="*/ 25344 h 1909463"/>
                <a:gd name="connsiteX0" fmla="*/ 12700 w 7361837"/>
                <a:gd name="connsiteY0" fmla="*/ 0 h 1884119"/>
                <a:gd name="connsiteX1" fmla="*/ 500380 w 7361837"/>
                <a:gd name="connsiteY1" fmla="*/ 175805 h 1884119"/>
                <a:gd name="connsiteX2" fmla="*/ 7361837 w 7361837"/>
                <a:gd name="connsiteY2" fmla="*/ 82550 h 1884119"/>
                <a:gd name="connsiteX3" fmla="*/ 7361837 w 7361837"/>
                <a:gd name="connsiteY3" fmla="*/ 1884119 h 1884119"/>
                <a:gd name="connsiteX4" fmla="*/ 0 w 7361837"/>
                <a:gd name="connsiteY4" fmla="*/ 1884119 h 1884119"/>
                <a:gd name="connsiteX5" fmla="*/ 12700 w 7361837"/>
                <a:gd name="connsiteY5" fmla="*/ 0 h 1884119"/>
                <a:gd name="connsiteX0" fmla="*/ 12700 w 7361837"/>
                <a:gd name="connsiteY0" fmla="*/ 36021 h 1920140"/>
                <a:gd name="connsiteX1" fmla="*/ 500380 w 7361837"/>
                <a:gd name="connsiteY1" fmla="*/ 211826 h 1920140"/>
                <a:gd name="connsiteX2" fmla="*/ 7361837 w 7361837"/>
                <a:gd name="connsiteY2" fmla="*/ 118571 h 1920140"/>
                <a:gd name="connsiteX3" fmla="*/ 7361837 w 7361837"/>
                <a:gd name="connsiteY3" fmla="*/ 1920140 h 1920140"/>
                <a:gd name="connsiteX4" fmla="*/ 0 w 7361837"/>
                <a:gd name="connsiteY4" fmla="*/ 1920140 h 1920140"/>
                <a:gd name="connsiteX5" fmla="*/ 12700 w 7361837"/>
                <a:gd name="connsiteY5" fmla="*/ 36021 h 1920140"/>
                <a:gd name="connsiteX0" fmla="*/ 12700 w 7361837"/>
                <a:gd name="connsiteY0" fmla="*/ 36021 h 1920140"/>
                <a:gd name="connsiteX1" fmla="*/ 500380 w 7361837"/>
                <a:gd name="connsiteY1" fmla="*/ 211826 h 1920140"/>
                <a:gd name="connsiteX2" fmla="*/ 7199630 w 7361837"/>
                <a:gd name="connsiteY2" fmla="*/ 103876 h 1920140"/>
                <a:gd name="connsiteX3" fmla="*/ 7361837 w 7361837"/>
                <a:gd name="connsiteY3" fmla="*/ 118571 h 1920140"/>
                <a:gd name="connsiteX4" fmla="*/ 7361837 w 7361837"/>
                <a:gd name="connsiteY4" fmla="*/ 1920140 h 1920140"/>
                <a:gd name="connsiteX5" fmla="*/ 0 w 7361837"/>
                <a:gd name="connsiteY5" fmla="*/ 1920140 h 1920140"/>
                <a:gd name="connsiteX6" fmla="*/ 12700 w 7361837"/>
                <a:gd name="connsiteY6" fmla="*/ 36021 h 1920140"/>
                <a:gd name="connsiteX0" fmla="*/ 12700 w 7361837"/>
                <a:gd name="connsiteY0" fmla="*/ 36021 h 1920140"/>
                <a:gd name="connsiteX1" fmla="*/ 500380 w 7361837"/>
                <a:gd name="connsiteY1" fmla="*/ 211826 h 1920140"/>
                <a:gd name="connsiteX2" fmla="*/ 7085330 w 7361837"/>
                <a:gd name="connsiteY2" fmla="*/ 27676 h 1920140"/>
                <a:gd name="connsiteX3" fmla="*/ 7361837 w 7361837"/>
                <a:gd name="connsiteY3" fmla="*/ 118571 h 1920140"/>
                <a:gd name="connsiteX4" fmla="*/ 7361837 w 7361837"/>
                <a:gd name="connsiteY4" fmla="*/ 1920140 h 1920140"/>
                <a:gd name="connsiteX5" fmla="*/ 0 w 7361837"/>
                <a:gd name="connsiteY5" fmla="*/ 1920140 h 1920140"/>
                <a:gd name="connsiteX6" fmla="*/ 12700 w 7361837"/>
                <a:gd name="connsiteY6" fmla="*/ 36021 h 1920140"/>
                <a:gd name="connsiteX0" fmla="*/ 12700 w 7361837"/>
                <a:gd name="connsiteY0" fmla="*/ 36021 h 1920140"/>
                <a:gd name="connsiteX1" fmla="*/ 500380 w 7361837"/>
                <a:gd name="connsiteY1" fmla="*/ 211826 h 1920140"/>
                <a:gd name="connsiteX2" fmla="*/ 6996430 w 7361837"/>
                <a:gd name="connsiteY2" fmla="*/ 180076 h 1920140"/>
                <a:gd name="connsiteX3" fmla="*/ 7361837 w 7361837"/>
                <a:gd name="connsiteY3" fmla="*/ 118571 h 1920140"/>
                <a:gd name="connsiteX4" fmla="*/ 7361837 w 7361837"/>
                <a:gd name="connsiteY4" fmla="*/ 1920140 h 1920140"/>
                <a:gd name="connsiteX5" fmla="*/ 0 w 7361837"/>
                <a:gd name="connsiteY5" fmla="*/ 1920140 h 1920140"/>
                <a:gd name="connsiteX6" fmla="*/ 12700 w 7361837"/>
                <a:gd name="connsiteY6" fmla="*/ 36021 h 1920140"/>
                <a:gd name="connsiteX0" fmla="*/ 12700 w 7361837"/>
                <a:gd name="connsiteY0" fmla="*/ 36021 h 1920140"/>
                <a:gd name="connsiteX1" fmla="*/ 500380 w 7361837"/>
                <a:gd name="connsiteY1" fmla="*/ 211826 h 1920140"/>
                <a:gd name="connsiteX2" fmla="*/ 6996430 w 7361837"/>
                <a:gd name="connsiteY2" fmla="*/ 180076 h 1920140"/>
                <a:gd name="connsiteX3" fmla="*/ 7361837 w 7361837"/>
                <a:gd name="connsiteY3" fmla="*/ 118571 h 1920140"/>
                <a:gd name="connsiteX4" fmla="*/ 7361837 w 7361837"/>
                <a:gd name="connsiteY4" fmla="*/ 1920140 h 1920140"/>
                <a:gd name="connsiteX5" fmla="*/ 0 w 7361837"/>
                <a:gd name="connsiteY5" fmla="*/ 1920140 h 1920140"/>
                <a:gd name="connsiteX6" fmla="*/ 12700 w 7361837"/>
                <a:gd name="connsiteY6" fmla="*/ 36021 h 1920140"/>
                <a:gd name="connsiteX0" fmla="*/ 12700 w 7361837"/>
                <a:gd name="connsiteY0" fmla="*/ 39617 h 1923736"/>
                <a:gd name="connsiteX1" fmla="*/ 500380 w 7361837"/>
                <a:gd name="connsiteY1" fmla="*/ 215422 h 1923736"/>
                <a:gd name="connsiteX2" fmla="*/ 6996430 w 7361837"/>
                <a:gd name="connsiteY2" fmla="*/ 183672 h 1923736"/>
                <a:gd name="connsiteX3" fmla="*/ 7361837 w 7361837"/>
                <a:gd name="connsiteY3" fmla="*/ 122167 h 1923736"/>
                <a:gd name="connsiteX4" fmla="*/ 7361837 w 7361837"/>
                <a:gd name="connsiteY4" fmla="*/ 1923736 h 1923736"/>
                <a:gd name="connsiteX5" fmla="*/ 0 w 7361837"/>
                <a:gd name="connsiteY5" fmla="*/ 1923736 h 1923736"/>
                <a:gd name="connsiteX6" fmla="*/ 12700 w 7361837"/>
                <a:gd name="connsiteY6" fmla="*/ 39617 h 1923736"/>
                <a:gd name="connsiteX0" fmla="*/ 12700 w 7361837"/>
                <a:gd name="connsiteY0" fmla="*/ 47327 h 1931446"/>
                <a:gd name="connsiteX1" fmla="*/ 500380 w 7361837"/>
                <a:gd name="connsiteY1" fmla="*/ 223132 h 1931446"/>
                <a:gd name="connsiteX2" fmla="*/ 7155180 w 7361837"/>
                <a:gd name="connsiteY2" fmla="*/ 178682 h 1931446"/>
                <a:gd name="connsiteX3" fmla="*/ 7361837 w 7361837"/>
                <a:gd name="connsiteY3" fmla="*/ 129877 h 1931446"/>
                <a:gd name="connsiteX4" fmla="*/ 7361837 w 7361837"/>
                <a:gd name="connsiteY4" fmla="*/ 1931446 h 1931446"/>
                <a:gd name="connsiteX5" fmla="*/ 0 w 7361837"/>
                <a:gd name="connsiteY5" fmla="*/ 1931446 h 1931446"/>
                <a:gd name="connsiteX6" fmla="*/ 12700 w 7361837"/>
                <a:gd name="connsiteY6" fmla="*/ 47327 h 1931446"/>
                <a:gd name="connsiteX0" fmla="*/ 12700 w 7361837"/>
                <a:gd name="connsiteY0" fmla="*/ 86050 h 1970169"/>
                <a:gd name="connsiteX1" fmla="*/ 500380 w 7361837"/>
                <a:gd name="connsiteY1" fmla="*/ 261855 h 1970169"/>
                <a:gd name="connsiteX2" fmla="*/ 7155180 w 7361837"/>
                <a:gd name="connsiteY2" fmla="*/ 217405 h 1970169"/>
                <a:gd name="connsiteX3" fmla="*/ 7361837 w 7361837"/>
                <a:gd name="connsiteY3" fmla="*/ 168600 h 1970169"/>
                <a:gd name="connsiteX4" fmla="*/ 7361837 w 7361837"/>
                <a:gd name="connsiteY4" fmla="*/ 1970169 h 1970169"/>
                <a:gd name="connsiteX5" fmla="*/ 0 w 7361837"/>
                <a:gd name="connsiteY5" fmla="*/ 1970169 h 1970169"/>
                <a:gd name="connsiteX6" fmla="*/ 12700 w 7361837"/>
                <a:gd name="connsiteY6" fmla="*/ 86050 h 1970169"/>
                <a:gd name="connsiteX0" fmla="*/ 12700 w 7361837"/>
                <a:gd name="connsiteY0" fmla="*/ 43456 h 1927575"/>
                <a:gd name="connsiteX1" fmla="*/ 500380 w 7361837"/>
                <a:gd name="connsiteY1" fmla="*/ 219261 h 1927575"/>
                <a:gd name="connsiteX2" fmla="*/ 7155180 w 7361837"/>
                <a:gd name="connsiteY2" fmla="*/ 174811 h 1927575"/>
                <a:gd name="connsiteX3" fmla="*/ 7361837 w 7361837"/>
                <a:gd name="connsiteY3" fmla="*/ 126006 h 1927575"/>
                <a:gd name="connsiteX4" fmla="*/ 7361837 w 7361837"/>
                <a:gd name="connsiteY4" fmla="*/ 1927575 h 1927575"/>
                <a:gd name="connsiteX5" fmla="*/ 0 w 7361837"/>
                <a:gd name="connsiteY5" fmla="*/ 1927575 h 1927575"/>
                <a:gd name="connsiteX6" fmla="*/ 12700 w 7361837"/>
                <a:gd name="connsiteY6" fmla="*/ 43456 h 1927575"/>
                <a:gd name="connsiteX0" fmla="*/ 12700 w 7361837"/>
                <a:gd name="connsiteY0" fmla="*/ 36022 h 1920141"/>
                <a:gd name="connsiteX1" fmla="*/ 500380 w 7361837"/>
                <a:gd name="connsiteY1" fmla="*/ 211827 h 1920141"/>
                <a:gd name="connsiteX2" fmla="*/ 7155180 w 7361837"/>
                <a:gd name="connsiteY2" fmla="*/ 167377 h 1920141"/>
                <a:gd name="connsiteX3" fmla="*/ 7361837 w 7361837"/>
                <a:gd name="connsiteY3" fmla="*/ 118572 h 1920141"/>
                <a:gd name="connsiteX4" fmla="*/ 7361837 w 7361837"/>
                <a:gd name="connsiteY4" fmla="*/ 1920141 h 1920141"/>
                <a:gd name="connsiteX5" fmla="*/ 0 w 7361837"/>
                <a:gd name="connsiteY5" fmla="*/ 1920141 h 1920141"/>
                <a:gd name="connsiteX6" fmla="*/ 12700 w 7361837"/>
                <a:gd name="connsiteY6" fmla="*/ 36022 h 1920141"/>
                <a:gd name="connsiteX0" fmla="*/ 12700 w 7361837"/>
                <a:gd name="connsiteY0" fmla="*/ 36022 h 1920141"/>
                <a:gd name="connsiteX1" fmla="*/ 500380 w 7361837"/>
                <a:gd name="connsiteY1" fmla="*/ 211827 h 1920141"/>
                <a:gd name="connsiteX2" fmla="*/ 7140892 w 7361837"/>
                <a:gd name="connsiteY2" fmla="*/ 162614 h 1920141"/>
                <a:gd name="connsiteX3" fmla="*/ 7361837 w 7361837"/>
                <a:gd name="connsiteY3" fmla="*/ 118572 h 1920141"/>
                <a:gd name="connsiteX4" fmla="*/ 7361837 w 7361837"/>
                <a:gd name="connsiteY4" fmla="*/ 1920141 h 1920141"/>
                <a:gd name="connsiteX5" fmla="*/ 0 w 7361837"/>
                <a:gd name="connsiteY5" fmla="*/ 1920141 h 1920141"/>
                <a:gd name="connsiteX6" fmla="*/ 12700 w 7361837"/>
                <a:gd name="connsiteY6" fmla="*/ 36022 h 1920141"/>
                <a:gd name="connsiteX0" fmla="*/ 12700 w 7361837"/>
                <a:gd name="connsiteY0" fmla="*/ 36022 h 1920141"/>
                <a:gd name="connsiteX1" fmla="*/ 500380 w 7361837"/>
                <a:gd name="connsiteY1" fmla="*/ 211827 h 1920141"/>
                <a:gd name="connsiteX2" fmla="*/ 7140892 w 7361837"/>
                <a:gd name="connsiteY2" fmla="*/ 162614 h 1920141"/>
                <a:gd name="connsiteX3" fmla="*/ 7361837 w 7361837"/>
                <a:gd name="connsiteY3" fmla="*/ 118572 h 1920141"/>
                <a:gd name="connsiteX4" fmla="*/ 7361837 w 7361837"/>
                <a:gd name="connsiteY4" fmla="*/ 1920141 h 1920141"/>
                <a:gd name="connsiteX5" fmla="*/ 0 w 7361837"/>
                <a:gd name="connsiteY5" fmla="*/ 1920141 h 1920141"/>
                <a:gd name="connsiteX6" fmla="*/ 12700 w 7361837"/>
                <a:gd name="connsiteY6" fmla="*/ 36022 h 1920141"/>
                <a:gd name="connsiteX0" fmla="*/ 12700 w 7361837"/>
                <a:gd name="connsiteY0" fmla="*/ 1229113 h 1855968"/>
                <a:gd name="connsiteX1" fmla="*/ 500380 w 7361837"/>
                <a:gd name="connsiteY1" fmla="*/ 147654 h 1855968"/>
                <a:gd name="connsiteX2" fmla="*/ 7140892 w 7361837"/>
                <a:gd name="connsiteY2" fmla="*/ 98441 h 1855968"/>
                <a:gd name="connsiteX3" fmla="*/ 7361837 w 7361837"/>
                <a:gd name="connsiteY3" fmla="*/ 54399 h 1855968"/>
                <a:gd name="connsiteX4" fmla="*/ 7361837 w 7361837"/>
                <a:gd name="connsiteY4" fmla="*/ 1855968 h 1855968"/>
                <a:gd name="connsiteX5" fmla="*/ 0 w 7361837"/>
                <a:gd name="connsiteY5" fmla="*/ 1855968 h 1855968"/>
                <a:gd name="connsiteX6" fmla="*/ 12700 w 7361837"/>
                <a:gd name="connsiteY6" fmla="*/ 1229113 h 1855968"/>
                <a:gd name="connsiteX0" fmla="*/ 12700 w 7361837"/>
                <a:gd name="connsiteY0" fmla="*/ 1229113 h 1855968"/>
                <a:gd name="connsiteX1" fmla="*/ 1951490 w 7361837"/>
                <a:gd name="connsiteY1" fmla="*/ 1356825 h 1855968"/>
                <a:gd name="connsiteX2" fmla="*/ 7140892 w 7361837"/>
                <a:gd name="connsiteY2" fmla="*/ 98441 h 1855968"/>
                <a:gd name="connsiteX3" fmla="*/ 7361837 w 7361837"/>
                <a:gd name="connsiteY3" fmla="*/ 54399 h 1855968"/>
                <a:gd name="connsiteX4" fmla="*/ 7361837 w 7361837"/>
                <a:gd name="connsiteY4" fmla="*/ 1855968 h 1855968"/>
                <a:gd name="connsiteX5" fmla="*/ 0 w 7361837"/>
                <a:gd name="connsiteY5" fmla="*/ 1855968 h 1855968"/>
                <a:gd name="connsiteX6" fmla="*/ 12700 w 7361837"/>
                <a:gd name="connsiteY6" fmla="*/ 1229113 h 1855968"/>
                <a:gd name="connsiteX0" fmla="*/ 12700 w 7361837"/>
                <a:gd name="connsiteY0" fmla="*/ 1176959 h 1822658"/>
                <a:gd name="connsiteX1" fmla="*/ 1951490 w 7361837"/>
                <a:gd name="connsiteY1" fmla="*/ 1304671 h 1822658"/>
                <a:gd name="connsiteX2" fmla="*/ 5583604 w 7361837"/>
                <a:gd name="connsiteY2" fmla="*/ 1585233 h 1822658"/>
                <a:gd name="connsiteX3" fmla="*/ 7361837 w 7361837"/>
                <a:gd name="connsiteY3" fmla="*/ 2245 h 1822658"/>
                <a:gd name="connsiteX4" fmla="*/ 7361837 w 7361837"/>
                <a:gd name="connsiteY4" fmla="*/ 1803814 h 1822658"/>
                <a:gd name="connsiteX5" fmla="*/ 0 w 7361837"/>
                <a:gd name="connsiteY5" fmla="*/ 1803814 h 1822658"/>
                <a:gd name="connsiteX6" fmla="*/ 12700 w 7361837"/>
                <a:gd name="connsiteY6" fmla="*/ 1176959 h 1822658"/>
                <a:gd name="connsiteX0" fmla="*/ 12700 w 7361837"/>
                <a:gd name="connsiteY0" fmla="*/ 61555 h 707256"/>
                <a:gd name="connsiteX1" fmla="*/ 1951490 w 7361837"/>
                <a:gd name="connsiteY1" fmla="*/ 189267 h 707256"/>
                <a:gd name="connsiteX2" fmla="*/ 5583604 w 7361837"/>
                <a:gd name="connsiteY2" fmla="*/ 469829 h 707256"/>
                <a:gd name="connsiteX3" fmla="*/ 6972515 w 7361837"/>
                <a:gd name="connsiteY3" fmla="*/ 405176 h 707256"/>
                <a:gd name="connsiteX4" fmla="*/ 7361837 w 7361837"/>
                <a:gd name="connsiteY4" fmla="*/ 688410 h 707256"/>
                <a:gd name="connsiteX5" fmla="*/ 0 w 7361837"/>
                <a:gd name="connsiteY5" fmla="*/ 688410 h 707256"/>
                <a:gd name="connsiteX6" fmla="*/ 12700 w 7361837"/>
                <a:gd name="connsiteY6" fmla="*/ 61555 h 707256"/>
                <a:gd name="connsiteX0" fmla="*/ 12700 w 7361837"/>
                <a:gd name="connsiteY0" fmla="*/ 61555 h 688410"/>
                <a:gd name="connsiteX1" fmla="*/ 1951490 w 7361837"/>
                <a:gd name="connsiteY1" fmla="*/ 189267 h 688410"/>
                <a:gd name="connsiteX2" fmla="*/ 5583604 w 7361837"/>
                <a:gd name="connsiteY2" fmla="*/ 469829 h 688410"/>
                <a:gd name="connsiteX3" fmla="*/ 6972515 w 7361837"/>
                <a:gd name="connsiteY3" fmla="*/ 405176 h 688410"/>
                <a:gd name="connsiteX4" fmla="*/ 7361837 w 7361837"/>
                <a:gd name="connsiteY4" fmla="*/ 688410 h 688410"/>
                <a:gd name="connsiteX5" fmla="*/ 0 w 7361837"/>
                <a:gd name="connsiteY5" fmla="*/ 688410 h 688410"/>
                <a:gd name="connsiteX6" fmla="*/ 12700 w 7361837"/>
                <a:gd name="connsiteY6" fmla="*/ 61555 h 688410"/>
                <a:gd name="connsiteX0" fmla="*/ 12700 w 7375602"/>
                <a:gd name="connsiteY0" fmla="*/ 61555 h 688410"/>
                <a:gd name="connsiteX1" fmla="*/ 1951490 w 7375602"/>
                <a:gd name="connsiteY1" fmla="*/ 189267 h 688410"/>
                <a:gd name="connsiteX2" fmla="*/ 5583604 w 7375602"/>
                <a:gd name="connsiteY2" fmla="*/ 469829 h 688410"/>
                <a:gd name="connsiteX3" fmla="*/ 7375602 w 7375602"/>
                <a:gd name="connsiteY3" fmla="*/ 389527 h 688410"/>
                <a:gd name="connsiteX4" fmla="*/ 7361837 w 7375602"/>
                <a:gd name="connsiteY4" fmla="*/ 688410 h 688410"/>
                <a:gd name="connsiteX5" fmla="*/ 0 w 7375602"/>
                <a:gd name="connsiteY5" fmla="*/ 688410 h 688410"/>
                <a:gd name="connsiteX6" fmla="*/ 12700 w 7375602"/>
                <a:gd name="connsiteY6" fmla="*/ 61555 h 68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5602" h="688410">
                  <a:moveTo>
                    <a:pt x="12700" y="61555"/>
                  </a:moveTo>
                  <a:cubicBezTo>
                    <a:pt x="113877" y="63007"/>
                    <a:pt x="1532813" y="-142385"/>
                    <a:pt x="1951490" y="189267"/>
                  </a:cubicBezTo>
                  <a:cubicBezTo>
                    <a:pt x="4164994" y="172863"/>
                    <a:pt x="3502147" y="413301"/>
                    <a:pt x="5583604" y="469829"/>
                  </a:cubicBezTo>
                  <a:cubicBezTo>
                    <a:pt x="5635556" y="335027"/>
                    <a:pt x="7304600" y="321129"/>
                    <a:pt x="7375602" y="389527"/>
                  </a:cubicBezTo>
                  <a:lnTo>
                    <a:pt x="7361837" y="688410"/>
                  </a:lnTo>
                  <a:lnTo>
                    <a:pt x="0" y="688410"/>
                  </a:lnTo>
                  <a:cubicBezTo>
                    <a:pt x="4233" y="60370"/>
                    <a:pt x="8467" y="689595"/>
                    <a:pt x="12700" y="61555"/>
                  </a:cubicBezTo>
                  <a:close/>
                </a:path>
              </a:pathLst>
            </a:custGeom>
            <a:solidFill>
              <a:schemeClr val="accent4">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6">
              <a:extLst>
                <a:ext uri="{FF2B5EF4-FFF2-40B4-BE49-F238E27FC236}">
                  <a16:creationId xmlns:a16="http://schemas.microsoft.com/office/drawing/2014/main" id="{4D6ECC3E-4856-5B8B-27D4-ACFE3F40CEE8}"/>
                </a:ext>
              </a:extLst>
            </p:cNvPr>
            <p:cNvSpPr/>
            <p:nvPr/>
          </p:nvSpPr>
          <p:spPr>
            <a:xfrm>
              <a:off x="-1153129" y="1343558"/>
              <a:ext cx="19348125" cy="3407259"/>
            </a:xfrm>
            <a:custGeom>
              <a:avLst/>
              <a:gdLst>
                <a:gd name="connsiteX0" fmla="*/ 0 w 6883400"/>
                <a:gd name="connsiteY0" fmla="*/ 0 h 1689100"/>
                <a:gd name="connsiteX1" fmla="*/ 6883400 w 6883400"/>
                <a:gd name="connsiteY1" fmla="*/ 63500 h 1689100"/>
                <a:gd name="connsiteX2" fmla="*/ 6248400 w 6883400"/>
                <a:gd name="connsiteY2" fmla="*/ 1651000 h 1689100"/>
                <a:gd name="connsiteX3" fmla="*/ 4051300 w 6883400"/>
                <a:gd name="connsiteY3" fmla="*/ 1600200 h 1689100"/>
                <a:gd name="connsiteX4" fmla="*/ 469900 w 6883400"/>
                <a:gd name="connsiteY4" fmla="*/ 1689100 h 1689100"/>
                <a:gd name="connsiteX5" fmla="*/ 63500 w 6883400"/>
                <a:gd name="connsiteY5" fmla="*/ 0 h 1689100"/>
                <a:gd name="connsiteX0" fmla="*/ 0 w 6883400"/>
                <a:gd name="connsiteY0" fmla="*/ 7620 h 1696720"/>
                <a:gd name="connsiteX1" fmla="*/ 6883400 w 6883400"/>
                <a:gd name="connsiteY1" fmla="*/ 71120 h 1696720"/>
                <a:gd name="connsiteX2" fmla="*/ 6248400 w 6883400"/>
                <a:gd name="connsiteY2" fmla="*/ 1658620 h 1696720"/>
                <a:gd name="connsiteX3" fmla="*/ 4051300 w 6883400"/>
                <a:gd name="connsiteY3" fmla="*/ 1607820 h 1696720"/>
                <a:gd name="connsiteX4" fmla="*/ 469900 w 6883400"/>
                <a:gd name="connsiteY4" fmla="*/ 1696720 h 1696720"/>
                <a:gd name="connsiteX5" fmla="*/ 2540 w 6883400"/>
                <a:gd name="connsiteY5" fmla="*/ 0 h 1696720"/>
                <a:gd name="connsiteX0" fmla="*/ 0 w 6883400"/>
                <a:gd name="connsiteY0" fmla="*/ 7620 h 1828800"/>
                <a:gd name="connsiteX1" fmla="*/ 6883400 w 6883400"/>
                <a:gd name="connsiteY1" fmla="*/ 71120 h 1828800"/>
                <a:gd name="connsiteX2" fmla="*/ 6248400 w 6883400"/>
                <a:gd name="connsiteY2" fmla="*/ 1658620 h 1828800"/>
                <a:gd name="connsiteX3" fmla="*/ 1087120 w 6883400"/>
                <a:gd name="connsiteY3" fmla="*/ 1828800 h 1828800"/>
                <a:gd name="connsiteX4" fmla="*/ 469900 w 6883400"/>
                <a:gd name="connsiteY4" fmla="*/ 1696720 h 1828800"/>
                <a:gd name="connsiteX5" fmla="*/ 2540 w 6883400"/>
                <a:gd name="connsiteY5" fmla="*/ 0 h 1828800"/>
                <a:gd name="connsiteX0" fmla="*/ 0 w 6883400"/>
                <a:gd name="connsiteY0" fmla="*/ 7620 h 1828800"/>
                <a:gd name="connsiteX1" fmla="*/ 6883400 w 6883400"/>
                <a:gd name="connsiteY1" fmla="*/ 71120 h 1828800"/>
                <a:gd name="connsiteX2" fmla="*/ 6248400 w 6883400"/>
                <a:gd name="connsiteY2" fmla="*/ 1658620 h 1828800"/>
                <a:gd name="connsiteX3" fmla="*/ 1087120 w 6883400"/>
                <a:gd name="connsiteY3" fmla="*/ 1828800 h 1828800"/>
                <a:gd name="connsiteX4" fmla="*/ 469900 w 6883400"/>
                <a:gd name="connsiteY4" fmla="*/ 1696720 h 1828800"/>
                <a:gd name="connsiteX5" fmla="*/ 2540 w 6883400"/>
                <a:gd name="connsiteY5" fmla="*/ 0 h 1828800"/>
                <a:gd name="connsiteX0" fmla="*/ 0 w 6883400"/>
                <a:gd name="connsiteY0" fmla="*/ 7620 h 1828800"/>
                <a:gd name="connsiteX1" fmla="*/ 6883400 w 6883400"/>
                <a:gd name="connsiteY1" fmla="*/ 71120 h 1828800"/>
                <a:gd name="connsiteX2" fmla="*/ 6248400 w 6883400"/>
                <a:gd name="connsiteY2" fmla="*/ 1658620 h 1828800"/>
                <a:gd name="connsiteX3" fmla="*/ 1087120 w 6883400"/>
                <a:gd name="connsiteY3" fmla="*/ 1828800 h 1828800"/>
                <a:gd name="connsiteX4" fmla="*/ 469900 w 6883400"/>
                <a:gd name="connsiteY4" fmla="*/ 1696720 h 1828800"/>
                <a:gd name="connsiteX5" fmla="*/ 2540 w 6883400"/>
                <a:gd name="connsiteY5" fmla="*/ 0 h 1828800"/>
                <a:gd name="connsiteX0" fmla="*/ 0 w 6883400"/>
                <a:gd name="connsiteY0" fmla="*/ 7620 h 1828800"/>
                <a:gd name="connsiteX1" fmla="*/ 6883400 w 6883400"/>
                <a:gd name="connsiteY1" fmla="*/ 71120 h 1828800"/>
                <a:gd name="connsiteX2" fmla="*/ 6248400 w 6883400"/>
                <a:gd name="connsiteY2" fmla="*/ 1658620 h 1828800"/>
                <a:gd name="connsiteX3" fmla="*/ 1087120 w 6883400"/>
                <a:gd name="connsiteY3" fmla="*/ 1828800 h 1828800"/>
                <a:gd name="connsiteX4" fmla="*/ 370840 w 6883400"/>
                <a:gd name="connsiteY4" fmla="*/ 1300480 h 1828800"/>
                <a:gd name="connsiteX5" fmla="*/ 2540 w 6883400"/>
                <a:gd name="connsiteY5" fmla="*/ 0 h 1828800"/>
                <a:gd name="connsiteX0" fmla="*/ 0 w 6883400"/>
                <a:gd name="connsiteY0" fmla="*/ 7620 h 1828800"/>
                <a:gd name="connsiteX1" fmla="*/ 6883400 w 6883400"/>
                <a:gd name="connsiteY1" fmla="*/ 71120 h 1828800"/>
                <a:gd name="connsiteX2" fmla="*/ 6248400 w 6883400"/>
                <a:gd name="connsiteY2" fmla="*/ 1658620 h 1828800"/>
                <a:gd name="connsiteX3" fmla="*/ 1087120 w 6883400"/>
                <a:gd name="connsiteY3" fmla="*/ 1828800 h 1828800"/>
                <a:gd name="connsiteX4" fmla="*/ 370840 w 6883400"/>
                <a:gd name="connsiteY4" fmla="*/ 1300480 h 1828800"/>
                <a:gd name="connsiteX5" fmla="*/ 2540 w 6883400"/>
                <a:gd name="connsiteY5" fmla="*/ 0 h 1828800"/>
                <a:gd name="connsiteX0" fmla="*/ 0 w 6883400"/>
                <a:gd name="connsiteY0" fmla="*/ 7620 h 1828800"/>
                <a:gd name="connsiteX1" fmla="*/ 6883400 w 6883400"/>
                <a:gd name="connsiteY1" fmla="*/ 71120 h 1828800"/>
                <a:gd name="connsiteX2" fmla="*/ 6248400 w 6883400"/>
                <a:gd name="connsiteY2" fmla="*/ 1658620 h 1828800"/>
                <a:gd name="connsiteX3" fmla="*/ 1087120 w 6883400"/>
                <a:gd name="connsiteY3" fmla="*/ 1828800 h 1828800"/>
                <a:gd name="connsiteX4" fmla="*/ 370840 w 6883400"/>
                <a:gd name="connsiteY4" fmla="*/ 1300480 h 1828800"/>
                <a:gd name="connsiteX5" fmla="*/ 2540 w 6883400"/>
                <a:gd name="connsiteY5" fmla="*/ 0 h 1828800"/>
                <a:gd name="connsiteX0" fmla="*/ 0 w 6883400"/>
                <a:gd name="connsiteY0" fmla="*/ 7620 h 1843308"/>
                <a:gd name="connsiteX1" fmla="*/ 6883400 w 6883400"/>
                <a:gd name="connsiteY1" fmla="*/ 71120 h 1843308"/>
                <a:gd name="connsiteX2" fmla="*/ 6248400 w 6883400"/>
                <a:gd name="connsiteY2" fmla="*/ 1658620 h 1843308"/>
                <a:gd name="connsiteX3" fmla="*/ 3312160 w 6883400"/>
                <a:gd name="connsiteY3" fmla="*/ 1691640 h 1843308"/>
                <a:gd name="connsiteX4" fmla="*/ 1087120 w 6883400"/>
                <a:gd name="connsiteY4" fmla="*/ 1828800 h 1843308"/>
                <a:gd name="connsiteX5" fmla="*/ 370840 w 6883400"/>
                <a:gd name="connsiteY5" fmla="*/ 1300480 h 1843308"/>
                <a:gd name="connsiteX6" fmla="*/ 2540 w 6883400"/>
                <a:gd name="connsiteY6" fmla="*/ 0 h 1843308"/>
                <a:gd name="connsiteX0" fmla="*/ 0 w 6883400"/>
                <a:gd name="connsiteY0" fmla="*/ 7620 h 1839068"/>
                <a:gd name="connsiteX1" fmla="*/ 6883400 w 6883400"/>
                <a:gd name="connsiteY1" fmla="*/ 71120 h 1839068"/>
                <a:gd name="connsiteX2" fmla="*/ 6248400 w 6883400"/>
                <a:gd name="connsiteY2" fmla="*/ 1658620 h 1839068"/>
                <a:gd name="connsiteX3" fmla="*/ 3289300 w 6883400"/>
                <a:gd name="connsiteY3" fmla="*/ 1600200 h 1839068"/>
                <a:gd name="connsiteX4" fmla="*/ 1087120 w 6883400"/>
                <a:gd name="connsiteY4" fmla="*/ 1828800 h 1839068"/>
                <a:gd name="connsiteX5" fmla="*/ 370840 w 6883400"/>
                <a:gd name="connsiteY5" fmla="*/ 1300480 h 1839068"/>
                <a:gd name="connsiteX6" fmla="*/ 2540 w 6883400"/>
                <a:gd name="connsiteY6" fmla="*/ 0 h 1839068"/>
                <a:gd name="connsiteX0" fmla="*/ 0 w 6883400"/>
                <a:gd name="connsiteY0" fmla="*/ 7620 h 1839068"/>
                <a:gd name="connsiteX1" fmla="*/ 6883400 w 6883400"/>
                <a:gd name="connsiteY1" fmla="*/ 71120 h 1839068"/>
                <a:gd name="connsiteX2" fmla="*/ 6248400 w 6883400"/>
                <a:gd name="connsiteY2" fmla="*/ 1658620 h 1839068"/>
                <a:gd name="connsiteX3" fmla="*/ 3289300 w 6883400"/>
                <a:gd name="connsiteY3" fmla="*/ 1600200 h 1839068"/>
                <a:gd name="connsiteX4" fmla="*/ 1087120 w 6883400"/>
                <a:gd name="connsiteY4" fmla="*/ 1828800 h 1839068"/>
                <a:gd name="connsiteX5" fmla="*/ 370840 w 6883400"/>
                <a:gd name="connsiteY5" fmla="*/ 1300480 h 1839068"/>
                <a:gd name="connsiteX6" fmla="*/ 2540 w 6883400"/>
                <a:gd name="connsiteY6" fmla="*/ 0 h 1839068"/>
                <a:gd name="connsiteX0" fmla="*/ 0 w 6883400"/>
                <a:gd name="connsiteY0" fmla="*/ 7620 h 1889377"/>
                <a:gd name="connsiteX1" fmla="*/ 6883400 w 6883400"/>
                <a:gd name="connsiteY1" fmla="*/ 71120 h 1889377"/>
                <a:gd name="connsiteX2" fmla="*/ 6248400 w 6883400"/>
                <a:gd name="connsiteY2" fmla="*/ 1658620 h 1889377"/>
                <a:gd name="connsiteX3" fmla="*/ 3289300 w 6883400"/>
                <a:gd name="connsiteY3" fmla="*/ 1600200 h 1889377"/>
                <a:gd name="connsiteX4" fmla="*/ 1087120 w 6883400"/>
                <a:gd name="connsiteY4" fmla="*/ 1828800 h 1889377"/>
                <a:gd name="connsiteX5" fmla="*/ 370840 w 6883400"/>
                <a:gd name="connsiteY5" fmla="*/ 1300480 h 1889377"/>
                <a:gd name="connsiteX6" fmla="*/ 2540 w 6883400"/>
                <a:gd name="connsiteY6" fmla="*/ 0 h 1889377"/>
                <a:gd name="connsiteX0" fmla="*/ 0 w 6852920"/>
                <a:gd name="connsiteY0" fmla="*/ 7620 h 1889377"/>
                <a:gd name="connsiteX1" fmla="*/ 6852920 w 6852920"/>
                <a:gd name="connsiteY1" fmla="*/ 139700 h 1889377"/>
                <a:gd name="connsiteX2" fmla="*/ 6248400 w 6852920"/>
                <a:gd name="connsiteY2" fmla="*/ 1658620 h 1889377"/>
                <a:gd name="connsiteX3" fmla="*/ 3289300 w 6852920"/>
                <a:gd name="connsiteY3" fmla="*/ 1600200 h 1889377"/>
                <a:gd name="connsiteX4" fmla="*/ 1087120 w 6852920"/>
                <a:gd name="connsiteY4" fmla="*/ 1828800 h 1889377"/>
                <a:gd name="connsiteX5" fmla="*/ 370840 w 6852920"/>
                <a:gd name="connsiteY5" fmla="*/ 1300480 h 1889377"/>
                <a:gd name="connsiteX6" fmla="*/ 2540 w 6852920"/>
                <a:gd name="connsiteY6" fmla="*/ 0 h 1889377"/>
                <a:gd name="connsiteX0" fmla="*/ 0 w 6852920"/>
                <a:gd name="connsiteY0" fmla="*/ 0 h 1881757"/>
                <a:gd name="connsiteX1" fmla="*/ 6852920 w 6852920"/>
                <a:gd name="connsiteY1" fmla="*/ 132080 h 1881757"/>
                <a:gd name="connsiteX2" fmla="*/ 6248400 w 6852920"/>
                <a:gd name="connsiteY2" fmla="*/ 1651000 h 1881757"/>
                <a:gd name="connsiteX3" fmla="*/ 3289300 w 6852920"/>
                <a:gd name="connsiteY3" fmla="*/ 1592580 h 1881757"/>
                <a:gd name="connsiteX4" fmla="*/ 1087120 w 6852920"/>
                <a:gd name="connsiteY4" fmla="*/ 1821180 h 1881757"/>
                <a:gd name="connsiteX5" fmla="*/ 370840 w 6852920"/>
                <a:gd name="connsiteY5" fmla="*/ 1292860 h 1881757"/>
                <a:gd name="connsiteX6" fmla="*/ 17780 w 6852920"/>
                <a:gd name="connsiteY6" fmla="*/ 106680 h 1881757"/>
                <a:gd name="connsiteX0" fmla="*/ 0 w 6852920"/>
                <a:gd name="connsiteY0" fmla="*/ 0 h 1881757"/>
                <a:gd name="connsiteX1" fmla="*/ 2915920 w 6852920"/>
                <a:gd name="connsiteY1" fmla="*/ 53340 h 1881757"/>
                <a:gd name="connsiteX2" fmla="*/ 6852920 w 6852920"/>
                <a:gd name="connsiteY2" fmla="*/ 132080 h 1881757"/>
                <a:gd name="connsiteX3" fmla="*/ 6248400 w 6852920"/>
                <a:gd name="connsiteY3" fmla="*/ 1651000 h 1881757"/>
                <a:gd name="connsiteX4" fmla="*/ 3289300 w 6852920"/>
                <a:gd name="connsiteY4" fmla="*/ 1592580 h 1881757"/>
                <a:gd name="connsiteX5" fmla="*/ 1087120 w 6852920"/>
                <a:gd name="connsiteY5" fmla="*/ 1821180 h 1881757"/>
                <a:gd name="connsiteX6" fmla="*/ 370840 w 6852920"/>
                <a:gd name="connsiteY6" fmla="*/ 1292860 h 1881757"/>
                <a:gd name="connsiteX7" fmla="*/ 17780 w 6852920"/>
                <a:gd name="connsiteY7" fmla="*/ 106680 h 1881757"/>
                <a:gd name="connsiteX0" fmla="*/ 0 w 6852920"/>
                <a:gd name="connsiteY0" fmla="*/ 0 h 1881757"/>
                <a:gd name="connsiteX1" fmla="*/ 2915920 w 6852920"/>
                <a:gd name="connsiteY1" fmla="*/ 533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17780 w 6852920"/>
                <a:gd name="connsiteY8" fmla="*/ 10668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17780 w 6852920"/>
                <a:gd name="connsiteY8" fmla="*/ 10668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17780 w 6852920"/>
                <a:gd name="connsiteY8" fmla="*/ 10668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17780 w 6852920"/>
                <a:gd name="connsiteY8" fmla="*/ 10668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17780 w 6852920"/>
                <a:gd name="connsiteY8" fmla="*/ 10668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17780 w 6852920"/>
                <a:gd name="connsiteY8" fmla="*/ 10668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17780 w 6852920"/>
                <a:gd name="connsiteY8" fmla="*/ 106680 h 1881757"/>
                <a:gd name="connsiteX0" fmla="*/ 12700 w 6865620"/>
                <a:gd name="connsiteY0" fmla="*/ 0 h 1881757"/>
                <a:gd name="connsiteX1" fmla="*/ 1762760 w 6865620"/>
                <a:gd name="connsiteY1" fmla="*/ 91440 h 1881757"/>
                <a:gd name="connsiteX2" fmla="*/ 4765040 w 6865620"/>
                <a:gd name="connsiteY2" fmla="*/ 83820 h 1881757"/>
                <a:gd name="connsiteX3" fmla="*/ 6865620 w 6865620"/>
                <a:gd name="connsiteY3" fmla="*/ 132080 h 1881757"/>
                <a:gd name="connsiteX4" fmla="*/ 6261100 w 6865620"/>
                <a:gd name="connsiteY4" fmla="*/ 1651000 h 1881757"/>
                <a:gd name="connsiteX5" fmla="*/ 3302000 w 6865620"/>
                <a:gd name="connsiteY5" fmla="*/ 1592580 h 1881757"/>
                <a:gd name="connsiteX6" fmla="*/ 1099820 w 6865620"/>
                <a:gd name="connsiteY6" fmla="*/ 1821180 h 1881757"/>
                <a:gd name="connsiteX7" fmla="*/ 383540 w 6865620"/>
                <a:gd name="connsiteY7" fmla="*/ 1292860 h 1881757"/>
                <a:gd name="connsiteX8" fmla="*/ 0 w 6865620"/>
                <a:gd name="connsiteY8" fmla="*/ 114300 h 1881757"/>
                <a:gd name="connsiteX0" fmla="*/ 12700 w 6865620"/>
                <a:gd name="connsiteY0" fmla="*/ 0 h 1881757"/>
                <a:gd name="connsiteX1" fmla="*/ 1762760 w 6865620"/>
                <a:gd name="connsiteY1" fmla="*/ 91440 h 1881757"/>
                <a:gd name="connsiteX2" fmla="*/ 4765040 w 6865620"/>
                <a:gd name="connsiteY2" fmla="*/ 83820 h 1881757"/>
                <a:gd name="connsiteX3" fmla="*/ 6865620 w 6865620"/>
                <a:gd name="connsiteY3" fmla="*/ 132080 h 1881757"/>
                <a:gd name="connsiteX4" fmla="*/ 6261100 w 6865620"/>
                <a:gd name="connsiteY4" fmla="*/ 1651000 h 1881757"/>
                <a:gd name="connsiteX5" fmla="*/ 3302000 w 6865620"/>
                <a:gd name="connsiteY5" fmla="*/ 1592580 h 1881757"/>
                <a:gd name="connsiteX6" fmla="*/ 1099820 w 6865620"/>
                <a:gd name="connsiteY6" fmla="*/ 1821180 h 1881757"/>
                <a:gd name="connsiteX7" fmla="*/ 383540 w 6865620"/>
                <a:gd name="connsiteY7" fmla="*/ 1292860 h 1881757"/>
                <a:gd name="connsiteX8" fmla="*/ 0 w 6865620"/>
                <a:gd name="connsiteY8" fmla="*/ 114300 h 1881757"/>
                <a:gd name="connsiteX9" fmla="*/ 12700 w 6865620"/>
                <a:gd name="connsiteY9" fmla="*/ 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58737 w 6852920"/>
                <a:gd name="connsiteY8" fmla="*/ 176212 h 1881757"/>
                <a:gd name="connsiteX9" fmla="*/ 0 w 6852920"/>
                <a:gd name="connsiteY9" fmla="*/ 0 h 1881757"/>
                <a:gd name="connsiteX0" fmla="*/ 67147 w 6920067"/>
                <a:gd name="connsiteY0" fmla="*/ 0 h 1881757"/>
                <a:gd name="connsiteX1" fmla="*/ 1817207 w 6920067"/>
                <a:gd name="connsiteY1" fmla="*/ 91440 h 1881757"/>
                <a:gd name="connsiteX2" fmla="*/ 4819487 w 6920067"/>
                <a:gd name="connsiteY2" fmla="*/ 83820 h 1881757"/>
                <a:gd name="connsiteX3" fmla="*/ 6920067 w 6920067"/>
                <a:gd name="connsiteY3" fmla="*/ 132080 h 1881757"/>
                <a:gd name="connsiteX4" fmla="*/ 6315547 w 6920067"/>
                <a:gd name="connsiteY4" fmla="*/ 1651000 h 1881757"/>
                <a:gd name="connsiteX5" fmla="*/ 3356447 w 6920067"/>
                <a:gd name="connsiteY5" fmla="*/ 1592580 h 1881757"/>
                <a:gd name="connsiteX6" fmla="*/ 1154267 w 6920067"/>
                <a:gd name="connsiteY6" fmla="*/ 1821180 h 1881757"/>
                <a:gd name="connsiteX7" fmla="*/ 437987 w 6920067"/>
                <a:gd name="connsiteY7" fmla="*/ 1292860 h 1881757"/>
                <a:gd name="connsiteX8" fmla="*/ 67147 w 6920067"/>
                <a:gd name="connsiteY8" fmla="*/ 0 h 1881757"/>
                <a:gd name="connsiteX0" fmla="*/ 75082 w 6928002"/>
                <a:gd name="connsiteY0" fmla="*/ 0 h 1881757"/>
                <a:gd name="connsiteX1" fmla="*/ 1825142 w 6928002"/>
                <a:gd name="connsiteY1" fmla="*/ 91440 h 1881757"/>
                <a:gd name="connsiteX2" fmla="*/ 4827422 w 6928002"/>
                <a:gd name="connsiteY2" fmla="*/ 83820 h 1881757"/>
                <a:gd name="connsiteX3" fmla="*/ 6928002 w 6928002"/>
                <a:gd name="connsiteY3" fmla="*/ 132080 h 1881757"/>
                <a:gd name="connsiteX4" fmla="*/ 6323482 w 6928002"/>
                <a:gd name="connsiteY4" fmla="*/ 1651000 h 1881757"/>
                <a:gd name="connsiteX5" fmla="*/ 3364382 w 6928002"/>
                <a:gd name="connsiteY5" fmla="*/ 1592580 h 1881757"/>
                <a:gd name="connsiteX6" fmla="*/ 1162202 w 6928002"/>
                <a:gd name="connsiteY6" fmla="*/ 1821180 h 1881757"/>
                <a:gd name="connsiteX7" fmla="*/ 445922 w 6928002"/>
                <a:gd name="connsiteY7" fmla="*/ 1292860 h 1881757"/>
                <a:gd name="connsiteX8" fmla="*/ 75082 w 6928002"/>
                <a:gd name="connsiteY8" fmla="*/ 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0 w 6852920"/>
                <a:gd name="connsiteY8" fmla="*/ 0 h 1881757"/>
                <a:gd name="connsiteX0" fmla="*/ 0 w 6769100"/>
                <a:gd name="connsiteY0" fmla="*/ 84824 h 1814181"/>
                <a:gd name="connsiteX1" fmla="*/ 1666240 w 6769100"/>
                <a:gd name="connsiteY1" fmla="*/ 23864 h 1814181"/>
                <a:gd name="connsiteX2" fmla="*/ 4668520 w 6769100"/>
                <a:gd name="connsiteY2" fmla="*/ 16244 h 1814181"/>
                <a:gd name="connsiteX3" fmla="*/ 6769100 w 6769100"/>
                <a:gd name="connsiteY3" fmla="*/ 64504 h 1814181"/>
                <a:gd name="connsiteX4" fmla="*/ 6164580 w 6769100"/>
                <a:gd name="connsiteY4" fmla="*/ 1583424 h 1814181"/>
                <a:gd name="connsiteX5" fmla="*/ 3205480 w 6769100"/>
                <a:gd name="connsiteY5" fmla="*/ 1525004 h 1814181"/>
                <a:gd name="connsiteX6" fmla="*/ 1003300 w 6769100"/>
                <a:gd name="connsiteY6" fmla="*/ 1753604 h 1814181"/>
                <a:gd name="connsiteX7" fmla="*/ 287020 w 6769100"/>
                <a:gd name="connsiteY7" fmla="*/ 1225284 h 1814181"/>
                <a:gd name="connsiteX8" fmla="*/ 0 w 6769100"/>
                <a:gd name="connsiteY8" fmla="*/ 84824 h 1814181"/>
                <a:gd name="connsiteX0" fmla="*/ 0 w 6769100"/>
                <a:gd name="connsiteY0" fmla="*/ 84824 h 1814181"/>
                <a:gd name="connsiteX1" fmla="*/ 1666240 w 6769100"/>
                <a:gd name="connsiteY1" fmla="*/ 23864 h 1814181"/>
                <a:gd name="connsiteX2" fmla="*/ 4668520 w 6769100"/>
                <a:gd name="connsiteY2" fmla="*/ 16244 h 1814181"/>
                <a:gd name="connsiteX3" fmla="*/ 6769100 w 6769100"/>
                <a:gd name="connsiteY3" fmla="*/ 64504 h 1814181"/>
                <a:gd name="connsiteX4" fmla="*/ 6164580 w 6769100"/>
                <a:gd name="connsiteY4" fmla="*/ 1583424 h 1814181"/>
                <a:gd name="connsiteX5" fmla="*/ 3205480 w 6769100"/>
                <a:gd name="connsiteY5" fmla="*/ 1525004 h 1814181"/>
                <a:gd name="connsiteX6" fmla="*/ 1003300 w 6769100"/>
                <a:gd name="connsiteY6" fmla="*/ 1753604 h 1814181"/>
                <a:gd name="connsiteX7" fmla="*/ 287020 w 6769100"/>
                <a:gd name="connsiteY7" fmla="*/ 1225284 h 1814181"/>
                <a:gd name="connsiteX8" fmla="*/ 0 w 6769100"/>
                <a:gd name="connsiteY8" fmla="*/ 84824 h 1814181"/>
                <a:gd name="connsiteX0" fmla="*/ 0 w 6807200"/>
                <a:gd name="connsiteY0" fmla="*/ 58061 h 1882668"/>
                <a:gd name="connsiteX1" fmla="*/ 1704340 w 6807200"/>
                <a:gd name="connsiteY1" fmla="*/ 92351 h 1882668"/>
                <a:gd name="connsiteX2" fmla="*/ 4706620 w 6807200"/>
                <a:gd name="connsiteY2" fmla="*/ 84731 h 1882668"/>
                <a:gd name="connsiteX3" fmla="*/ 6807200 w 6807200"/>
                <a:gd name="connsiteY3" fmla="*/ 132991 h 1882668"/>
                <a:gd name="connsiteX4" fmla="*/ 6202680 w 6807200"/>
                <a:gd name="connsiteY4" fmla="*/ 1651911 h 1882668"/>
                <a:gd name="connsiteX5" fmla="*/ 3243580 w 6807200"/>
                <a:gd name="connsiteY5" fmla="*/ 1593491 h 1882668"/>
                <a:gd name="connsiteX6" fmla="*/ 1041400 w 6807200"/>
                <a:gd name="connsiteY6" fmla="*/ 1822091 h 1882668"/>
                <a:gd name="connsiteX7" fmla="*/ 325120 w 6807200"/>
                <a:gd name="connsiteY7" fmla="*/ 1293771 h 1882668"/>
                <a:gd name="connsiteX8" fmla="*/ 0 w 6807200"/>
                <a:gd name="connsiteY8" fmla="*/ 58061 h 1882668"/>
                <a:gd name="connsiteX0" fmla="*/ 0 w 6807200"/>
                <a:gd name="connsiteY0" fmla="*/ 0 h 1824607"/>
                <a:gd name="connsiteX1" fmla="*/ 1704340 w 6807200"/>
                <a:gd name="connsiteY1" fmla="*/ 34290 h 1824607"/>
                <a:gd name="connsiteX2" fmla="*/ 4706620 w 6807200"/>
                <a:gd name="connsiteY2" fmla="*/ 26670 h 1824607"/>
                <a:gd name="connsiteX3" fmla="*/ 6807200 w 6807200"/>
                <a:gd name="connsiteY3" fmla="*/ 74930 h 1824607"/>
                <a:gd name="connsiteX4" fmla="*/ 6202680 w 6807200"/>
                <a:gd name="connsiteY4" fmla="*/ 1593850 h 1824607"/>
                <a:gd name="connsiteX5" fmla="*/ 3243580 w 6807200"/>
                <a:gd name="connsiteY5" fmla="*/ 1535430 h 1824607"/>
                <a:gd name="connsiteX6" fmla="*/ 1041400 w 6807200"/>
                <a:gd name="connsiteY6" fmla="*/ 1764030 h 1824607"/>
                <a:gd name="connsiteX7" fmla="*/ 325120 w 6807200"/>
                <a:gd name="connsiteY7" fmla="*/ 1235710 h 1824607"/>
                <a:gd name="connsiteX8" fmla="*/ 0 w 6807200"/>
                <a:gd name="connsiteY8" fmla="*/ 0 h 1824607"/>
                <a:gd name="connsiteX0" fmla="*/ 0 w 6807200"/>
                <a:gd name="connsiteY0" fmla="*/ 2963 h 1827570"/>
                <a:gd name="connsiteX1" fmla="*/ 1704340 w 6807200"/>
                <a:gd name="connsiteY1" fmla="*/ 37253 h 1827570"/>
                <a:gd name="connsiteX2" fmla="*/ 4706620 w 6807200"/>
                <a:gd name="connsiteY2" fmla="*/ 29633 h 1827570"/>
                <a:gd name="connsiteX3" fmla="*/ 6807200 w 6807200"/>
                <a:gd name="connsiteY3" fmla="*/ 77893 h 1827570"/>
                <a:gd name="connsiteX4" fmla="*/ 6202680 w 6807200"/>
                <a:gd name="connsiteY4" fmla="*/ 1596813 h 1827570"/>
                <a:gd name="connsiteX5" fmla="*/ 3243580 w 6807200"/>
                <a:gd name="connsiteY5" fmla="*/ 1538393 h 1827570"/>
                <a:gd name="connsiteX6" fmla="*/ 1041400 w 6807200"/>
                <a:gd name="connsiteY6" fmla="*/ 1766993 h 1827570"/>
                <a:gd name="connsiteX7" fmla="*/ 325120 w 6807200"/>
                <a:gd name="connsiteY7" fmla="*/ 1238673 h 1827570"/>
                <a:gd name="connsiteX8" fmla="*/ 0 w 6807200"/>
                <a:gd name="connsiteY8" fmla="*/ 2963 h 1827570"/>
                <a:gd name="connsiteX0" fmla="*/ 0 w 6807200"/>
                <a:gd name="connsiteY0" fmla="*/ 2963 h 1827570"/>
                <a:gd name="connsiteX1" fmla="*/ 1704340 w 6807200"/>
                <a:gd name="connsiteY1" fmla="*/ 37253 h 1827570"/>
                <a:gd name="connsiteX2" fmla="*/ 4706620 w 6807200"/>
                <a:gd name="connsiteY2" fmla="*/ 29633 h 1827570"/>
                <a:gd name="connsiteX3" fmla="*/ 6807200 w 6807200"/>
                <a:gd name="connsiteY3" fmla="*/ 77893 h 1827570"/>
                <a:gd name="connsiteX4" fmla="*/ 6202680 w 6807200"/>
                <a:gd name="connsiteY4" fmla="*/ 1596813 h 1827570"/>
                <a:gd name="connsiteX5" fmla="*/ 3243580 w 6807200"/>
                <a:gd name="connsiteY5" fmla="*/ 1538393 h 1827570"/>
                <a:gd name="connsiteX6" fmla="*/ 1041400 w 6807200"/>
                <a:gd name="connsiteY6" fmla="*/ 1766993 h 1827570"/>
                <a:gd name="connsiteX7" fmla="*/ 325120 w 6807200"/>
                <a:gd name="connsiteY7" fmla="*/ 1238673 h 1827570"/>
                <a:gd name="connsiteX8" fmla="*/ 0 w 6807200"/>
                <a:gd name="connsiteY8" fmla="*/ 2963 h 1827570"/>
                <a:gd name="connsiteX0" fmla="*/ 0 w 6807200"/>
                <a:gd name="connsiteY0" fmla="*/ 2963 h 1827570"/>
                <a:gd name="connsiteX1" fmla="*/ 1704340 w 6807200"/>
                <a:gd name="connsiteY1" fmla="*/ 37253 h 1827570"/>
                <a:gd name="connsiteX2" fmla="*/ 4706620 w 6807200"/>
                <a:gd name="connsiteY2" fmla="*/ 29633 h 1827570"/>
                <a:gd name="connsiteX3" fmla="*/ 6807200 w 6807200"/>
                <a:gd name="connsiteY3" fmla="*/ 77893 h 1827570"/>
                <a:gd name="connsiteX4" fmla="*/ 6202680 w 6807200"/>
                <a:gd name="connsiteY4" fmla="*/ 1596813 h 1827570"/>
                <a:gd name="connsiteX5" fmla="*/ 3243580 w 6807200"/>
                <a:gd name="connsiteY5" fmla="*/ 1538393 h 1827570"/>
                <a:gd name="connsiteX6" fmla="*/ 1041400 w 6807200"/>
                <a:gd name="connsiteY6" fmla="*/ 1766993 h 1827570"/>
                <a:gd name="connsiteX7" fmla="*/ 325120 w 6807200"/>
                <a:gd name="connsiteY7" fmla="*/ 1238673 h 1827570"/>
                <a:gd name="connsiteX8" fmla="*/ 0 w 6807200"/>
                <a:gd name="connsiteY8" fmla="*/ 2963 h 1827570"/>
                <a:gd name="connsiteX0" fmla="*/ 0 w 6807200"/>
                <a:gd name="connsiteY0" fmla="*/ 2963 h 1827570"/>
                <a:gd name="connsiteX1" fmla="*/ 1704340 w 6807200"/>
                <a:gd name="connsiteY1" fmla="*/ 37253 h 1827570"/>
                <a:gd name="connsiteX2" fmla="*/ 4706620 w 6807200"/>
                <a:gd name="connsiteY2" fmla="*/ 29633 h 1827570"/>
                <a:gd name="connsiteX3" fmla="*/ 6807200 w 6807200"/>
                <a:gd name="connsiteY3" fmla="*/ 77893 h 1827570"/>
                <a:gd name="connsiteX4" fmla="*/ 6202680 w 6807200"/>
                <a:gd name="connsiteY4" fmla="*/ 1596813 h 1827570"/>
                <a:gd name="connsiteX5" fmla="*/ 3243580 w 6807200"/>
                <a:gd name="connsiteY5" fmla="*/ 1538393 h 1827570"/>
                <a:gd name="connsiteX6" fmla="*/ 1041400 w 6807200"/>
                <a:gd name="connsiteY6" fmla="*/ 1766993 h 1827570"/>
                <a:gd name="connsiteX7" fmla="*/ 325120 w 6807200"/>
                <a:gd name="connsiteY7" fmla="*/ 1238673 h 1827570"/>
                <a:gd name="connsiteX8" fmla="*/ 0 w 6807200"/>
                <a:gd name="connsiteY8" fmla="*/ 2963 h 1827570"/>
                <a:gd name="connsiteX0" fmla="*/ 0 w 6807200"/>
                <a:gd name="connsiteY0" fmla="*/ 2963 h 1827570"/>
                <a:gd name="connsiteX1" fmla="*/ 1704340 w 6807200"/>
                <a:gd name="connsiteY1" fmla="*/ 37253 h 1827570"/>
                <a:gd name="connsiteX2" fmla="*/ 4706620 w 6807200"/>
                <a:gd name="connsiteY2" fmla="*/ 29633 h 1827570"/>
                <a:gd name="connsiteX3" fmla="*/ 6807200 w 6807200"/>
                <a:gd name="connsiteY3" fmla="*/ 77893 h 1827570"/>
                <a:gd name="connsiteX4" fmla="*/ 6202680 w 6807200"/>
                <a:gd name="connsiteY4" fmla="*/ 1596813 h 1827570"/>
                <a:gd name="connsiteX5" fmla="*/ 3243580 w 6807200"/>
                <a:gd name="connsiteY5" fmla="*/ 1538393 h 1827570"/>
                <a:gd name="connsiteX6" fmla="*/ 1041400 w 6807200"/>
                <a:gd name="connsiteY6" fmla="*/ 1766993 h 1827570"/>
                <a:gd name="connsiteX7" fmla="*/ 325120 w 6807200"/>
                <a:gd name="connsiteY7" fmla="*/ 1238673 h 1827570"/>
                <a:gd name="connsiteX8" fmla="*/ 0 w 6807200"/>
                <a:gd name="connsiteY8" fmla="*/ 2963 h 1827570"/>
                <a:gd name="connsiteX0" fmla="*/ 0 w 6807200"/>
                <a:gd name="connsiteY0" fmla="*/ 2963 h 1827570"/>
                <a:gd name="connsiteX1" fmla="*/ 1704340 w 6807200"/>
                <a:gd name="connsiteY1" fmla="*/ 37253 h 1827570"/>
                <a:gd name="connsiteX2" fmla="*/ 4706620 w 6807200"/>
                <a:gd name="connsiteY2" fmla="*/ 29633 h 1827570"/>
                <a:gd name="connsiteX3" fmla="*/ 6807200 w 6807200"/>
                <a:gd name="connsiteY3" fmla="*/ 77893 h 1827570"/>
                <a:gd name="connsiteX4" fmla="*/ 6202680 w 6807200"/>
                <a:gd name="connsiteY4" fmla="*/ 1596813 h 1827570"/>
                <a:gd name="connsiteX5" fmla="*/ 3243580 w 6807200"/>
                <a:gd name="connsiteY5" fmla="*/ 1538393 h 1827570"/>
                <a:gd name="connsiteX6" fmla="*/ 1041400 w 6807200"/>
                <a:gd name="connsiteY6" fmla="*/ 1766993 h 1827570"/>
                <a:gd name="connsiteX7" fmla="*/ 325120 w 6807200"/>
                <a:gd name="connsiteY7" fmla="*/ 1238673 h 1827570"/>
                <a:gd name="connsiteX8" fmla="*/ 0 w 6807200"/>
                <a:gd name="connsiteY8" fmla="*/ 2963 h 1827570"/>
                <a:gd name="connsiteX0" fmla="*/ 0 w 6807200"/>
                <a:gd name="connsiteY0" fmla="*/ 2963 h 1802355"/>
                <a:gd name="connsiteX1" fmla="*/ 1704340 w 6807200"/>
                <a:gd name="connsiteY1" fmla="*/ 37253 h 1802355"/>
                <a:gd name="connsiteX2" fmla="*/ 4706620 w 6807200"/>
                <a:gd name="connsiteY2" fmla="*/ 29633 h 1802355"/>
                <a:gd name="connsiteX3" fmla="*/ 6807200 w 6807200"/>
                <a:gd name="connsiteY3" fmla="*/ 77893 h 1802355"/>
                <a:gd name="connsiteX4" fmla="*/ 6202680 w 6807200"/>
                <a:gd name="connsiteY4" fmla="*/ 1596813 h 1802355"/>
                <a:gd name="connsiteX5" fmla="*/ 3243580 w 6807200"/>
                <a:gd name="connsiteY5" fmla="*/ 1538393 h 1802355"/>
                <a:gd name="connsiteX6" fmla="*/ 1041400 w 6807200"/>
                <a:gd name="connsiteY6" fmla="*/ 1766993 h 1802355"/>
                <a:gd name="connsiteX7" fmla="*/ 325120 w 6807200"/>
                <a:gd name="connsiteY7" fmla="*/ 1238673 h 1802355"/>
                <a:gd name="connsiteX8" fmla="*/ 0 w 6807200"/>
                <a:gd name="connsiteY8" fmla="*/ 2963 h 1802355"/>
                <a:gd name="connsiteX0" fmla="*/ 0 w 6807200"/>
                <a:gd name="connsiteY0" fmla="*/ 2963 h 1802355"/>
                <a:gd name="connsiteX1" fmla="*/ 1704340 w 6807200"/>
                <a:gd name="connsiteY1" fmla="*/ 37253 h 1802355"/>
                <a:gd name="connsiteX2" fmla="*/ 4706620 w 6807200"/>
                <a:gd name="connsiteY2" fmla="*/ 29633 h 1802355"/>
                <a:gd name="connsiteX3" fmla="*/ 6807200 w 6807200"/>
                <a:gd name="connsiteY3" fmla="*/ 77893 h 1802355"/>
                <a:gd name="connsiteX4" fmla="*/ 6202680 w 6807200"/>
                <a:gd name="connsiteY4" fmla="*/ 1596813 h 1802355"/>
                <a:gd name="connsiteX5" fmla="*/ 3243580 w 6807200"/>
                <a:gd name="connsiteY5" fmla="*/ 1538393 h 1802355"/>
                <a:gd name="connsiteX6" fmla="*/ 1041400 w 6807200"/>
                <a:gd name="connsiteY6" fmla="*/ 1766993 h 1802355"/>
                <a:gd name="connsiteX7" fmla="*/ 325120 w 6807200"/>
                <a:gd name="connsiteY7" fmla="*/ 1238673 h 1802355"/>
                <a:gd name="connsiteX8" fmla="*/ 0 w 6807200"/>
                <a:gd name="connsiteY8" fmla="*/ 2963 h 1802355"/>
                <a:gd name="connsiteX0" fmla="*/ 0 w 6807200"/>
                <a:gd name="connsiteY0" fmla="*/ 0 h 1799392"/>
                <a:gd name="connsiteX1" fmla="*/ 1704340 w 6807200"/>
                <a:gd name="connsiteY1" fmla="*/ 34290 h 1799392"/>
                <a:gd name="connsiteX2" fmla="*/ 4706620 w 6807200"/>
                <a:gd name="connsiteY2" fmla="*/ 26670 h 1799392"/>
                <a:gd name="connsiteX3" fmla="*/ 6807200 w 6807200"/>
                <a:gd name="connsiteY3" fmla="*/ 74930 h 1799392"/>
                <a:gd name="connsiteX4" fmla="*/ 6202680 w 6807200"/>
                <a:gd name="connsiteY4" fmla="*/ 1593850 h 1799392"/>
                <a:gd name="connsiteX5" fmla="*/ 3243580 w 6807200"/>
                <a:gd name="connsiteY5" fmla="*/ 1535430 h 1799392"/>
                <a:gd name="connsiteX6" fmla="*/ 1041400 w 6807200"/>
                <a:gd name="connsiteY6" fmla="*/ 1764030 h 1799392"/>
                <a:gd name="connsiteX7" fmla="*/ 325120 w 6807200"/>
                <a:gd name="connsiteY7" fmla="*/ 1235710 h 1799392"/>
                <a:gd name="connsiteX8" fmla="*/ 0 w 6807200"/>
                <a:gd name="connsiteY8" fmla="*/ 0 h 1799392"/>
                <a:gd name="connsiteX0" fmla="*/ 234429 w 7041629"/>
                <a:gd name="connsiteY0" fmla="*/ 0 h 1799392"/>
                <a:gd name="connsiteX1" fmla="*/ 1938769 w 7041629"/>
                <a:gd name="connsiteY1" fmla="*/ 34290 h 1799392"/>
                <a:gd name="connsiteX2" fmla="*/ 4941049 w 7041629"/>
                <a:gd name="connsiteY2" fmla="*/ 26670 h 1799392"/>
                <a:gd name="connsiteX3" fmla="*/ 7041629 w 7041629"/>
                <a:gd name="connsiteY3" fmla="*/ 74930 h 1799392"/>
                <a:gd name="connsiteX4" fmla="*/ 6437109 w 7041629"/>
                <a:gd name="connsiteY4" fmla="*/ 1593850 h 1799392"/>
                <a:gd name="connsiteX5" fmla="*/ 3478009 w 7041629"/>
                <a:gd name="connsiteY5" fmla="*/ 1535430 h 1799392"/>
                <a:gd name="connsiteX6" fmla="*/ 1275829 w 7041629"/>
                <a:gd name="connsiteY6" fmla="*/ 1764030 h 1799392"/>
                <a:gd name="connsiteX7" fmla="*/ 64049 w 7041629"/>
                <a:gd name="connsiteY7" fmla="*/ 1221969 h 1799392"/>
                <a:gd name="connsiteX8" fmla="*/ 234429 w 7041629"/>
                <a:gd name="connsiteY8" fmla="*/ 0 h 1799392"/>
                <a:gd name="connsiteX0" fmla="*/ 0 w 7143432"/>
                <a:gd name="connsiteY0" fmla="*/ 45623 h 1796923"/>
                <a:gd name="connsiteX1" fmla="*/ 2040572 w 7143432"/>
                <a:gd name="connsiteY1" fmla="*/ 31821 h 1796923"/>
                <a:gd name="connsiteX2" fmla="*/ 5042852 w 7143432"/>
                <a:gd name="connsiteY2" fmla="*/ 24201 h 1796923"/>
                <a:gd name="connsiteX3" fmla="*/ 7143432 w 7143432"/>
                <a:gd name="connsiteY3" fmla="*/ 72461 h 1796923"/>
                <a:gd name="connsiteX4" fmla="*/ 6538912 w 7143432"/>
                <a:gd name="connsiteY4" fmla="*/ 1591381 h 1796923"/>
                <a:gd name="connsiteX5" fmla="*/ 3579812 w 7143432"/>
                <a:gd name="connsiteY5" fmla="*/ 1532961 h 1796923"/>
                <a:gd name="connsiteX6" fmla="*/ 1377632 w 7143432"/>
                <a:gd name="connsiteY6" fmla="*/ 1761561 h 1796923"/>
                <a:gd name="connsiteX7" fmla="*/ 165852 w 7143432"/>
                <a:gd name="connsiteY7" fmla="*/ 1219500 h 1796923"/>
                <a:gd name="connsiteX8" fmla="*/ 0 w 7143432"/>
                <a:gd name="connsiteY8" fmla="*/ 45623 h 1796923"/>
                <a:gd name="connsiteX0" fmla="*/ 35564 w 7178996"/>
                <a:gd name="connsiteY0" fmla="*/ 45623 h 1796923"/>
                <a:gd name="connsiteX1" fmla="*/ 2076136 w 7178996"/>
                <a:gd name="connsiteY1" fmla="*/ 31821 h 1796923"/>
                <a:gd name="connsiteX2" fmla="*/ 5078416 w 7178996"/>
                <a:gd name="connsiteY2" fmla="*/ 24201 h 1796923"/>
                <a:gd name="connsiteX3" fmla="*/ 7178996 w 7178996"/>
                <a:gd name="connsiteY3" fmla="*/ 72461 h 1796923"/>
                <a:gd name="connsiteX4" fmla="*/ 6574476 w 7178996"/>
                <a:gd name="connsiteY4" fmla="*/ 1591381 h 1796923"/>
                <a:gd name="connsiteX5" fmla="*/ 3615376 w 7178996"/>
                <a:gd name="connsiteY5" fmla="*/ 1532961 h 1796923"/>
                <a:gd name="connsiteX6" fmla="*/ 1413196 w 7178996"/>
                <a:gd name="connsiteY6" fmla="*/ 1761561 h 1796923"/>
                <a:gd name="connsiteX7" fmla="*/ 201416 w 7178996"/>
                <a:gd name="connsiteY7" fmla="*/ 1219500 h 1796923"/>
                <a:gd name="connsiteX8" fmla="*/ 35564 w 7178996"/>
                <a:gd name="connsiteY8" fmla="*/ 45623 h 1796923"/>
                <a:gd name="connsiteX0" fmla="*/ 64032 w 7207464"/>
                <a:gd name="connsiteY0" fmla="*/ 45623 h 1796923"/>
                <a:gd name="connsiteX1" fmla="*/ 2104604 w 7207464"/>
                <a:gd name="connsiteY1" fmla="*/ 31821 h 1796923"/>
                <a:gd name="connsiteX2" fmla="*/ 5106884 w 7207464"/>
                <a:gd name="connsiteY2" fmla="*/ 24201 h 1796923"/>
                <a:gd name="connsiteX3" fmla="*/ 7207464 w 7207464"/>
                <a:gd name="connsiteY3" fmla="*/ 72461 h 1796923"/>
                <a:gd name="connsiteX4" fmla="*/ 6602944 w 7207464"/>
                <a:gd name="connsiteY4" fmla="*/ 1591381 h 1796923"/>
                <a:gd name="connsiteX5" fmla="*/ 3643844 w 7207464"/>
                <a:gd name="connsiteY5" fmla="*/ 1532961 h 1796923"/>
                <a:gd name="connsiteX6" fmla="*/ 1441664 w 7207464"/>
                <a:gd name="connsiteY6" fmla="*/ 1761561 h 1796923"/>
                <a:gd name="connsiteX7" fmla="*/ 159098 w 7207464"/>
                <a:gd name="connsiteY7" fmla="*/ 1233240 h 1796923"/>
                <a:gd name="connsiteX8" fmla="*/ 64032 w 7207464"/>
                <a:gd name="connsiteY8" fmla="*/ 45623 h 1796923"/>
                <a:gd name="connsiteX0" fmla="*/ 263537 w 7406969"/>
                <a:gd name="connsiteY0" fmla="*/ 45623 h 1796923"/>
                <a:gd name="connsiteX1" fmla="*/ 2304109 w 7406969"/>
                <a:gd name="connsiteY1" fmla="*/ 31821 h 1796923"/>
                <a:gd name="connsiteX2" fmla="*/ 5306389 w 7406969"/>
                <a:gd name="connsiteY2" fmla="*/ 24201 h 1796923"/>
                <a:gd name="connsiteX3" fmla="*/ 7406969 w 7406969"/>
                <a:gd name="connsiteY3" fmla="*/ 72461 h 1796923"/>
                <a:gd name="connsiteX4" fmla="*/ 6802449 w 7406969"/>
                <a:gd name="connsiteY4" fmla="*/ 1591381 h 1796923"/>
                <a:gd name="connsiteX5" fmla="*/ 3843349 w 7406969"/>
                <a:gd name="connsiteY5" fmla="*/ 1532961 h 1796923"/>
                <a:gd name="connsiteX6" fmla="*/ 1641169 w 7406969"/>
                <a:gd name="connsiteY6" fmla="*/ 1761561 h 1796923"/>
                <a:gd name="connsiteX7" fmla="*/ 358603 w 7406969"/>
                <a:gd name="connsiteY7" fmla="*/ 1233240 h 1796923"/>
                <a:gd name="connsiteX8" fmla="*/ 263537 w 7406969"/>
                <a:gd name="connsiteY8" fmla="*/ 45623 h 1796923"/>
                <a:gd name="connsiteX0" fmla="*/ 263539 w 7406971"/>
                <a:gd name="connsiteY0" fmla="*/ 45623 h 1796923"/>
                <a:gd name="connsiteX1" fmla="*/ 2304111 w 7406971"/>
                <a:gd name="connsiteY1" fmla="*/ 31821 h 1796923"/>
                <a:gd name="connsiteX2" fmla="*/ 5306391 w 7406971"/>
                <a:gd name="connsiteY2" fmla="*/ 24201 h 1796923"/>
                <a:gd name="connsiteX3" fmla="*/ 7406971 w 7406971"/>
                <a:gd name="connsiteY3" fmla="*/ 72461 h 1796923"/>
                <a:gd name="connsiteX4" fmla="*/ 6802451 w 7406971"/>
                <a:gd name="connsiteY4" fmla="*/ 1591381 h 1796923"/>
                <a:gd name="connsiteX5" fmla="*/ 3843351 w 7406971"/>
                <a:gd name="connsiteY5" fmla="*/ 1532961 h 1796923"/>
                <a:gd name="connsiteX6" fmla="*/ 1641171 w 7406971"/>
                <a:gd name="connsiteY6" fmla="*/ 1761561 h 1796923"/>
                <a:gd name="connsiteX7" fmla="*/ 358605 w 7406971"/>
                <a:gd name="connsiteY7" fmla="*/ 1233240 h 1796923"/>
                <a:gd name="connsiteX8" fmla="*/ 263539 w 7406971"/>
                <a:gd name="connsiteY8" fmla="*/ 45623 h 1796923"/>
                <a:gd name="connsiteX0" fmla="*/ 263539 w 7406971"/>
                <a:gd name="connsiteY0" fmla="*/ 45623 h 1796923"/>
                <a:gd name="connsiteX1" fmla="*/ 2304111 w 7406971"/>
                <a:gd name="connsiteY1" fmla="*/ 31821 h 1796923"/>
                <a:gd name="connsiteX2" fmla="*/ 5306391 w 7406971"/>
                <a:gd name="connsiteY2" fmla="*/ 24201 h 1796923"/>
                <a:gd name="connsiteX3" fmla="*/ 7406971 w 7406971"/>
                <a:gd name="connsiteY3" fmla="*/ 72461 h 1796923"/>
                <a:gd name="connsiteX4" fmla="*/ 6802451 w 7406971"/>
                <a:gd name="connsiteY4" fmla="*/ 1591381 h 1796923"/>
                <a:gd name="connsiteX5" fmla="*/ 3843351 w 7406971"/>
                <a:gd name="connsiteY5" fmla="*/ 1532961 h 1796923"/>
                <a:gd name="connsiteX6" fmla="*/ 1641171 w 7406971"/>
                <a:gd name="connsiteY6" fmla="*/ 1761561 h 1796923"/>
                <a:gd name="connsiteX7" fmla="*/ 358605 w 7406971"/>
                <a:gd name="connsiteY7" fmla="*/ 1233240 h 1796923"/>
                <a:gd name="connsiteX8" fmla="*/ 263539 w 7406971"/>
                <a:gd name="connsiteY8" fmla="*/ 45623 h 1796923"/>
                <a:gd name="connsiteX0" fmla="*/ 25667 w 7169099"/>
                <a:gd name="connsiteY0" fmla="*/ 45623 h 1796923"/>
                <a:gd name="connsiteX1" fmla="*/ 2066239 w 7169099"/>
                <a:gd name="connsiteY1" fmla="*/ 31821 h 1796923"/>
                <a:gd name="connsiteX2" fmla="*/ 5068519 w 7169099"/>
                <a:gd name="connsiteY2" fmla="*/ 24201 h 1796923"/>
                <a:gd name="connsiteX3" fmla="*/ 7169099 w 7169099"/>
                <a:gd name="connsiteY3" fmla="*/ 72461 h 1796923"/>
                <a:gd name="connsiteX4" fmla="*/ 6564579 w 7169099"/>
                <a:gd name="connsiteY4" fmla="*/ 1591381 h 1796923"/>
                <a:gd name="connsiteX5" fmla="*/ 3605479 w 7169099"/>
                <a:gd name="connsiteY5" fmla="*/ 1532961 h 1796923"/>
                <a:gd name="connsiteX6" fmla="*/ 1403299 w 7169099"/>
                <a:gd name="connsiteY6" fmla="*/ 1761561 h 1796923"/>
                <a:gd name="connsiteX7" fmla="*/ 120733 w 7169099"/>
                <a:gd name="connsiteY7" fmla="*/ 1233240 h 1796923"/>
                <a:gd name="connsiteX8" fmla="*/ 25667 w 7169099"/>
                <a:gd name="connsiteY8" fmla="*/ 45623 h 1796923"/>
                <a:gd name="connsiteX0" fmla="*/ 25667 w 7169099"/>
                <a:gd name="connsiteY0" fmla="*/ 45623 h 1796923"/>
                <a:gd name="connsiteX1" fmla="*/ 2066239 w 7169099"/>
                <a:gd name="connsiteY1" fmla="*/ 31821 h 1796923"/>
                <a:gd name="connsiteX2" fmla="*/ 5068519 w 7169099"/>
                <a:gd name="connsiteY2" fmla="*/ 24201 h 1796923"/>
                <a:gd name="connsiteX3" fmla="*/ 7169099 w 7169099"/>
                <a:gd name="connsiteY3" fmla="*/ 72461 h 1796923"/>
                <a:gd name="connsiteX4" fmla="*/ 6564579 w 7169099"/>
                <a:gd name="connsiteY4" fmla="*/ 1591381 h 1796923"/>
                <a:gd name="connsiteX5" fmla="*/ 3605479 w 7169099"/>
                <a:gd name="connsiteY5" fmla="*/ 1532961 h 1796923"/>
                <a:gd name="connsiteX6" fmla="*/ 1403299 w 7169099"/>
                <a:gd name="connsiteY6" fmla="*/ 1761561 h 1796923"/>
                <a:gd name="connsiteX7" fmla="*/ 120733 w 7169099"/>
                <a:gd name="connsiteY7" fmla="*/ 1233240 h 1796923"/>
                <a:gd name="connsiteX8" fmla="*/ 25667 w 7169099"/>
                <a:gd name="connsiteY8" fmla="*/ 45623 h 1796923"/>
                <a:gd name="connsiteX0" fmla="*/ 0 w 7143432"/>
                <a:gd name="connsiteY0" fmla="*/ 45623 h 1796923"/>
                <a:gd name="connsiteX1" fmla="*/ 2040572 w 7143432"/>
                <a:gd name="connsiteY1" fmla="*/ 31821 h 1796923"/>
                <a:gd name="connsiteX2" fmla="*/ 5042852 w 7143432"/>
                <a:gd name="connsiteY2" fmla="*/ 24201 h 1796923"/>
                <a:gd name="connsiteX3" fmla="*/ 7143432 w 7143432"/>
                <a:gd name="connsiteY3" fmla="*/ 72461 h 1796923"/>
                <a:gd name="connsiteX4" fmla="*/ 6538912 w 7143432"/>
                <a:gd name="connsiteY4" fmla="*/ 1591381 h 1796923"/>
                <a:gd name="connsiteX5" fmla="*/ 3579812 w 7143432"/>
                <a:gd name="connsiteY5" fmla="*/ 1532961 h 1796923"/>
                <a:gd name="connsiteX6" fmla="*/ 1377632 w 7143432"/>
                <a:gd name="connsiteY6" fmla="*/ 1761561 h 1796923"/>
                <a:gd name="connsiteX7" fmla="*/ 165851 w 7143432"/>
                <a:gd name="connsiteY7" fmla="*/ 1521792 h 1796923"/>
                <a:gd name="connsiteX8" fmla="*/ 0 w 7143432"/>
                <a:gd name="connsiteY8" fmla="*/ 45623 h 1796923"/>
                <a:gd name="connsiteX0" fmla="*/ 0 w 7143432"/>
                <a:gd name="connsiteY0" fmla="*/ 45623 h 1796923"/>
                <a:gd name="connsiteX1" fmla="*/ 2040572 w 7143432"/>
                <a:gd name="connsiteY1" fmla="*/ 31821 h 1796923"/>
                <a:gd name="connsiteX2" fmla="*/ 5042852 w 7143432"/>
                <a:gd name="connsiteY2" fmla="*/ 24201 h 1796923"/>
                <a:gd name="connsiteX3" fmla="*/ 7143432 w 7143432"/>
                <a:gd name="connsiteY3" fmla="*/ 72461 h 1796923"/>
                <a:gd name="connsiteX4" fmla="*/ 6538912 w 7143432"/>
                <a:gd name="connsiteY4" fmla="*/ 1591381 h 1796923"/>
                <a:gd name="connsiteX5" fmla="*/ 3579812 w 7143432"/>
                <a:gd name="connsiteY5" fmla="*/ 1532961 h 1796923"/>
                <a:gd name="connsiteX6" fmla="*/ 1377632 w 7143432"/>
                <a:gd name="connsiteY6" fmla="*/ 1761561 h 1796923"/>
                <a:gd name="connsiteX7" fmla="*/ 165851 w 7143432"/>
                <a:gd name="connsiteY7" fmla="*/ 1521792 h 1796923"/>
                <a:gd name="connsiteX8" fmla="*/ 0 w 7143432"/>
                <a:gd name="connsiteY8" fmla="*/ 45623 h 1796923"/>
                <a:gd name="connsiteX0" fmla="*/ 479930 w 7623362"/>
                <a:gd name="connsiteY0" fmla="*/ 45623 h 1796923"/>
                <a:gd name="connsiteX1" fmla="*/ 2520502 w 7623362"/>
                <a:gd name="connsiteY1" fmla="*/ 31821 h 1796923"/>
                <a:gd name="connsiteX2" fmla="*/ 5522782 w 7623362"/>
                <a:gd name="connsiteY2" fmla="*/ 24201 h 1796923"/>
                <a:gd name="connsiteX3" fmla="*/ 7623362 w 7623362"/>
                <a:gd name="connsiteY3" fmla="*/ 72461 h 1796923"/>
                <a:gd name="connsiteX4" fmla="*/ 7018842 w 7623362"/>
                <a:gd name="connsiteY4" fmla="*/ 1591381 h 1796923"/>
                <a:gd name="connsiteX5" fmla="*/ 4059742 w 7623362"/>
                <a:gd name="connsiteY5" fmla="*/ 1532961 h 1796923"/>
                <a:gd name="connsiteX6" fmla="*/ 1857562 w 7623362"/>
                <a:gd name="connsiteY6" fmla="*/ 1761561 h 1796923"/>
                <a:gd name="connsiteX7" fmla="*/ 843 w 7623362"/>
                <a:gd name="connsiteY7" fmla="*/ 1349653 h 1796923"/>
                <a:gd name="connsiteX8" fmla="*/ 479930 w 7623362"/>
                <a:gd name="connsiteY8" fmla="*/ 45623 h 1796923"/>
                <a:gd name="connsiteX0" fmla="*/ 80592 w 7768191"/>
                <a:gd name="connsiteY0" fmla="*/ 73009 h 1796923"/>
                <a:gd name="connsiteX1" fmla="*/ 2665331 w 7768191"/>
                <a:gd name="connsiteY1" fmla="*/ 31821 h 1796923"/>
                <a:gd name="connsiteX2" fmla="*/ 5667611 w 7768191"/>
                <a:gd name="connsiteY2" fmla="*/ 24201 h 1796923"/>
                <a:gd name="connsiteX3" fmla="*/ 7768191 w 7768191"/>
                <a:gd name="connsiteY3" fmla="*/ 72461 h 1796923"/>
                <a:gd name="connsiteX4" fmla="*/ 7163671 w 7768191"/>
                <a:gd name="connsiteY4" fmla="*/ 1591381 h 1796923"/>
                <a:gd name="connsiteX5" fmla="*/ 4204571 w 7768191"/>
                <a:gd name="connsiteY5" fmla="*/ 1532961 h 1796923"/>
                <a:gd name="connsiteX6" fmla="*/ 2002391 w 7768191"/>
                <a:gd name="connsiteY6" fmla="*/ 1761561 h 1796923"/>
                <a:gd name="connsiteX7" fmla="*/ 145672 w 7768191"/>
                <a:gd name="connsiteY7" fmla="*/ 1349653 h 1796923"/>
                <a:gd name="connsiteX8" fmla="*/ 80592 w 7768191"/>
                <a:gd name="connsiteY8" fmla="*/ 73009 h 1796923"/>
                <a:gd name="connsiteX0" fmla="*/ 0 w 7687599"/>
                <a:gd name="connsiteY0" fmla="*/ 73009 h 1796923"/>
                <a:gd name="connsiteX1" fmla="*/ 2584739 w 7687599"/>
                <a:gd name="connsiteY1" fmla="*/ 31821 h 1796923"/>
                <a:gd name="connsiteX2" fmla="*/ 5587019 w 7687599"/>
                <a:gd name="connsiteY2" fmla="*/ 24201 h 1796923"/>
                <a:gd name="connsiteX3" fmla="*/ 7687599 w 7687599"/>
                <a:gd name="connsiteY3" fmla="*/ 72461 h 1796923"/>
                <a:gd name="connsiteX4" fmla="*/ 7083079 w 7687599"/>
                <a:gd name="connsiteY4" fmla="*/ 1591381 h 1796923"/>
                <a:gd name="connsiteX5" fmla="*/ 4123979 w 7687599"/>
                <a:gd name="connsiteY5" fmla="*/ 1532961 h 1796923"/>
                <a:gd name="connsiteX6" fmla="*/ 1921799 w 7687599"/>
                <a:gd name="connsiteY6" fmla="*/ 1761561 h 1796923"/>
                <a:gd name="connsiteX7" fmla="*/ 65080 w 7687599"/>
                <a:gd name="connsiteY7" fmla="*/ 1349653 h 1796923"/>
                <a:gd name="connsiteX8" fmla="*/ 0 w 7687599"/>
                <a:gd name="connsiteY8" fmla="*/ 73009 h 1796923"/>
                <a:gd name="connsiteX0" fmla="*/ 0 w 7687599"/>
                <a:gd name="connsiteY0" fmla="*/ 73009 h 1817562"/>
                <a:gd name="connsiteX1" fmla="*/ 2584739 w 7687599"/>
                <a:gd name="connsiteY1" fmla="*/ 31821 h 1817562"/>
                <a:gd name="connsiteX2" fmla="*/ 5587019 w 7687599"/>
                <a:gd name="connsiteY2" fmla="*/ 24201 h 1817562"/>
                <a:gd name="connsiteX3" fmla="*/ 7687599 w 7687599"/>
                <a:gd name="connsiteY3" fmla="*/ 72461 h 1817562"/>
                <a:gd name="connsiteX4" fmla="*/ 7395471 w 7687599"/>
                <a:gd name="connsiteY4" fmla="*/ 1614854 h 1817562"/>
                <a:gd name="connsiteX5" fmla="*/ 4123979 w 7687599"/>
                <a:gd name="connsiteY5" fmla="*/ 1532961 h 1817562"/>
                <a:gd name="connsiteX6" fmla="*/ 1921799 w 7687599"/>
                <a:gd name="connsiteY6" fmla="*/ 1761561 h 1817562"/>
                <a:gd name="connsiteX7" fmla="*/ 65080 w 7687599"/>
                <a:gd name="connsiteY7" fmla="*/ 1349653 h 1817562"/>
                <a:gd name="connsiteX8" fmla="*/ 0 w 7687599"/>
                <a:gd name="connsiteY8" fmla="*/ 73009 h 1817562"/>
                <a:gd name="connsiteX0" fmla="*/ 0 w 7687599"/>
                <a:gd name="connsiteY0" fmla="*/ 73009 h 1817562"/>
                <a:gd name="connsiteX1" fmla="*/ 2584739 w 7687599"/>
                <a:gd name="connsiteY1" fmla="*/ 31821 h 1817562"/>
                <a:gd name="connsiteX2" fmla="*/ 5587019 w 7687599"/>
                <a:gd name="connsiteY2" fmla="*/ 24201 h 1817562"/>
                <a:gd name="connsiteX3" fmla="*/ 7687599 w 7687599"/>
                <a:gd name="connsiteY3" fmla="*/ 72461 h 1817562"/>
                <a:gd name="connsiteX4" fmla="*/ 7395471 w 7687599"/>
                <a:gd name="connsiteY4" fmla="*/ 1614854 h 1817562"/>
                <a:gd name="connsiteX5" fmla="*/ 4123979 w 7687599"/>
                <a:gd name="connsiteY5" fmla="*/ 1532961 h 1817562"/>
                <a:gd name="connsiteX6" fmla="*/ 1921799 w 7687599"/>
                <a:gd name="connsiteY6" fmla="*/ 1761561 h 1817562"/>
                <a:gd name="connsiteX7" fmla="*/ 65080 w 7687599"/>
                <a:gd name="connsiteY7" fmla="*/ 1349653 h 1817562"/>
                <a:gd name="connsiteX8" fmla="*/ 0 w 7687599"/>
                <a:gd name="connsiteY8" fmla="*/ 73009 h 1817562"/>
                <a:gd name="connsiteX0" fmla="*/ 0 w 7425593"/>
                <a:gd name="connsiteY0" fmla="*/ 73009 h 1817562"/>
                <a:gd name="connsiteX1" fmla="*/ 2584739 w 7425593"/>
                <a:gd name="connsiteY1" fmla="*/ 31821 h 1817562"/>
                <a:gd name="connsiteX2" fmla="*/ 5587019 w 7425593"/>
                <a:gd name="connsiteY2" fmla="*/ 24201 h 1817562"/>
                <a:gd name="connsiteX3" fmla="*/ 7425593 w 7425593"/>
                <a:gd name="connsiteY3" fmla="*/ 72461 h 1817562"/>
                <a:gd name="connsiteX4" fmla="*/ 7395471 w 7425593"/>
                <a:gd name="connsiteY4" fmla="*/ 1614854 h 1817562"/>
                <a:gd name="connsiteX5" fmla="*/ 4123979 w 7425593"/>
                <a:gd name="connsiteY5" fmla="*/ 1532961 h 1817562"/>
                <a:gd name="connsiteX6" fmla="*/ 1921799 w 7425593"/>
                <a:gd name="connsiteY6" fmla="*/ 1761561 h 1817562"/>
                <a:gd name="connsiteX7" fmla="*/ 65080 w 7425593"/>
                <a:gd name="connsiteY7" fmla="*/ 1349653 h 1817562"/>
                <a:gd name="connsiteX8" fmla="*/ 0 w 7425593"/>
                <a:gd name="connsiteY8" fmla="*/ 73009 h 1817562"/>
                <a:gd name="connsiteX0" fmla="*/ 0 w 7425593"/>
                <a:gd name="connsiteY0" fmla="*/ 73009 h 1817562"/>
                <a:gd name="connsiteX1" fmla="*/ 2584739 w 7425593"/>
                <a:gd name="connsiteY1" fmla="*/ 31821 h 1817562"/>
                <a:gd name="connsiteX2" fmla="*/ 5587019 w 7425593"/>
                <a:gd name="connsiteY2" fmla="*/ 24201 h 1817562"/>
                <a:gd name="connsiteX3" fmla="*/ 7425593 w 7425593"/>
                <a:gd name="connsiteY3" fmla="*/ 72461 h 1817562"/>
                <a:gd name="connsiteX4" fmla="*/ 7395471 w 7425593"/>
                <a:gd name="connsiteY4" fmla="*/ 1614854 h 1817562"/>
                <a:gd name="connsiteX5" fmla="*/ 4123979 w 7425593"/>
                <a:gd name="connsiteY5" fmla="*/ 1532961 h 1817562"/>
                <a:gd name="connsiteX6" fmla="*/ 1921799 w 7425593"/>
                <a:gd name="connsiteY6" fmla="*/ 1761561 h 1817562"/>
                <a:gd name="connsiteX7" fmla="*/ 65080 w 7425593"/>
                <a:gd name="connsiteY7" fmla="*/ 1349653 h 1817562"/>
                <a:gd name="connsiteX8" fmla="*/ 0 w 7425593"/>
                <a:gd name="connsiteY8" fmla="*/ 73009 h 1817562"/>
                <a:gd name="connsiteX0" fmla="*/ 0 w 7425593"/>
                <a:gd name="connsiteY0" fmla="*/ 73009 h 1857548"/>
                <a:gd name="connsiteX1" fmla="*/ 2584739 w 7425593"/>
                <a:gd name="connsiteY1" fmla="*/ 31821 h 1857548"/>
                <a:gd name="connsiteX2" fmla="*/ 5587019 w 7425593"/>
                <a:gd name="connsiteY2" fmla="*/ 24201 h 1857548"/>
                <a:gd name="connsiteX3" fmla="*/ 7425593 w 7425593"/>
                <a:gd name="connsiteY3" fmla="*/ 72461 h 1857548"/>
                <a:gd name="connsiteX4" fmla="*/ 7395471 w 7425593"/>
                <a:gd name="connsiteY4" fmla="*/ 1614854 h 1857548"/>
                <a:gd name="connsiteX5" fmla="*/ 4123979 w 7425593"/>
                <a:gd name="connsiteY5" fmla="*/ 1693075 h 1857548"/>
                <a:gd name="connsiteX6" fmla="*/ 1921799 w 7425593"/>
                <a:gd name="connsiteY6" fmla="*/ 1761561 h 1857548"/>
                <a:gd name="connsiteX7" fmla="*/ 65080 w 7425593"/>
                <a:gd name="connsiteY7" fmla="*/ 1349653 h 1857548"/>
                <a:gd name="connsiteX8" fmla="*/ 0 w 7425593"/>
                <a:gd name="connsiteY8" fmla="*/ 73009 h 1857548"/>
                <a:gd name="connsiteX0" fmla="*/ 124378 w 7485477"/>
                <a:gd name="connsiteY0" fmla="*/ 104307 h 1857548"/>
                <a:gd name="connsiteX1" fmla="*/ 2644623 w 7485477"/>
                <a:gd name="connsiteY1" fmla="*/ 31821 h 1857548"/>
                <a:gd name="connsiteX2" fmla="*/ 5646903 w 7485477"/>
                <a:gd name="connsiteY2" fmla="*/ 24201 h 1857548"/>
                <a:gd name="connsiteX3" fmla="*/ 7485477 w 7485477"/>
                <a:gd name="connsiteY3" fmla="*/ 72461 h 1857548"/>
                <a:gd name="connsiteX4" fmla="*/ 7455355 w 7485477"/>
                <a:gd name="connsiteY4" fmla="*/ 1614854 h 1857548"/>
                <a:gd name="connsiteX5" fmla="*/ 4183863 w 7485477"/>
                <a:gd name="connsiteY5" fmla="*/ 1693075 h 1857548"/>
                <a:gd name="connsiteX6" fmla="*/ 1981683 w 7485477"/>
                <a:gd name="connsiteY6" fmla="*/ 1761561 h 1857548"/>
                <a:gd name="connsiteX7" fmla="*/ 124964 w 7485477"/>
                <a:gd name="connsiteY7" fmla="*/ 1349653 h 1857548"/>
                <a:gd name="connsiteX8" fmla="*/ 124378 w 7485477"/>
                <a:gd name="connsiteY8" fmla="*/ 104307 h 1857548"/>
                <a:gd name="connsiteX0" fmla="*/ 7478 w 7368577"/>
                <a:gd name="connsiteY0" fmla="*/ 104307 h 1857548"/>
                <a:gd name="connsiteX1" fmla="*/ 2527723 w 7368577"/>
                <a:gd name="connsiteY1" fmla="*/ 31821 h 1857548"/>
                <a:gd name="connsiteX2" fmla="*/ 5530003 w 7368577"/>
                <a:gd name="connsiteY2" fmla="*/ 24201 h 1857548"/>
                <a:gd name="connsiteX3" fmla="*/ 7368577 w 7368577"/>
                <a:gd name="connsiteY3" fmla="*/ 72461 h 1857548"/>
                <a:gd name="connsiteX4" fmla="*/ 7338455 w 7368577"/>
                <a:gd name="connsiteY4" fmla="*/ 1614854 h 1857548"/>
                <a:gd name="connsiteX5" fmla="*/ 4066963 w 7368577"/>
                <a:gd name="connsiteY5" fmla="*/ 1693075 h 1857548"/>
                <a:gd name="connsiteX6" fmla="*/ 1864783 w 7368577"/>
                <a:gd name="connsiteY6" fmla="*/ 1761561 h 1857548"/>
                <a:gd name="connsiteX7" fmla="*/ 8064 w 7368577"/>
                <a:gd name="connsiteY7" fmla="*/ 1349653 h 1857548"/>
                <a:gd name="connsiteX8" fmla="*/ 7478 w 7368577"/>
                <a:gd name="connsiteY8" fmla="*/ 104307 h 1857548"/>
                <a:gd name="connsiteX0" fmla="*/ 7478 w 7368577"/>
                <a:gd name="connsiteY0" fmla="*/ 104307 h 1857548"/>
                <a:gd name="connsiteX1" fmla="*/ 2527723 w 7368577"/>
                <a:gd name="connsiteY1" fmla="*/ 31821 h 1857548"/>
                <a:gd name="connsiteX2" fmla="*/ 5530003 w 7368577"/>
                <a:gd name="connsiteY2" fmla="*/ 24201 h 1857548"/>
                <a:gd name="connsiteX3" fmla="*/ 7368577 w 7368577"/>
                <a:gd name="connsiteY3" fmla="*/ 72461 h 1857548"/>
                <a:gd name="connsiteX4" fmla="*/ 7338455 w 7368577"/>
                <a:gd name="connsiteY4" fmla="*/ 1614854 h 1857548"/>
                <a:gd name="connsiteX5" fmla="*/ 4066963 w 7368577"/>
                <a:gd name="connsiteY5" fmla="*/ 1693075 h 1857548"/>
                <a:gd name="connsiteX6" fmla="*/ 1864783 w 7368577"/>
                <a:gd name="connsiteY6" fmla="*/ 1761561 h 1857548"/>
                <a:gd name="connsiteX7" fmla="*/ 8064 w 7368577"/>
                <a:gd name="connsiteY7" fmla="*/ 1349653 h 1857548"/>
                <a:gd name="connsiteX8" fmla="*/ 7478 w 7368577"/>
                <a:gd name="connsiteY8" fmla="*/ 104307 h 1857548"/>
                <a:gd name="connsiteX0" fmla="*/ 7478 w 7368577"/>
                <a:gd name="connsiteY0" fmla="*/ 104307 h 1857548"/>
                <a:gd name="connsiteX1" fmla="*/ 2527723 w 7368577"/>
                <a:gd name="connsiteY1" fmla="*/ 31821 h 1857548"/>
                <a:gd name="connsiteX2" fmla="*/ 5530003 w 7368577"/>
                <a:gd name="connsiteY2" fmla="*/ 24201 h 1857548"/>
                <a:gd name="connsiteX3" fmla="*/ 7368577 w 7368577"/>
                <a:gd name="connsiteY3" fmla="*/ 72461 h 1857548"/>
                <a:gd name="connsiteX4" fmla="*/ 7338455 w 7368577"/>
                <a:gd name="connsiteY4" fmla="*/ 1614854 h 1857548"/>
                <a:gd name="connsiteX5" fmla="*/ 4066963 w 7368577"/>
                <a:gd name="connsiteY5" fmla="*/ 1693075 h 1857548"/>
                <a:gd name="connsiteX6" fmla="*/ 1864783 w 7368577"/>
                <a:gd name="connsiteY6" fmla="*/ 1761561 h 1857548"/>
                <a:gd name="connsiteX7" fmla="*/ 8064 w 7368577"/>
                <a:gd name="connsiteY7" fmla="*/ 1349653 h 1857548"/>
                <a:gd name="connsiteX8" fmla="*/ 7478 w 7368577"/>
                <a:gd name="connsiteY8" fmla="*/ 104307 h 1857548"/>
                <a:gd name="connsiteX0" fmla="*/ 10338 w 7371437"/>
                <a:gd name="connsiteY0" fmla="*/ 104307 h 1857548"/>
                <a:gd name="connsiteX1" fmla="*/ 2530583 w 7371437"/>
                <a:gd name="connsiteY1" fmla="*/ 31821 h 1857548"/>
                <a:gd name="connsiteX2" fmla="*/ 5532863 w 7371437"/>
                <a:gd name="connsiteY2" fmla="*/ 24201 h 1857548"/>
                <a:gd name="connsiteX3" fmla="*/ 7371437 w 7371437"/>
                <a:gd name="connsiteY3" fmla="*/ 72461 h 1857548"/>
                <a:gd name="connsiteX4" fmla="*/ 7341315 w 7371437"/>
                <a:gd name="connsiteY4" fmla="*/ 1614854 h 1857548"/>
                <a:gd name="connsiteX5" fmla="*/ 4069823 w 7371437"/>
                <a:gd name="connsiteY5" fmla="*/ 1693075 h 1857548"/>
                <a:gd name="connsiteX6" fmla="*/ 1867643 w 7371437"/>
                <a:gd name="connsiteY6" fmla="*/ 1761561 h 1857548"/>
                <a:gd name="connsiteX7" fmla="*/ 10924 w 7371437"/>
                <a:gd name="connsiteY7" fmla="*/ 1349653 h 1857548"/>
                <a:gd name="connsiteX8" fmla="*/ 10338 w 7371437"/>
                <a:gd name="connsiteY8" fmla="*/ 104307 h 1857548"/>
                <a:gd name="connsiteX0" fmla="*/ 10338 w 7371437"/>
                <a:gd name="connsiteY0" fmla="*/ 104307 h 1857548"/>
                <a:gd name="connsiteX1" fmla="*/ 2530583 w 7371437"/>
                <a:gd name="connsiteY1" fmla="*/ 31821 h 1857548"/>
                <a:gd name="connsiteX2" fmla="*/ 5532863 w 7371437"/>
                <a:gd name="connsiteY2" fmla="*/ 24201 h 1857548"/>
                <a:gd name="connsiteX3" fmla="*/ 7371437 w 7371437"/>
                <a:gd name="connsiteY3" fmla="*/ 72461 h 1857548"/>
                <a:gd name="connsiteX4" fmla="*/ 7341315 w 7371437"/>
                <a:gd name="connsiteY4" fmla="*/ 1614854 h 1857548"/>
                <a:gd name="connsiteX5" fmla="*/ 4069823 w 7371437"/>
                <a:gd name="connsiteY5" fmla="*/ 1693075 h 1857548"/>
                <a:gd name="connsiteX6" fmla="*/ 1867643 w 7371437"/>
                <a:gd name="connsiteY6" fmla="*/ 1761561 h 1857548"/>
                <a:gd name="connsiteX7" fmla="*/ 10924 w 7371437"/>
                <a:gd name="connsiteY7" fmla="*/ 1349653 h 1857548"/>
                <a:gd name="connsiteX8" fmla="*/ 10338 w 7371437"/>
                <a:gd name="connsiteY8" fmla="*/ 104307 h 1857548"/>
                <a:gd name="connsiteX0" fmla="*/ 1 w 7361100"/>
                <a:gd name="connsiteY0" fmla="*/ 104307 h 1857548"/>
                <a:gd name="connsiteX1" fmla="*/ 2520246 w 7361100"/>
                <a:gd name="connsiteY1" fmla="*/ 31821 h 1857548"/>
                <a:gd name="connsiteX2" fmla="*/ 5522526 w 7361100"/>
                <a:gd name="connsiteY2" fmla="*/ 24201 h 1857548"/>
                <a:gd name="connsiteX3" fmla="*/ 7361100 w 7361100"/>
                <a:gd name="connsiteY3" fmla="*/ 72461 h 1857548"/>
                <a:gd name="connsiteX4" fmla="*/ 7330978 w 7361100"/>
                <a:gd name="connsiteY4" fmla="*/ 1614854 h 1857548"/>
                <a:gd name="connsiteX5" fmla="*/ 4059486 w 7361100"/>
                <a:gd name="connsiteY5" fmla="*/ 1693075 h 1857548"/>
                <a:gd name="connsiteX6" fmla="*/ 1857306 w 7361100"/>
                <a:gd name="connsiteY6" fmla="*/ 1761561 h 1857548"/>
                <a:gd name="connsiteX7" fmla="*/ 587 w 7361100"/>
                <a:gd name="connsiteY7" fmla="*/ 1349653 h 1857548"/>
                <a:gd name="connsiteX8" fmla="*/ 1 w 7361100"/>
                <a:gd name="connsiteY8" fmla="*/ 104307 h 1857548"/>
                <a:gd name="connsiteX0" fmla="*/ -1 w 7361098"/>
                <a:gd name="connsiteY0" fmla="*/ 104307 h 1857548"/>
                <a:gd name="connsiteX1" fmla="*/ 2520244 w 7361098"/>
                <a:gd name="connsiteY1" fmla="*/ 31821 h 1857548"/>
                <a:gd name="connsiteX2" fmla="*/ 5522524 w 7361098"/>
                <a:gd name="connsiteY2" fmla="*/ 24201 h 1857548"/>
                <a:gd name="connsiteX3" fmla="*/ 7361098 w 7361098"/>
                <a:gd name="connsiteY3" fmla="*/ 72461 h 1857548"/>
                <a:gd name="connsiteX4" fmla="*/ 7330976 w 7361098"/>
                <a:gd name="connsiteY4" fmla="*/ 1614854 h 1857548"/>
                <a:gd name="connsiteX5" fmla="*/ 4059484 w 7361098"/>
                <a:gd name="connsiteY5" fmla="*/ 1693075 h 1857548"/>
                <a:gd name="connsiteX6" fmla="*/ 1857304 w 7361098"/>
                <a:gd name="connsiteY6" fmla="*/ 1761561 h 1857548"/>
                <a:gd name="connsiteX7" fmla="*/ 585 w 7361098"/>
                <a:gd name="connsiteY7" fmla="*/ 1349653 h 1857548"/>
                <a:gd name="connsiteX8" fmla="*/ -1 w 7361098"/>
                <a:gd name="connsiteY8" fmla="*/ 104307 h 1857548"/>
                <a:gd name="connsiteX0" fmla="*/ 1 w 7361100"/>
                <a:gd name="connsiteY0" fmla="*/ 104307 h 1877124"/>
                <a:gd name="connsiteX1" fmla="*/ 2520246 w 7361100"/>
                <a:gd name="connsiteY1" fmla="*/ 31821 h 1877124"/>
                <a:gd name="connsiteX2" fmla="*/ 5522526 w 7361100"/>
                <a:gd name="connsiteY2" fmla="*/ 24201 h 1877124"/>
                <a:gd name="connsiteX3" fmla="*/ 7361100 w 7361100"/>
                <a:gd name="connsiteY3" fmla="*/ 72461 h 1877124"/>
                <a:gd name="connsiteX4" fmla="*/ 7357850 w 7361100"/>
                <a:gd name="connsiteY4" fmla="*/ 1640936 h 1877124"/>
                <a:gd name="connsiteX5" fmla="*/ 4059486 w 7361100"/>
                <a:gd name="connsiteY5" fmla="*/ 1693075 h 1877124"/>
                <a:gd name="connsiteX6" fmla="*/ 1857306 w 7361100"/>
                <a:gd name="connsiteY6" fmla="*/ 1761561 h 1877124"/>
                <a:gd name="connsiteX7" fmla="*/ 587 w 7361100"/>
                <a:gd name="connsiteY7" fmla="*/ 1349653 h 1877124"/>
                <a:gd name="connsiteX8" fmla="*/ 1 w 7361100"/>
                <a:gd name="connsiteY8" fmla="*/ 104307 h 1877124"/>
                <a:gd name="connsiteX0" fmla="*/ -1 w 7381253"/>
                <a:gd name="connsiteY0" fmla="*/ 104307 h 1877124"/>
                <a:gd name="connsiteX1" fmla="*/ 2520244 w 7381253"/>
                <a:gd name="connsiteY1" fmla="*/ 31821 h 1877124"/>
                <a:gd name="connsiteX2" fmla="*/ 5522524 w 7381253"/>
                <a:gd name="connsiteY2" fmla="*/ 24201 h 1877124"/>
                <a:gd name="connsiteX3" fmla="*/ 7381252 w 7381253"/>
                <a:gd name="connsiteY3" fmla="*/ 86806 h 1877124"/>
                <a:gd name="connsiteX4" fmla="*/ 7357848 w 7381253"/>
                <a:gd name="connsiteY4" fmla="*/ 1640936 h 1877124"/>
                <a:gd name="connsiteX5" fmla="*/ 4059484 w 7381253"/>
                <a:gd name="connsiteY5" fmla="*/ 1693075 h 1877124"/>
                <a:gd name="connsiteX6" fmla="*/ 1857304 w 7381253"/>
                <a:gd name="connsiteY6" fmla="*/ 1761561 h 1877124"/>
                <a:gd name="connsiteX7" fmla="*/ 585 w 7381253"/>
                <a:gd name="connsiteY7" fmla="*/ 1349653 h 1877124"/>
                <a:gd name="connsiteX8" fmla="*/ -1 w 7381253"/>
                <a:gd name="connsiteY8" fmla="*/ 104307 h 1877124"/>
                <a:gd name="connsiteX0" fmla="*/ 1 w 7381253"/>
                <a:gd name="connsiteY0" fmla="*/ 104307 h 1877124"/>
                <a:gd name="connsiteX1" fmla="*/ 2520246 w 7381253"/>
                <a:gd name="connsiteY1" fmla="*/ 31821 h 1877124"/>
                <a:gd name="connsiteX2" fmla="*/ 5522526 w 7381253"/>
                <a:gd name="connsiteY2" fmla="*/ 24201 h 1877124"/>
                <a:gd name="connsiteX3" fmla="*/ 7381254 w 7381253"/>
                <a:gd name="connsiteY3" fmla="*/ 86806 h 1877124"/>
                <a:gd name="connsiteX4" fmla="*/ 7357850 w 7381253"/>
                <a:gd name="connsiteY4" fmla="*/ 1640936 h 1877124"/>
                <a:gd name="connsiteX5" fmla="*/ 4059486 w 7381253"/>
                <a:gd name="connsiteY5" fmla="*/ 1693075 h 1877124"/>
                <a:gd name="connsiteX6" fmla="*/ 1857306 w 7381253"/>
                <a:gd name="connsiteY6" fmla="*/ 1761561 h 1877124"/>
                <a:gd name="connsiteX7" fmla="*/ 587 w 7381253"/>
                <a:gd name="connsiteY7" fmla="*/ 1349653 h 1877124"/>
                <a:gd name="connsiteX8" fmla="*/ 1 w 7381253"/>
                <a:gd name="connsiteY8" fmla="*/ 104307 h 1877124"/>
                <a:gd name="connsiteX0" fmla="*/ -1 w 7381253"/>
                <a:gd name="connsiteY0" fmla="*/ 104307 h 1877124"/>
                <a:gd name="connsiteX1" fmla="*/ 2520244 w 7381253"/>
                <a:gd name="connsiteY1" fmla="*/ 31821 h 1877124"/>
                <a:gd name="connsiteX2" fmla="*/ 5522524 w 7381253"/>
                <a:gd name="connsiteY2" fmla="*/ 24201 h 1877124"/>
                <a:gd name="connsiteX3" fmla="*/ 7381252 w 7381253"/>
                <a:gd name="connsiteY3" fmla="*/ 86806 h 1877124"/>
                <a:gd name="connsiteX4" fmla="*/ 7357848 w 7381253"/>
                <a:gd name="connsiteY4" fmla="*/ 1640936 h 1877124"/>
                <a:gd name="connsiteX5" fmla="*/ 4059484 w 7381253"/>
                <a:gd name="connsiteY5" fmla="*/ 1693075 h 1877124"/>
                <a:gd name="connsiteX6" fmla="*/ 1857304 w 7381253"/>
                <a:gd name="connsiteY6" fmla="*/ 1761561 h 1877124"/>
                <a:gd name="connsiteX7" fmla="*/ 7310 w 7381253"/>
                <a:gd name="connsiteY7" fmla="*/ 1631335 h 1877124"/>
                <a:gd name="connsiteX8" fmla="*/ -1 w 7381253"/>
                <a:gd name="connsiteY8" fmla="*/ 104307 h 1877124"/>
                <a:gd name="connsiteX0" fmla="*/ 1 w 7381253"/>
                <a:gd name="connsiteY0" fmla="*/ 104307 h 1877124"/>
                <a:gd name="connsiteX1" fmla="*/ 2520246 w 7381253"/>
                <a:gd name="connsiteY1" fmla="*/ 31821 h 1877124"/>
                <a:gd name="connsiteX2" fmla="*/ 5522526 w 7381253"/>
                <a:gd name="connsiteY2" fmla="*/ 24201 h 1877124"/>
                <a:gd name="connsiteX3" fmla="*/ 7381254 w 7381253"/>
                <a:gd name="connsiteY3" fmla="*/ 86806 h 1877124"/>
                <a:gd name="connsiteX4" fmla="*/ 7357850 w 7381253"/>
                <a:gd name="connsiteY4" fmla="*/ 1640936 h 1877124"/>
                <a:gd name="connsiteX5" fmla="*/ 4059486 w 7381253"/>
                <a:gd name="connsiteY5" fmla="*/ 1693075 h 1877124"/>
                <a:gd name="connsiteX6" fmla="*/ 1857306 w 7381253"/>
                <a:gd name="connsiteY6" fmla="*/ 1761561 h 1877124"/>
                <a:gd name="connsiteX7" fmla="*/ 7312 w 7381253"/>
                <a:gd name="connsiteY7" fmla="*/ 1631335 h 1877124"/>
                <a:gd name="connsiteX8" fmla="*/ 1 w 7381253"/>
                <a:gd name="connsiteY8" fmla="*/ 104307 h 1877124"/>
                <a:gd name="connsiteX0" fmla="*/ -1 w 7381253"/>
                <a:gd name="connsiteY0" fmla="*/ 104307 h 1883942"/>
                <a:gd name="connsiteX1" fmla="*/ 2520244 w 7381253"/>
                <a:gd name="connsiteY1" fmla="*/ 31821 h 1883942"/>
                <a:gd name="connsiteX2" fmla="*/ 5522524 w 7381253"/>
                <a:gd name="connsiteY2" fmla="*/ 24201 h 1883942"/>
                <a:gd name="connsiteX3" fmla="*/ 7381252 w 7381253"/>
                <a:gd name="connsiteY3" fmla="*/ 86806 h 1883942"/>
                <a:gd name="connsiteX4" fmla="*/ 7357848 w 7381253"/>
                <a:gd name="connsiteY4" fmla="*/ 1640936 h 1883942"/>
                <a:gd name="connsiteX5" fmla="*/ 4879721 w 7381253"/>
                <a:gd name="connsiteY5" fmla="*/ 1716549 h 1883942"/>
                <a:gd name="connsiteX6" fmla="*/ 1857304 w 7381253"/>
                <a:gd name="connsiteY6" fmla="*/ 1761561 h 1883942"/>
                <a:gd name="connsiteX7" fmla="*/ 7310 w 7381253"/>
                <a:gd name="connsiteY7" fmla="*/ 1631335 h 1883942"/>
                <a:gd name="connsiteX8" fmla="*/ -1 w 7381253"/>
                <a:gd name="connsiteY8" fmla="*/ 104307 h 1883942"/>
                <a:gd name="connsiteX0" fmla="*/ 1 w 7381253"/>
                <a:gd name="connsiteY0" fmla="*/ 104307 h 1784878"/>
                <a:gd name="connsiteX1" fmla="*/ 2520246 w 7381253"/>
                <a:gd name="connsiteY1" fmla="*/ 31821 h 1784878"/>
                <a:gd name="connsiteX2" fmla="*/ 5522526 w 7381253"/>
                <a:gd name="connsiteY2" fmla="*/ 24201 h 1784878"/>
                <a:gd name="connsiteX3" fmla="*/ 7381254 w 7381253"/>
                <a:gd name="connsiteY3" fmla="*/ 86806 h 1784878"/>
                <a:gd name="connsiteX4" fmla="*/ 7357850 w 7381253"/>
                <a:gd name="connsiteY4" fmla="*/ 1640936 h 1784878"/>
                <a:gd name="connsiteX5" fmla="*/ 4879723 w 7381253"/>
                <a:gd name="connsiteY5" fmla="*/ 1716549 h 1784878"/>
                <a:gd name="connsiteX6" fmla="*/ 1857306 w 7381253"/>
                <a:gd name="connsiteY6" fmla="*/ 1761561 h 1784878"/>
                <a:gd name="connsiteX7" fmla="*/ 7312 w 7381253"/>
                <a:gd name="connsiteY7" fmla="*/ 1631335 h 1784878"/>
                <a:gd name="connsiteX8" fmla="*/ 1 w 7381253"/>
                <a:gd name="connsiteY8" fmla="*/ 104307 h 1784878"/>
                <a:gd name="connsiteX0" fmla="*/ -1 w 7381253"/>
                <a:gd name="connsiteY0" fmla="*/ 104307 h 1777366"/>
                <a:gd name="connsiteX1" fmla="*/ 2520244 w 7381253"/>
                <a:gd name="connsiteY1" fmla="*/ 31821 h 1777366"/>
                <a:gd name="connsiteX2" fmla="*/ 5522524 w 7381253"/>
                <a:gd name="connsiteY2" fmla="*/ 24201 h 1777366"/>
                <a:gd name="connsiteX3" fmla="*/ 7381252 w 7381253"/>
                <a:gd name="connsiteY3" fmla="*/ 86806 h 1777366"/>
                <a:gd name="connsiteX4" fmla="*/ 7357848 w 7381253"/>
                <a:gd name="connsiteY4" fmla="*/ 1640936 h 1777366"/>
                <a:gd name="connsiteX5" fmla="*/ 4879721 w 7381253"/>
                <a:gd name="connsiteY5" fmla="*/ 1716549 h 1777366"/>
                <a:gd name="connsiteX6" fmla="*/ 1857304 w 7381253"/>
                <a:gd name="connsiteY6" fmla="*/ 1761561 h 1777366"/>
                <a:gd name="connsiteX7" fmla="*/ 7310 w 7381253"/>
                <a:gd name="connsiteY7" fmla="*/ 1631335 h 1777366"/>
                <a:gd name="connsiteX8" fmla="*/ -1 w 7381253"/>
                <a:gd name="connsiteY8" fmla="*/ 104307 h 1777366"/>
                <a:gd name="connsiteX0" fmla="*/ 1 w 7381253"/>
                <a:gd name="connsiteY0" fmla="*/ 104307 h 1811065"/>
                <a:gd name="connsiteX1" fmla="*/ 2520246 w 7381253"/>
                <a:gd name="connsiteY1" fmla="*/ 31821 h 1811065"/>
                <a:gd name="connsiteX2" fmla="*/ 5522526 w 7381253"/>
                <a:gd name="connsiteY2" fmla="*/ 24201 h 1811065"/>
                <a:gd name="connsiteX3" fmla="*/ 7381254 w 7381253"/>
                <a:gd name="connsiteY3" fmla="*/ 86806 h 1811065"/>
                <a:gd name="connsiteX4" fmla="*/ 7357850 w 7381253"/>
                <a:gd name="connsiteY4" fmla="*/ 1640936 h 1811065"/>
                <a:gd name="connsiteX5" fmla="*/ 4879723 w 7381253"/>
                <a:gd name="connsiteY5" fmla="*/ 1716549 h 1811065"/>
                <a:gd name="connsiteX6" fmla="*/ 1857306 w 7381253"/>
                <a:gd name="connsiteY6" fmla="*/ 1761561 h 1811065"/>
                <a:gd name="connsiteX7" fmla="*/ 7312 w 7381253"/>
                <a:gd name="connsiteY7" fmla="*/ 1631335 h 1811065"/>
                <a:gd name="connsiteX8" fmla="*/ 1 w 7381253"/>
                <a:gd name="connsiteY8" fmla="*/ 104307 h 1811065"/>
                <a:gd name="connsiteX0" fmla="*/ -1 w 7381253"/>
                <a:gd name="connsiteY0" fmla="*/ 104307 h 1783701"/>
                <a:gd name="connsiteX1" fmla="*/ 2520244 w 7381253"/>
                <a:gd name="connsiteY1" fmla="*/ 31821 h 1783701"/>
                <a:gd name="connsiteX2" fmla="*/ 5522524 w 7381253"/>
                <a:gd name="connsiteY2" fmla="*/ 24201 h 1783701"/>
                <a:gd name="connsiteX3" fmla="*/ 7381252 w 7381253"/>
                <a:gd name="connsiteY3" fmla="*/ 86806 h 1783701"/>
                <a:gd name="connsiteX4" fmla="*/ 7357848 w 7381253"/>
                <a:gd name="connsiteY4" fmla="*/ 1640936 h 1783701"/>
                <a:gd name="connsiteX5" fmla="*/ 4879721 w 7381253"/>
                <a:gd name="connsiteY5" fmla="*/ 1716549 h 1783701"/>
                <a:gd name="connsiteX6" fmla="*/ 1857304 w 7381253"/>
                <a:gd name="connsiteY6" fmla="*/ 1761561 h 1783701"/>
                <a:gd name="connsiteX7" fmla="*/ 7310 w 7381253"/>
                <a:gd name="connsiteY7" fmla="*/ 1631335 h 1783701"/>
                <a:gd name="connsiteX8" fmla="*/ -1 w 7381253"/>
                <a:gd name="connsiteY8" fmla="*/ 104307 h 1783701"/>
                <a:gd name="connsiteX0" fmla="*/ 1 w 7381253"/>
                <a:gd name="connsiteY0" fmla="*/ 77891 h 1757285"/>
                <a:gd name="connsiteX1" fmla="*/ 2520246 w 7381253"/>
                <a:gd name="connsiteY1" fmla="*/ 5405 h 1757285"/>
                <a:gd name="connsiteX2" fmla="*/ 5858689 w 7381253"/>
                <a:gd name="connsiteY2" fmla="*/ 60381 h 1757285"/>
                <a:gd name="connsiteX3" fmla="*/ 7381254 w 7381253"/>
                <a:gd name="connsiteY3" fmla="*/ 60390 h 1757285"/>
                <a:gd name="connsiteX4" fmla="*/ 7357850 w 7381253"/>
                <a:gd name="connsiteY4" fmla="*/ 1614520 h 1757285"/>
                <a:gd name="connsiteX5" fmla="*/ 4879723 w 7381253"/>
                <a:gd name="connsiteY5" fmla="*/ 1690133 h 1757285"/>
                <a:gd name="connsiteX6" fmla="*/ 1857306 w 7381253"/>
                <a:gd name="connsiteY6" fmla="*/ 1735145 h 1757285"/>
                <a:gd name="connsiteX7" fmla="*/ 7312 w 7381253"/>
                <a:gd name="connsiteY7" fmla="*/ 1604919 h 1757285"/>
                <a:gd name="connsiteX8" fmla="*/ 1 w 7381253"/>
                <a:gd name="connsiteY8" fmla="*/ 77891 h 1757285"/>
                <a:gd name="connsiteX0" fmla="*/ -1 w 7381253"/>
                <a:gd name="connsiteY0" fmla="*/ 77891 h 1757285"/>
                <a:gd name="connsiteX1" fmla="*/ 2520244 w 7381253"/>
                <a:gd name="connsiteY1" fmla="*/ 5405 h 1757285"/>
                <a:gd name="connsiteX2" fmla="*/ 5858687 w 7381253"/>
                <a:gd name="connsiteY2" fmla="*/ 60381 h 1757285"/>
                <a:gd name="connsiteX3" fmla="*/ 7381252 w 7381253"/>
                <a:gd name="connsiteY3" fmla="*/ 60390 h 1757285"/>
                <a:gd name="connsiteX4" fmla="*/ 7357848 w 7381253"/>
                <a:gd name="connsiteY4" fmla="*/ 1614520 h 1757285"/>
                <a:gd name="connsiteX5" fmla="*/ 4879721 w 7381253"/>
                <a:gd name="connsiteY5" fmla="*/ 1690133 h 1757285"/>
                <a:gd name="connsiteX6" fmla="*/ 1857304 w 7381253"/>
                <a:gd name="connsiteY6" fmla="*/ 1735145 h 1757285"/>
                <a:gd name="connsiteX7" fmla="*/ 7310 w 7381253"/>
                <a:gd name="connsiteY7" fmla="*/ 1604919 h 1757285"/>
                <a:gd name="connsiteX8" fmla="*/ -1 w 7381253"/>
                <a:gd name="connsiteY8" fmla="*/ 77891 h 1757285"/>
                <a:gd name="connsiteX0" fmla="*/ 1 w 7381253"/>
                <a:gd name="connsiteY0" fmla="*/ 88089 h 1767483"/>
                <a:gd name="connsiteX1" fmla="*/ 2520246 w 7381253"/>
                <a:gd name="connsiteY1" fmla="*/ 15603 h 1767483"/>
                <a:gd name="connsiteX2" fmla="*/ 5858689 w 7381253"/>
                <a:gd name="connsiteY2" fmla="*/ 70579 h 1767483"/>
                <a:gd name="connsiteX3" fmla="*/ 7381254 w 7381253"/>
                <a:gd name="connsiteY3" fmla="*/ 70588 h 1767483"/>
                <a:gd name="connsiteX4" fmla="*/ 7357850 w 7381253"/>
                <a:gd name="connsiteY4" fmla="*/ 1624718 h 1767483"/>
                <a:gd name="connsiteX5" fmla="*/ 4879723 w 7381253"/>
                <a:gd name="connsiteY5" fmla="*/ 1700331 h 1767483"/>
                <a:gd name="connsiteX6" fmla="*/ 1857306 w 7381253"/>
                <a:gd name="connsiteY6" fmla="*/ 1745343 h 1767483"/>
                <a:gd name="connsiteX7" fmla="*/ 7312 w 7381253"/>
                <a:gd name="connsiteY7" fmla="*/ 1615117 h 1767483"/>
                <a:gd name="connsiteX8" fmla="*/ 1 w 7381253"/>
                <a:gd name="connsiteY8" fmla="*/ 88089 h 1767483"/>
                <a:gd name="connsiteX0" fmla="*/ -1 w 7381253"/>
                <a:gd name="connsiteY0" fmla="*/ 88089 h 1767483"/>
                <a:gd name="connsiteX1" fmla="*/ 2520244 w 7381253"/>
                <a:gd name="connsiteY1" fmla="*/ 15603 h 1767483"/>
                <a:gd name="connsiteX2" fmla="*/ 5858687 w 7381253"/>
                <a:gd name="connsiteY2" fmla="*/ 70579 h 1767483"/>
                <a:gd name="connsiteX3" fmla="*/ 7381252 w 7381253"/>
                <a:gd name="connsiteY3" fmla="*/ 70588 h 1767483"/>
                <a:gd name="connsiteX4" fmla="*/ 7357848 w 7381253"/>
                <a:gd name="connsiteY4" fmla="*/ 1624718 h 1767483"/>
                <a:gd name="connsiteX5" fmla="*/ 4879721 w 7381253"/>
                <a:gd name="connsiteY5" fmla="*/ 1700331 h 1767483"/>
                <a:gd name="connsiteX6" fmla="*/ 1857304 w 7381253"/>
                <a:gd name="connsiteY6" fmla="*/ 1745343 h 1767483"/>
                <a:gd name="connsiteX7" fmla="*/ 7310 w 7381253"/>
                <a:gd name="connsiteY7" fmla="*/ 1615117 h 1767483"/>
                <a:gd name="connsiteX8" fmla="*/ -1 w 7381253"/>
                <a:gd name="connsiteY8" fmla="*/ 88089 h 1767483"/>
                <a:gd name="connsiteX0" fmla="*/ 1 w 7381253"/>
                <a:gd name="connsiteY0" fmla="*/ 73844 h 1753238"/>
                <a:gd name="connsiteX1" fmla="*/ 2520246 w 7381253"/>
                <a:gd name="connsiteY1" fmla="*/ 1358 h 1753238"/>
                <a:gd name="connsiteX2" fmla="*/ 5858689 w 7381253"/>
                <a:gd name="connsiteY2" fmla="*/ 56334 h 1753238"/>
                <a:gd name="connsiteX3" fmla="*/ 7381254 w 7381253"/>
                <a:gd name="connsiteY3" fmla="*/ 56343 h 1753238"/>
                <a:gd name="connsiteX4" fmla="*/ 7357850 w 7381253"/>
                <a:gd name="connsiteY4" fmla="*/ 1610473 h 1753238"/>
                <a:gd name="connsiteX5" fmla="*/ 4879723 w 7381253"/>
                <a:gd name="connsiteY5" fmla="*/ 1686086 h 1753238"/>
                <a:gd name="connsiteX6" fmla="*/ 1857306 w 7381253"/>
                <a:gd name="connsiteY6" fmla="*/ 1731098 h 1753238"/>
                <a:gd name="connsiteX7" fmla="*/ 7312 w 7381253"/>
                <a:gd name="connsiteY7" fmla="*/ 1600872 h 1753238"/>
                <a:gd name="connsiteX8" fmla="*/ 1 w 7381253"/>
                <a:gd name="connsiteY8" fmla="*/ 73844 h 1753238"/>
                <a:gd name="connsiteX0" fmla="*/ -1 w 7381253"/>
                <a:gd name="connsiteY0" fmla="*/ 77511 h 1756905"/>
                <a:gd name="connsiteX1" fmla="*/ 2520244 w 7381253"/>
                <a:gd name="connsiteY1" fmla="*/ 5025 h 1756905"/>
                <a:gd name="connsiteX2" fmla="*/ 5858687 w 7381253"/>
                <a:gd name="connsiteY2" fmla="*/ 60001 h 1756905"/>
                <a:gd name="connsiteX3" fmla="*/ 7381252 w 7381253"/>
                <a:gd name="connsiteY3" fmla="*/ 60010 h 1756905"/>
                <a:gd name="connsiteX4" fmla="*/ 7357848 w 7381253"/>
                <a:gd name="connsiteY4" fmla="*/ 1614140 h 1756905"/>
                <a:gd name="connsiteX5" fmla="*/ 4879721 w 7381253"/>
                <a:gd name="connsiteY5" fmla="*/ 1689753 h 1756905"/>
                <a:gd name="connsiteX6" fmla="*/ 1857304 w 7381253"/>
                <a:gd name="connsiteY6" fmla="*/ 1734765 h 1756905"/>
                <a:gd name="connsiteX7" fmla="*/ 7310 w 7381253"/>
                <a:gd name="connsiteY7" fmla="*/ 1604539 h 1756905"/>
                <a:gd name="connsiteX8" fmla="*/ -1 w 7381253"/>
                <a:gd name="connsiteY8" fmla="*/ 77511 h 175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1253" h="1756905">
                  <a:moveTo>
                    <a:pt x="-1" y="77511"/>
                  </a:moveTo>
                  <a:cubicBezTo>
                    <a:pt x="996337" y="20614"/>
                    <a:pt x="1908489" y="-13390"/>
                    <a:pt x="2520244" y="5025"/>
                  </a:cubicBezTo>
                  <a:cubicBezTo>
                    <a:pt x="3131999" y="23440"/>
                    <a:pt x="4937077" y="13075"/>
                    <a:pt x="5858687" y="60001"/>
                  </a:cubicBezTo>
                  <a:cubicBezTo>
                    <a:pt x="6780297" y="106927"/>
                    <a:pt x="6681059" y="43923"/>
                    <a:pt x="7381252" y="60010"/>
                  </a:cubicBezTo>
                  <a:lnTo>
                    <a:pt x="7357848" y="1614140"/>
                  </a:lnTo>
                  <a:cubicBezTo>
                    <a:pt x="6385481" y="1881698"/>
                    <a:pt x="5796478" y="1669649"/>
                    <a:pt x="4879721" y="1689753"/>
                  </a:cubicBezTo>
                  <a:cubicBezTo>
                    <a:pt x="3962964" y="1709857"/>
                    <a:pt x="2770161" y="1797193"/>
                    <a:pt x="1857304" y="1734765"/>
                  </a:cubicBezTo>
                  <a:cubicBezTo>
                    <a:pt x="1103089" y="1683186"/>
                    <a:pt x="796288" y="1830584"/>
                    <a:pt x="7310" y="1604539"/>
                  </a:cubicBezTo>
                  <a:cubicBezTo>
                    <a:pt x="7115" y="1189424"/>
                    <a:pt x="194" y="492626"/>
                    <a:pt x="-1" y="77511"/>
                  </a:cubicBezTo>
                  <a:close/>
                </a:path>
              </a:pathLst>
            </a:cu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a:extLst>
              <a:ext uri="{FF2B5EF4-FFF2-40B4-BE49-F238E27FC236}">
                <a16:creationId xmlns:a16="http://schemas.microsoft.com/office/drawing/2014/main" id="{55C382B7-D142-ACA5-6473-8538A8C89914}"/>
              </a:ext>
            </a:extLst>
          </p:cNvPr>
          <p:cNvPicPr>
            <a:picLocks noChangeAspect="1"/>
          </p:cNvPicPr>
          <p:nvPr/>
        </p:nvPicPr>
        <p:blipFill>
          <a:blip r:embed="rId3"/>
          <a:stretch>
            <a:fillRect/>
          </a:stretch>
        </p:blipFill>
        <p:spPr>
          <a:xfrm>
            <a:off x="9559916" y="5878553"/>
            <a:ext cx="635629" cy="889347"/>
          </a:xfrm>
          <a:prstGeom prst="rect">
            <a:avLst/>
          </a:prstGeom>
        </p:spPr>
      </p:pic>
      <p:grpSp>
        <p:nvGrpSpPr>
          <p:cNvPr id="27" name="Group 26">
            <a:extLst>
              <a:ext uri="{FF2B5EF4-FFF2-40B4-BE49-F238E27FC236}">
                <a16:creationId xmlns:a16="http://schemas.microsoft.com/office/drawing/2014/main" id="{887B8479-E800-8527-B7D1-8DB45C2C83DF}"/>
              </a:ext>
            </a:extLst>
          </p:cNvPr>
          <p:cNvGrpSpPr/>
          <p:nvPr/>
        </p:nvGrpSpPr>
        <p:grpSpPr>
          <a:xfrm>
            <a:off x="694213" y="1146407"/>
            <a:ext cx="4162033" cy="1973438"/>
            <a:chOff x="694213" y="1146407"/>
            <a:chExt cx="4162033" cy="1973438"/>
          </a:xfrm>
        </p:grpSpPr>
        <p:pic>
          <p:nvPicPr>
            <p:cNvPr id="16" name="Image" descr="Image">
              <a:extLst>
                <a:ext uri="{FF2B5EF4-FFF2-40B4-BE49-F238E27FC236}">
                  <a16:creationId xmlns:a16="http://schemas.microsoft.com/office/drawing/2014/main" id="{420F1923-61AE-D09D-63E2-BDB1D6C05118}"/>
                </a:ext>
              </a:extLst>
            </p:cNvPr>
            <p:cNvPicPr>
              <a:picLocks noChangeAspect="1"/>
            </p:cNvPicPr>
            <p:nvPr/>
          </p:nvPicPr>
          <p:blipFill>
            <a:blip r:embed="rId4"/>
            <a:stretch>
              <a:fillRect/>
            </a:stretch>
          </p:blipFill>
          <p:spPr>
            <a:xfrm rot="16200000" flipH="1">
              <a:off x="1609042" y="2388660"/>
              <a:ext cx="959042" cy="503328"/>
            </a:xfrm>
            <a:prstGeom prst="rect">
              <a:avLst/>
            </a:prstGeom>
            <a:ln w="12700">
              <a:miter lim="400000"/>
            </a:ln>
          </p:spPr>
        </p:pic>
        <p:pic>
          <p:nvPicPr>
            <p:cNvPr id="15" name="Picture 14">
              <a:extLst>
                <a:ext uri="{FF2B5EF4-FFF2-40B4-BE49-F238E27FC236}">
                  <a16:creationId xmlns:a16="http://schemas.microsoft.com/office/drawing/2014/main" id="{A7602863-E2B5-8C0D-5E71-8C0EEE73D078}"/>
                </a:ext>
              </a:extLst>
            </p:cNvPr>
            <p:cNvPicPr>
              <a:picLocks noChangeAspect="1"/>
            </p:cNvPicPr>
            <p:nvPr/>
          </p:nvPicPr>
          <p:blipFill>
            <a:blip r:embed="rId5"/>
            <a:stretch>
              <a:fillRect/>
            </a:stretch>
          </p:blipFill>
          <p:spPr>
            <a:xfrm>
              <a:off x="694213" y="1146407"/>
              <a:ext cx="4162033" cy="1893895"/>
            </a:xfrm>
            <a:prstGeom prst="rect">
              <a:avLst/>
            </a:prstGeom>
          </p:spPr>
        </p:pic>
      </p:grpSp>
      <p:pic>
        <p:nvPicPr>
          <p:cNvPr id="17" name="Image" descr="Image">
            <a:extLst>
              <a:ext uri="{FF2B5EF4-FFF2-40B4-BE49-F238E27FC236}">
                <a16:creationId xmlns:a16="http://schemas.microsoft.com/office/drawing/2014/main" id="{1C415B01-2F7D-33AB-7F51-D5BDD931D90B}"/>
              </a:ext>
            </a:extLst>
          </p:cNvPr>
          <p:cNvPicPr>
            <a:picLocks noChangeAspect="1"/>
          </p:cNvPicPr>
          <p:nvPr/>
        </p:nvPicPr>
        <p:blipFill>
          <a:blip r:embed="rId6"/>
          <a:stretch>
            <a:fillRect/>
          </a:stretch>
        </p:blipFill>
        <p:spPr>
          <a:xfrm rot="3368022" flipH="1">
            <a:off x="2893899" y="5600161"/>
            <a:ext cx="1108528" cy="1178911"/>
          </a:xfrm>
          <a:prstGeom prst="rect">
            <a:avLst/>
          </a:prstGeom>
          <a:ln w="12700">
            <a:miter lim="400000"/>
          </a:ln>
        </p:spPr>
      </p:pic>
      <p:pic>
        <p:nvPicPr>
          <p:cNvPr id="19" name="Picture 18" descr="A black background with a black square&#10;&#10;Description automatically generated with medium confidence">
            <a:extLst>
              <a:ext uri="{FF2B5EF4-FFF2-40B4-BE49-F238E27FC236}">
                <a16:creationId xmlns:a16="http://schemas.microsoft.com/office/drawing/2014/main" id="{D6F210F6-4386-1957-E32F-B921500811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9029" y="5458164"/>
            <a:ext cx="1151643" cy="1151643"/>
          </a:xfrm>
          <a:prstGeom prst="rect">
            <a:avLst/>
          </a:prstGeom>
        </p:spPr>
      </p:pic>
      <p:sp>
        <p:nvSpPr>
          <p:cNvPr id="20" name="Arc 19">
            <a:extLst>
              <a:ext uri="{FF2B5EF4-FFF2-40B4-BE49-F238E27FC236}">
                <a16:creationId xmlns:a16="http://schemas.microsoft.com/office/drawing/2014/main" id="{E6B576BD-F47C-DD42-2891-656872744A13}"/>
              </a:ext>
            </a:extLst>
          </p:cNvPr>
          <p:cNvSpPr/>
          <p:nvPr/>
        </p:nvSpPr>
        <p:spPr>
          <a:xfrm rot="12765914">
            <a:off x="2655646" y="5692821"/>
            <a:ext cx="1651000" cy="1651000"/>
          </a:xfrm>
          <a:prstGeom prst="arc">
            <a:avLst>
              <a:gd name="adj1" fmla="val 1200000"/>
              <a:gd name="adj2" fmla="val 3000000"/>
            </a:avLst>
          </a:prstGeom>
          <a:ln w="76200" cap="flat" cmpd="sng" algn="ctr">
            <a:solidFill>
              <a:srgbClr val="FFFFFF">
                <a:alpha val="91667"/>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Arc 20">
            <a:extLst>
              <a:ext uri="{FF2B5EF4-FFF2-40B4-BE49-F238E27FC236}">
                <a16:creationId xmlns:a16="http://schemas.microsoft.com/office/drawing/2014/main" id="{085D2E6E-D11C-8A43-69F6-502A5312D7C6}"/>
              </a:ext>
            </a:extLst>
          </p:cNvPr>
          <p:cNvSpPr/>
          <p:nvPr/>
        </p:nvSpPr>
        <p:spPr>
          <a:xfrm rot="12765914">
            <a:off x="2147646" y="5184821"/>
            <a:ext cx="2667000" cy="2667000"/>
          </a:xfrm>
          <a:prstGeom prst="arc">
            <a:avLst>
              <a:gd name="adj1" fmla="val 1200000"/>
              <a:gd name="adj2" fmla="val 3000000"/>
            </a:avLst>
          </a:prstGeom>
          <a:ln w="76200" cap="flat" cmpd="sng" algn="ctr">
            <a:solidFill>
              <a:srgbClr val="FFFFFF">
                <a:alpha val="83333"/>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Arc 21">
            <a:extLst>
              <a:ext uri="{FF2B5EF4-FFF2-40B4-BE49-F238E27FC236}">
                <a16:creationId xmlns:a16="http://schemas.microsoft.com/office/drawing/2014/main" id="{CF0D6BAC-F133-B632-84E4-368E33567B13}"/>
              </a:ext>
            </a:extLst>
          </p:cNvPr>
          <p:cNvSpPr/>
          <p:nvPr/>
        </p:nvSpPr>
        <p:spPr>
          <a:xfrm rot="12765914">
            <a:off x="1639646" y="4676821"/>
            <a:ext cx="3683000" cy="3683000"/>
          </a:xfrm>
          <a:prstGeom prst="arc">
            <a:avLst>
              <a:gd name="adj1" fmla="val 1200000"/>
              <a:gd name="adj2" fmla="val 3000000"/>
            </a:avLst>
          </a:prstGeom>
          <a:ln w="76200" cap="flat" cmpd="sng" algn="ctr">
            <a:solidFill>
              <a:srgbClr val="FFFFFF">
                <a:alpha val="75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Arc 22">
            <a:extLst>
              <a:ext uri="{FF2B5EF4-FFF2-40B4-BE49-F238E27FC236}">
                <a16:creationId xmlns:a16="http://schemas.microsoft.com/office/drawing/2014/main" id="{92A52DFC-639C-3C77-9A1E-E1FE1FD44ED2}"/>
              </a:ext>
            </a:extLst>
          </p:cNvPr>
          <p:cNvSpPr/>
          <p:nvPr/>
        </p:nvSpPr>
        <p:spPr>
          <a:xfrm rot="12765914">
            <a:off x="1131646" y="4168821"/>
            <a:ext cx="4699000" cy="4699000"/>
          </a:xfrm>
          <a:prstGeom prst="arc">
            <a:avLst>
              <a:gd name="adj1" fmla="val 1200000"/>
              <a:gd name="adj2" fmla="val 3000000"/>
            </a:avLst>
          </a:prstGeom>
          <a:ln w="76200" cap="flat" cmpd="sng" algn="ctr">
            <a:solidFill>
              <a:srgbClr val="FFFFFF">
                <a:alpha val="66667"/>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Arc 23">
            <a:extLst>
              <a:ext uri="{FF2B5EF4-FFF2-40B4-BE49-F238E27FC236}">
                <a16:creationId xmlns:a16="http://schemas.microsoft.com/office/drawing/2014/main" id="{B8FEE0AD-3AF8-443F-26CB-ECAA0F2225DE}"/>
              </a:ext>
            </a:extLst>
          </p:cNvPr>
          <p:cNvSpPr/>
          <p:nvPr/>
        </p:nvSpPr>
        <p:spPr>
          <a:xfrm rot="12765914">
            <a:off x="623646" y="3660821"/>
            <a:ext cx="5715000" cy="5715000"/>
          </a:xfrm>
          <a:prstGeom prst="arc">
            <a:avLst>
              <a:gd name="adj1" fmla="val 1200000"/>
              <a:gd name="adj2" fmla="val 3000000"/>
            </a:avLst>
          </a:prstGeom>
          <a:ln w="76200" cap="flat" cmpd="sng" algn="ctr">
            <a:solidFill>
              <a:srgbClr val="FFFFFF">
                <a:alpha val="58333"/>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Arc 24">
            <a:extLst>
              <a:ext uri="{FF2B5EF4-FFF2-40B4-BE49-F238E27FC236}">
                <a16:creationId xmlns:a16="http://schemas.microsoft.com/office/drawing/2014/main" id="{33DDAD52-4D47-835F-A791-43201BC59C40}"/>
              </a:ext>
            </a:extLst>
          </p:cNvPr>
          <p:cNvSpPr/>
          <p:nvPr/>
        </p:nvSpPr>
        <p:spPr>
          <a:xfrm rot="12765914">
            <a:off x="115646" y="3152821"/>
            <a:ext cx="6731000" cy="6731000"/>
          </a:xfrm>
          <a:prstGeom prst="arc">
            <a:avLst>
              <a:gd name="adj1" fmla="val 1200000"/>
              <a:gd name="adj2" fmla="val 3000000"/>
            </a:avLst>
          </a:prstGeom>
          <a:ln w="76200" cap="flat" cmpd="sng" algn="ctr">
            <a:solidFill>
              <a:srgbClr val="FFFFFF">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8" name="Group 27">
            <a:extLst>
              <a:ext uri="{FF2B5EF4-FFF2-40B4-BE49-F238E27FC236}">
                <a16:creationId xmlns:a16="http://schemas.microsoft.com/office/drawing/2014/main" id="{EB9BC7D2-43D3-8C3A-35B0-EA901536C7A1}"/>
              </a:ext>
            </a:extLst>
          </p:cNvPr>
          <p:cNvGrpSpPr/>
          <p:nvPr/>
        </p:nvGrpSpPr>
        <p:grpSpPr>
          <a:xfrm>
            <a:off x="6902021" y="1261103"/>
            <a:ext cx="4162033" cy="1973438"/>
            <a:chOff x="694213" y="1146407"/>
            <a:chExt cx="4162033" cy="1973438"/>
          </a:xfrm>
        </p:grpSpPr>
        <p:pic>
          <p:nvPicPr>
            <p:cNvPr id="29" name="Image" descr="Image">
              <a:extLst>
                <a:ext uri="{FF2B5EF4-FFF2-40B4-BE49-F238E27FC236}">
                  <a16:creationId xmlns:a16="http://schemas.microsoft.com/office/drawing/2014/main" id="{CA58EA06-A970-83BA-332F-23115E58C627}"/>
                </a:ext>
              </a:extLst>
            </p:cNvPr>
            <p:cNvPicPr>
              <a:picLocks noChangeAspect="1"/>
            </p:cNvPicPr>
            <p:nvPr/>
          </p:nvPicPr>
          <p:blipFill>
            <a:blip r:embed="rId4"/>
            <a:stretch>
              <a:fillRect/>
            </a:stretch>
          </p:blipFill>
          <p:spPr>
            <a:xfrm rot="16200000" flipH="1">
              <a:off x="1609042" y="2388660"/>
              <a:ext cx="959042" cy="503328"/>
            </a:xfrm>
            <a:prstGeom prst="rect">
              <a:avLst/>
            </a:prstGeom>
            <a:ln w="12700">
              <a:miter lim="400000"/>
            </a:ln>
          </p:spPr>
        </p:pic>
        <p:pic>
          <p:nvPicPr>
            <p:cNvPr id="30" name="Picture 29">
              <a:extLst>
                <a:ext uri="{FF2B5EF4-FFF2-40B4-BE49-F238E27FC236}">
                  <a16:creationId xmlns:a16="http://schemas.microsoft.com/office/drawing/2014/main" id="{36D59F2B-22C9-289F-B2AA-C7863175F542}"/>
                </a:ext>
              </a:extLst>
            </p:cNvPr>
            <p:cNvPicPr>
              <a:picLocks noChangeAspect="1"/>
            </p:cNvPicPr>
            <p:nvPr/>
          </p:nvPicPr>
          <p:blipFill>
            <a:blip r:embed="rId5"/>
            <a:stretch>
              <a:fillRect/>
            </a:stretch>
          </p:blipFill>
          <p:spPr>
            <a:xfrm>
              <a:off x="694213" y="1146407"/>
              <a:ext cx="4162033" cy="1893895"/>
            </a:xfrm>
            <a:prstGeom prst="rect">
              <a:avLst/>
            </a:prstGeom>
          </p:spPr>
        </p:pic>
      </p:grpSp>
      <p:pic>
        <p:nvPicPr>
          <p:cNvPr id="31" name="Image" descr="Image">
            <a:extLst>
              <a:ext uri="{FF2B5EF4-FFF2-40B4-BE49-F238E27FC236}">
                <a16:creationId xmlns:a16="http://schemas.microsoft.com/office/drawing/2014/main" id="{68720D4E-410C-9C60-1D7E-4C0D2DD49FEE}"/>
              </a:ext>
            </a:extLst>
          </p:cNvPr>
          <p:cNvPicPr>
            <a:picLocks noChangeAspect="1"/>
          </p:cNvPicPr>
          <p:nvPr/>
        </p:nvPicPr>
        <p:blipFill>
          <a:blip r:embed="rId6"/>
          <a:stretch>
            <a:fillRect/>
          </a:stretch>
        </p:blipFill>
        <p:spPr>
          <a:xfrm rot="14616062" flipH="1">
            <a:off x="8428773" y="2142926"/>
            <a:ext cx="1108528" cy="1178911"/>
          </a:xfrm>
          <a:prstGeom prst="rect">
            <a:avLst/>
          </a:prstGeom>
          <a:ln w="12700">
            <a:miter lim="400000"/>
          </a:ln>
        </p:spPr>
      </p:pic>
      <p:sp>
        <p:nvSpPr>
          <p:cNvPr id="32" name="Arc 31">
            <a:extLst>
              <a:ext uri="{FF2B5EF4-FFF2-40B4-BE49-F238E27FC236}">
                <a16:creationId xmlns:a16="http://schemas.microsoft.com/office/drawing/2014/main" id="{C1AB8CC6-F9AA-ED9B-4981-172AB2383DBA}"/>
              </a:ext>
            </a:extLst>
          </p:cNvPr>
          <p:cNvSpPr/>
          <p:nvPr/>
        </p:nvSpPr>
        <p:spPr>
          <a:xfrm rot="2294285">
            <a:off x="8062312" y="1539397"/>
            <a:ext cx="1651000" cy="1651000"/>
          </a:xfrm>
          <a:prstGeom prst="arc">
            <a:avLst>
              <a:gd name="adj1" fmla="val 1200000"/>
              <a:gd name="adj2" fmla="val 3000000"/>
            </a:avLst>
          </a:prstGeom>
          <a:ln w="76200" cap="flat" cmpd="sng" algn="ctr">
            <a:solidFill>
              <a:srgbClr val="FFB84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Arc 32">
            <a:extLst>
              <a:ext uri="{FF2B5EF4-FFF2-40B4-BE49-F238E27FC236}">
                <a16:creationId xmlns:a16="http://schemas.microsoft.com/office/drawing/2014/main" id="{746883B9-50C0-2104-8CA5-E643DFE11364}"/>
              </a:ext>
            </a:extLst>
          </p:cNvPr>
          <p:cNvSpPr/>
          <p:nvPr/>
        </p:nvSpPr>
        <p:spPr>
          <a:xfrm rot="2294285">
            <a:off x="7554312" y="1031397"/>
            <a:ext cx="2667000" cy="2667000"/>
          </a:xfrm>
          <a:prstGeom prst="arc">
            <a:avLst>
              <a:gd name="adj1" fmla="val 1200000"/>
              <a:gd name="adj2" fmla="val 3000000"/>
            </a:avLst>
          </a:prstGeom>
          <a:ln w="76200" cap="flat" cmpd="sng" algn="ctr">
            <a:solidFill>
              <a:srgbClr val="FFB84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Arc 33">
            <a:extLst>
              <a:ext uri="{FF2B5EF4-FFF2-40B4-BE49-F238E27FC236}">
                <a16:creationId xmlns:a16="http://schemas.microsoft.com/office/drawing/2014/main" id="{E88C6CC9-C56A-B70A-DCB0-4EBA941384A9}"/>
              </a:ext>
            </a:extLst>
          </p:cNvPr>
          <p:cNvSpPr/>
          <p:nvPr/>
        </p:nvSpPr>
        <p:spPr>
          <a:xfrm rot="2294285">
            <a:off x="7046312" y="523397"/>
            <a:ext cx="3683000" cy="3683000"/>
          </a:xfrm>
          <a:prstGeom prst="arc">
            <a:avLst>
              <a:gd name="adj1" fmla="val 1200000"/>
              <a:gd name="adj2" fmla="val 3000000"/>
            </a:avLst>
          </a:prstGeom>
          <a:ln w="76200" cap="flat" cmpd="sng" algn="ctr">
            <a:solidFill>
              <a:srgbClr val="FFB84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Arc 34">
            <a:extLst>
              <a:ext uri="{FF2B5EF4-FFF2-40B4-BE49-F238E27FC236}">
                <a16:creationId xmlns:a16="http://schemas.microsoft.com/office/drawing/2014/main" id="{454F0CCC-86A0-5F43-8FF3-DE2E7AFBD2CE}"/>
              </a:ext>
            </a:extLst>
          </p:cNvPr>
          <p:cNvSpPr/>
          <p:nvPr/>
        </p:nvSpPr>
        <p:spPr>
          <a:xfrm rot="2294285">
            <a:off x="6538312" y="15397"/>
            <a:ext cx="4699000" cy="4699000"/>
          </a:xfrm>
          <a:prstGeom prst="arc">
            <a:avLst>
              <a:gd name="adj1" fmla="val 1200000"/>
              <a:gd name="adj2" fmla="val 3000000"/>
            </a:avLst>
          </a:prstGeom>
          <a:ln w="76200" cap="flat" cmpd="sng" algn="ctr">
            <a:solidFill>
              <a:srgbClr val="FFB84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Arc 35">
            <a:extLst>
              <a:ext uri="{FF2B5EF4-FFF2-40B4-BE49-F238E27FC236}">
                <a16:creationId xmlns:a16="http://schemas.microsoft.com/office/drawing/2014/main" id="{1DBA7329-A6BE-9EA0-20F1-76DA0FD03F56}"/>
              </a:ext>
            </a:extLst>
          </p:cNvPr>
          <p:cNvSpPr/>
          <p:nvPr/>
        </p:nvSpPr>
        <p:spPr>
          <a:xfrm rot="2294285">
            <a:off x="6030312" y="-492603"/>
            <a:ext cx="5715000" cy="5715000"/>
          </a:xfrm>
          <a:prstGeom prst="arc">
            <a:avLst>
              <a:gd name="adj1" fmla="val 1200000"/>
              <a:gd name="adj2" fmla="val 3000000"/>
            </a:avLst>
          </a:prstGeom>
          <a:ln w="76200" cap="flat" cmpd="sng" algn="ctr">
            <a:solidFill>
              <a:srgbClr val="FFB84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45" name="Picture 44" descr="A black background with a black square&#10;&#10;Description automatically generated with medium confidence">
            <a:extLst>
              <a:ext uri="{FF2B5EF4-FFF2-40B4-BE49-F238E27FC236}">
                <a16:creationId xmlns:a16="http://schemas.microsoft.com/office/drawing/2014/main" id="{71751547-9C3B-8984-FE43-A661D85C06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9398" y="5634014"/>
            <a:ext cx="1151643" cy="1151643"/>
          </a:xfrm>
          <a:prstGeom prst="rect">
            <a:avLst/>
          </a:prstGeom>
        </p:spPr>
      </p:pic>
      <p:sp>
        <p:nvSpPr>
          <p:cNvPr id="37" name="Arc 36">
            <a:extLst>
              <a:ext uri="{FF2B5EF4-FFF2-40B4-BE49-F238E27FC236}">
                <a16:creationId xmlns:a16="http://schemas.microsoft.com/office/drawing/2014/main" id="{B1BC170C-5A21-3DB8-383B-1804D22F8B0C}"/>
              </a:ext>
            </a:extLst>
          </p:cNvPr>
          <p:cNvSpPr/>
          <p:nvPr/>
        </p:nvSpPr>
        <p:spPr>
          <a:xfrm rot="2294285">
            <a:off x="5522312" y="-1000603"/>
            <a:ext cx="6731000" cy="6731000"/>
          </a:xfrm>
          <a:prstGeom prst="arc">
            <a:avLst>
              <a:gd name="adj1" fmla="val 1200000"/>
              <a:gd name="adj2" fmla="val 3000000"/>
            </a:avLst>
          </a:prstGeom>
          <a:ln w="76200" cap="flat" cmpd="sng" algn="ctr">
            <a:solidFill>
              <a:srgbClr val="FFB84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TextBox 45">
            <a:extLst>
              <a:ext uri="{FF2B5EF4-FFF2-40B4-BE49-F238E27FC236}">
                <a16:creationId xmlns:a16="http://schemas.microsoft.com/office/drawing/2014/main" id="{2AC458B1-739D-3320-A576-B7CE01E88515}"/>
              </a:ext>
            </a:extLst>
          </p:cNvPr>
          <p:cNvSpPr txBox="1"/>
          <p:nvPr/>
        </p:nvSpPr>
        <p:spPr>
          <a:xfrm>
            <a:off x="-821803" y="1909823"/>
            <a:ext cx="184731" cy="369332"/>
          </a:xfrm>
          <a:prstGeom prst="rect">
            <a:avLst/>
          </a:prstGeom>
          <a:noFill/>
        </p:spPr>
        <p:txBody>
          <a:bodyPr wrap="none" rtlCol="0">
            <a:spAutoFit/>
          </a:bodyPr>
          <a:lstStyle/>
          <a:p>
            <a:endParaRPr lang="en-US"/>
          </a:p>
        </p:txBody>
      </p:sp>
      <p:sp>
        <p:nvSpPr>
          <p:cNvPr id="49" name="Arc 48">
            <a:extLst>
              <a:ext uri="{FF2B5EF4-FFF2-40B4-BE49-F238E27FC236}">
                <a16:creationId xmlns:a16="http://schemas.microsoft.com/office/drawing/2014/main" id="{A16FEF1B-0D4F-E64C-9F1C-B83B5A1A1D32}"/>
              </a:ext>
            </a:extLst>
          </p:cNvPr>
          <p:cNvSpPr/>
          <p:nvPr/>
        </p:nvSpPr>
        <p:spPr>
          <a:xfrm rot="12458059">
            <a:off x="8980119" y="5838759"/>
            <a:ext cx="1651000" cy="1651000"/>
          </a:xfrm>
          <a:prstGeom prst="arc">
            <a:avLst>
              <a:gd name="adj1" fmla="val 1200000"/>
              <a:gd name="adj2" fmla="val 3000000"/>
            </a:avLst>
          </a:prstGeom>
          <a:ln w="76200" cap="flat" cmpd="sng" algn="ctr">
            <a:solidFill>
              <a:srgbClr val="FFFFFF">
                <a:alpha val="91667"/>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Arc 49">
            <a:extLst>
              <a:ext uri="{FF2B5EF4-FFF2-40B4-BE49-F238E27FC236}">
                <a16:creationId xmlns:a16="http://schemas.microsoft.com/office/drawing/2014/main" id="{8CF9D281-C8EC-A578-5B3D-DFCDCB0E9019}"/>
              </a:ext>
            </a:extLst>
          </p:cNvPr>
          <p:cNvSpPr/>
          <p:nvPr/>
        </p:nvSpPr>
        <p:spPr>
          <a:xfrm rot="12458059">
            <a:off x="8437548" y="5314273"/>
            <a:ext cx="2667000" cy="2667000"/>
          </a:xfrm>
          <a:prstGeom prst="arc">
            <a:avLst>
              <a:gd name="adj1" fmla="val 1200000"/>
              <a:gd name="adj2" fmla="val 3000000"/>
            </a:avLst>
          </a:prstGeom>
          <a:ln w="76200" cap="flat" cmpd="sng" algn="ctr">
            <a:solidFill>
              <a:srgbClr val="FFFFFF">
                <a:alpha val="83333"/>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1" name="Arc 50">
            <a:extLst>
              <a:ext uri="{FF2B5EF4-FFF2-40B4-BE49-F238E27FC236}">
                <a16:creationId xmlns:a16="http://schemas.microsoft.com/office/drawing/2014/main" id="{0933BBE4-5AA8-A75B-0947-A04E5C58675C}"/>
              </a:ext>
            </a:extLst>
          </p:cNvPr>
          <p:cNvSpPr/>
          <p:nvPr/>
        </p:nvSpPr>
        <p:spPr>
          <a:xfrm rot="12458059">
            <a:off x="7929548" y="4806273"/>
            <a:ext cx="3683000" cy="3683000"/>
          </a:xfrm>
          <a:prstGeom prst="arc">
            <a:avLst>
              <a:gd name="adj1" fmla="val 1200000"/>
              <a:gd name="adj2" fmla="val 3000000"/>
            </a:avLst>
          </a:prstGeom>
          <a:ln w="76200" cap="flat" cmpd="sng" algn="ctr">
            <a:solidFill>
              <a:srgbClr val="FFFFFF">
                <a:alpha val="75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Arc 51">
            <a:extLst>
              <a:ext uri="{FF2B5EF4-FFF2-40B4-BE49-F238E27FC236}">
                <a16:creationId xmlns:a16="http://schemas.microsoft.com/office/drawing/2014/main" id="{89D9A008-397E-DB62-8489-3E4AF1FA3547}"/>
              </a:ext>
            </a:extLst>
          </p:cNvPr>
          <p:cNvSpPr/>
          <p:nvPr/>
        </p:nvSpPr>
        <p:spPr>
          <a:xfrm rot="12458059">
            <a:off x="7421548" y="4298273"/>
            <a:ext cx="4699000" cy="4699000"/>
          </a:xfrm>
          <a:prstGeom prst="arc">
            <a:avLst>
              <a:gd name="adj1" fmla="val 1200000"/>
              <a:gd name="adj2" fmla="val 3000000"/>
            </a:avLst>
          </a:prstGeom>
          <a:ln w="76200" cap="flat" cmpd="sng" algn="ctr">
            <a:solidFill>
              <a:srgbClr val="FFFFFF">
                <a:alpha val="66667"/>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Arc 52">
            <a:extLst>
              <a:ext uri="{FF2B5EF4-FFF2-40B4-BE49-F238E27FC236}">
                <a16:creationId xmlns:a16="http://schemas.microsoft.com/office/drawing/2014/main" id="{0CD5BA5D-E760-F8B2-46E4-286E35911E39}"/>
              </a:ext>
            </a:extLst>
          </p:cNvPr>
          <p:cNvSpPr/>
          <p:nvPr/>
        </p:nvSpPr>
        <p:spPr>
          <a:xfrm rot="12458059">
            <a:off x="6913548" y="3790273"/>
            <a:ext cx="5715000" cy="5715000"/>
          </a:xfrm>
          <a:prstGeom prst="arc">
            <a:avLst>
              <a:gd name="adj1" fmla="val 1200000"/>
              <a:gd name="adj2" fmla="val 3000000"/>
            </a:avLst>
          </a:prstGeom>
          <a:ln w="76200" cap="flat" cmpd="sng" algn="ctr">
            <a:solidFill>
              <a:srgbClr val="FFFFFF">
                <a:alpha val="58333"/>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4" name="Arc 53">
            <a:extLst>
              <a:ext uri="{FF2B5EF4-FFF2-40B4-BE49-F238E27FC236}">
                <a16:creationId xmlns:a16="http://schemas.microsoft.com/office/drawing/2014/main" id="{01464475-EE47-12F6-C5A3-288000D0F703}"/>
              </a:ext>
            </a:extLst>
          </p:cNvPr>
          <p:cNvSpPr/>
          <p:nvPr/>
        </p:nvSpPr>
        <p:spPr>
          <a:xfrm rot="12458059">
            <a:off x="6405548" y="3282273"/>
            <a:ext cx="6731000" cy="6731000"/>
          </a:xfrm>
          <a:prstGeom prst="arc">
            <a:avLst>
              <a:gd name="adj1" fmla="val 1200000"/>
              <a:gd name="adj2" fmla="val 3000000"/>
            </a:avLst>
          </a:prstGeom>
          <a:ln w="76200" cap="flat" cmpd="sng" algn="ctr">
            <a:solidFill>
              <a:srgbClr val="FFFFFF">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8" name="Straight Connector 47">
            <a:extLst>
              <a:ext uri="{FF2B5EF4-FFF2-40B4-BE49-F238E27FC236}">
                <a16:creationId xmlns:a16="http://schemas.microsoft.com/office/drawing/2014/main" id="{991D75B3-F6BA-5B2B-AA44-44CC438E9E79}"/>
              </a:ext>
            </a:extLst>
          </p:cNvPr>
          <p:cNvCxnSpPr/>
          <p:nvPr/>
        </p:nvCxnSpPr>
        <p:spPr>
          <a:xfrm>
            <a:off x="6095998" y="0"/>
            <a:ext cx="0" cy="6978323"/>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85" name="Group 84">
            <a:extLst>
              <a:ext uri="{FF2B5EF4-FFF2-40B4-BE49-F238E27FC236}">
                <a16:creationId xmlns:a16="http://schemas.microsoft.com/office/drawing/2014/main" id="{076F4BEC-10E9-4972-87F1-3FCE27420937}"/>
              </a:ext>
            </a:extLst>
          </p:cNvPr>
          <p:cNvGrpSpPr/>
          <p:nvPr/>
        </p:nvGrpSpPr>
        <p:grpSpPr>
          <a:xfrm>
            <a:off x="9429616" y="2804726"/>
            <a:ext cx="1367597" cy="528813"/>
            <a:chOff x="9429616" y="2804726"/>
            <a:chExt cx="1367597" cy="528813"/>
          </a:xfrm>
        </p:grpSpPr>
        <p:cxnSp>
          <p:nvCxnSpPr>
            <p:cNvPr id="72" name="Straight Arrow Connector 71">
              <a:extLst>
                <a:ext uri="{FF2B5EF4-FFF2-40B4-BE49-F238E27FC236}">
                  <a16:creationId xmlns:a16="http://schemas.microsoft.com/office/drawing/2014/main" id="{C7DDD19B-163F-4959-86F8-50099250B129}"/>
                </a:ext>
              </a:extLst>
            </p:cNvPr>
            <p:cNvCxnSpPr>
              <a:cxnSpLocks/>
            </p:cNvCxnSpPr>
            <p:nvPr/>
          </p:nvCxnSpPr>
          <p:spPr>
            <a:xfrm flipH="1" flipV="1">
              <a:off x="9429616" y="2804726"/>
              <a:ext cx="636069" cy="277258"/>
            </a:xfrm>
            <a:prstGeom prst="straightConnector1">
              <a:avLst/>
            </a:prstGeom>
            <a:ln w="571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9" name="Content Placeholder 2">
              <a:extLst>
                <a:ext uri="{FF2B5EF4-FFF2-40B4-BE49-F238E27FC236}">
                  <a16:creationId xmlns:a16="http://schemas.microsoft.com/office/drawing/2014/main" id="{89E76FEC-7444-467A-A703-A4C0739D65D4}"/>
                </a:ext>
              </a:extLst>
            </p:cNvPr>
            <p:cNvSpPr txBox="1">
              <a:spLocks/>
            </p:cNvSpPr>
            <p:nvPr/>
          </p:nvSpPr>
          <p:spPr>
            <a:xfrm>
              <a:off x="9786196" y="2915434"/>
              <a:ext cx="1011017" cy="4181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a:latin typeface="Dubai" panose="020B0503030403030204" pitchFamily="34" charset="-78"/>
                  <a:cs typeface="Dubai" panose="020B0503030403030204" pitchFamily="34" charset="-78"/>
                </a:rPr>
                <a:t>Tx</a:t>
              </a:r>
            </a:p>
          </p:txBody>
        </p:sp>
      </p:grpSp>
      <p:grpSp>
        <p:nvGrpSpPr>
          <p:cNvPr id="88" name="Group 87">
            <a:extLst>
              <a:ext uri="{FF2B5EF4-FFF2-40B4-BE49-F238E27FC236}">
                <a16:creationId xmlns:a16="http://schemas.microsoft.com/office/drawing/2014/main" id="{95D54713-62E4-4429-9FD8-FF7ABE18C2BE}"/>
              </a:ext>
            </a:extLst>
          </p:cNvPr>
          <p:cNvGrpSpPr/>
          <p:nvPr/>
        </p:nvGrpSpPr>
        <p:grpSpPr>
          <a:xfrm>
            <a:off x="1419913" y="5891723"/>
            <a:ext cx="1415613" cy="418105"/>
            <a:chOff x="1419913" y="5891723"/>
            <a:chExt cx="1415613" cy="418105"/>
          </a:xfrm>
        </p:grpSpPr>
        <p:cxnSp>
          <p:nvCxnSpPr>
            <p:cNvPr id="73" name="Straight Arrow Connector 72">
              <a:extLst>
                <a:ext uri="{FF2B5EF4-FFF2-40B4-BE49-F238E27FC236}">
                  <a16:creationId xmlns:a16="http://schemas.microsoft.com/office/drawing/2014/main" id="{3128564F-72BF-42FC-97E0-D52543B19428}"/>
                </a:ext>
              </a:extLst>
            </p:cNvPr>
            <p:cNvCxnSpPr>
              <a:cxnSpLocks/>
            </p:cNvCxnSpPr>
            <p:nvPr/>
          </p:nvCxnSpPr>
          <p:spPr>
            <a:xfrm>
              <a:off x="2159214" y="6220624"/>
              <a:ext cx="676312" cy="85605"/>
            </a:xfrm>
            <a:prstGeom prst="straightConnector1">
              <a:avLst/>
            </a:prstGeom>
            <a:ln w="571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0" name="Content Placeholder 2">
              <a:extLst>
                <a:ext uri="{FF2B5EF4-FFF2-40B4-BE49-F238E27FC236}">
                  <a16:creationId xmlns:a16="http://schemas.microsoft.com/office/drawing/2014/main" id="{5F68199D-5498-4FCB-85C5-86A5F8CBF6E8}"/>
                </a:ext>
              </a:extLst>
            </p:cNvPr>
            <p:cNvSpPr txBox="1">
              <a:spLocks/>
            </p:cNvSpPr>
            <p:nvPr/>
          </p:nvSpPr>
          <p:spPr>
            <a:xfrm>
              <a:off x="1419913" y="5891723"/>
              <a:ext cx="1011017" cy="4181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a:latin typeface="Dubai" panose="020B0503030403030204" pitchFamily="34" charset="-78"/>
                  <a:cs typeface="Dubai" panose="020B0503030403030204" pitchFamily="34" charset="-78"/>
                </a:rPr>
                <a:t>Tx</a:t>
              </a:r>
            </a:p>
          </p:txBody>
        </p:sp>
      </p:grpSp>
      <p:grpSp>
        <p:nvGrpSpPr>
          <p:cNvPr id="86" name="Group 85">
            <a:extLst>
              <a:ext uri="{FF2B5EF4-FFF2-40B4-BE49-F238E27FC236}">
                <a16:creationId xmlns:a16="http://schemas.microsoft.com/office/drawing/2014/main" id="{52159BD8-BE78-40F4-8383-4CF1A37BFAB6}"/>
              </a:ext>
            </a:extLst>
          </p:cNvPr>
          <p:cNvGrpSpPr/>
          <p:nvPr/>
        </p:nvGrpSpPr>
        <p:grpSpPr>
          <a:xfrm>
            <a:off x="6563387" y="2750422"/>
            <a:ext cx="1513283" cy="493467"/>
            <a:chOff x="6563387" y="2750422"/>
            <a:chExt cx="1513283" cy="493467"/>
          </a:xfrm>
        </p:grpSpPr>
        <p:cxnSp>
          <p:nvCxnSpPr>
            <p:cNvPr id="75" name="Straight Arrow Connector 74">
              <a:extLst>
                <a:ext uri="{FF2B5EF4-FFF2-40B4-BE49-F238E27FC236}">
                  <a16:creationId xmlns:a16="http://schemas.microsoft.com/office/drawing/2014/main" id="{DA41A17A-BD62-4C61-93D0-57B419B726CB}"/>
                </a:ext>
              </a:extLst>
            </p:cNvPr>
            <p:cNvCxnSpPr>
              <a:cxnSpLocks/>
            </p:cNvCxnSpPr>
            <p:nvPr/>
          </p:nvCxnSpPr>
          <p:spPr>
            <a:xfrm flipV="1">
              <a:off x="7318582" y="2750422"/>
              <a:ext cx="758088" cy="280444"/>
            </a:xfrm>
            <a:prstGeom prst="straightConnector1">
              <a:avLst/>
            </a:prstGeom>
            <a:ln w="571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1" name="Content Placeholder 2">
              <a:extLst>
                <a:ext uri="{FF2B5EF4-FFF2-40B4-BE49-F238E27FC236}">
                  <a16:creationId xmlns:a16="http://schemas.microsoft.com/office/drawing/2014/main" id="{14E976CA-03CD-45CA-AAFC-58A25CFDB241}"/>
                </a:ext>
              </a:extLst>
            </p:cNvPr>
            <p:cNvSpPr txBox="1">
              <a:spLocks/>
            </p:cNvSpPr>
            <p:nvPr/>
          </p:nvSpPr>
          <p:spPr>
            <a:xfrm>
              <a:off x="6563387" y="2825784"/>
              <a:ext cx="1011017" cy="4181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a:latin typeface="Dubai" panose="020B0503030403030204" pitchFamily="34" charset="-78"/>
                  <a:cs typeface="Dubai" panose="020B0503030403030204" pitchFamily="34" charset="-78"/>
                </a:rPr>
                <a:t>Rx</a:t>
              </a:r>
            </a:p>
          </p:txBody>
        </p:sp>
      </p:grpSp>
      <p:grpSp>
        <p:nvGrpSpPr>
          <p:cNvPr id="89" name="Group 88">
            <a:extLst>
              <a:ext uri="{FF2B5EF4-FFF2-40B4-BE49-F238E27FC236}">
                <a16:creationId xmlns:a16="http://schemas.microsoft.com/office/drawing/2014/main" id="{A06C183E-DA14-4286-856E-65B3C2C112D3}"/>
              </a:ext>
            </a:extLst>
          </p:cNvPr>
          <p:cNvGrpSpPr/>
          <p:nvPr/>
        </p:nvGrpSpPr>
        <p:grpSpPr>
          <a:xfrm>
            <a:off x="281392" y="2779818"/>
            <a:ext cx="1513440" cy="508891"/>
            <a:chOff x="281392" y="2779818"/>
            <a:chExt cx="1513440" cy="508891"/>
          </a:xfrm>
        </p:grpSpPr>
        <p:cxnSp>
          <p:nvCxnSpPr>
            <p:cNvPr id="76" name="Straight Arrow Connector 75">
              <a:extLst>
                <a:ext uri="{FF2B5EF4-FFF2-40B4-BE49-F238E27FC236}">
                  <a16:creationId xmlns:a16="http://schemas.microsoft.com/office/drawing/2014/main" id="{26145842-F6CF-4CB0-AA51-F813BE9BA7D0}"/>
                </a:ext>
              </a:extLst>
            </p:cNvPr>
            <p:cNvCxnSpPr>
              <a:cxnSpLocks/>
            </p:cNvCxnSpPr>
            <p:nvPr/>
          </p:nvCxnSpPr>
          <p:spPr>
            <a:xfrm flipV="1">
              <a:off x="1036744" y="2779818"/>
              <a:ext cx="758088" cy="280444"/>
            </a:xfrm>
            <a:prstGeom prst="straightConnector1">
              <a:avLst/>
            </a:prstGeom>
            <a:ln w="571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2" name="Content Placeholder 2">
              <a:extLst>
                <a:ext uri="{FF2B5EF4-FFF2-40B4-BE49-F238E27FC236}">
                  <a16:creationId xmlns:a16="http://schemas.microsoft.com/office/drawing/2014/main" id="{4CBC33EF-290C-478C-A772-BBFBF9EB4E20}"/>
                </a:ext>
              </a:extLst>
            </p:cNvPr>
            <p:cNvSpPr txBox="1">
              <a:spLocks/>
            </p:cNvSpPr>
            <p:nvPr/>
          </p:nvSpPr>
          <p:spPr>
            <a:xfrm>
              <a:off x="281392" y="2870604"/>
              <a:ext cx="1011017" cy="4181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a:latin typeface="Dubai" panose="020B0503030403030204" pitchFamily="34" charset="-78"/>
                  <a:cs typeface="Dubai" panose="020B0503030403030204" pitchFamily="34" charset="-78"/>
                </a:rPr>
                <a:t>Rx</a:t>
              </a:r>
            </a:p>
          </p:txBody>
        </p:sp>
      </p:grpSp>
      <p:grpSp>
        <p:nvGrpSpPr>
          <p:cNvPr id="91" name="Group 90">
            <a:extLst>
              <a:ext uri="{FF2B5EF4-FFF2-40B4-BE49-F238E27FC236}">
                <a16:creationId xmlns:a16="http://schemas.microsoft.com/office/drawing/2014/main" id="{42AFB534-B0A2-4EF7-8E37-4A24AD8C4EF4}"/>
              </a:ext>
            </a:extLst>
          </p:cNvPr>
          <p:cNvGrpSpPr/>
          <p:nvPr/>
        </p:nvGrpSpPr>
        <p:grpSpPr>
          <a:xfrm>
            <a:off x="6124109" y="4556811"/>
            <a:ext cx="1419154" cy="668279"/>
            <a:chOff x="6124109" y="4556811"/>
            <a:chExt cx="1419154" cy="668279"/>
          </a:xfrm>
        </p:grpSpPr>
        <p:cxnSp>
          <p:nvCxnSpPr>
            <p:cNvPr id="77" name="Straight Arrow Connector 76">
              <a:extLst>
                <a:ext uri="{FF2B5EF4-FFF2-40B4-BE49-F238E27FC236}">
                  <a16:creationId xmlns:a16="http://schemas.microsoft.com/office/drawing/2014/main" id="{CC8C9F34-82EC-45DE-BCA1-99C641A358FC}"/>
                </a:ext>
              </a:extLst>
            </p:cNvPr>
            <p:cNvCxnSpPr>
              <a:cxnSpLocks/>
            </p:cNvCxnSpPr>
            <p:nvPr/>
          </p:nvCxnSpPr>
          <p:spPr>
            <a:xfrm flipV="1">
              <a:off x="6785175" y="4556811"/>
              <a:ext cx="758088" cy="280444"/>
            </a:xfrm>
            <a:prstGeom prst="straightConnector1">
              <a:avLst/>
            </a:prstGeom>
            <a:ln w="571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3" name="Content Placeholder 2">
              <a:extLst>
                <a:ext uri="{FF2B5EF4-FFF2-40B4-BE49-F238E27FC236}">
                  <a16:creationId xmlns:a16="http://schemas.microsoft.com/office/drawing/2014/main" id="{76E06C81-604F-435C-90ED-33F390A080DF}"/>
                </a:ext>
              </a:extLst>
            </p:cNvPr>
            <p:cNvSpPr txBox="1">
              <a:spLocks/>
            </p:cNvSpPr>
            <p:nvPr/>
          </p:nvSpPr>
          <p:spPr>
            <a:xfrm>
              <a:off x="6124109" y="4806985"/>
              <a:ext cx="1248099" cy="4181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a:latin typeface="Dubai" panose="020B0503030403030204" pitchFamily="34" charset="-78"/>
                  <a:cs typeface="Dubai" panose="020B0503030403030204" pitchFamily="34" charset="-78"/>
                </a:rPr>
                <a:t>Channel</a:t>
              </a:r>
            </a:p>
          </p:txBody>
        </p:sp>
      </p:grpSp>
      <p:grpSp>
        <p:nvGrpSpPr>
          <p:cNvPr id="92" name="Group 91">
            <a:extLst>
              <a:ext uri="{FF2B5EF4-FFF2-40B4-BE49-F238E27FC236}">
                <a16:creationId xmlns:a16="http://schemas.microsoft.com/office/drawing/2014/main" id="{CCC26378-749D-45FB-B7EB-0E05FF3F69D0}"/>
              </a:ext>
            </a:extLst>
          </p:cNvPr>
          <p:cNvGrpSpPr/>
          <p:nvPr/>
        </p:nvGrpSpPr>
        <p:grpSpPr>
          <a:xfrm>
            <a:off x="164844" y="4512247"/>
            <a:ext cx="1540341" cy="710599"/>
            <a:chOff x="164844" y="4512247"/>
            <a:chExt cx="1540341" cy="710599"/>
          </a:xfrm>
        </p:grpSpPr>
        <p:cxnSp>
          <p:nvCxnSpPr>
            <p:cNvPr id="78" name="Straight Arrow Connector 77">
              <a:extLst>
                <a:ext uri="{FF2B5EF4-FFF2-40B4-BE49-F238E27FC236}">
                  <a16:creationId xmlns:a16="http://schemas.microsoft.com/office/drawing/2014/main" id="{04491D42-B34A-4C3C-BDCB-17CEE5F66F5C}"/>
                </a:ext>
              </a:extLst>
            </p:cNvPr>
            <p:cNvCxnSpPr>
              <a:cxnSpLocks/>
            </p:cNvCxnSpPr>
            <p:nvPr/>
          </p:nvCxnSpPr>
          <p:spPr>
            <a:xfrm flipV="1">
              <a:off x="947097" y="4512247"/>
              <a:ext cx="758088" cy="280444"/>
            </a:xfrm>
            <a:prstGeom prst="straightConnector1">
              <a:avLst/>
            </a:prstGeom>
            <a:ln w="571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4" name="Content Placeholder 2">
              <a:extLst>
                <a:ext uri="{FF2B5EF4-FFF2-40B4-BE49-F238E27FC236}">
                  <a16:creationId xmlns:a16="http://schemas.microsoft.com/office/drawing/2014/main" id="{9B9C4DD2-1B23-45F9-99BB-19113CE30428}"/>
                </a:ext>
              </a:extLst>
            </p:cNvPr>
            <p:cNvSpPr txBox="1">
              <a:spLocks/>
            </p:cNvSpPr>
            <p:nvPr/>
          </p:nvSpPr>
          <p:spPr>
            <a:xfrm>
              <a:off x="164844" y="4804741"/>
              <a:ext cx="1248099" cy="4181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a:latin typeface="Dubai" panose="020B0503030403030204" pitchFamily="34" charset="-78"/>
                  <a:cs typeface="Dubai" panose="020B0503030403030204" pitchFamily="34" charset="-78"/>
                </a:rPr>
                <a:t>Channel</a:t>
              </a:r>
            </a:p>
          </p:txBody>
        </p:sp>
      </p:grpSp>
      <p:sp>
        <p:nvSpPr>
          <p:cNvPr id="93" name="Flowchart: Process 92">
            <a:extLst>
              <a:ext uri="{FF2B5EF4-FFF2-40B4-BE49-F238E27FC236}">
                <a16:creationId xmlns:a16="http://schemas.microsoft.com/office/drawing/2014/main" id="{D3603EDD-E30E-47FF-8CA9-7201093DE923}"/>
              </a:ext>
            </a:extLst>
          </p:cNvPr>
          <p:cNvSpPr/>
          <p:nvPr/>
        </p:nvSpPr>
        <p:spPr>
          <a:xfrm>
            <a:off x="0" y="1241720"/>
            <a:ext cx="12192000" cy="5657487"/>
          </a:xfrm>
          <a:prstGeom prst="flowChartProcess">
            <a:avLst/>
          </a:prstGeom>
          <a:solidFill>
            <a:schemeClr val="tx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6" name="Picture 95">
            <a:extLst>
              <a:ext uri="{FF2B5EF4-FFF2-40B4-BE49-F238E27FC236}">
                <a16:creationId xmlns:a16="http://schemas.microsoft.com/office/drawing/2014/main" id="{55D0E711-894F-4293-8361-F88E79671B47}"/>
              </a:ext>
            </a:extLst>
          </p:cNvPr>
          <p:cNvPicPr>
            <a:picLocks noChangeAspect="1"/>
          </p:cNvPicPr>
          <p:nvPr/>
        </p:nvPicPr>
        <p:blipFill>
          <a:blip r:embed="rId3"/>
          <a:stretch>
            <a:fillRect/>
          </a:stretch>
        </p:blipFill>
        <p:spPr>
          <a:xfrm>
            <a:off x="9558521" y="5875352"/>
            <a:ext cx="635629" cy="889347"/>
          </a:xfrm>
          <a:prstGeom prst="rect">
            <a:avLst/>
          </a:prstGeom>
        </p:spPr>
      </p:pic>
      <p:sp>
        <p:nvSpPr>
          <p:cNvPr id="104" name="Arc 103">
            <a:extLst>
              <a:ext uri="{FF2B5EF4-FFF2-40B4-BE49-F238E27FC236}">
                <a16:creationId xmlns:a16="http://schemas.microsoft.com/office/drawing/2014/main" id="{B508D0C4-6933-42CE-8B17-732A5FEC10C9}"/>
              </a:ext>
            </a:extLst>
          </p:cNvPr>
          <p:cNvSpPr/>
          <p:nvPr/>
        </p:nvSpPr>
        <p:spPr>
          <a:xfrm rot="2294285">
            <a:off x="5519444" y="-995810"/>
            <a:ext cx="6731000" cy="6731000"/>
          </a:xfrm>
          <a:prstGeom prst="arc">
            <a:avLst>
              <a:gd name="adj1" fmla="val 1200000"/>
              <a:gd name="adj2" fmla="val 3000000"/>
            </a:avLst>
          </a:prstGeom>
          <a:ln w="76200" cap="flat" cmpd="sng" algn="ctr">
            <a:solidFill>
              <a:srgbClr val="FFB84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 name="Arc 104">
            <a:extLst>
              <a:ext uri="{FF2B5EF4-FFF2-40B4-BE49-F238E27FC236}">
                <a16:creationId xmlns:a16="http://schemas.microsoft.com/office/drawing/2014/main" id="{A92AD1A7-1E1D-4167-89EC-143FB76E5671}"/>
              </a:ext>
            </a:extLst>
          </p:cNvPr>
          <p:cNvSpPr/>
          <p:nvPr/>
        </p:nvSpPr>
        <p:spPr>
          <a:xfrm rot="12458059">
            <a:off x="8981279" y="5835854"/>
            <a:ext cx="1651000" cy="1651000"/>
          </a:xfrm>
          <a:prstGeom prst="arc">
            <a:avLst>
              <a:gd name="adj1" fmla="val 1200000"/>
              <a:gd name="adj2" fmla="val 3000000"/>
            </a:avLst>
          </a:prstGeom>
          <a:ln w="76200" cap="flat" cmpd="sng" algn="ctr">
            <a:solidFill>
              <a:srgbClr val="FFFFFF">
                <a:alpha val="91667"/>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 name="Arc 105">
            <a:extLst>
              <a:ext uri="{FF2B5EF4-FFF2-40B4-BE49-F238E27FC236}">
                <a16:creationId xmlns:a16="http://schemas.microsoft.com/office/drawing/2014/main" id="{4C92D3B4-F387-454F-8807-39113C402B7D}"/>
              </a:ext>
            </a:extLst>
          </p:cNvPr>
          <p:cNvSpPr/>
          <p:nvPr/>
        </p:nvSpPr>
        <p:spPr>
          <a:xfrm rot="12458059">
            <a:off x="8434036" y="5317467"/>
            <a:ext cx="2667000" cy="2667000"/>
          </a:xfrm>
          <a:prstGeom prst="arc">
            <a:avLst>
              <a:gd name="adj1" fmla="val 1200000"/>
              <a:gd name="adj2" fmla="val 3000000"/>
            </a:avLst>
          </a:prstGeom>
          <a:ln w="76200" cap="flat" cmpd="sng" algn="ctr">
            <a:solidFill>
              <a:srgbClr val="FFFFFF">
                <a:alpha val="83333"/>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 name="Arc 106">
            <a:extLst>
              <a:ext uri="{FF2B5EF4-FFF2-40B4-BE49-F238E27FC236}">
                <a16:creationId xmlns:a16="http://schemas.microsoft.com/office/drawing/2014/main" id="{42675413-6626-45E8-8B30-C05F73613AB9}"/>
              </a:ext>
            </a:extLst>
          </p:cNvPr>
          <p:cNvSpPr/>
          <p:nvPr/>
        </p:nvSpPr>
        <p:spPr>
          <a:xfrm rot="12458059">
            <a:off x="7925696" y="4806746"/>
            <a:ext cx="3683000" cy="3683000"/>
          </a:xfrm>
          <a:prstGeom prst="arc">
            <a:avLst>
              <a:gd name="adj1" fmla="val 1200000"/>
              <a:gd name="adj2" fmla="val 3000000"/>
            </a:avLst>
          </a:prstGeom>
          <a:ln w="76200" cap="flat" cmpd="sng" algn="ctr">
            <a:solidFill>
              <a:srgbClr val="FFFFFF">
                <a:alpha val="75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 name="Arc 107">
            <a:extLst>
              <a:ext uri="{FF2B5EF4-FFF2-40B4-BE49-F238E27FC236}">
                <a16:creationId xmlns:a16="http://schemas.microsoft.com/office/drawing/2014/main" id="{011D727C-CB47-48BB-A6A7-92A0DD906478}"/>
              </a:ext>
            </a:extLst>
          </p:cNvPr>
          <p:cNvSpPr/>
          <p:nvPr/>
        </p:nvSpPr>
        <p:spPr>
          <a:xfrm rot="2294285">
            <a:off x="6034477" y="-494850"/>
            <a:ext cx="5715000" cy="5715000"/>
          </a:xfrm>
          <a:prstGeom prst="arc">
            <a:avLst>
              <a:gd name="adj1" fmla="val 1200000"/>
              <a:gd name="adj2" fmla="val 3000000"/>
            </a:avLst>
          </a:prstGeom>
          <a:ln w="76200" cap="flat" cmpd="sng" algn="ctr">
            <a:solidFill>
              <a:srgbClr val="FFB84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BC7CA31F-5902-421E-AE5A-D9FF1B6EE26C}"/>
                  </a:ext>
                </a:extLst>
              </p:cNvPr>
              <p:cNvSpPr txBox="1"/>
              <p:nvPr/>
            </p:nvSpPr>
            <p:spPr>
              <a:xfrm>
                <a:off x="6586473" y="4800199"/>
                <a:ext cx="2355840" cy="1419491"/>
              </a:xfrm>
              <a:prstGeom prst="rect">
                <a:avLst/>
              </a:prstGeom>
              <a:noFill/>
            </p:spPr>
            <p:txBody>
              <a:bodyPr wrap="square" rtlCol="0">
                <a:spAutoFit/>
              </a:bodyPr>
              <a:lstStyle/>
              <a:p>
                <a:pPr algn="ctr"/>
                <a:r>
                  <a:rPr lang="en-US" sz="2800" dirty="0">
                    <a:solidFill>
                      <a:schemeClr val="bg1"/>
                    </a:solidFill>
                    <a:latin typeface="Dubai" panose="020B0503030403030204" pitchFamily="34" charset="-78"/>
                    <a:cs typeface="Dubai" panose="020B0503030403030204" pitchFamily="34" charset="-78"/>
                  </a:rPr>
                  <a:t>Reflected</a:t>
                </a:r>
              </a:p>
              <a:p>
                <a:pPr algn="ctr"/>
                <a:r>
                  <a:rPr lang="en-US" sz="2800" dirty="0">
                    <a:solidFill>
                      <a:schemeClr val="bg1"/>
                    </a:solidFill>
                    <a:latin typeface="Dubai" panose="020B0503030403030204" pitchFamily="34" charset="-78"/>
                    <a:cs typeface="Dubai" panose="020B0503030403030204" pitchFamily="34" charset="-78"/>
                  </a:rPr>
                  <a:t>Power</a:t>
                </a:r>
              </a:p>
              <a:p>
                <a:pPr algn="ctr"/>
                <a:r>
                  <a:rPr lang="en-US" sz="2800" dirty="0">
                    <a:solidFill>
                      <a:schemeClr val="bg1"/>
                    </a:solidFill>
                    <a:latin typeface="Dubai" panose="020B0503030403030204" pitchFamily="34" charset="-78"/>
                    <a:cs typeface="Dubai" panose="020B0503030403030204" pitchFamily="34" charset="-78"/>
                  </a:rPr>
                  <a:t>(</a:t>
                </a:r>
                <a14:m>
                  <m:oMath xmlns:m="http://schemas.openxmlformats.org/officeDocument/2006/math">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𝑃</m:t>
                        </m:r>
                      </m:e>
                      <m:sub>
                        <m:r>
                          <a:rPr lang="en-US" sz="2800" i="1">
                            <a:solidFill>
                              <a:schemeClr val="bg1"/>
                            </a:solidFill>
                            <a:latin typeface="Cambria Math" panose="02040503050406030204" pitchFamily="18" charset="0"/>
                          </a:rPr>
                          <m:t>𝑟𝑒𝑓𝑙</m:t>
                        </m:r>
                      </m:sub>
                    </m:sSub>
                  </m:oMath>
                </a14:m>
                <a:r>
                  <a:rPr lang="en-US" sz="2800" dirty="0">
                    <a:solidFill>
                      <a:schemeClr val="bg1"/>
                    </a:solidFill>
                    <a:latin typeface="Dubai" panose="020B0503030403030204" pitchFamily="34" charset="-78"/>
                    <a:cs typeface="Dubai" panose="020B0503030403030204" pitchFamily="34" charset="-78"/>
                  </a:rPr>
                  <a:t>)</a:t>
                </a:r>
              </a:p>
            </p:txBody>
          </p:sp>
        </mc:Choice>
        <mc:Fallback xmlns="">
          <p:sp>
            <p:nvSpPr>
              <p:cNvPr id="109" name="TextBox 108">
                <a:extLst>
                  <a:ext uri="{FF2B5EF4-FFF2-40B4-BE49-F238E27FC236}">
                    <a16:creationId xmlns:a16="http://schemas.microsoft.com/office/drawing/2014/main" id="{BC7CA31F-5902-421E-AE5A-D9FF1B6EE26C}"/>
                  </a:ext>
                </a:extLst>
              </p:cNvPr>
              <p:cNvSpPr txBox="1">
                <a:spLocks noRot="1" noChangeAspect="1" noMove="1" noResize="1" noEditPoints="1" noAdjustHandles="1" noChangeArrowheads="1" noChangeShapeType="1" noTextEdit="1"/>
              </p:cNvSpPr>
              <p:nvPr/>
            </p:nvSpPr>
            <p:spPr>
              <a:xfrm>
                <a:off x="6586473" y="4800199"/>
                <a:ext cx="2355840" cy="1419491"/>
              </a:xfrm>
              <a:prstGeom prst="rect">
                <a:avLst/>
              </a:prstGeom>
              <a:blipFill>
                <a:blip r:embed="rId8"/>
                <a:stretch>
                  <a:fillRect t="-4292" b="-111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65FE6B03-7B5E-43E1-8AD2-E861207AFB8E}"/>
                  </a:ext>
                </a:extLst>
              </p:cNvPr>
              <p:cNvSpPr txBox="1"/>
              <p:nvPr/>
            </p:nvSpPr>
            <p:spPr>
              <a:xfrm>
                <a:off x="10048532" y="4443924"/>
                <a:ext cx="2355840" cy="1384995"/>
              </a:xfrm>
              <a:prstGeom prst="rect">
                <a:avLst/>
              </a:prstGeom>
              <a:noFill/>
            </p:spPr>
            <p:txBody>
              <a:bodyPr wrap="square" rtlCol="0">
                <a:spAutoFit/>
              </a:bodyPr>
              <a:lstStyle/>
              <a:p>
                <a:pPr algn="ctr"/>
                <a:r>
                  <a:rPr lang="en-US" sz="2800" dirty="0">
                    <a:solidFill>
                      <a:srgbClr val="FFC000"/>
                    </a:solidFill>
                    <a:latin typeface="Dubai" panose="020B0503030403030204" pitchFamily="34" charset="-78"/>
                    <a:cs typeface="Dubai" panose="020B0503030403030204" pitchFamily="34" charset="-78"/>
                  </a:rPr>
                  <a:t>Incident </a:t>
                </a:r>
              </a:p>
              <a:p>
                <a:pPr algn="ctr"/>
                <a:r>
                  <a:rPr lang="en-US" sz="2800" dirty="0">
                    <a:solidFill>
                      <a:srgbClr val="FFC000"/>
                    </a:solidFill>
                    <a:latin typeface="Dubai" panose="020B0503030403030204" pitchFamily="34" charset="-78"/>
                    <a:cs typeface="Dubai" panose="020B0503030403030204" pitchFamily="34" charset="-78"/>
                  </a:rPr>
                  <a:t>Intensity</a:t>
                </a:r>
              </a:p>
              <a:p>
                <a:pPr algn="ctr"/>
                <a:r>
                  <a:rPr lang="en-US" sz="2800" dirty="0">
                    <a:solidFill>
                      <a:srgbClr val="FFC000"/>
                    </a:solidFill>
                    <a:latin typeface="Dubai" panose="020B0503030403030204" pitchFamily="34" charset="-78"/>
                    <a:cs typeface="Dubai" panose="020B0503030403030204" pitchFamily="34" charset="-78"/>
                  </a:rPr>
                  <a:t>(</a:t>
                </a:r>
                <a14:m>
                  <m:oMath xmlns:m="http://schemas.openxmlformats.org/officeDocument/2006/math">
                    <m:sSub>
                      <m:sSubPr>
                        <m:ctrlPr>
                          <a:rPr lang="en-US" sz="2800" i="1">
                            <a:solidFill>
                              <a:srgbClr val="FFC000"/>
                            </a:solidFill>
                            <a:latin typeface="Cambria Math" panose="02040503050406030204" pitchFamily="18" charset="0"/>
                          </a:rPr>
                        </m:ctrlPr>
                      </m:sSubPr>
                      <m:e>
                        <m:r>
                          <a:rPr lang="en-US" sz="2800" i="1">
                            <a:solidFill>
                              <a:srgbClr val="FFC000"/>
                            </a:solidFill>
                            <a:latin typeface="Cambria Math" panose="02040503050406030204" pitchFamily="18" charset="0"/>
                          </a:rPr>
                          <m:t>𝐼</m:t>
                        </m:r>
                      </m:e>
                      <m:sub>
                        <m:r>
                          <a:rPr lang="en-US" sz="2800" i="1">
                            <a:solidFill>
                              <a:srgbClr val="FFC000"/>
                            </a:solidFill>
                            <a:latin typeface="Cambria Math" panose="02040503050406030204" pitchFamily="18" charset="0"/>
                          </a:rPr>
                          <m:t>𝑖</m:t>
                        </m:r>
                      </m:sub>
                    </m:sSub>
                  </m:oMath>
                </a14:m>
                <a:r>
                  <a:rPr lang="en-US" sz="2800" dirty="0">
                    <a:solidFill>
                      <a:srgbClr val="FFC000"/>
                    </a:solidFill>
                    <a:latin typeface="Dubai" panose="020B0503030403030204" pitchFamily="34" charset="-78"/>
                    <a:cs typeface="Dubai" panose="020B0503030403030204" pitchFamily="34" charset="-78"/>
                  </a:rPr>
                  <a:t>)</a:t>
                </a:r>
              </a:p>
            </p:txBody>
          </p:sp>
        </mc:Choice>
        <mc:Fallback xmlns="">
          <p:sp>
            <p:nvSpPr>
              <p:cNvPr id="110" name="TextBox 109">
                <a:extLst>
                  <a:ext uri="{FF2B5EF4-FFF2-40B4-BE49-F238E27FC236}">
                    <a16:creationId xmlns:a16="http://schemas.microsoft.com/office/drawing/2014/main" id="{65FE6B03-7B5E-43E1-8AD2-E861207AFB8E}"/>
                  </a:ext>
                </a:extLst>
              </p:cNvPr>
              <p:cNvSpPr txBox="1">
                <a:spLocks noRot="1" noChangeAspect="1" noMove="1" noResize="1" noEditPoints="1" noAdjustHandles="1" noChangeArrowheads="1" noChangeShapeType="1" noTextEdit="1"/>
              </p:cNvSpPr>
              <p:nvPr/>
            </p:nvSpPr>
            <p:spPr>
              <a:xfrm>
                <a:off x="10048532" y="4443924"/>
                <a:ext cx="2355840" cy="1384995"/>
              </a:xfrm>
              <a:prstGeom prst="rect">
                <a:avLst/>
              </a:prstGeom>
              <a:blipFill>
                <a:blip r:embed="rId9"/>
                <a:stretch>
                  <a:fillRect t="-4846" b="-123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FF7B03D2-EB93-4CF2-8E78-F37444E89ADD}"/>
                  </a:ext>
                </a:extLst>
              </p:cNvPr>
              <p:cNvSpPr txBox="1"/>
              <p:nvPr/>
            </p:nvSpPr>
            <p:spPr>
              <a:xfrm>
                <a:off x="5924874" y="3459398"/>
                <a:ext cx="1167734" cy="523220"/>
              </a:xfrm>
              <a:prstGeom prst="rect">
                <a:avLst/>
              </a:prstGeom>
              <a:noFill/>
            </p:spPr>
            <p:txBody>
              <a:bodyPr wrap="square" rtlCol="0">
                <a:spAutoFit/>
              </a:bodyPr>
              <a:lstStyle/>
              <a:p>
                <a:pPr algn="ctr"/>
                <a14:m>
                  <m:oMath xmlns:m="http://schemas.openxmlformats.org/officeDocument/2006/math">
                    <m:sSub>
                      <m:sSubPr>
                        <m:ctrlPr>
                          <a:rPr lang="en-US" sz="2800" i="1">
                            <a:solidFill>
                              <a:schemeClr val="bg1"/>
                            </a:solidFill>
                            <a:latin typeface="Cambria Math" panose="02040503050406030204" pitchFamily="18" charset="0"/>
                          </a:rPr>
                        </m:ctrlPr>
                      </m:sSubPr>
                      <m:e>
                        <m:r>
                          <m:rPr>
                            <m:sty m:val="p"/>
                          </m:rPr>
                          <a:rPr lang="en-US" sz="2800">
                            <a:solidFill>
                              <a:schemeClr val="bg1"/>
                            </a:solidFill>
                            <a:latin typeface="Cambria Math" panose="02040503050406030204" pitchFamily="18" charset="0"/>
                          </a:rPr>
                          <m:t>Δ</m:t>
                        </m:r>
                        <m:r>
                          <a:rPr lang="en-US" sz="2800" i="1">
                            <a:solidFill>
                              <a:schemeClr val="bg1"/>
                            </a:solidFill>
                            <a:latin typeface="Cambria Math" panose="02040503050406030204" pitchFamily="18" charset="0"/>
                          </a:rPr>
                          <m:t>𝜎</m:t>
                        </m:r>
                      </m:e>
                      <m:sub>
                        <m:r>
                          <a:rPr lang="en-US" sz="2800" i="1">
                            <a:solidFill>
                              <a:schemeClr val="bg1"/>
                            </a:solidFill>
                            <a:latin typeface="Cambria Math" panose="02040503050406030204" pitchFamily="18" charset="0"/>
                          </a:rPr>
                          <m:t>𝑠</m:t>
                        </m:r>
                      </m:sub>
                    </m:sSub>
                  </m:oMath>
                </a14:m>
                <a:r>
                  <a:rPr lang="en-US" sz="2800" dirty="0">
                    <a:solidFill>
                      <a:schemeClr val="bg1"/>
                    </a:solidFill>
                    <a:latin typeface="Dubai" panose="020B0503030403030204" pitchFamily="34" charset="-78"/>
                    <a:cs typeface="Dubai" panose="020B0503030403030204" pitchFamily="34" charset="-78"/>
                  </a:rPr>
                  <a:t> =</a:t>
                </a:r>
              </a:p>
            </p:txBody>
          </p:sp>
        </mc:Choice>
        <mc:Fallback xmlns="">
          <p:sp>
            <p:nvSpPr>
              <p:cNvPr id="112" name="TextBox 111">
                <a:extLst>
                  <a:ext uri="{FF2B5EF4-FFF2-40B4-BE49-F238E27FC236}">
                    <a16:creationId xmlns:a16="http://schemas.microsoft.com/office/drawing/2014/main" id="{FF7B03D2-EB93-4CF2-8E78-F37444E89ADD}"/>
                  </a:ext>
                </a:extLst>
              </p:cNvPr>
              <p:cNvSpPr txBox="1">
                <a:spLocks noRot="1" noChangeAspect="1" noMove="1" noResize="1" noEditPoints="1" noAdjustHandles="1" noChangeArrowheads="1" noChangeShapeType="1" noTextEdit="1"/>
              </p:cNvSpPr>
              <p:nvPr/>
            </p:nvSpPr>
            <p:spPr>
              <a:xfrm>
                <a:off x="5924874" y="3459398"/>
                <a:ext cx="1167734" cy="523220"/>
              </a:xfrm>
              <a:prstGeom prst="rect">
                <a:avLst/>
              </a:prstGeom>
              <a:blipFill>
                <a:blip r:embed="rId10"/>
                <a:stretch>
                  <a:fillRect t="-9302" r="-3141" b="-337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Rectangle 113">
                <a:extLst>
                  <a:ext uri="{FF2B5EF4-FFF2-40B4-BE49-F238E27FC236}">
                    <a16:creationId xmlns:a16="http://schemas.microsoft.com/office/drawing/2014/main" id="{78658198-B3C6-4CF7-B773-189455D1B458}"/>
                  </a:ext>
                </a:extLst>
              </p:cNvPr>
              <p:cNvSpPr/>
              <p:nvPr/>
            </p:nvSpPr>
            <p:spPr>
              <a:xfrm>
                <a:off x="6715829" y="3217625"/>
                <a:ext cx="1225943" cy="10017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a:solidFill>
                                <a:schemeClr val="bg1"/>
                              </a:solidFill>
                              <a:latin typeface="Cambria Math" panose="02040503050406030204" pitchFamily="18" charset="0"/>
                            </a:rPr>
                          </m:ctrlPr>
                        </m:fPr>
                        <m:num>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𝑃</m:t>
                              </m:r>
                            </m:e>
                            <m:sub>
                              <m:r>
                                <a:rPr lang="en-US" sz="2800" i="1">
                                  <a:solidFill>
                                    <a:schemeClr val="bg1"/>
                                  </a:solidFill>
                                  <a:latin typeface="Cambria Math" panose="02040503050406030204" pitchFamily="18" charset="0"/>
                                </a:rPr>
                                <m:t>𝑟𝑒𝑓𝑙</m:t>
                              </m:r>
                            </m:sub>
                          </m:sSub>
                        </m:num>
                        <m:den>
                          <m:sSub>
                            <m:sSubPr>
                              <m:ctrlPr>
                                <a:rPr lang="en-US" sz="2800" i="1">
                                  <a:solidFill>
                                    <a:srgbClr val="FFC000"/>
                                  </a:solidFill>
                                  <a:latin typeface="Cambria Math" panose="02040503050406030204" pitchFamily="18" charset="0"/>
                                </a:rPr>
                              </m:ctrlPr>
                            </m:sSubPr>
                            <m:e>
                              <m:r>
                                <a:rPr lang="en-US" sz="2800" i="1">
                                  <a:solidFill>
                                    <a:srgbClr val="FFC000"/>
                                  </a:solidFill>
                                  <a:latin typeface="Cambria Math" panose="02040503050406030204" pitchFamily="18" charset="0"/>
                                </a:rPr>
                                <m:t>𝐼</m:t>
                              </m:r>
                            </m:e>
                            <m:sub>
                              <m:r>
                                <a:rPr lang="en-US" sz="2800" i="1">
                                  <a:solidFill>
                                    <a:srgbClr val="FFC000"/>
                                  </a:solidFill>
                                  <a:latin typeface="Cambria Math" panose="02040503050406030204" pitchFamily="18" charset="0"/>
                                </a:rPr>
                                <m:t>𝑖</m:t>
                              </m:r>
                            </m:sub>
                          </m:sSub>
                        </m:den>
                      </m:f>
                    </m:oMath>
                  </m:oMathPara>
                </a14:m>
                <a:endParaRPr lang="en-US" sz="2800" dirty="0"/>
              </a:p>
            </p:txBody>
          </p:sp>
        </mc:Choice>
        <mc:Fallback xmlns="">
          <p:sp>
            <p:nvSpPr>
              <p:cNvPr id="114" name="Rectangle 113">
                <a:extLst>
                  <a:ext uri="{FF2B5EF4-FFF2-40B4-BE49-F238E27FC236}">
                    <a16:creationId xmlns:a16="http://schemas.microsoft.com/office/drawing/2014/main" id="{78658198-B3C6-4CF7-B773-189455D1B458}"/>
                  </a:ext>
                </a:extLst>
              </p:cNvPr>
              <p:cNvSpPr>
                <a:spLocks noRot="1" noChangeAspect="1" noMove="1" noResize="1" noEditPoints="1" noAdjustHandles="1" noChangeArrowheads="1" noChangeShapeType="1" noTextEdit="1"/>
              </p:cNvSpPr>
              <p:nvPr/>
            </p:nvSpPr>
            <p:spPr>
              <a:xfrm>
                <a:off x="6715829" y="3217625"/>
                <a:ext cx="1225943" cy="1001749"/>
              </a:xfrm>
              <a:prstGeom prst="rect">
                <a:avLst/>
              </a:prstGeom>
              <a:blipFill>
                <a:blip r:embed="rId11"/>
                <a:stretch>
                  <a:fillRect/>
                </a:stretch>
              </a:blipFill>
            </p:spPr>
            <p:txBody>
              <a:bodyPr/>
              <a:lstStyle/>
              <a:p>
                <a:r>
                  <a:rPr lang="en-US">
                    <a:noFill/>
                  </a:rPr>
                  <a:t> </a:t>
                </a:r>
              </a:p>
            </p:txBody>
          </p:sp>
        </mc:Fallback>
      </mc:AlternateContent>
      <p:grpSp>
        <p:nvGrpSpPr>
          <p:cNvPr id="121" name="Group 120">
            <a:extLst>
              <a:ext uri="{FF2B5EF4-FFF2-40B4-BE49-F238E27FC236}">
                <a16:creationId xmlns:a16="http://schemas.microsoft.com/office/drawing/2014/main" id="{F6BA0242-93D0-49BC-BE98-C7E7537A797B}"/>
              </a:ext>
            </a:extLst>
          </p:cNvPr>
          <p:cNvGrpSpPr/>
          <p:nvPr/>
        </p:nvGrpSpPr>
        <p:grpSpPr>
          <a:xfrm>
            <a:off x="3461103" y="3871862"/>
            <a:ext cx="2704628" cy="1617692"/>
            <a:chOff x="3461103" y="3871862"/>
            <a:chExt cx="2704628" cy="1617692"/>
          </a:xfrm>
        </p:grpSpPr>
        <p:sp>
          <p:nvSpPr>
            <p:cNvPr id="118" name="TextBox 117">
              <a:extLst>
                <a:ext uri="{FF2B5EF4-FFF2-40B4-BE49-F238E27FC236}">
                  <a16:creationId xmlns:a16="http://schemas.microsoft.com/office/drawing/2014/main" id="{1C916BDB-3040-4061-962D-65A616B59920}"/>
                </a:ext>
              </a:extLst>
            </p:cNvPr>
            <p:cNvSpPr txBox="1"/>
            <p:nvPr/>
          </p:nvSpPr>
          <p:spPr>
            <a:xfrm>
              <a:off x="3461103" y="4104559"/>
              <a:ext cx="2355840" cy="1384995"/>
            </a:xfrm>
            <a:prstGeom prst="rect">
              <a:avLst/>
            </a:prstGeom>
            <a:noFill/>
          </p:spPr>
          <p:txBody>
            <a:bodyPr wrap="square" rtlCol="0">
              <a:spAutoFit/>
            </a:bodyPr>
            <a:lstStyle/>
            <a:p>
              <a:pPr algn="ctr"/>
              <a:r>
                <a:rPr lang="en-US" sz="2800" dirty="0">
                  <a:solidFill>
                    <a:schemeClr val="bg1"/>
                  </a:solidFill>
                  <a:latin typeface="Dubai" panose="020B0503030403030204" pitchFamily="34" charset="-78"/>
                  <a:cs typeface="Dubai" panose="020B0503030403030204" pitchFamily="34" charset="-78"/>
                </a:rPr>
                <a:t>Differential Scattering Cross Section</a:t>
              </a:r>
            </a:p>
          </p:txBody>
        </p:sp>
        <p:cxnSp>
          <p:nvCxnSpPr>
            <p:cNvPr id="119" name="Straight Arrow Connector 118">
              <a:extLst>
                <a:ext uri="{FF2B5EF4-FFF2-40B4-BE49-F238E27FC236}">
                  <a16:creationId xmlns:a16="http://schemas.microsoft.com/office/drawing/2014/main" id="{D655E201-DA43-4052-A9B7-56E2FDB32C12}"/>
                </a:ext>
              </a:extLst>
            </p:cNvPr>
            <p:cNvCxnSpPr>
              <a:cxnSpLocks/>
            </p:cNvCxnSpPr>
            <p:nvPr/>
          </p:nvCxnSpPr>
          <p:spPr>
            <a:xfrm flipV="1">
              <a:off x="5489750" y="3871862"/>
              <a:ext cx="675981" cy="42815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566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8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8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8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9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92"/>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04" grpId="0" animBg="1"/>
      <p:bldP spid="105" grpId="0" animBg="1"/>
      <p:bldP spid="106" grpId="0" animBg="1"/>
      <p:bldP spid="107" grpId="0" animBg="1"/>
      <p:bldP spid="108" grpId="0" animBg="1"/>
      <p:bldP spid="109" grpId="0"/>
      <p:bldP spid="110" grpId="0"/>
      <p:bldP spid="112" grpId="0"/>
      <p:bldP spid="1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2AC458B1-739D-3320-A576-B7CE01E88515}"/>
              </a:ext>
            </a:extLst>
          </p:cNvPr>
          <p:cNvSpPr txBox="1"/>
          <p:nvPr/>
        </p:nvSpPr>
        <p:spPr>
          <a:xfrm>
            <a:off x="-821803" y="1909823"/>
            <a:ext cx="184731" cy="369332"/>
          </a:xfrm>
          <a:prstGeom prst="rect">
            <a:avLst/>
          </a:prstGeom>
          <a:noFill/>
        </p:spPr>
        <p:txBody>
          <a:bodyPr wrap="none" rtlCol="0">
            <a:spAutoFit/>
          </a:bodyPr>
          <a:lstStyle/>
          <a:p>
            <a:endParaRPr lang="en-US"/>
          </a:p>
        </p:txBody>
      </p:sp>
      <p:pic>
        <p:nvPicPr>
          <p:cNvPr id="96" name="Picture 95">
            <a:extLst>
              <a:ext uri="{FF2B5EF4-FFF2-40B4-BE49-F238E27FC236}">
                <a16:creationId xmlns:a16="http://schemas.microsoft.com/office/drawing/2014/main" id="{55D0E711-894F-4293-8361-F88E79671B47}"/>
              </a:ext>
            </a:extLst>
          </p:cNvPr>
          <p:cNvPicPr>
            <a:picLocks noChangeAspect="1"/>
          </p:cNvPicPr>
          <p:nvPr/>
        </p:nvPicPr>
        <p:blipFill>
          <a:blip r:embed="rId3"/>
          <a:stretch>
            <a:fillRect/>
          </a:stretch>
        </p:blipFill>
        <p:spPr>
          <a:xfrm>
            <a:off x="2553201" y="1576518"/>
            <a:ext cx="1790199" cy="2504776"/>
          </a:xfrm>
          <a:prstGeom prst="rect">
            <a:avLst/>
          </a:prstGeom>
        </p:spPr>
      </p:pic>
      <mc:AlternateContent xmlns:mc="http://schemas.openxmlformats.org/markup-compatibility/2006" xmlns:a14="http://schemas.microsoft.com/office/drawing/2010/main">
        <mc:Choice Requires="a14">
          <p:sp>
            <p:nvSpPr>
              <p:cNvPr id="69" name="Title 1">
                <a:extLst>
                  <a:ext uri="{FF2B5EF4-FFF2-40B4-BE49-F238E27FC236}">
                    <a16:creationId xmlns:a16="http://schemas.microsoft.com/office/drawing/2014/main" id="{B46A5D3F-254E-4104-9E32-7AE896E9349F}"/>
                  </a:ext>
                </a:extLst>
              </p:cNvPr>
              <p:cNvSpPr txBox="1">
                <a:spLocks/>
              </p:cNvSpPr>
              <p:nvPr/>
            </p:nvSpPr>
            <p:spPr>
              <a:xfrm>
                <a:off x="365677" y="167936"/>
                <a:ext cx="11548152" cy="765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US" sz="4000" dirty="0">
                    <a:latin typeface="Dubai" panose="020B0503030403030204" pitchFamily="34" charset="-78"/>
                    <a:cs typeface="Dubai" panose="020B0503030403030204" pitchFamily="34" charset="-78"/>
                  </a:rPr>
                  <a:t>Differential Scattering Cross Section (</a:t>
                </a:r>
                <a14:m>
                  <m:oMath xmlns:m="http://schemas.openxmlformats.org/officeDocument/2006/math">
                    <m:sSub>
                      <m:sSubPr>
                        <m:ctrlPr>
                          <a:rPr lang="en-US" sz="4000" i="1">
                            <a:latin typeface="Cambria Math" panose="02040503050406030204" pitchFamily="18" charset="0"/>
                          </a:rPr>
                        </m:ctrlPr>
                      </m:sSubPr>
                      <m:e>
                        <m:r>
                          <m:rPr>
                            <m:sty m:val="p"/>
                          </m:rPr>
                          <a:rPr lang="en-US" sz="4000" b="0">
                            <a:latin typeface="Cambria Math" panose="02040503050406030204" pitchFamily="18" charset="0"/>
                          </a:rPr>
                          <m:t>Δ</m:t>
                        </m:r>
                        <m:r>
                          <a:rPr lang="en-US" sz="4000" i="1">
                            <a:latin typeface="Cambria Math" panose="02040503050406030204" pitchFamily="18" charset="0"/>
                          </a:rPr>
                          <m:t>𝜎</m:t>
                        </m:r>
                      </m:e>
                      <m:sub>
                        <m:r>
                          <a:rPr lang="en-US" sz="4000" i="1">
                            <a:latin typeface="Cambria Math" panose="02040503050406030204" pitchFamily="18" charset="0"/>
                          </a:rPr>
                          <m:t>𝑠</m:t>
                        </m:r>
                      </m:sub>
                    </m:sSub>
                  </m:oMath>
                </a14:m>
                <a:r>
                  <a:rPr lang="en-US" sz="4000" dirty="0">
                    <a:latin typeface="Dubai" panose="020B0503030403030204" pitchFamily="34" charset="-78"/>
                    <a:cs typeface="Dubai" panose="020B0503030403030204" pitchFamily="34" charset="-78"/>
                  </a:rPr>
                  <a:t>)</a:t>
                </a:r>
              </a:p>
            </p:txBody>
          </p:sp>
        </mc:Choice>
        <mc:Fallback xmlns="">
          <p:sp>
            <p:nvSpPr>
              <p:cNvPr id="69" name="Title 1">
                <a:extLst>
                  <a:ext uri="{FF2B5EF4-FFF2-40B4-BE49-F238E27FC236}">
                    <a16:creationId xmlns:a16="http://schemas.microsoft.com/office/drawing/2014/main" id="{B46A5D3F-254E-4104-9E32-7AE896E9349F}"/>
                  </a:ext>
                </a:extLst>
              </p:cNvPr>
              <p:cNvSpPr txBox="1">
                <a:spLocks noRot="1" noChangeAspect="1" noMove="1" noResize="1" noEditPoints="1" noAdjustHandles="1" noChangeArrowheads="1" noChangeShapeType="1" noTextEdit="1"/>
              </p:cNvSpPr>
              <p:nvPr/>
            </p:nvSpPr>
            <p:spPr>
              <a:xfrm>
                <a:off x="365677" y="167936"/>
                <a:ext cx="11548152" cy="765032"/>
              </a:xfrm>
              <a:prstGeom prst="rect">
                <a:avLst/>
              </a:prstGeom>
              <a:blipFill>
                <a:blip r:embed="rId4"/>
                <a:stretch>
                  <a:fillRect t="-10400" b="-30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530FF378-209F-4F88-8636-3F251CF7B25B}"/>
                  </a:ext>
                </a:extLst>
              </p:cNvPr>
              <p:cNvSpPr txBox="1"/>
              <p:nvPr/>
            </p:nvSpPr>
            <p:spPr>
              <a:xfrm>
                <a:off x="153291" y="956171"/>
                <a:ext cx="1648820" cy="461665"/>
              </a:xfrm>
              <a:prstGeom prst="rect">
                <a:avLst/>
              </a:prstGeom>
              <a:noFill/>
            </p:spPr>
            <p:txBody>
              <a:bodyPr wrap="square" rtlCol="0">
                <a:spAutoFit/>
              </a:bodyPr>
              <a:lstStyle/>
              <a:p>
                <a:pPr algn="ctr"/>
                <a14:m>
                  <m:oMath xmlns:m="http://schemas.openxmlformats.org/officeDocument/2006/math">
                    <m:sSub>
                      <m:sSubPr>
                        <m:ctrlPr>
                          <a:rPr lang="en-US" sz="2400" i="1">
                            <a:solidFill>
                              <a:schemeClr val="bg1"/>
                            </a:solidFill>
                            <a:latin typeface="Cambria Math" panose="02040503050406030204" pitchFamily="18" charset="0"/>
                          </a:rPr>
                        </m:ctrlPr>
                      </m:sSubPr>
                      <m:e>
                        <m:r>
                          <m:rPr>
                            <m:sty m:val="p"/>
                          </m:rPr>
                          <a:rPr lang="en-US" sz="2400">
                            <a:solidFill>
                              <a:schemeClr val="bg1"/>
                            </a:solidFill>
                            <a:latin typeface="Cambria Math" panose="02040503050406030204" pitchFamily="18" charset="0"/>
                          </a:rPr>
                          <m:t>Δ</m:t>
                        </m:r>
                        <m:r>
                          <a:rPr lang="en-US" sz="2400" i="1">
                            <a:solidFill>
                              <a:schemeClr val="bg1"/>
                            </a:solidFill>
                            <a:latin typeface="Cambria Math" panose="02040503050406030204" pitchFamily="18" charset="0"/>
                          </a:rPr>
                          <m:t>𝜎</m:t>
                        </m:r>
                      </m:e>
                      <m:sub>
                        <m:r>
                          <a:rPr lang="en-US" sz="2400" i="1">
                            <a:solidFill>
                              <a:schemeClr val="bg1"/>
                            </a:solidFill>
                            <a:latin typeface="Cambria Math" panose="02040503050406030204" pitchFamily="18" charset="0"/>
                          </a:rPr>
                          <m:t>𝑠</m:t>
                        </m:r>
                      </m:sub>
                    </m:sSub>
                  </m:oMath>
                </a14:m>
                <a:r>
                  <a:rPr lang="en-US" sz="2400" dirty="0">
                    <a:solidFill>
                      <a:schemeClr val="bg1"/>
                    </a:solidFill>
                    <a:latin typeface="Dubai" panose="020B0503030403030204" pitchFamily="34" charset="-78"/>
                    <a:cs typeface="Dubai" panose="020B0503030403030204" pitchFamily="34" charset="-78"/>
                  </a:rPr>
                  <a:t> =</a:t>
                </a:r>
              </a:p>
            </p:txBody>
          </p:sp>
        </mc:Choice>
        <mc:Fallback xmlns="">
          <p:sp>
            <p:nvSpPr>
              <p:cNvPr id="71" name="TextBox 70">
                <a:extLst>
                  <a:ext uri="{FF2B5EF4-FFF2-40B4-BE49-F238E27FC236}">
                    <a16:creationId xmlns:a16="http://schemas.microsoft.com/office/drawing/2014/main" id="{530FF378-209F-4F88-8636-3F251CF7B25B}"/>
                  </a:ext>
                </a:extLst>
              </p:cNvPr>
              <p:cNvSpPr txBox="1">
                <a:spLocks noRot="1" noChangeAspect="1" noMove="1" noResize="1" noEditPoints="1" noAdjustHandles="1" noChangeArrowheads="1" noChangeShapeType="1" noTextEdit="1"/>
              </p:cNvSpPr>
              <p:nvPr/>
            </p:nvSpPr>
            <p:spPr>
              <a:xfrm>
                <a:off x="153291" y="956171"/>
                <a:ext cx="1648820" cy="461665"/>
              </a:xfrm>
              <a:prstGeom prst="rect">
                <a:avLst/>
              </a:prstGeom>
              <a:blipFill>
                <a:blip r:embed="rId5"/>
                <a:stretch>
                  <a:fillRect t="-7895" b="-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911773BD-CFE5-4458-B207-6B1F109E9DA6}"/>
                  </a:ext>
                </a:extLst>
              </p:cNvPr>
              <p:cNvSpPr/>
              <p:nvPr/>
            </p:nvSpPr>
            <p:spPr>
              <a:xfrm>
                <a:off x="944246" y="714398"/>
                <a:ext cx="1731010" cy="85670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a:solidFill>
                                <a:schemeClr val="bg1"/>
                              </a:solidFill>
                              <a:latin typeface="Cambria Math" panose="02040503050406030204" pitchFamily="18" charset="0"/>
                            </a:rPr>
                          </m:ctrlPr>
                        </m:fPr>
                        <m:num>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𝑃</m:t>
                              </m:r>
                            </m:e>
                            <m:sub>
                              <m:r>
                                <a:rPr lang="en-US" sz="2400" i="1">
                                  <a:solidFill>
                                    <a:schemeClr val="bg1"/>
                                  </a:solidFill>
                                  <a:latin typeface="Cambria Math" panose="02040503050406030204" pitchFamily="18" charset="0"/>
                                </a:rPr>
                                <m:t>𝑟𝑒𝑓𝑙</m:t>
                              </m:r>
                            </m:sub>
                          </m:sSub>
                        </m:num>
                        <m:den>
                          <m:sSub>
                            <m:sSubPr>
                              <m:ctrlPr>
                                <a:rPr lang="en-US" sz="2400" i="1">
                                  <a:solidFill>
                                    <a:srgbClr val="FFC000"/>
                                  </a:solidFill>
                                  <a:latin typeface="Cambria Math" panose="02040503050406030204" pitchFamily="18" charset="0"/>
                                </a:rPr>
                              </m:ctrlPr>
                            </m:sSubPr>
                            <m:e>
                              <m:r>
                                <a:rPr lang="en-US" sz="2400" i="1">
                                  <a:solidFill>
                                    <a:srgbClr val="FFC000"/>
                                  </a:solidFill>
                                  <a:latin typeface="Cambria Math" panose="02040503050406030204" pitchFamily="18" charset="0"/>
                                </a:rPr>
                                <m:t>𝐼</m:t>
                              </m:r>
                            </m:e>
                            <m:sub>
                              <m:r>
                                <a:rPr lang="en-US" sz="2400" i="1">
                                  <a:solidFill>
                                    <a:srgbClr val="FFC000"/>
                                  </a:solidFill>
                                  <a:latin typeface="Cambria Math" panose="02040503050406030204" pitchFamily="18" charset="0"/>
                                </a:rPr>
                                <m:t>𝑖</m:t>
                              </m:r>
                            </m:sub>
                          </m:sSub>
                        </m:den>
                      </m:f>
                    </m:oMath>
                  </m:oMathPara>
                </a14:m>
                <a:endParaRPr lang="en-US" sz="2400" dirty="0"/>
              </a:p>
            </p:txBody>
          </p:sp>
        </mc:Choice>
        <mc:Fallback xmlns="">
          <p:sp>
            <p:nvSpPr>
              <p:cNvPr id="72" name="Rectangle 71">
                <a:extLst>
                  <a:ext uri="{FF2B5EF4-FFF2-40B4-BE49-F238E27FC236}">
                    <a16:creationId xmlns:a16="http://schemas.microsoft.com/office/drawing/2014/main" id="{911773BD-CFE5-4458-B207-6B1F109E9DA6}"/>
                  </a:ext>
                </a:extLst>
              </p:cNvPr>
              <p:cNvSpPr>
                <a:spLocks noRot="1" noChangeAspect="1" noMove="1" noResize="1" noEditPoints="1" noAdjustHandles="1" noChangeArrowheads="1" noChangeShapeType="1" noTextEdit="1"/>
              </p:cNvSpPr>
              <p:nvPr/>
            </p:nvSpPr>
            <p:spPr>
              <a:xfrm>
                <a:off x="944246" y="714398"/>
                <a:ext cx="1731010" cy="856709"/>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36921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
        <p159:morph option="byObject"/>
      </p:transition>
    </mc:Choice>
    <mc:Fallback xmlns="">
      <p:transition spd="slow" advClick="0" advTm="5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2AC458B1-739D-3320-A576-B7CE01E88515}"/>
              </a:ext>
            </a:extLst>
          </p:cNvPr>
          <p:cNvSpPr txBox="1"/>
          <p:nvPr/>
        </p:nvSpPr>
        <p:spPr>
          <a:xfrm>
            <a:off x="-821803" y="1909823"/>
            <a:ext cx="184731" cy="369332"/>
          </a:xfrm>
          <a:prstGeom prst="rect">
            <a:avLst/>
          </a:prstGeom>
          <a:noFill/>
        </p:spPr>
        <p:txBody>
          <a:bodyPr wrap="none" rtlCol="0">
            <a:spAutoFit/>
          </a:bodyPr>
          <a:lstStyle/>
          <a:p>
            <a:endParaRPr lang="en-US"/>
          </a:p>
        </p:txBody>
      </p:sp>
      <p:pic>
        <p:nvPicPr>
          <p:cNvPr id="96" name="Picture 95">
            <a:extLst>
              <a:ext uri="{FF2B5EF4-FFF2-40B4-BE49-F238E27FC236}">
                <a16:creationId xmlns:a16="http://schemas.microsoft.com/office/drawing/2014/main" id="{55D0E711-894F-4293-8361-F88E79671B47}"/>
              </a:ext>
            </a:extLst>
          </p:cNvPr>
          <p:cNvPicPr>
            <a:picLocks noChangeAspect="1"/>
          </p:cNvPicPr>
          <p:nvPr/>
        </p:nvPicPr>
        <p:blipFill>
          <a:blip r:embed="rId3"/>
          <a:stretch>
            <a:fillRect/>
          </a:stretch>
        </p:blipFill>
        <p:spPr>
          <a:xfrm>
            <a:off x="2553201" y="1576518"/>
            <a:ext cx="1790199" cy="2504776"/>
          </a:xfrm>
          <a:prstGeom prst="rect">
            <a:avLst/>
          </a:prstGeom>
        </p:spPr>
      </p:pic>
      <mc:AlternateContent xmlns:mc="http://schemas.openxmlformats.org/markup-compatibility/2006" xmlns:a14="http://schemas.microsoft.com/office/drawing/2010/main">
        <mc:Choice Requires="a14">
          <p:sp>
            <p:nvSpPr>
              <p:cNvPr id="69" name="Title 1">
                <a:extLst>
                  <a:ext uri="{FF2B5EF4-FFF2-40B4-BE49-F238E27FC236}">
                    <a16:creationId xmlns:a16="http://schemas.microsoft.com/office/drawing/2014/main" id="{B46A5D3F-254E-4104-9E32-7AE896E9349F}"/>
                  </a:ext>
                </a:extLst>
              </p:cNvPr>
              <p:cNvSpPr txBox="1">
                <a:spLocks/>
              </p:cNvSpPr>
              <p:nvPr/>
            </p:nvSpPr>
            <p:spPr>
              <a:xfrm>
                <a:off x="365677" y="167936"/>
                <a:ext cx="11548152" cy="765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US" sz="4000" dirty="0">
                    <a:latin typeface="Dubai" panose="020B0503030403030204" pitchFamily="34" charset="-78"/>
                    <a:cs typeface="Dubai" panose="020B0503030403030204" pitchFamily="34" charset="-78"/>
                  </a:rPr>
                  <a:t>Differential Scattering Cross Section (</a:t>
                </a:r>
                <a14:m>
                  <m:oMath xmlns:m="http://schemas.openxmlformats.org/officeDocument/2006/math">
                    <m:sSub>
                      <m:sSubPr>
                        <m:ctrlPr>
                          <a:rPr lang="en-US" sz="4000" i="1">
                            <a:latin typeface="Cambria Math" panose="02040503050406030204" pitchFamily="18" charset="0"/>
                          </a:rPr>
                        </m:ctrlPr>
                      </m:sSubPr>
                      <m:e>
                        <m:r>
                          <m:rPr>
                            <m:sty m:val="p"/>
                          </m:rPr>
                          <a:rPr lang="en-US" sz="4000" b="0">
                            <a:latin typeface="Cambria Math" panose="02040503050406030204" pitchFamily="18" charset="0"/>
                          </a:rPr>
                          <m:t>Δ</m:t>
                        </m:r>
                        <m:r>
                          <a:rPr lang="en-US" sz="4000" i="1">
                            <a:latin typeface="Cambria Math" panose="02040503050406030204" pitchFamily="18" charset="0"/>
                          </a:rPr>
                          <m:t>𝜎</m:t>
                        </m:r>
                      </m:e>
                      <m:sub>
                        <m:r>
                          <a:rPr lang="en-US" sz="4000" i="1">
                            <a:latin typeface="Cambria Math" panose="02040503050406030204" pitchFamily="18" charset="0"/>
                          </a:rPr>
                          <m:t>𝑠</m:t>
                        </m:r>
                      </m:sub>
                    </m:sSub>
                  </m:oMath>
                </a14:m>
                <a:r>
                  <a:rPr lang="en-US" sz="4000" dirty="0">
                    <a:latin typeface="Dubai" panose="020B0503030403030204" pitchFamily="34" charset="-78"/>
                    <a:cs typeface="Dubai" panose="020B0503030403030204" pitchFamily="34" charset="-78"/>
                  </a:rPr>
                  <a:t>)</a:t>
                </a:r>
              </a:p>
            </p:txBody>
          </p:sp>
        </mc:Choice>
        <mc:Fallback xmlns="">
          <p:sp>
            <p:nvSpPr>
              <p:cNvPr id="69" name="Title 1">
                <a:extLst>
                  <a:ext uri="{FF2B5EF4-FFF2-40B4-BE49-F238E27FC236}">
                    <a16:creationId xmlns:a16="http://schemas.microsoft.com/office/drawing/2014/main" id="{B46A5D3F-254E-4104-9E32-7AE896E9349F}"/>
                  </a:ext>
                </a:extLst>
              </p:cNvPr>
              <p:cNvSpPr txBox="1">
                <a:spLocks noRot="1" noChangeAspect="1" noMove="1" noResize="1" noEditPoints="1" noAdjustHandles="1" noChangeArrowheads="1" noChangeShapeType="1" noTextEdit="1"/>
              </p:cNvSpPr>
              <p:nvPr/>
            </p:nvSpPr>
            <p:spPr>
              <a:xfrm>
                <a:off x="365677" y="167936"/>
                <a:ext cx="11548152" cy="765032"/>
              </a:xfrm>
              <a:prstGeom prst="rect">
                <a:avLst/>
              </a:prstGeom>
              <a:blipFill>
                <a:blip r:embed="rId4"/>
                <a:stretch>
                  <a:fillRect t="-10400" b="-30400"/>
                </a:stretch>
              </a:blipFill>
            </p:spPr>
            <p:txBody>
              <a:bodyPr/>
              <a:lstStyle/>
              <a:p>
                <a:r>
                  <a:rPr lang="en-US">
                    <a:noFill/>
                  </a:rPr>
                  <a:t> </a:t>
                </a:r>
              </a:p>
            </p:txBody>
          </p:sp>
        </mc:Fallback>
      </mc:AlternateContent>
      <p:grpSp>
        <p:nvGrpSpPr>
          <p:cNvPr id="42" name="Group 41">
            <a:extLst>
              <a:ext uri="{FF2B5EF4-FFF2-40B4-BE49-F238E27FC236}">
                <a16:creationId xmlns:a16="http://schemas.microsoft.com/office/drawing/2014/main" id="{36AC1A14-4F64-4499-852C-4783B26AEDB5}"/>
              </a:ext>
            </a:extLst>
          </p:cNvPr>
          <p:cNvGrpSpPr/>
          <p:nvPr/>
        </p:nvGrpSpPr>
        <p:grpSpPr>
          <a:xfrm>
            <a:off x="2641434" y="1737263"/>
            <a:ext cx="1632783" cy="2029856"/>
            <a:chOff x="6139753" y="2814072"/>
            <a:chExt cx="2480675" cy="2917634"/>
          </a:xfrm>
        </p:grpSpPr>
        <p:pic>
          <p:nvPicPr>
            <p:cNvPr id="87" name="12.jpg" descr="12.jpg">
              <a:extLst>
                <a:ext uri="{FF2B5EF4-FFF2-40B4-BE49-F238E27FC236}">
                  <a16:creationId xmlns:a16="http://schemas.microsoft.com/office/drawing/2014/main" id="{44EE5119-612F-455D-A8C4-E1436FE7BC50}"/>
                </a:ext>
              </a:extLst>
            </p:cNvPr>
            <p:cNvPicPr>
              <a:picLocks noChangeAspect="1"/>
            </p:cNvPicPr>
            <p:nvPr/>
          </p:nvPicPr>
          <p:blipFill>
            <a:blip r:embed="rId5"/>
            <a:srcRect l="43878" t="49399" r="46795" b="31100"/>
            <a:stretch>
              <a:fillRect/>
            </a:stretch>
          </p:blipFill>
          <p:spPr>
            <a:xfrm>
              <a:off x="6139753" y="2814072"/>
              <a:ext cx="2480675" cy="2917634"/>
            </a:xfrm>
            <a:custGeom>
              <a:avLst/>
              <a:gdLst/>
              <a:ahLst/>
              <a:cxnLst>
                <a:cxn ang="0">
                  <a:pos x="wd2" y="hd2"/>
                </a:cxn>
                <a:cxn ang="5400000">
                  <a:pos x="wd2" y="hd2"/>
                </a:cxn>
                <a:cxn ang="10800000">
                  <a:pos x="wd2" y="hd2"/>
                </a:cxn>
                <a:cxn ang="16200000">
                  <a:pos x="wd2" y="hd2"/>
                </a:cxn>
              </a:cxnLst>
              <a:rect l="0" t="0" r="r" b="b"/>
              <a:pathLst>
                <a:path w="21594" h="21540" extrusionOk="0">
                  <a:moveTo>
                    <a:pt x="11244" y="4"/>
                  </a:moveTo>
                  <a:cubicBezTo>
                    <a:pt x="8595" y="-46"/>
                    <a:pt x="5855" y="353"/>
                    <a:pt x="3588" y="1273"/>
                  </a:cubicBezTo>
                  <a:cubicBezTo>
                    <a:pt x="2067" y="1889"/>
                    <a:pt x="875" y="2765"/>
                    <a:pt x="354" y="3649"/>
                  </a:cubicBezTo>
                  <a:cubicBezTo>
                    <a:pt x="-4" y="4257"/>
                    <a:pt x="-6" y="4298"/>
                    <a:pt x="2" y="10766"/>
                  </a:cubicBezTo>
                  <a:lnTo>
                    <a:pt x="9" y="17271"/>
                  </a:lnTo>
                  <a:lnTo>
                    <a:pt x="403" y="17927"/>
                  </a:lnTo>
                  <a:cubicBezTo>
                    <a:pt x="1482" y="19733"/>
                    <a:pt x="5048" y="21197"/>
                    <a:pt x="9022" y="21467"/>
                  </a:cubicBezTo>
                  <a:cubicBezTo>
                    <a:pt x="9863" y="21524"/>
                    <a:pt x="10767" y="21554"/>
                    <a:pt x="11033" y="21534"/>
                  </a:cubicBezTo>
                  <a:cubicBezTo>
                    <a:pt x="11298" y="21514"/>
                    <a:pt x="12078" y="21465"/>
                    <a:pt x="12764" y="21426"/>
                  </a:cubicBezTo>
                  <a:cubicBezTo>
                    <a:pt x="15872" y="21246"/>
                    <a:pt x="19360" y="20000"/>
                    <a:pt x="20571" y="18639"/>
                  </a:cubicBezTo>
                  <a:cubicBezTo>
                    <a:pt x="21556" y="17533"/>
                    <a:pt x="21495" y="18009"/>
                    <a:pt x="21546" y="10915"/>
                  </a:cubicBezTo>
                  <a:lnTo>
                    <a:pt x="21594" y="4373"/>
                  </a:lnTo>
                  <a:lnTo>
                    <a:pt x="21148" y="3631"/>
                  </a:lnTo>
                  <a:cubicBezTo>
                    <a:pt x="19825" y="1414"/>
                    <a:pt x="15659" y="87"/>
                    <a:pt x="11244" y="4"/>
                  </a:cubicBezTo>
                  <a:close/>
                </a:path>
              </a:pathLst>
            </a:custGeom>
            <a:ln w="12700">
              <a:miter lim="400000"/>
            </a:ln>
          </p:spPr>
        </p:pic>
        <p:sp>
          <p:nvSpPr>
            <p:cNvPr id="41" name="Oval 40">
              <a:extLst>
                <a:ext uri="{FF2B5EF4-FFF2-40B4-BE49-F238E27FC236}">
                  <a16:creationId xmlns:a16="http://schemas.microsoft.com/office/drawing/2014/main" id="{9108975D-66D8-44E1-ABC8-776D1B2F9F42}"/>
                </a:ext>
              </a:extLst>
            </p:cNvPr>
            <p:cNvSpPr/>
            <p:nvPr/>
          </p:nvSpPr>
          <p:spPr>
            <a:xfrm>
              <a:off x="6421120" y="2999974"/>
              <a:ext cx="1889760" cy="1079265"/>
            </a:xfrm>
            <a:prstGeom prst="ellipse">
              <a:avLst/>
            </a:prstGeom>
            <a:solidFill>
              <a:srgbClr val="BEB9A1"/>
            </a:solidFill>
            <a:ln>
              <a:solidFill>
                <a:srgbClr val="BEB9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6" name="Picture 55">
            <a:extLst>
              <a:ext uri="{FF2B5EF4-FFF2-40B4-BE49-F238E27FC236}">
                <a16:creationId xmlns:a16="http://schemas.microsoft.com/office/drawing/2014/main" id="{B61E58E5-ED73-49E1-97B8-C55A7A4AA2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0537" y="1481965"/>
            <a:ext cx="1904904" cy="1263123"/>
          </a:xfrm>
          <a:prstGeom prst="rect">
            <a:avLst/>
          </a:prstGeom>
        </p:spPr>
      </p:pic>
      <p:grpSp>
        <p:nvGrpSpPr>
          <p:cNvPr id="60" name="Group 59">
            <a:extLst>
              <a:ext uri="{FF2B5EF4-FFF2-40B4-BE49-F238E27FC236}">
                <a16:creationId xmlns:a16="http://schemas.microsoft.com/office/drawing/2014/main" id="{60A627FC-FBAE-458B-8942-08B7F2F98186}"/>
              </a:ext>
            </a:extLst>
          </p:cNvPr>
          <p:cNvGrpSpPr/>
          <p:nvPr/>
        </p:nvGrpSpPr>
        <p:grpSpPr>
          <a:xfrm>
            <a:off x="174749" y="2513701"/>
            <a:ext cx="2285854" cy="910284"/>
            <a:chOff x="174749" y="3113795"/>
            <a:chExt cx="2285854" cy="910284"/>
          </a:xfrm>
        </p:grpSpPr>
        <p:pic>
          <p:nvPicPr>
            <p:cNvPr id="95" name="Graphic 94">
              <a:extLst>
                <a:ext uri="{FF2B5EF4-FFF2-40B4-BE49-F238E27FC236}">
                  <a16:creationId xmlns:a16="http://schemas.microsoft.com/office/drawing/2014/main" id="{B95A9893-F48C-44AF-B17B-6C0E46D8E3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4749" y="3113795"/>
              <a:ext cx="2084637" cy="910284"/>
            </a:xfrm>
            <a:prstGeom prst="rect">
              <a:avLst/>
            </a:prstGeom>
          </p:spPr>
        </p:pic>
        <p:cxnSp>
          <p:nvCxnSpPr>
            <p:cNvPr id="97" name="Straight Arrow Connector 96">
              <a:extLst>
                <a:ext uri="{FF2B5EF4-FFF2-40B4-BE49-F238E27FC236}">
                  <a16:creationId xmlns:a16="http://schemas.microsoft.com/office/drawing/2014/main" id="{57A18259-9DB9-4B77-A9FE-A97B85AE88DD}"/>
                </a:ext>
              </a:extLst>
            </p:cNvPr>
            <p:cNvCxnSpPr>
              <a:cxnSpLocks/>
              <a:stCxn id="95" idx="1"/>
            </p:cNvCxnSpPr>
            <p:nvPr/>
          </p:nvCxnSpPr>
          <p:spPr>
            <a:xfrm>
              <a:off x="174749" y="3568937"/>
              <a:ext cx="2285854"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3C44F5CD-8E7C-454D-9D8A-8F5F4B451B66}"/>
              </a:ext>
            </a:extLst>
          </p:cNvPr>
          <p:cNvGrpSpPr/>
          <p:nvPr/>
        </p:nvGrpSpPr>
        <p:grpSpPr>
          <a:xfrm>
            <a:off x="4340468" y="2224069"/>
            <a:ext cx="1636467" cy="1377223"/>
            <a:chOff x="4369046" y="3147957"/>
            <a:chExt cx="1363639" cy="1053429"/>
          </a:xfrm>
        </p:grpSpPr>
        <p:pic>
          <p:nvPicPr>
            <p:cNvPr id="98" name="Graphic 97">
              <a:extLst>
                <a:ext uri="{FF2B5EF4-FFF2-40B4-BE49-F238E27FC236}">
                  <a16:creationId xmlns:a16="http://schemas.microsoft.com/office/drawing/2014/main" id="{7B55A3D1-031E-4EE4-8177-AD1ADA9A0899}"/>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b="55852"/>
            <a:stretch/>
          </p:blipFill>
          <p:spPr>
            <a:xfrm>
              <a:off x="4369046" y="3147957"/>
              <a:ext cx="697369" cy="224255"/>
            </a:xfrm>
            <a:prstGeom prst="rect">
              <a:avLst/>
            </a:prstGeom>
          </p:spPr>
        </p:pic>
        <p:sp>
          <p:nvSpPr>
            <p:cNvPr id="99" name="Rectangle 98">
              <a:extLst>
                <a:ext uri="{FF2B5EF4-FFF2-40B4-BE49-F238E27FC236}">
                  <a16:creationId xmlns:a16="http://schemas.microsoft.com/office/drawing/2014/main" id="{0C451E14-E8D3-4027-8CDA-19076040478F}"/>
                </a:ext>
              </a:extLst>
            </p:cNvPr>
            <p:cNvSpPr/>
            <p:nvPr/>
          </p:nvSpPr>
          <p:spPr>
            <a:xfrm>
              <a:off x="5088456" y="3422203"/>
              <a:ext cx="184080" cy="37173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cxnSp>
          <p:nvCxnSpPr>
            <p:cNvPr id="100" name="Connector: Elbow 99">
              <a:extLst>
                <a:ext uri="{FF2B5EF4-FFF2-40B4-BE49-F238E27FC236}">
                  <a16:creationId xmlns:a16="http://schemas.microsoft.com/office/drawing/2014/main" id="{D0EB3A24-8A33-43F8-B8FD-2937300AB2B7}"/>
                </a:ext>
              </a:extLst>
            </p:cNvPr>
            <p:cNvCxnSpPr>
              <a:cxnSpLocks/>
              <a:endCxn id="99" idx="0"/>
            </p:cNvCxnSpPr>
            <p:nvPr/>
          </p:nvCxnSpPr>
          <p:spPr>
            <a:xfrm>
              <a:off x="4973143" y="3295934"/>
              <a:ext cx="207352" cy="126268"/>
            </a:xfrm>
            <a:prstGeom prst="bentConnector2">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57EF692-2C04-46B5-BAF0-10BD65F9B010}"/>
                </a:ext>
              </a:extLst>
            </p:cNvPr>
            <p:cNvCxnSpPr>
              <a:cxnSpLocks/>
            </p:cNvCxnSpPr>
            <p:nvPr/>
          </p:nvCxnSpPr>
          <p:spPr>
            <a:xfrm>
              <a:off x="4982953" y="4063861"/>
              <a:ext cx="39508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32829AC-F4D9-4E54-85E4-81B0E88628F2}"/>
                </a:ext>
              </a:extLst>
            </p:cNvPr>
            <p:cNvCxnSpPr>
              <a:cxnSpLocks/>
            </p:cNvCxnSpPr>
            <p:nvPr/>
          </p:nvCxnSpPr>
          <p:spPr>
            <a:xfrm>
              <a:off x="5049594" y="4124172"/>
              <a:ext cx="26392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074D627F-6FFB-48E2-8E55-21FA464ACB62}"/>
                    </a:ext>
                  </a:extLst>
                </p:cNvPr>
                <p:cNvSpPr txBox="1"/>
                <p:nvPr/>
              </p:nvSpPr>
              <p:spPr>
                <a:xfrm>
                  <a:off x="5307862" y="3366983"/>
                  <a:ext cx="424823" cy="461666"/>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𝑍</m:t>
                            </m:r>
                          </m:e>
                          <m:sub>
                            <m:r>
                              <a:rPr lang="en-US" sz="2400" b="0" i="1" smtClean="0">
                                <a:solidFill>
                                  <a:schemeClr val="bg1"/>
                                </a:solidFill>
                                <a:latin typeface="Cambria Math" panose="02040503050406030204" pitchFamily="18" charset="0"/>
                              </a:rPr>
                              <m:t>𝑒</m:t>
                            </m:r>
                          </m:sub>
                        </m:sSub>
                      </m:oMath>
                    </m:oMathPara>
                  </a14:m>
                  <a:endParaRPr lang="en-US" sz="2400" dirty="0">
                    <a:solidFill>
                      <a:schemeClr val="bg1"/>
                    </a:solidFill>
                  </a:endParaRPr>
                </a:p>
              </p:txBody>
            </p:sp>
          </mc:Choice>
          <mc:Fallback xmlns="">
            <p:sp>
              <p:nvSpPr>
                <p:cNvPr id="103" name="TextBox 102">
                  <a:extLst>
                    <a:ext uri="{FF2B5EF4-FFF2-40B4-BE49-F238E27FC236}">
                      <a16:creationId xmlns:a16="http://schemas.microsoft.com/office/drawing/2014/main" id="{074D627F-6FFB-48E2-8E55-21FA464ACB62}"/>
                    </a:ext>
                  </a:extLst>
                </p:cNvPr>
                <p:cNvSpPr txBox="1">
                  <a:spLocks noRot="1" noChangeAspect="1" noMove="1" noResize="1" noEditPoints="1" noAdjustHandles="1" noChangeArrowheads="1" noChangeShapeType="1" noTextEdit="1"/>
                </p:cNvSpPr>
                <p:nvPr/>
              </p:nvSpPr>
              <p:spPr>
                <a:xfrm>
                  <a:off x="5307862" y="3366983"/>
                  <a:ext cx="424823" cy="461666"/>
                </a:xfrm>
                <a:prstGeom prst="rect">
                  <a:avLst/>
                </a:prstGeom>
                <a:blipFill>
                  <a:blip r:embed="rId11"/>
                  <a:stretch>
                    <a:fillRect l="-2410"/>
                  </a:stretch>
                </a:blipFill>
                <a:ln w="19050">
                  <a:noFill/>
                </a:ln>
              </p:spPr>
              <p:txBody>
                <a:bodyPr/>
                <a:lstStyle/>
                <a:p>
                  <a:r>
                    <a:rPr lang="en-US">
                      <a:noFill/>
                    </a:rPr>
                    <a:t> </a:t>
                  </a:r>
                </a:p>
              </p:txBody>
            </p:sp>
          </mc:Fallback>
        </mc:AlternateContent>
        <p:cxnSp>
          <p:nvCxnSpPr>
            <p:cNvPr id="111" name="Straight Connector 110">
              <a:extLst>
                <a:ext uri="{FF2B5EF4-FFF2-40B4-BE49-F238E27FC236}">
                  <a16:creationId xmlns:a16="http://schemas.microsoft.com/office/drawing/2014/main" id="{2676373B-0632-4E3C-8D84-83A498831375}"/>
                </a:ext>
              </a:extLst>
            </p:cNvPr>
            <p:cNvCxnSpPr>
              <a:cxnSpLocks/>
            </p:cNvCxnSpPr>
            <p:nvPr/>
          </p:nvCxnSpPr>
          <p:spPr>
            <a:xfrm>
              <a:off x="5180494" y="3784402"/>
              <a:ext cx="0" cy="2715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AAB1284-3523-4C8C-80A0-9F9D81BB2E1C}"/>
                </a:ext>
              </a:extLst>
            </p:cNvPr>
            <p:cNvCxnSpPr>
              <a:cxnSpLocks/>
            </p:cNvCxnSpPr>
            <p:nvPr/>
          </p:nvCxnSpPr>
          <p:spPr>
            <a:xfrm>
              <a:off x="5125238" y="4201386"/>
              <a:ext cx="12330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3C7D78B7-DA53-4370-9604-351B51458B7C}"/>
              </a:ext>
            </a:extLst>
          </p:cNvPr>
          <p:cNvGrpSpPr/>
          <p:nvPr/>
        </p:nvGrpSpPr>
        <p:grpSpPr>
          <a:xfrm>
            <a:off x="6886572" y="1720751"/>
            <a:ext cx="5157787" cy="2296253"/>
            <a:chOff x="6310561" y="2144636"/>
            <a:chExt cx="5881439" cy="2568728"/>
          </a:xfrm>
        </p:grpSpPr>
        <p:grpSp>
          <p:nvGrpSpPr>
            <p:cNvPr id="117" name="Group 116">
              <a:extLst>
                <a:ext uri="{FF2B5EF4-FFF2-40B4-BE49-F238E27FC236}">
                  <a16:creationId xmlns:a16="http://schemas.microsoft.com/office/drawing/2014/main" id="{CFB1394C-805F-443C-A8A6-D7025F997139}"/>
                </a:ext>
              </a:extLst>
            </p:cNvPr>
            <p:cNvGrpSpPr/>
            <p:nvPr/>
          </p:nvGrpSpPr>
          <p:grpSpPr>
            <a:xfrm>
              <a:off x="6310561" y="2144636"/>
              <a:ext cx="5881439" cy="2568728"/>
              <a:chOff x="7335457" y="1910483"/>
              <a:chExt cx="4801720" cy="2097159"/>
            </a:xfrm>
          </p:grpSpPr>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2575DF47-BAD8-49AE-936E-E32B9CACCCC7}"/>
                      </a:ext>
                    </a:extLst>
                  </p:cNvPr>
                  <p:cNvSpPr txBox="1"/>
                  <p:nvPr/>
                </p:nvSpPr>
                <p:spPr>
                  <a:xfrm>
                    <a:off x="7335457" y="2300072"/>
                    <a:ext cx="605758" cy="37691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𝑅</m:t>
                              </m:r>
                            </m:e>
                            <m:sub>
                              <m:r>
                                <a:rPr lang="en-US" sz="2400" b="0" i="1" smtClean="0">
                                  <a:solidFill>
                                    <a:schemeClr val="bg1"/>
                                  </a:solidFill>
                                  <a:latin typeface="Cambria Math" panose="02040503050406030204" pitchFamily="18" charset="0"/>
                                </a:rPr>
                                <m:t>𝑟</m:t>
                              </m:r>
                            </m:sub>
                          </m:sSub>
                        </m:oMath>
                      </m:oMathPara>
                    </a14:m>
                    <a:endParaRPr lang="en-US" sz="2400" dirty="0">
                      <a:solidFill>
                        <a:schemeClr val="bg1"/>
                      </a:solidFill>
                    </a:endParaRPr>
                  </a:p>
                </p:txBody>
              </p:sp>
            </mc:Choice>
            <mc:Fallback xmlns="">
              <p:sp>
                <p:nvSpPr>
                  <p:cNvPr id="35" name="TextBox 34">
                    <a:extLst>
                      <a:ext uri="{FF2B5EF4-FFF2-40B4-BE49-F238E27FC236}">
                        <a16:creationId xmlns:a16="http://schemas.microsoft.com/office/drawing/2014/main" id="{0A107EF4-5333-66BE-E5C3-899D266E1DF4}"/>
                      </a:ext>
                    </a:extLst>
                  </p:cNvPr>
                  <p:cNvSpPr txBox="1">
                    <a:spLocks noRot="1" noChangeAspect="1" noMove="1" noResize="1" noEditPoints="1" noAdjustHandles="1" noChangeArrowheads="1" noChangeShapeType="1" noTextEdit="1"/>
                  </p:cNvSpPr>
                  <p:nvPr/>
                </p:nvSpPr>
                <p:spPr>
                  <a:xfrm>
                    <a:off x="7335457" y="2300072"/>
                    <a:ext cx="605758" cy="376912"/>
                  </a:xfrm>
                  <a:prstGeom prst="rect">
                    <a:avLst/>
                  </a:prstGeom>
                  <a:blipFill>
                    <a:blip r:embed="rId21"/>
                    <a:stretch>
                      <a:fillRect/>
                    </a:stretch>
                  </a:blipFill>
                  <a:ln>
                    <a:noFill/>
                  </a:ln>
                </p:spPr>
                <p:txBody>
                  <a:bodyPr/>
                  <a:lstStyle/>
                  <a:p>
                    <a:r>
                      <a:rPr lang="en-US">
                        <a:noFill/>
                      </a:rPr>
                      <a:t> </a:t>
                    </a:r>
                  </a:p>
                </p:txBody>
              </p:sp>
            </mc:Fallback>
          </mc:AlternateContent>
          <p:grpSp>
            <p:nvGrpSpPr>
              <p:cNvPr id="122" name="Group 121">
                <a:extLst>
                  <a:ext uri="{FF2B5EF4-FFF2-40B4-BE49-F238E27FC236}">
                    <a16:creationId xmlns:a16="http://schemas.microsoft.com/office/drawing/2014/main" id="{0AA53701-64F7-43A3-8325-50744B8033F2}"/>
                  </a:ext>
                </a:extLst>
              </p:cNvPr>
              <p:cNvGrpSpPr/>
              <p:nvPr/>
            </p:nvGrpSpPr>
            <p:grpSpPr>
              <a:xfrm>
                <a:off x="7629904" y="1910483"/>
                <a:ext cx="4507273" cy="2097159"/>
                <a:chOff x="7350504" y="2100983"/>
                <a:chExt cx="4507273" cy="2097159"/>
              </a:xfrm>
            </p:grpSpPr>
            <p:pic>
              <p:nvPicPr>
                <p:cNvPr id="123" name="Graphic 122">
                  <a:extLst>
                    <a:ext uri="{FF2B5EF4-FFF2-40B4-BE49-F238E27FC236}">
                      <a16:creationId xmlns:a16="http://schemas.microsoft.com/office/drawing/2014/main" id="{91E0D1AB-918E-4E22-9819-0EFE93D648F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351808" y="2100983"/>
                  <a:ext cx="4463785" cy="2097159"/>
                </a:xfrm>
                <a:prstGeom prst="rect">
                  <a:avLst/>
                </a:prstGeom>
              </p:spPr>
            </p:pic>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990EB9CD-167A-4CA2-86AA-C957394AFAA1}"/>
                        </a:ext>
                      </a:extLst>
                    </p:cNvPr>
                    <p:cNvSpPr txBox="1"/>
                    <p:nvPr/>
                  </p:nvSpPr>
                  <p:spPr>
                    <a:xfrm>
                      <a:off x="7350504" y="3239699"/>
                      <a:ext cx="605758" cy="37691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𝐹</m:t>
                                </m:r>
                              </m:e>
                              <m:sub>
                                <m:r>
                                  <a:rPr lang="en-US" sz="2400" b="0" i="1" smtClean="0">
                                    <a:solidFill>
                                      <a:schemeClr val="bg1"/>
                                    </a:solidFill>
                                    <a:latin typeface="Cambria Math" panose="02040503050406030204" pitchFamily="18" charset="0"/>
                                  </a:rPr>
                                  <m:t>𝑏</m:t>
                                </m:r>
                              </m:sub>
                            </m:sSub>
                          </m:oMath>
                        </m:oMathPara>
                      </a14:m>
                      <a:endParaRPr lang="en-US" sz="2400" dirty="0">
                        <a:solidFill>
                          <a:schemeClr val="bg1"/>
                        </a:solidFill>
                      </a:endParaRPr>
                    </a:p>
                  </p:txBody>
                </p:sp>
              </mc:Choice>
              <mc:Fallback xmlns="">
                <p:sp>
                  <p:nvSpPr>
                    <p:cNvPr id="38" name="TextBox 37">
                      <a:extLst>
                        <a:ext uri="{FF2B5EF4-FFF2-40B4-BE49-F238E27FC236}">
                          <a16:creationId xmlns:a16="http://schemas.microsoft.com/office/drawing/2014/main" id="{3FE37AC5-5842-8DF7-4B66-C9C697DD9BCD}"/>
                        </a:ext>
                      </a:extLst>
                    </p:cNvPr>
                    <p:cNvSpPr txBox="1">
                      <a:spLocks noRot="1" noChangeAspect="1" noMove="1" noResize="1" noEditPoints="1" noAdjustHandles="1" noChangeArrowheads="1" noChangeShapeType="1" noTextEdit="1"/>
                    </p:cNvSpPr>
                    <p:nvPr/>
                  </p:nvSpPr>
                  <p:spPr>
                    <a:xfrm>
                      <a:off x="7350504" y="3239699"/>
                      <a:ext cx="605758" cy="376912"/>
                    </a:xfrm>
                    <a:prstGeom prst="rect">
                      <a:avLst/>
                    </a:prstGeom>
                    <a:blipFill>
                      <a:blip r:embed="rId24"/>
                      <a:stretch>
                        <a:fillRect b="-13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7F189406-D790-4868-9ED3-6A145B526882}"/>
                        </a:ext>
                      </a:extLst>
                    </p:cNvPr>
                    <p:cNvSpPr txBox="1"/>
                    <p:nvPr/>
                  </p:nvSpPr>
                  <p:spPr>
                    <a:xfrm>
                      <a:off x="11252019" y="3226631"/>
                      <a:ext cx="605758" cy="37691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𝑉</m:t>
                            </m:r>
                          </m:oMath>
                        </m:oMathPara>
                      </a14:m>
                      <a:endParaRPr lang="en-US" sz="2400" dirty="0">
                        <a:solidFill>
                          <a:schemeClr val="bg1"/>
                        </a:solidFill>
                      </a:endParaRPr>
                    </a:p>
                  </p:txBody>
                </p:sp>
              </mc:Choice>
              <mc:Fallback xmlns="">
                <p:sp>
                  <p:nvSpPr>
                    <p:cNvPr id="39" name="TextBox 38">
                      <a:extLst>
                        <a:ext uri="{FF2B5EF4-FFF2-40B4-BE49-F238E27FC236}">
                          <a16:creationId xmlns:a16="http://schemas.microsoft.com/office/drawing/2014/main" id="{6D46524D-EF7B-DDE6-3C2E-5B4BF52736DF}"/>
                        </a:ext>
                      </a:extLst>
                    </p:cNvPr>
                    <p:cNvSpPr txBox="1">
                      <a:spLocks noRot="1" noChangeAspect="1" noMove="1" noResize="1" noEditPoints="1" noAdjustHandles="1" noChangeArrowheads="1" noChangeShapeType="1" noTextEdit="1"/>
                    </p:cNvSpPr>
                    <p:nvPr/>
                  </p:nvSpPr>
                  <p:spPr>
                    <a:xfrm>
                      <a:off x="11252019" y="3226631"/>
                      <a:ext cx="605758" cy="376912"/>
                    </a:xfrm>
                    <a:prstGeom prst="rect">
                      <a:avLst/>
                    </a:prstGeom>
                    <a:blipFill>
                      <a:blip r:embed="rId2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792B46BB-7913-4CD7-B26B-6E8F4F0ED58E}"/>
                        </a:ext>
                      </a:extLst>
                    </p:cNvPr>
                    <p:cNvSpPr txBox="1"/>
                    <p:nvPr/>
                  </p:nvSpPr>
                  <p:spPr>
                    <a:xfrm>
                      <a:off x="10946904" y="2540410"/>
                      <a:ext cx="605758" cy="37691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𝑍</m:t>
                                </m:r>
                              </m:e>
                              <m:sub>
                                <m:r>
                                  <a:rPr lang="en-US" sz="2400" b="0" i="1" smtClean="0">
                                    <a:solidFill>
                                      <a:schemeClr val="bg1"/>
                                    </a:solidFill>
                                    <a:latin typeface="Cambria Math" panose="02040503050406030204" pitchFamily="18" charset="0"/>
                                  </a:rPr>
                                  <m:t>𝑒</m:t>
                                </m:r>
                              </m:sub>
                            </m:sSub>
                          </m:oMath>
                        </m:oMathPara>
                      </a14:m>
                      <a:endParaRPr lang="en-US" sz="2400" dirty="0">
                        <a:solidFill>
                          <a:schemeClr val="bg1"/>
                        </a:solidFill>
                      </a:endParaRPr>
                    </a:p>
                  </p:txBody>
                </p:sp>
              </mc:Choice>
              <mc:Fallback xmlns="">
                <p:sp>
                  <p:nvSpPr>
                    <p:cNvPr id="40" name="TextBox 39">
                      <a:extLst>
                        <a:ext uri="{FF2B5EF4-FFF2-40B4-BE49-F238E27FC236}">
                          <a16:creationId xmlns:a16="http://schemas.microsoft.com/office/drawing/2014/main" id="{148722BE-9A5D-F28A-149A-C57999E6DF9B}"/>
                        </a:ext>
                      </a:extLst>
                    </p:cNvPr>
                    <p:cNvSpPr txBox="1">
                      <a:spLocks noRot="1" noChangeAspect="1" noMove="1" noResize="1" noEditPoints="1" noAdjustHandles="1" noChangeArrowheads="1" noChangeShapeType="1" noTextEdit="1"/>
                    </p:cNvSpPr>
                    <p:nvPr/>
                  </p:nvSpPr>
                  <p:spPr>
                    <a:xfrm>
                      <a:off x="10946904" y="2540410"/>
                      <a:ext cx="605758" cy="376912"/>
                    </a:xfrm>
                    <a:prstGeom prst="rect">
                      <a:avLst/>
                    </a:prstGeom>
                    <a:blipFill>
                      <a:blip r:embed="rId26"/>
                      <a:stretch>
                        <a:fillRect/>
                      </a:stretch>
                    </a:blipFill>
                    <a:ln>
                      <a:noFill/>
                    </a:ln>
                  </p:spPr>
                  <p:txBody>
                    <a:bodyPr/>
                    <a:lstStyle/>
                    <a:p>
                      <a:r>
                        <a:rPr lang="en-US">
                          <a:noFill/>
                        </a:rPr>
                        <a:t> </a:t>
                      </a:r>
                    </a:p>
                  </p:txBody>
                </p:sp>
              </mc:Fallback>
            </mc:AlternateContent>
            <p:cxnSp>
              <p:nvCxnSpPr>
                <p:cNvPr id="127" name="Connector: Elbow 126">
                  <a:extLst>
                    <a:ext uri="{FF2B5EF4-FFF2-40B4-BE49-F238E27FC236}">
                      <a16:creationId xmlns:a16="http://schemas.microsoft.com/office/drawing/2014/main" id="{6AC62549-0719-483D-80DC-A60990014791}"/>
                    </a:ext>
                  </a:extLst>
                </p:cNvPr>
                <p:cNvCxnSpPr>
                  <a:cxnSpLocks/>
                </p:cNvCxnSpPr>
                <p:nvPr/>
              </p:nvCxnSpPr>
              <p:spPr>
                <a:xfrm rot="5400000" flipH="1" flipV="1">
                  <a:off x="8158885" y="3022540"/>
                  <a:ext cx="452802" cy="246683"/>
                </a:xfrm>
                <a:prstGeom prst="bentConnector3">
                  <a:avLst>
                    <a:gd name="adj1" fmla="val 100485"/>
                  </a:avLst>
                </a:prstGeom>
                <a:ln w="127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128" name="Connector: Elbow 127">
                  <a:extLst>
                    <a:ext uri="{FF2B5EF4-FFF2-40B4-BE49-F238E27FC236}">
                      <a16:creationId xmlns:a16="http://schemas.microsoft.com/office/drawing/2014/main" id="{7C6615E8-CB89-4C10-8C95-101181C52862}"/>
                    </a:ext>
                  </a:extLst>
                </p:cNvPr>
                <p:cNvCxnSpPr>
                  <a:cxnSpLocks/>
                </p:cNvCxnSpPr>
                <p:nvPr/>
              </p:nvCxnSpPr>
              <p:spPr>
                <a:xfrm rot="16200000" flipV="1">
                  <a:off x="10509528" y="3022539"/>
                  <a:ext cx="452802" cy="246683"/>
                </a:xfrm>
                <a:prstGeom prst="bentConnector3">
                  <a:avLst>
                    <a:gd name="adj1" fmla="val 100485"/>
                  </a:avLst>
                </a:prstGeom>
                <a:ln w="12700">
                  <a:solidFill>
                    <a:schemeClr val="bg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ED218A6B-DC98-45F8-947D-2D0106BC7112}"/>
                        </a:ext>
                      </a:extLst>
                    </p:cNvPr>
                    <p:cNvSpPr txBox="1"/>
                    <p:nvPr/>
                  </p:nvSpPr>
                  <p:spPr>
                    <a:xfrm>
                      <a:off x="8090565" y="3314885"/>
                      <a:ext cx="401601" cy="37691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𝑍</m:t>
                                </m:r>
                              </m:e>
                              <m:sub>
                                <m:r>
                                  <a:rPr lang="en-US" sz="2400" b="0" i="1" smtClean="0">
                                    <a:solidFill>
                                      <a:schemeClr val="bg1"/>
                                    </a:solidFill>
                                    <a:latin typeface="Cambria Math" panose="02040503050406030204" pitchFamily="18" charset="0"/>
                                  </a:rPr>
                                  <m:t>𝑜</m:t>
                                </m:r>
                              </m:sub>
                            </m:sSub>
                          </m:oMath>
                        </m:oMathPara>
                      </a14:m>
                      <a:endParaRPr lang="en-US" sz="2400" dirty="0">
                        <a:solidFill>
                          <a:schemeClr val="bg1"/>
                        </a:solidFill>
                      </a:endParaRPr>
                    </a:p>
                  </p:txBody>
                </p:sp>
              </mc:Choice>
              <mc:Fallback xmlns="">
                <p:sp>
                  <p:nvSpPr>
                    <p:cNvPr id="43" name="TextBox 42">
                      <a:extLst>
                        <a:ext uri="{FF2B5EF4-FFF2-40B4-BE49-F238E27FC236}">
                          <a16:creationId xmlns:a16="http://schemas.microsoft.com/office/drawing/2014/main" id="{8C64C32F-DAFC-96A4-B778-0AB65922F64D}"/>
                        </a:ext>
                      </a:extLst>
                    </p:cNvPr>
                    <p:cNvSpPr txBox="1">
                      <a:spLocks noRot="1" noChangeAspect="1" noMove="1" noResize="1" noEditPoints="1" noAdjustHandles="1" noChangeArrowheads="1" noChangeShapeType="1" noTextEdit="1"/>
                    </p:cNvSpPr>
                    <p:nvPr/>
                  </p:nvSpPr>
                  <p:spPr>
                    <a:xfrm>
                      <a:off x="8090565" y="3314885"/>
                      <a:ext cx="401601" cy="376912"/>
                    </a:xfrm>
                    <a:prstGeom prst="rect">
                      <a:avLst/>
                    </a:prstGeom>
                    <a:blipFill>
                      <a:blip r:embed="rId27"/>
                      <a:stretch>
                        <a:fillRect l="-246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C12472CC-D04B-4822-9418-9DCAB21FED90}"/>
                        </a:ext>
                      </a:extLst>
                    </p:cNvPr>
                    <p:cNvSpPr txBox="1"/>
                    <p:nvPr/>
                  </p:nvSpPr>
                  <p:spPr>
                    <a:xfrm>
                      <a:off x="10506569" y="3276295"/>
                      <a:ext cx="605758" cy="37691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𝑍</m:t>
                                </m:r>
                              </m:e>
                              <m:sub>
                                <m:r>
                                  <a:rPr lang="en-US" sz="2400" b="0" i="1" smtClean="0">
                                    <a:solidFill>
                                      <a:schemeClr val="bg1"/>
                                    </a:solidFill>
                                    <a:latin typeface="Cambria Math" panose="02040503050406030204" pitchFamily="18" charset="0"/>
                                  </a:rPr>
                                  <m:t>𝑖𝑛</m:t>
                                </m:r>
                              </m:sub>
                            </m:sSub>
                          </m:oMath>
                        </m:oMathPara>
                      </a14:m>
                      <a:endParaRPr lang="en-US" sz="2400" dirty="0">
                        <a:solidFill>
                          <a:schemeClr val="bg1"/>
                        </a:solidFill>
                      </a:endParaRPr>
                    </a:p>
                  </p:txBody>
                </p:sp>
              </mc:Choice>
              <mc:Fallback xmlns="">
                <p:sp>
                  <p:nvSpPr>
                    <p:cNvPr id="130" name="TextBox 129">
                      <a:extLst>
                        <a:ext uri="{FF2B5EF4-FFF2-40B4-BE49-F238E27FC236}">
                          <a16:creationId xmlns:a16="http://schemas.microsoft.com/office/drawing/2014/main" id="{C12472CC-D04B-4822-9418-9DCAB21FED90}"/>
                        </a:ext>
                      </a:extLst>
                    </p:cNvPr>
                    <p:cNvSpPr txBox="1">
                      <a:spLocks noRot="1" noChangeAspect="1" noMove="1" noResize="1" noEditPoints="1" noAdjustHandles="1" noChangeArrowheads="1" noChangeShapeType="1" noTextEdit="1"/>
                    </p:cNvSpPr>
                    <p:nvPr/>
                  </p:nvSpPr>
                  <p:spPr>
                    <a:xfrm>
                      <a:off x="10506569" y="3276295"/>
                      <a:ext cx="605758" cy="376912"/>
                    </a:xfrm>
                    <a:prstGeom prst="rect">
                      <a:avLst/>
                    </a:prstGeom>
                    <a:blipFill>
                      <a:blip r:embed="rId28"/>
                      <a:stretch>
                        <a:fillRect b="-14706"/>
                      </a:stretch>
                    </a:blipFill>
                    <a:ln>
                      <a:noFill/>
                    </a:ln>
                  </p:spPr>
                  <p:txBody>
                    <a:bodyPr/>
                    <a:lstStyle/>
                    <a:p>
                      <a:r>
                        <a:rPr lang="en-US">
                          <a:noFill/>
                        </a:rPr>
                        <a:t> </a:t>
                      </a:r>
                    </a:p>
                  </p:txBody>
                </p:sp>
              </mc:Fallback>
            </mc:AlternateContent>
          </p:grpSp>
        </p:grpSp>
        <p:grpSp>
          <p:nvGrpSpPr>
            <p:cNvPr id="118" name="Group 117">
              <a:extLst>
                <a:ext uri="{FF2B5EF4-FFF2-40B4-BE49-F238E27FC236}">
                  <a16:creationId xmlns:a16="http://schemas.microsoft.com/office/drawing/2014/main" id="{1BC7828F-03E4-4309-A921-4CDE23F8CD5F}"/>
                </a:ext>
              </a:extLst>
            </p:cNvPr>
            <p:cNvGrpSpPr/>
            <p:nvPr/>
          </p:nvGrpSpPr>
          <p:grpSpPr>
            <a:xfrm>
              <a:off x="10888498" y="2189830"/>
              <a:ext cx="881993" cy="351702"/>
              <a:chOff x="10888498" y="2189830"/>
              <a:chExt cx="881993" cy="351702"/>
            </a:xfrm>
          </p:grpSpPr>
          <p:sp>
            <p:nvSpPr>
              <p:cNvPr id="119" name="Rectangle 118">
                <a:extLst>
                  <a:ext uri="{FF2B5EF4-FFF2-40B4-BE49-F238E27FC236}">
                    <a16:creationId xmlns:a16="http://schemas.microsoft.com/office/drawing/2014/main" id="{5A870EAC-4F38-42E9-ABE8-1F12F9077B67}"/>
                  </a:ext>
                </a:extLst>
              </p:cNvPr>
              <p:cNvSpPr/>
              <p:nvPr/>
            </p:nvSpPr>
            <p:spPr>
              <a:xfrm>
                <a:off x="11036072" y="2189830"/>
                <a:ext cx="619025" cy="351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Graphic 119">
                <a:extLst>
                  <a:ext uri="{FF2B5EF4-FFF2-40B4-BE49-F238E27FC236}">
                    <a16:creationId xmlns:a16="http://schemas.microsoft.com/office/drawing/2014/main" id="{2EB6DF78-01B9-4175-81F9-8055F0748BD1}"/>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b="55852"/>
              <a:stretch/>
            </p:blipFill>
            <p:spPr>
              <a:xfrm>
                <a:off x="10888498" y="2212674"/>
                <a:ext cx="881993" cy="283625"/>
              </a:xfrm>
              <a:prstGeom prst="rect">
                <a:avLst/>
              </a:prstGeom>
            </p:spPr>
          </p:pic>
        </p:grpSp>
      </p:grpSp>
      <p:cxnSp>
        <p:nvCxnSpPr>
          <p:cNvPr id="131" name="Straight Arrow Connector 130">
            <a:extLst>
              <a:ext uri="{FF2B5EF4-FFF2-40B4-BE49-F238E27FC236}">
                <a16:creationId xmlns:a16="http://schemas.microsoft.com/office/drawing/2014/main" id="{62F183EC-3EA5-4113-A273-6EF549CBFEED}"/>
              </a:ext>
            </a:extLst>
          </p:cNvPr>
          <p:cNvCxnSpPr>
            <a:cxnSpLocks/>
          </p:cNvCxnSpPr>
          <p:nvPr/>
        </p:nvCxnSpPr>
        <p:spPr>
          <a:xfrm flipV="1">
            <a:off x="6169133" y="2790806"/>
            <a:ext cx="846039" cy="19553"/>
          </a:xfrm>
          <a:prstGeom prst="straightConnector1">
            <a:avLst/>
          </a:prstGeom>
          <a:ln w="38100">
            <a:solidFill>
              <a:schemeClr val="bg1"/>
            </a:solidFill>
            <a:tailEnd type="triangle"/>
          </a:ln>
        </p:spPr>
        <p:style>
          <a:lnRef idx="3">
            <a:schemeClr val="accent1"/>
          </a:lnRef>
          <a:fillRef idx="0">
            <a:schemeClr val="accent1"/>
          </a:fillRef>
          <a:effectRef idx="2">
            <a:schemeClr val="accent1"/>
          </a:effectRef>
          <a:fontRef idx="minor">
            <a:schemeClr val="tx1"/>
          </a:fontRef>
        </p:style>
      </p:cxnSp>
      <p:grpSp>
        <p:nvGrpSpPr>
          <p:cNvPr id="61" name="Group 60">
            <a:extLst>
              <a:ext uri="{FF2B5EF4-FFF2-40B4-BE49-F238E27FC236}">
                <a16:creationId xmlns:a16="http://schemas.microsoft.com/office/drawing/2014/main" id="{EDF0EC0A-7EF6-4299-BF5B-4DC47020E752}"/>
              </a:ext>
            </a:extLst>
          </p:cNvPr>
          <p:cNvGrpSpPr/>
          <p:nvPr/>
        </p:nvGrpSpPr>
        <p:grpSpPr>
          <a:xfrm>
            <a:off x="5300652" y="1810231"/>
            <a:ext cx="2912831" cy="2572535"/>
            <a:chOff x="5300652" y="1810231"/>
            <a:chExt cx="2912831" cy="2572535"/>
          </a:xfrm>
        </p:grpSpPr>
        <p:sp>
          <p:nvSpPr>
            <p:cNvPr id="132" name="Rectangle 131">
              <a:extLst>
                <a:ext uri="{FF2B5EF4-FFF2-40B4-BE49-F238E27FC236}">
                  <a16:creationId xmlns:a16="http://schemas.microsoft.com/office/drawing/2014/main" id="{0FB9DE45-AFAF-4DF3-8554-A4D2242E3DC4}"/>
                </a:ext>
              </a:extLst>
            </p:cNvPr>
            <p:cNvSpPr/>
            <p:nvPr/>
          </p:nvSpPr>
          <p:spPr>
            <a:xfrm>
              <a:off x="7048084" y="1810231"/>
              <a:ext cx="968812" cy="2097135"/>
            </a:xfrm>
            <a:prstGeom prst="rect">
              <a:avLst/>
            </a:prstGeom>
            <a:noFill/>
            <a:ln w="381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5" name="TextBox 134">
              <a:extLst>
                <a:ext uri="{FF2B5EF4-FFF2-40B4-BE49-F238E27FC236}">
                  <a16:creationId xmlns:a16="http://schemas.microsoft.com/office/drawing/2014/main" id="{1326E4AB-4335-4A0B-8480-6E05CE0A9FCA}"/>
                </a:ext>
              </a:extLst>
            </p:cNvPr>
            <p:cNvSpPr txBox="1"/>
            <p:nvPr/>
          </p:nvSpPr>
          <p:spPr>
            <a:xfrm>
              <a:off x="5300652" y="3921101"/>
              <a:ext cx="2912831" cy="461665"/>
            </a:xfrm>
            <a:prstGeom prst="rect">
              <a:avLst/>
            </a:prstGeom>
            <a:noFill/>
          </p:spPr>
          <p:txBody>
            <a:bodyPr wrap="square" rtlCol="0">
              <a:spAutoFit/>
            </a:bodyPr>
            <a:lstStyle/>
            <a:p>
              <a:pPr algn="ctr"/>
              <a:r>
                <a:rPr lang="en-US" sz="2400" dirty="0">
                  <a:solidFill>
                    <a:schemeClr val="accent1">
                      <a:lumMod val="75000"/>
                    </a:schemeClr>
                  </a:solidFill>
                  <a:latin typeface="Dubai" panose="020B0503030403030204" pitchFamily="34" charset="-78"/>
                  <a:cs typeface="Dubai" panose="020B0503030403030204" pitchFamily="34" charset="-78"/>
                </a:rPr>
                <a:t>Acoustic</a:t>
              </a:r>
            </a:p>
          </p:txBody>
        </p:sp>
      </p:grpSp>
      <p:grpSp>
        <p:nvGrpSpPr>
          <p:cNvPr id="63" name="Group 62">
            <a:extLst>
              <a:ext uri="{FF2B5EF4-FFF2-40B4-BE49-F238E27FC236}">
                <a16:creationId xmlns:a16="http://schemas.microsoft.com/office/drawing/2014/main" id="{ADBC1278-D5DC-42BD-947A-2F4D64D621F2}"/>
              </a:ext>
            </a:extLst>
          </p:cNvPr>
          <p:cNvGrpSpPr/>
          <p:nvPr/>
        </p:nvGrpSpPr>
        <p:grpSpPr>
          <a:xfrm>
            <a:off x="10153657" y="1173146"/>
            <a:ext cx="2912831" cy="2843858"/>
            <a:chOff x="10153657" y="1173146"/>
            <a:chExt cx="2912831" cy="2843858"/>
          </a:xfrm>
        </p:grpSpPr>
        <p:sp>
          <p:nvSpPr>
            <p:cNvPr id="133" name="Rectangle 132">
              <a:extLst>
                <a:ext uri="{FF2B5EF4-FFF2-40B4-BE49-F238E27FC236}">
                  <a16:creationId xmlns:a16="http://schemas.microsoft.com/office/drawing/2014/main" id="{676EA799-37D5-429B-96EE-5F2398F0D06C}"/>
                </a:ext>
              </a:extLst>
            </p:cNvPr>
            <p:cNvSpPr/>
            <p:nvPr/>
          </p:nvSpPr>
          <p:spPr>
            <a:xfrm>
              <a:off x="11172316" y="1743551"/>
              <a:ext cx="868894" cy="2273453"/>
            </a:xfrm>
            <a:prstGeom prst="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6" name="TextBox 135">
              <a:extLst>
                <a:ext uri="{FF2B5EF4-FFF2-40B4-BE49-F238E27FC236}">
                  <a16:creationId xmlns:a16="http://schemas.microsoft.com/office/drawing/2014/main" id="{6F66633A-CEF9-4B9B-9BE2-E06A356971CD}"/>
                </a:ext>
              </a:extLst>
            </p:cNvPr>
            <p:cNvSpPr txBox="1"/>
            <p:nvPr/>
          </p:nvSpPr>
          <p:spPr>
            <a:xfrm>
              <a:off x="10153657" y="1173146"/>
              <a:ext cx="2912831" cy="461665"/>
            </a:xfrm>
            <a:prstGeom prst="rect">
              <a:avLst/>
            </a:prstGeom>
            <a:noFill/>
          </p:spPr>
          <p:txBody>
            <a:bodyPr wrap="square" rtlCol="0">
              <a:spAutoFit/>
            </a:bodyPr>
            <a:lstStyle/>
            <a:p>
              <a:pPr algn="ctr"/>
              <a:r>
                <a:rPr lang="en-US" sz="2400" dirty="0">
                  <a:solidFill>
                    <a:schemeClr val="accent2">
                      <a:lumMod val="75000"/>
                    </a:schemeClr>
                  </a:solidFill>
                  <a:latin typeface="Dubai" panose="020B0503030403030204" pitchFamily="34" charset="-78"/>
                  <a:cs typeface="Dubai" panose="020B0503030403030204" pitchFamily="34" charset="-78"/>
                </a:rPr>
                <a:t>Electrical</a:t>
              </a:r>
            </a:p>
          </p:txBody>
        </p:sp>
      </p:grpSp>
      <p:grpSp>
        <p:nvGrpSpPr>
          <p:cNvPr id="64" name="Group 63">
            <a:extLst>
              <a:ext uri="{FF2B5EF4-FFF2-40B4-BE49-F238E27FC236}">
                <a16:creationId xmlns:a16="http://schemas.microsoft.com/office/drawing/2014/main" id="{F57C3DA3-5384-40C5-A6E6-67E847001578}"/>
              </a:ext>
            </a:extLst>
          </p:cNvPr>
          <p:cNvGrpSpPr/>
          <p:nvPr/>
        </p:nvGrpSpPr>
        <p:grpSpPr>
          <a:xfrm>
            <a:off x="8086321" y="1623994"/>
            <a:ext cx="3075156" cy="3101685"/>
            <a:chOff x="8086321" y="1623994"/>
            <a:chExt cx="3075156" cy="3101685"/>
          </a:xfrm>
        </p:grpSpPr>
        <p:sp>
          <p:nvSpPr>
            <p:cNvPr id="134" name="Rectangle 133">
              <a:extLst>
                <a:ext uri="{FF2B5EF4-FFF2-40B4-BE49-F238E27FC236}">
                  <a16:creationId xmlns:a16="http://schemas.microsoft.com/office/drawing/2014/main" id="{90951A0F-BD8F-4BD1-90B2-5E501F869C74}"/>
                </a:ext>
              </a:extLst>
            </p:cNvPr>
            <p:cNvSpPr/>
            <p:nvPr/>
          </p:nvSpPr>
          <p:spPr>
            <a:xfrm>
              <a:off x="8086321" y="1623994"/>
              <a:ext cx="3024932" cy="2643379"/>
            </a:xfrm>
            <a:prstGeom prst="rect">
              <a:avLst/>
            </a:prstGeom>
            <a:no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7" name="TextBox 136">
              <a:extLst>
                <a:ext uri="{FF2B5EF4-FFF2-40B4-BE49-F238E27FC236}">
                  <a16:creationId xmlns:a16="http://schemas.microsoft.com/office/drawing/2014/main" id="{380AAA90-39FA-4C00-BADD-60F8AA32941F}"/>
                </a:ext>
              </a:extLst>
            </p:cNvPr>
            <p:cNvSpPr txBox="1"/>
            <p:nvPr/>
          </p:nvSpPr>
          <p:spPr>
            <a:xfrm>
              <a:off x="8248646" y="4264014"/>
              <a:ext cx="2912831" cy="461665"/>
            </a:xfrm>
            <a:prstGeom prst="rect">
              <a:avLst/>
            </a:prstGeom>
            <a:noFill/>
          </p:spPr>
          <p:txBody>
            <a:bodyPr wrap="square" rtlCol="0">
              <a:spAutoFit/>
            </a:bodyPr>
            <a:lstStyle/>
            <a:p>
              <a:pPr algn="ctr"/>
              <a:r>
                <a:rPr lang="en-US" sz="2400" dirty="0">
                  <a:solidFill>
                    <a:schemeClr val="accent6">
                      <a:lumMod val="75000"/>
                    </a:schemeClr>
                  </a:solidFill>
                  <a:latin typeface="Dubai" panose="020B0503030403030204" pitchFamily="34" charset="-78"/>
                  <a:cs typeface="Dubai" panose="020B0503030403030204" pitchFamily="34" charset="-78"/>
                </a:rPr>
                <a:t>Piezoelectric</a:t>
              </a:r>
            </a:p>
          </p:txBody>
        </p:sp>
      </p:grpSp>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F5C2FF5F-EA75-4DE4-94BA-AD8474F3F3E9}"/>
                  </a:ext>
                </a:extLst>
              </p:cNvPr>
              <p:cNvSpPr txBox="1"/>
              <p:nvPr/>
            </p:nvSpPr>
            <p:spPr>
              <a:xfrm>
                <a:off x="956809" y="5011400"/>
                <a:ext cx="2648386" cy="8439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panose="02040503050406030204" pitchFamily="18" charset="0"/>
                            </a:rPr>
                          </m:ctrlPr>
                        </m:sSubPr>
                        <m:e>
                          <m:r>
                            <m:rPr>
                              <m:sty m:val="p"/>
                            </m:rPr>
                            <a:rPr lang="en-US" sz="2400">
                              <a:solidFill>
                                <a:schemeClr val="bg1"/>
                              </a:solidFill>
                              <a:latin typeface="Cambria Math" panose="02040503050406030204" pitchFamily="18" charset="0"/>
                            </a:rPr>
                            <m:t>Δ</m:t>
                          </m:r>
                          <m:r>
                            <a:rPr lang="en-US" sz="2400" b="0" i="1" smtClean="0">
                              <a:solidFill>
                                <a:schemeClr val="bg1"/>
                              </a:solidFill>
                              <a:latin typeface="Cambria Math" panose="02040503050406030204" pitchFamily="18" charset="0"/>
                            </a:rPr>
                            <m:t>𝜎</m:t>
                          </m:r>
                        </m:e>
                        <m:sub>
                          <m:r>
                            <a:rPr lang="en-US" sz="2400" b="0" i="1" smtClean="0">
                              <a:solidFill>
                                <a:schemeClr val="bg1"/>
                              </a:solidFill>
                              <a:latin typeface="Cambria Math" panose="02040503050406030204" pitchFamily="18" charset="0"/>
                            </a:rPr>
                            <m:t>𝑠</m:t>
                          </m:r>
                        </m:sub>
                      </m:sSub>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sSup>
                            <m:sSupPr>
                              <m:ctrlPr>
                                <a:rPr lang="en-US" sz="2400" b="0" i="1" smtClean="0">
                                  <a:solidFill>
                                    <a:schemeClr val="bg1"/>
                                  </a:solidFill>
                                  <a:latin typeface="Cambria Math" panose="02040503050406030204" pitchFamily="18" charset="0"/>
                                </a:rPr>
                              </m:ctrlPr>
                            </m:sSupPr>
                            <m:e>
                              <m:r>
                                <a:rPr lang="en-US" sz="2400" b="0" i="1" smtClean="0">
                                  <a:solidFill>
                                    <a:schemeClr val="bg1"/>
                                  </a:solidFill>
                                  <a:latin typeface="Cambria Math" panose="02040503050406030204" pitchFamily="18" charset="0"/>
                                </a:rPr>
                                <m:t>𝜆</m:t>
                              </m:r>
                            </m:e>
                            <m:sup>
                              <m:r>
                                <a:rPr lang="en-US" sz="2400" b="0" i="1" smtClean="0">
                                  <a:solidFill>
                                    <a:schemeClr val="bg1"/>
                                  </a:solidFill>
                                  <a:latin typeface="Cambria Math" panose="02040503050406030204" pitchFamily="18" charset="0"/>
                                </a:rPr>
                                <m:t>2</m:t>
                              </m:r>
                            </m:sup>
                          </m:sSup>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𝐷</m:t>
                              </m:r>
                            </m:e>
                            <m:sub>
                              <m:r>
                                <a:rPr lang="en-US" sz="2400" b="0" i="1" smtClean="0">
                                  <a:solidFill>
                                    <a:schemeClr val="bg1"/>
                                  </a:solidFill>
                                  <a:latin typeface="Cambria Math" panose="02040503050406030204" pitchFamily="18" charset="0"/>
                                </a:rPr>
                                <m:t>𝑓</m:t>
                              </m:r>
                            </m:sub>
                          </m:sSub>
                          <m:sSup>
                            <m:sSupPr>
                              <m:ctrlPr>
                                <a:rPr lang="en-US" sz="2400" b="0" i="1" smtClean="0">
                                  <a:solidFill>
                                    <a:schemeClr val="bg1"/>
                                  </a:solidFill>
                                  <a:latin typeface="Cambria Math" panose="02040503050406030204" pitchFamily="18" charset="0"/>
                                </a:rPr>
                              </m:ctrlPr>
                            </m:sSupPr>
                            <m:e>
                              <m:d>
                                <m:dPr>
                                  <m:begChr m:val="|"/>
                                  <m:endChr m:val="|"/>
                                  <m:ctrlPr>
                                    <a:rPr lang="en-US" sz="2400" b="0" i="1" smtClean="0">
                                      <a:solidFill>
                                        <a:schemeClr val="bg1"/>
                                      </a:solidFill>
                                      <a:latin typeface="Cambria Math" panose="02040503050406030204" pitchFamily="18" charset="0"/>
                                    </a:rPr>
                                  </m:ctrlPr>
                                </m:dPr>
                                <m:e>
                                  <m:r>
                                    <m:rPr>
                                      <m:sty m:val="p"/>
                                    </m:rPr>
                                    <a:rPr lang="el-GR" sz="2400" i="0">
                                      <a:solidFill>
                                        <a:schemeClr val="bg1"/>
                                      </a:solidFill>
                                      <a:latin typeface="Cambria Math" panose="02040503050406030204" pitchFamily="18" charset="0"/>
                                    </a:rPr>
                                    <m:t>Δ</m:t>
                                  </m:r>
                                  <m:r>
                                    <m:rPr>
                                      <m:sty m:val="p"/>
                                    </m:rPr>
                                    <a:rPr lang="en-US" sz="2400" b="0" i="0" smtClean="0">
                                      <a:solidFill>
                                        <a:schemeClr val="bg1"/>
                                      </a:solidFill>
                                      <a:latin typeface="Cambria Math" panose="02040503050406030204" pitchFamily="18" charset="0"/>
                                    </a:rPr>
                                    <m:t>Γ</m:t>
                                  </m:r>
                                </m:e>
                              </m:d>
                            </m:e>
                            <m:sup>
                              <m:r>
                                <a:rPr lang="en-US" sz="2400" b="0" i="0" smtClean="0">
                                  <a:solidFill>
                                    <a:schemeClr val="bg1"/>
                                  </a:solidFill>
                                  <a:latin typeface="Cambria Math" panose="02040503050406030204" pitchFamily="18" charset="0"/>
                                </a:rPr>
                                <m:t>2</m:t>
                              </m:r>
                            </m:sup>
                          </m:sSup>
                        </m:num>
                        <m:den>
                          <m:r>
                            <a:rPr lang="en-US" sz="2400" b="0" i="0" smtClean="0">
                              <a:solidFill>
                                <a:schemeClr val="bg1"/>
                              </a:solidFill>
                              <a:latin typeface="Cambria Math" panose="02040503050406030204" pitchFamily="18" charset="0"/>
                            </a:rPr>
                            <m:t>4</m:t>
                          </m:r>
                          <m:r>
                            <a:rPr lang="en-US" sz="2400" b="0" i="1" smtClean="0">
                              <a:solidFill>
                                <a:schemeClr val="bg1"/>
                              </a:solidFill>
                              <a:latin typeface="Cambria Math" panose="02040503050406030204" pitchFamily="18" charset="0"/>
                            </a:rPr>
                            <m:t>𝜋</m:t>
                          </m:r>
                        </m:den>
                      </m:f>
                    </m:oMath>
                  </m:oMathPara>
                </a14:m>
                <a:endParaRPr lang="en-US" sz="2400" dirty="0">
                  <a:solidFill>
                    <a:schemeClr val="bg1"/>
                  </a:solidFill>
                </a:endParaRPr>
              </a:p>
            </p:txBody>
          </p:sp>
        </mc:Choice>
        <mc:Fallback xmlns="">
          <p:sp>
            <p:nvSpPr>
              <p:cNvPr id="138" name="TextBox 137">
                <a:extLst>
                  <a:ext uri="{FF2B5EF4-FFF2-40B4-BE49-F238E27FC236}">
                    <a16:creationId xmlns:a16="http://schemas.microsoft.com/office/drawing/2014/main" id="{F5C2FF5F-EA75-4DE4-94BA-AD8474F3F3E9}"/>
                  </a:ext>
                </a:extLst>
              </p:cNvPr>
              <p:cNvSpPr txBox="1">
                <a:spLocks noRot="1" noChangeAspect="1" noMove="1" noResize="1" noEditPoints="1" noAdjustHandles="1" noChangeArrowheads="1" noChangeShapeType="1" noTextEdit="1"/>
              </p:cNvSpPr>
              <p:nvPr/>
            </p:nvSpPr>
            <p:spPr>
              <a:xfrm>
                <a:off x="956809" y="5011400"/>
                <a:ext cx="2648386" cy="843949"/>
              </a:xfrm>
              <a:prstGeom prst="rect">
                <a:avLst/>
              </a:prstGeom>
              <a:blipFill>
                <a:blip r:embed="rId29"/>
                <a:stretch>
                  <a:fillRect/>
                </a:stretch>
              </a:blipFill>
            </p:spPr>
            <p:txBody>
              <a:bodyPr/>
              <a:lstStyle/>
              <a:p>
                <a:r>
                  <a:rPr lang="en-US">
                    <a:noFill/>
                  </a:rPr>
                  <a:t> </a:t>
                </a:r>
              </a:p>
            </p:txBody>
          </p:sp>
        </mc:Fallback>
      </mc:AlternateContent>
      <p:cxnSp>
        <p:nvCxnSpPr>
          <p:cNvPr id="139" name="Straight Arrow Connector 138">
            <a:extLst>
              <a:ext uri="{FF2B5EF4-FFF2-40B4-BE49-F238E27FC236}">
                <a16:creationId xmlns:a16="http://schemas.microsoft.com/office/drawing/2014/main" id="{3C963E13-A71A-4F4D-957B-ED73E9A911CF}"/>
              </a:ext>
            </a:extLst>
          </p:cNvPr>
          <p:cNvCxnSpPr>
            <a:cxnSpLocks/>
          </p:cNvCxnSpPr>
          <p:nvPr/>
        </p:nvCxnSpPr>
        <p:spPr>
          <a:xfrm flipH="1" flipV="1">
            <a:off x="1204895" y="4962543"/>
            <a:ext cx="797697" cy="214312"/>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FA80B1C8-418D-43DF-84BE-AB8C9B6A9931}"/>
              </a:ext>
            </a:extLst>
          </p:cNvPr>
          <p:cNvCxnSpPr>
            <a:cxnSpLocks/>
          </p:cNvCxnSpPr>
          <p:nvPr/>
        </p:nvCxnSpPr>
        <p:spPr>
          <a:xfrm flipV="1">
            <a:off x="2459791" y="4529157"/>
            <a:ext cx="0" cy="523873"/>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D970C2DB-7ED3-4DBC-BB4B-1BD4F7DFCC8E}"/>
              </a:ext>
            </a:extLst>
          </p:cNvPr>
          <p:cNvCxnSpPr>
            <a:cxnSpLocks/>
          </p:cNvCxnSpPr>
          <p:nvPr/>
        </p:nvCxnSpPr>
        <p:spPr>
          <a:xfrm flipV="1">
            <a:off x="3464680" y="4986971"/>
            <a:ext cx="492940" cy="28514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6719B317-07B7-4006-9F1E-B6423B5DC76B}"/>
              </a:ext>
            </a:extLst>
          </p:cNvPr>
          <p:cNvSpPr txBox="1"/>
          <p:nvPr/>
        </p:nvSpPr>
        <p:spPr>
          <a:xfrm>
            <a:off x="3911816" y="4286494"/>
            <a:ext cx="2912831" cy="830997"/>
          </a:xfrm>
          <a:prstGeom prst="rect">
            <a:avLst/>
          </a:prstGeom>
          <a:noFill/>
        </p:spPr>
        <p:txBody>
          <a:bodyPr wrap="square" rtlCol="0">
            <a:spAutoFit/>
          </a:bodyPr>
          <a:lstStyle/>
          <a:p>
            <a:pPr algn="ctr"/>
            <a:r>
              <a:rPr lang="en-US" sz="2400" dirty="0">
                <a:solidFill>
                  <a:schemeClr val="accent2">
                    <a:lumMod val="75000"/>
                  </a:schemeClr>
                </a:solidFill>
                <a:latin typeface="Dubai" panose="020B0503030403030204" pitchFamily="34" charset="-78"/>
                <a:cs typeface="Dubai" panose="020B0503030403030204" pitchFamily="34" charset="-78"/>
              </a:rPr>
              <a:t>Differential</a:t>
            </a:r>
            <a:r>
              <a:rPr lang="en-US" sz="2400" dirty="0">
                <a:solidFill>
                  <a:schemeClr val="bg1"/>
                </a:solidFill>
                <a:latin typeface="Dubai" panose="020B0503030403030204" pitchFamily="34" charset="-78"/>
                <a:cs typeface="Dubai" panose="020B0503030403030204" pitchFamily="34" charset="-78"/>
              </a:rPr>
              <a:t> </a:t>
            </a:r>
          </a:p>
          <a:p>
            <a:pPr algn="ctr"/>
            <a:r>
              <a:rPr lang="en-US" sz="2400" dirty="0">
                <a:solidFill>
                  <a:schemeClr val="accent2">
                    <a:lumMod val="75000"/>
                  </a:schemeClr>
                </a:solidFill>
                <a:latin typeface="Dubai" panose="020B0503030403030204" pitchFamily="34" charset="-78"/>
                <a:cs typeface="Dubai" panose="020B0503030403030204" pitchFamily="34" charset="-78"/>
              </a:rPr>
              <a:t>Reflection</a:t>
            </a:r>
            <a:r>
              <a:rPr lang="en-US" sz="2400" dirty="0">
                <a:solidFill>
                  <a:schemeClr val="bg1"/>
                </a:solidFill>
                <a:latin typeface="Dubai" panose="020B0503030403030204" pitchFamily="34" charset="-78"/>
                <a:cs typeface="Dubai" panose="020B0503030403030204" pitchFamily="34" charset="-78"/>
              </a:rPr>
              <a:t> </a:t>
            </a:r>
            <a:r>
              <a:rPr lang="en-US" sz="2400" dirty="0">
                <a:solidFill>
                  <a:schemeClr val="accent2">
                    <a:lumMod val="75000"/>
                  </a:schemeClr>
                </a:solidFill>
                <a:latin typeface="Dubai" panose="020B0503030403030204" pitchFamily="34" charset="-78"/>
                <a:cs typeface="Dubai" panose="020B0503030403030204" pitchFamily="34" charset="-78"/>
              </a:rPr>
              <a:t>Coefficient</a:t>
            </a:r>
          </a:p>
        </p:txBody>
      </p:sp>
      <p:sp>
        <p:nvSpPr>
          <p:cNvPr id="143" name="TextBox 142">
            <a:extLst>
              <a:ext uri="{FF2B5EF4-FFF2-40B4-BE49-F238E27FC236}">
                <a16:creationId xmlns:a16="http://schemas.microsoft.com/office/drawing/2014/main" id="{9243CF45-1AA2-4832-941B-20E86B2F5D67}"/>
              </a:ext>
            </a:extLst>
          </p:cNvPr>
          <p:cNvSpPr txBox="1"/>
          <p:nvPr/>
        </p:nvSpPr>
        <p:spPr>
          <a:xfrm>
            <a:off x="-499607" y="4515526"/>
            <a:ext cx="2912831" cy="461665"/>
          </a:xfrm>
          <a:prstGeom prst="rect">
            <a:avLst/>
          </a:prstGeom>
          <a:noFill/>
        </p:spPr>
        <p:txBody>
          <a:bodyPr wrap="square" rtlCol="0">
            <a:spAutoFit/>
          </a:bodyPr>
          <a:lstStyle/>
          <a:p>
            <a:pPr algn="ctr"/>
            <a:r>
              <a:rPr lang="en-US" sz="2400" dirty="0">
                <a:solidFill>
                  <a:schemeClr val="accent2">
                    <a:lumMod val="75000"/>
                  </a:schemeClr>
                </a:solidFill>
                <a:latin typeface="Dubai" panose="020B0503030403030204" pitchFamily="34" charset="-78"/>
                <a:cs typeface="Dubai" panose="020B0503030403030204" pitchFamily="34" charset="-78"/>
              </a:rPr>
              <a:t>Wavelength</a:t>
            </a:r>
          </a:p>
        </p:txBody>
      </p:sp>
      <p:sp>
        <p:nvSpPr>
          <p:cNvPr id="144" name="TextBox 143">
            <a:extLst>
              <a:ext uri="{FF2B5EF4-FFF2-40B4-BE49-F238E27FC236}">
                <a16:creationId xmlns:a16="http://schemas.microsoft.com/office/drawing/2014/main" id="{AEB65451-8E95-4347-85E8-5ECAB06831A0}"/>
              </a:ext>
            </a:extLst>
          </p:cNvPr>
          <p:cNvSpPr txBox="1"/>
          <p:nvPr/>
        </p:nvSpPr>
        <p:spPr>
          <a:xfrm>
            <a:off x="1062507" y="4158338"/>
            <a:ext cx="2912831" cy="461665"/>
          </a:xfrm>
          <a:prstGeom prst="rect">
            <a:avLst/>
          </a:prstGeom>
          <a:noFill/>
        </p:spPr>
        <p:txBody>
          <a:bodyPr wrap="square" rtlCol="0">
            <a:spAutoFit/>
          </a:bodyPr>
          <a:lstStyle/>
          <a:p>
            <a:pPr algn="ctr"/>
            <a:r>
              <a:rPr lang="en-US" sz="2400" dirty="0">
                <a:solidFill>
                  <a:schemeClr val="accent2">
                    <a:lumMod val="75000"/>
                  </a:schemeClr>
                </a:solidFill>
                <a:latin typeface="Dubai" panose="020B0503030403030204" pitchFamily="34" charset="-78"/>
                <a:cs typeface="Dubai" panose="020B0503030403030204" pitchFamily="34" charset="-78"/>
              </a:rPr>
              <a:t>Directivity</a:t>
            </a:r>
          </a:p>
        </p:txBody>
      </p:sp>
      <mc:AlternateContent xmlns:mc="http://schemas.openxmlformats.org/markup-compatibility/2006" xmlns:a14="http://schemas.microsoft.com/office/drawing/2010/main">
        <mc:Choice Requires="a14">
          <p:sp>
            <p:nvSpPr>
              <p:cNvPr id="145" name="Content Placeholder 1">
                <a:extLst>
                  <a:ext uri="{FF2B5EF4-FFF2-40B4-BE49-F238E27FC236}">
                    <a16:creationId xmlns:a16="http://schemas.microsoft.com/office/drawing/2014/main" id="{BD6F0826-5A54-416D-9E7C-AC6AA168BB60}"/>
                  </a:ext>
                </a:extLst>
              </p:cNvPr>
              <p:cNvSpPr txBox="1">
                <a:spLocks/>
              </p:cNvSpPr>
              <p:nvPr/>
            </p:nvSpPr>
            <p:spPr>
              <a:xfrm>
                <a:off x="3614439" y="4229132"/>
                <a:ext cx="7511295" cy="25765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endParaRPr lang="en-US" sz="2400" dirty="0"/>
              </a:p>
              <a:p>
                <a:pPr marL="0" indent="0" algn="ctr">
                  <a:lnSpc>
                    <a:spcPct val="130000"/>
                  </a:lnSpc>
                  <a:buNone/>
                </a:pPr>
                <a14:m>
                  <m:oMath xmlns:m="http://schemas.openxmlformats.org/officeDocument/2006/math">
                    <m:d>
                      <m:dPr>
                        <m:begChr m:val="|"/>
                        <m:endChr m:val="|"/>
                        <m:ctrlPr>
                          <a:rPr lang="en-US" i="1" smtClean="0">
                            <a:solidFill>
                              <a:schemeClr val="bg1"/>
                            </a:solidFill>
                            <a:latin typeface="Cambria Math" panose="02040503050406030204" pitchFamily="18" charset="0"/>
                          </a:rPr>
                        </m:ctrlPr>
                      </m:dPr>
                      <m:e>
                        <m:r>
                          <m:rPr>
                            <m:sty m:val="p"/>
                          </m:rPr>
                          <a:rPr lang="en-US" smtClean="0">
                            <a:solidFill>
                              <a:schemeClr val="bg1"/>
                            </a:solidFill>
                            <a:latin typeface="Cambria Math" panose="02040503050406030204" pitchFamily="18" charset="0"/>
                          </a:rPr>
                          <m:t>ΔΓ</m:t>
                        </m:r>
                      </m:e>
                    </m:d>
                    <m:r>
                      <a:rPr lang="en-US" smtClean="0">
                        <a:solidFill>
                          <a:schemeClr val="bg1"/>
                        </a:solidFill>
                        <a:latin typeface="Cambria Math" panose="02040503050406030204" pitchFamily="18" charset="0"/>
                      </a:rPr>
                      <m:t>=2</m:t>
                    </m:r>
                    <m:f>
                      <m:fPr>
                        <m:ctrlPr>
                          <a:rPr lang="en-US" i="1" smtClean="0">
                            <a:solidFill>
                              <a:schemeClr val="bg1"/>
                            </a:solidFill>
                            <a:latin typeface="Cambria Math" panose="02040503050406030204" pitchFamily="18" charset="0"/>
                          </a:rPr>
                        </m:ctrlPr>
                      </m:fPr>
                      <m:num>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𝑅</m:t>
                            </m:r>
                          </m:e>
                          <m:sub>
                            <m:r>
                              <a:rPr lang="en-US" i="1">
                                <a:solidFill>
                                  <a:schemeClr val="bg1"/>
                                </a:solidFill>
                                <a:latin typeface="Cambria Math" panose="02040503050406030204" pitchFamily="18" charset="0"/>
                              </a:rPr>
                              <m:t>𝑟</m:t>
                            </m:r>
                          </m:sub>
                        </m:sSub>
                        <m:sSup>
                          <m:sSupPr>
                            <m:ctrlPr>
                              <a:rPr lang="en-US" i="1">
                                <a:solidFill>
                                  <a:schemeClr val="bg1"/>
                                </a:solidFill>
                                <a:latin typeface="Cambria Math" panose="02040503050406030204" pitchFamily="18" charset="0"/>
                              </a:rPr>
                            </m:ctrlPr>
                          </m:sSupPr>
                          <m:e>
                            <m:d>
                              <m:dPr>
                                <m:begChr m:val="|"/>
                                <m:endChr m:val="|"/>
                                <m:ctrlPr>
                                  <a:rPr lang="en-US" i="1">
                                    <a:solidFill>
                                      <a:schemeClr val="bg1"/>
                                    </a:solidFill>
                                    <a:latin typeface="Cambria Math" panose="02040503050406030204" pitchFamily="18" charset="0"/>
                                  </a:rPr>
                                </m:ctrlPr>
                              </m:dPr>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𝑍</m:t>
                                    </m:r>
                                  </m:e>
                                  <m:sub>
                                    <m:r>
                                      <a:rPr lang="en-US" i="1">
                                        <a:solidFill>
                                          <a:schemeClr val="bg1"/>
                                        </a:solidFill>
                                        <a:latin typeface="Cambria Math" panose="02040503050406030204" pitchFamily="18" charset="0"/>
                                      </a:rPr>
                                      <m:t>12</m:t>
                                    </m:r>
                                  </m:sub>
                                </m:sSub>
                              </m:e>
                            </m:d>
                          </m:e>
                          <m:sup>
                            <m:r>
                              <a:rPr lang="en-US" i="1">
                                <a:solidFill>
                                  <a:schemeClr val="bg1"/>
                                </a:solidFill>
                                <a:latin typeface="Cambria Math" panose="02040503050406030204" pitchFamily="18" charset="0"/>
                              </a:rPr>
                              <m:t>2</m:t>
                            </m:r>
                          </m:sup>
                        </m:sSup>
                      </m:num>
                      <m:den>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𝑅</m:t>
                                </m:r>
                              </m:e>
                              <m:sub>
                                <m:r>
                                  <a:rPr lang="en-US" i="1">
                                    <a:solidFill>
                                      <a:schemeClr val="bg1"/>
                                    </a:solidFill>
                                    <a:latin typeface="Cambria Math" panose="02040503050406030204" pitchFamily="18" charset="0"/>
                                  </a:rPr>
                                  <m:t>𝑖𝑛</m:t>
                                </m:r>
                              </m:sub>
                            </m:sSub>
                            <m:d>
                              <m:dPr>
                                <m:begChr m:val="|"/>
                                <m:endChr m:val="|"/>
                                <m:ctrlPr>
                                  <a:rPr lang="en-US" i="1">
                                    <a:solidFill>
                                      <a:schemeClr val="bg1"/>
                                    </a:solidFill>
                                    <a:latin typeface="Cambria Math" panose="02040503050406030204" pitchFamily="18" charset="0"/>
                                  </a:rPr>
                                </m:ctrlPr>
                              </m:dPr>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𝑍</m:t>
                                    </m:r>
                                  </m:e>
                                  <m:sub>
                                    <m:r>
                                      <a:rPr lang="en-US" i="1">
                                        <a:solidFill>
                                          <a:schemeClr val="bg1"/>
                                        </a:solidFill>
                                        <a:latin typeface="Cambria Math" panose="02040503050406030204" pitchFamily="18" charset="0"/>
                                      </a:rPr>
                                      <m:t>22</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𝑅</m:t>
                                    </m:r>
                                  </m:e>
                                  <m:sub>
                                    <m:r>
                                      <a:rPr lang="en-US" i="1">
                                        <a:solidFill>
                                          <a:schemeClr val="bg1"/>
                                        </a:solidFill>
                                        <a:latin typeface="Cambria Math" panose="02040503050406030204" pitchFamily="18" charset="0"/>
                                      </a:rPr>
                                      <m:t>𝑟</m:t>
                                    </m:r>
                                  </m:sub>
                                </m:sSub>
                              </m:e>
                            </m:d>
                          </m:e>
                          <m:sup>
                            <m:r>
                              <a:rPr lang="en-US" i="1">
                                <a:solidFill>
                                  <a:schemeClr val="bg1"/>
                                </a:solidFill>
                                <a:latin typeface="Cambria Math" panose="02040503050406030204" pitchFamily="18" charset="0"/>
                              </a:rPr>
                              <m:t>2</m:t>
                            </m:r>
                          </m:sup>
                        </m:sSup>
                      </m:den>
                    </m:f>
                    <m:r>
                      <a:rPr lang="en-US" i="1" smtClean="0">
                        <a:solidFill>
                          <a:schemeClr val="bg1"/>
                        </a:solidFill>
                        <a:latin typeface="Cambria Math" panose="02040503050406030204" pitchFamily="18" charset="0"/>
                      </a:rPr>
                      <m:t> </m:t>
                    </m:r>
                    <m:f>
                      <m:fPr>
                        <m:ctrlPr>
                          <a:rPr lang="en-US" i="1" smtClean="0">
                            <a:solidFill>
                              <a:schemeClr val="bg1"/>
                            </a:solidFill>
                            <a:latin typeface="Cambria Math" panose="02040503050406030204" pitchFamily="18" charset="0"/>
                          </a:rPr>
                        </m:ctrlPr>
                      </m:fPr>
                      <m:num>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𝑅</m:t>
                            </m:r>
                          </m:e>
                          <m:sub>
                            <m:r>
                              <a:rPr lang="en-US" i="1">
                                <a:solidFill>
                                  <a:schemeClr val="bg1"/>
                                </a:solidFill>
                                <a:latin typeface="Cambria Math" panose="02040503050406030204" pitchFamily="18" charset="0"/>
                              </a:rPr>
                              <m:t>𝑖𝑛</m:t>
                            </m:r>
                          </m:sub>
                        </m:sSub>
                        <m:d>
                          <m:dPr>
                            <m:begChr m:val="|"/>
                            <m:endChr m:val="|"/>
                            <m:ctrlPr>
                              <a:rPr lang="en-US" i="1">
                                <a:solidFill>
                                  <a:schemeClr val="bg1"/>
                                </a:solidFill>
                                <a:latin typeface="Cambria Math" panose="02040503050406030204" pitchFamily="18" charset="0"/>
                              </a:rPr>
                            </m:ctrlPr>
                          </m:dPr>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𝑍</m:t>
                                </m:r>
                              </m:e>
                              <m:sub>
                                <m:r>
                                  <a:rPr lang="en-US" i="1">
                                    <a:solidFill>
                                      <a:schemeClr val="bg1"/>
                                    </a:solidFill>
                                    <a:latin typeface="Cambria Math" panose="02040503050406030204" pitchFamily="18" charset="0"/>
                                  </a:rPr>
                                  <m:t>𝑒</m:t>
                                </m:r>
                                <m:r>
                                  <a:rPr lang="en-US" i="1">
                                    <a:solidFill>
                                      <a:schemeClr val="bg1"/>
                                    </a:solidFill>
                                    <a:latin typeface="Cambria Math" panose="02040503050406030204" pitchFamily="18" charset="0"/>
                                  </a:rPr>
                                  <m:t>2</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𝑍</m:t>
                                </m:r>
                              </m:e>
                              <m:sub>
                                <m:r>
                                  <a:rPr lang="en-US" i="1">
                                    <a:solidFill>
                                      <a:schemeClr val="bg1"/>
                                    </a:solidFill>
                                    <a:latin typeface="Cambria Math" panose="02040503050406030204" pitchFamily="18" charset="0"/>
                                  </a:rPr>
                                  <m:t>𝑒</m:t>
                                </m:r>
                                <m:r>
                                  <a:rPr lang="en-US" i="1">
                                    <a:solidFill>
                                      <a:schemeClr val="bg1"/>
                                    </a:solidFill>
                                    <a:latin typeface="Cambria Math" panose="02040503050406030204" pitchFamily="18" charset="0"/>
                                  </a:rPr>
                                  <m:t>1</m:t>
                                </m:r>
                              </m:sub>
                            </m:sSub>
                          </m:e>
                        </m:d>
                      </m:num>
                      <m:den>
                        <m:r>
                          <a:rPr lang="en-US"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i="1" smtClean="0">
                                <a:solidFill>
                                  <a:schemeClr val="bg1"/>
                                </a:solidFill>
                                <a:latin typeface="Cambria Math" panose="02040503050406030204" pitchFamily="18" charset="0"/>
                              </a:rPr>
                              <m:t>𝑍</m:t>
                            </m:r>
                          </m:e>
                          <m:sub>
                            <m:r>
                              <a:rPr lang="en-US" i="1" smtClean="0">
                                <a:solidFill>
                                  <a:schemeClr val="bg1"/>
                                </a:solidFill>
                                <a:latin typeface="Cambria Math" panose="02040503050406030204" pitchFamily="18" charset="0"/>
                              </a:rPr>
                              <m:t>𝑖𝑛</m:t>
                            </m:r>
                          </m:sub>
                        </m:sSub>
                        <m:r>
                          <a:rPr lang="en-US"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i="1" smtClean="0">
                                <a:solidFill>
                                  <a:schemeClr val="bg1"/>
                                </a:solidFill>
                                <a:latin typeface="Cambria Math" panose="02040503050406030204" pitchFamily="18" charset="0"/>
                              </a:rPr>
                              <m:t>𝑍</m:t>
                            </m:r>
                          </m:e>
                          <m:sub>
                            <m:r>
                              <a:rPr lang="en-US" i="1" smtClean="0">
                                <a:solidFill>
                                  <a:schemeClr val="bg1"/>
                                </a:solidFill>
                                <a:latin typeface="Cambria Math" panose="02040503050406030204" pitchFamily="18" charset="0"/>
                              </a:rPr>
                              <m:t>𝑒</m:t>
                            </m:r>
                            <m:r>
                              <a:rPr lang="en-US" i="1" smtClean="0">
                                <a:solidFill>
                                  <a:schemeClr val="bg1"/>
                                </a:solidFill>
                                <a:latin typeface="Cambria Math" panose="02040503050406030204" pitchFamily="18" charset="0"/>
                              </a:rPr>
                              <m:t>1</m:t>
                            </m:r>
                          </m:sub>
                        </m:sSub>
                        <m:r>
                          <a:rPr lang="en-US" i="1"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𝑍</m:t>
                            </m:r>
                          </m:e>
                          <m:sub>
                            <m:r>
                              <a:rPr lang="en-US" i="1">
                                <a:solidFill>
                                  <a:schemeClr val="bg1"/>
                                </a:solidFill>
                                <a:latin typeface="Cambria Math" panose="02040503050406030204" pitchFamily="18" charset="0"/>
                              </a:rPr>
                              <m:t>𝑖𝑛</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𝑍</m:t>
                            </m:r>
                          </m:e>
                          <m:sub>
                            <m:r>
                              <a:rPr lang="en-US" i="1">
                                <a:solidFill>
                                  <a:schemeClr val="bg1"/>
                                </a:solidFill>
                                <a:latin typeface="Cambria Math" panose="02040503050406030204" pitchFamily="18" charset="0"/>
                              </a:rPr>
                              <m:t>𝑒</m:t>
                            </m:r>
                            <m:r>
                              <a:rPr lang="en-US" i="1" smtClean="0">
                                <a:solidFill>
                                  <a:schemeClr val="bg1"/>
                                </a:solidFill>
                                <a:latin typeface="Cambria Math" panose="02040503050406030204" pitchFamily="18" charset="0"/>
                              </a:rPr>
                              <m:t>2</m:t>
                            </m:r>
                          </m:sub>
                        </m:sSub>
                        <m:r>
                          <a:rPr lang="en-US" i="1">
                            <a:solidFill>
                              <a:schemeClr val="bg1"/>
                            </a:solidFill>
                            <a:latin typeface="Cambria Math" panose="02040503050406030204" pitchFamily="18" charset="0"/>
                          </a:rPr>
                          <m:t>|</m:t>
                        </m:r>
                      </m:den>
                    </m:f>
                  </m:oMath>
                </a14:m>
                <a:r>
                  <a:rPr lang="en-US" sz="2400" dirty="0">
                    <a:solidFill>
                      <a:schemeClr val="bg1"/>
                    </a:solidFill>
                  </a:rPr>
                  <a:t> </a:t>
                </a:r>
              </a:p>
            </p:txBody>
          </p:sp>
        </mc:Choice>
        <mc:Fallback xmlns="">
          <p:sp>
            <p:nvSpPr>
              <p:cNvPr id="145" name="Content Placeholder 1">
                <a:extLst>
                  <a:ext uri="{FF2B5EF4-FFF2-40B4-BE49-F238E27FC236}">
                    <a16:creationId xmlns:a16="http://schemas.microsoft.com/office/drawing/2014/main" id="{BD6F0826-5A54-416D-9E7C-AC6AA168BB60}"/>
                  </a:ext>
                </a:extLst>
              </p:cNvPr>
              <p:cNvSpPr txBox="1">
                <a:spLocks noRot="1" noChangeAspect="1" noMove="1" noResize="1" noEditPoints="1" noAdjustHandles="1" noChangeArrowheads="1" noChangeShapeType="1" noTextEdit="1"/>
              </p:cNvSpPr>
              <p:nvPr/>
            </p:nvSpPr>
            <p:spPr>
              <a:xfrm>
                <a:off x="3614439" y="4229132"/>
                <a:ext cx="7511295" cy="2576524"/>
              </a:xfrm>
              <a:prstGeom prst="rect">
                <a:avLst/>
              </a:prstGeom>
              <a:blipFill>
                <a:blip r:embed="rId30"/>
                <a:stretch>
                  <a:fillRect/>
                </a:stretch>
              </a:blipFill>
            </p:spPr>
            <p:txBody>
              <a:bodyPr/>
              <a:lstStyle/>
              <a:p>
                <a:r>
                  <a:rPr lang="en-US">
                    <a:noFill/>
                  </a:rPr>
                  <a:t> </a:t>
                </a:r>
              </a:p>
            </p:txBody>
          </p:sp>
        </mc:Fallback>
      </mc:AlternateContent>
      <p:sp>
        <p:nvSpPr>
          <p:cNvPr id="146" name="Rectangle 145">
            <a:extLst>
              <a:ext uri="{FF2B5EF4-FFF2-40B4-BE49-F238E27FC236}">
                <a16:creationId xmlns:a16="http://schemas.microsoft.com/office/drawing/2014/main" id="{CE9842DD-9974-47B7-AD46-06EC1841ACC7}"/>
              </a:ext>
            </a:extLst>
          </p:cNvPr>
          <p:cNvSpPr/>
          <p:nvPr/>
        </p:nvSpPr>
        <p:spPr>
          <a:xfrm>
            <a:off x="7759453" y="5027625"/>
            <a:ext cx="2400584" cy="922918"/>
          </a:xfrm>
          <a:prstGeom prst="rect">
            <a:avLst/>
          </a:prstGeom>
          <a:noFill/>
          <a:ln w="38100">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7" name="TextBox 146">
            <a:extLst>
              <a:ext uri="{FF2B5EF4-FFF2-40B4-BE49-F238E27FC236}">
                <a16:creationId xmlns:a16="http://schemas.microsoft.com/office/drawing/2014/main" id="{74CC5119-C20F-41F0-A0F7-66D9FB8FBE3D}"/>
              </a:ext>
            </a:extLst>
          </p:cNvPr>
          <p:cNvSpPr txBox="1"/>
          <p:nvPr/>
        </p:nvSpPr>
        <p:spPr>
          <a:xfrm>
            <a:off x="7217515" y="5950543"/>
            <a:ext cx="3571947" cy="830997"/>
          </a:xfrm>
          <a:prstGeom prst="rect">
            <a:avLst/>
          </a:prstGeom>
          <a:noFill/>
        </p:spPr>
        <p:txBody>
          <a:bodyPr wrap="square" rtlCol="0">
            <a:spAutoFit/>
          </a:bodyPr>
          <a:lstStyle/>
          <a:p>
            <a:pPr algn="ctr"/>
            <a:r>
              <a:rPr lang="en-US" sz="2400" dirty="0">
                <a:solidFill>
                  <a:schemeClr val="accent1">
                    <a:lumMod val="60000"/>
                    <a:lumOff val="40000"/>
                  </a:schemeClr>
                </a:solidFill>
                <a:latin typeface="Dubai" panose="020B0503030403030204" pitchFamily="34" charset="-78"/>
                <a:cs typeface="Dubai" panose="020B0503030403030204" pitchFamily="34" charset="-78"/>
              </a:rPr>
              <a:t>Electrical impedance </a:t>
            </a:r>
          </a:p>
          <a:p>
            <a:pPr algn="ctr"/>
            <a:r>
              <a:rPr lang="en-US" sz="2400" dirty="0">
                <a:solidFill>
                  <a:schemeClr val="accent1">
                    <a:lumMod val="60000"/>
                    <a:lumOff val="40000"/>
                  </a:schemeClr>
                </a:solidFill>
                <a:latin typeface="Dubai" panose="020B0503030403030204" pitchFamily="34" charset="-78"/>
                <a:cs typeface="Dubai" panose="020B0503030403030204" pitchFamily="34" charset="-78"/>
              </a:rPr>
              <a:t>mismatch</a:t>
            </a:r>
          </a:p>
        </p:txBody>
      </p:sp>
      <mc:AlternateContent xmlns:mc="http://schemas.openxmlformats.org/markup-compatibility/2006" xmlns:a14="http://schemas.microsoft.com/office/drawing/2010/main">
        <mc:Choice Requires="a14">
          <p:sp>
            <p:nvSpPr>
              <p:cNvPr id="149" name="TextBox 148">
                <a:extLst>
                  <a:ext uri="{FF2B5EF4-FFF2-40B4-BE49-F238E27FC236}">
                    <a16:creationId xmlns:a16="http://schemas.microsoft.com/office/drawing/2014/main" id="{F56FC31C-7569-4F9C-8C66-7217862E2FB4}"/>
                  </a:ext>
                </a:extLst>
              </p:cNvPr>
              <p:cNvSpPr txBox="1"/>
              <p:nvPr/>
            </p:nvSpPr>
            <p:spPr>
              <a:xfrm>
                <a:off x="6486183" y="5902304"/>
                <a:ext cx="59327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accent6">
                                  <a:lumMod val="75000"/>
                                </a:schemeClr>
                              </a:solidFill>
                              <a:latin typeface="Cambria Math" panose="02040503050406030204" pitchFamily="18" charset="0"/>
                            </a:rPr>
                          </m:ctrlPr>
                        </m:sSubPr>
                        <m:e>
                          <m:r>
                            <a:rPr lang="en-US" sz="2400" b="0" i="1" smtClean="0">
                              <a:solidFill>
                                <a:schemeClr val="accent6">
                                  <a:lumMod val="75000"/>
                                </a:schemeClr>
                              </a:solidFill>
                              <a:latin typeface="Cambria Math" panose="02040503050406030204" pitchFamily="18" charset="0"/>
                            </a:rPr>
                            <m:t>𝜂</m:t>
                          </m:r>
                        </m:e>
                        <m:sub>
                          <m:r>
                            <a:rPr lang="en-US" sz="2400" b="0" i="1" smtClean="0">
                              <a:solidFill>
                                <a:schemeClr val="accent6">
                                  <a:lumMod val="75000"/>
                                </a:schemeClr>
                              </a:solidFill>
                              <a:latin typeface="Cambria Math" panose="02040503050406030204" pitchFamily="18" charset="0"/>
                            </a:rPr>
                            <m:t>𝑛𝑜𝑑𝑒</m:t>
                          </m:r>
                        </m:sub>
                      </m:sSub>
                    </m:oMath>
                  </m:oMathPara>
                </a14:m>
                <a:endParaRPr lang="en-US" sz="2400" dirty="0">
                  <a:solidFill>
                    <a:schemeClr val="accent6">
                      <a:lumMod val="75000"/>
                    </a:schemeClr>
                  </a:solidFill>
                </a:endParaRPr>
              </a:p>
            </p:txBody>
          </p:sp>
        </mc:Choice>
        <mc:Fallback xmlns="">
          <p:sp>
            <p:nvSpPr>
              <p:cNvPr id="149" name="TextBox 148">
                <a:extLst>
                  <a:ext uri="{FF2B5EF4-FFF2-40B4-BE49-F238E27FC236}">
                    <a16:creationId xmlns:a16="http://schemas.microsoft.com/office/drawing/2014/main" id="{F56FC31C-7569-4F9C-8C66-7217862E2FB4}"/>
                  </a:ext>
                </a:extLst>
              </p:cNvPr>
              <p:cNvSpPr txBox="1">
                <a:spLocks noRot="1" noChangeAspect="1" noMove="1" noResize="1" noEditPoints="1" noAdjustHandles="1" noChangeArrowheads="1" noChangeShapeType="1" noTextEdit="1"/>
              </p:cNvSpPr>
              <p:nvPr/>
            </p:nvSpPr>
            <p:spPr>
              <a:xfrm>
                <a:off x="6486183" y="5902304"/>
                <a:ext cx="593279" cy="461665"/>
              </a:xfrm>
              <a:prstGeom prst="rect">
                <a:avLst/>
              </a:prstGeom>
              <a:blipFill>
                <a:blip r:embed="rId31"/>
                <a:stretch>
                  <a:fillRect l="-3093" r="-48454" b="-10526"/>
                </a:stretch>
              </a:blipFill>
            </p:spPr>
            <p:txBody>
              <a:bodyPr/>
              <a:lstStyle/>
              <a:p>
                <a:r>
                  <a:rPr lang="en-US">
                    <a:noFill/>
                  </a:rPr>
                  <a:t> </a:t>
                </a:r>
              </a:p>
            </p:txBody>
          </p:sp>
        </mc:Fallback>
      </mc:AlternateContent>
      <p:sp>
        <p:nvSpPr>
          <p:cNvPr id="150" name="Rectangle 149">
            <a:extLst>
              <a:ext uri="{FF2B5EF4-FFF2-40B4-BE49-F238E27FC236}">
                <a16:creationId xmlns:a16="http://schemas.microsoft.com/office/drawing/2014/main" id="{BEDD8A78-530E-4510-B159-DCA3990741D8}"/>
              </a:ext>
            </a:extLst>
          </p:cNvPr>
          <p:cNvSpPr/>
          <p:nvPr/>
        </p:nvSpPr>
        <p:spPr>
          <a:xfrm>
            <a:off x="5980407" y="5031821"/>
            <a:ext cx="1742450" cy="918721"/>
          </a:xfrm>
          <a:prstGeom prst="rect">
            <a:avLst/>
          </a:prstGeom>
          <a:no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2F164ECF-7864-4D66-BE23-172937F4A91B}"/>
                  </a:ext>
                </a:extLst>
              </p:cNvPr>
              <p:cNvSpPr txBox="1"/>
              <p:nvPr/>
            </p:nvSpPr>
            <p:spPr>
              <a:xfrm>
                <a:off x="172341" y="918071"/>
                <a:ext cx="1648820" cy="461665"/>
              </a:xfrm>
              <a:prstGeom prst="rect">
                <a:avLst/>
              </a:prstGeom>
              <a:noFill/>
            </p:spPr>
            <p:txBody>
              <a:bodyPr wrap="square" rtlCol="0">
                <a:spAutoFit/>
              </a:bodyPr>
              <a:lstStyle/>
              <a:p>
                <a:pPr algn="ctr"/>
                <a14:m>
                  <m:oMath xmlns:m="http://schemas.openxmlformats.org/officeDocument/2006/math">
                    <m:sSub>
                      <m:sSubPr>
                        <m:ctrlPr>
                          <a:rPr lang="en-US" sz="2400" i="1">
                            <a:solidFill>
                              <a:schemeClr val="bg1"/>
                            </a:solidFill>
                            <a:latin typeface="Cambria Math" panose="02040503050406030204" pitchFamily="18" charset="0"/>
                          </a:rPr>
                        </m:ctrlPr>
                      </m:sSubPr>
                      <m:e>
                        <m:r>
                          <m:rPr>
                            <m:sty m:val="p"/>
                          </m:rPr>
                          <a:rPr lang="en-US" sz="2400">
                            <a:solidFill>
                              <a:schemeClr val="bg1"/>
                            </a:solidFill>
                            <a:latin typeface="Cambria Math" panose="02040503050406030204" pitchFamily="18" charset="0"/>
                          </a:rPr>
                          <m:t>Δ</m:t>
                        </m:r>
                        <m:r>
                          <a:rPr lang="en-US" sz="2400" i="1">
                            <a:solidFill>
                              <a:schemeClr val="bg1"/>
                            </a:solidFill>
                            <a:latin typeface="Cambria Math" panose="02040503050406030204" pitchFamily="18" charset="0"/>
                          </a:rPr>
                          <m:t>𝜎</m:t>
                        </m:r>
                      </m:e>
                      <m:sub>
                        <m:r>
                          <a:rPr lang="en-US" sz="2400" i="1">
                            <a:solidFill>
                              <a:schemeClr val="bg1"/>
                            </a:solidFill>
                            <a:latin typeface="Cambria Math" panose="02040503050406030204" pitchFamily="18" charset="0"/>
                          </a:rPr>
                          <m:t>𝑠</m:t>
                        </m:r>
                      </m:sub>
                    </m:sSub>
                  </m:oMath>
                </a14:m>
                <a:r>
                  <a:rPr lang="en-US" sz="2400" dirty="0">
                    <a:solidFill>
                      <a:schemeClr val="bg1"/>
                    </a:solidFill>
                    <a:latin typeface="Dubai" panose="020B0503030403030204" pitchFamily="34" charset="-78"/>
                    <a:cs typeface="Dubai" panose="020B0503030403030204" pitchFamily="34" charset="-78"/>
                  </a:rPr>
                  <a:t> =</a:t>
                </a:r>
              </a:p>
            </p:txBody>
          </p:sp>
        </mc:Choice>
        <mc:Fallback xmlns="">
          <p:sp>
            <p:nvSpPr>
              <p:cNvPr id="154" name="TextBox 153">
                <a:extLst>
                  <a:ext uri="{FF2B5EF4-FFF2-40B4-BE49-F238E27FC236}">
                    <a16:creationId xmlns:a16="http://schemas.microsoft.com/office/drawing/2014/main" id="{2F164ECF-7864-4D66-BE23-172937F4A91B}"/>
                  </a:ext>
                </a:extLst>
              </p:cNvPr>
              <p:cNvSpPr txBox="1">
                <a:spLocks noRot="1" noChangeAspect="1" noMove="1" noResize="1" noEditPoints="1" noAdjustHandles="1" noChangeArrowheads="1" noChangeShapeType="1" noTextEdit="1"/>
              </p:cNvSpPr>
              <p:nvPr/>
            </p:nvSpPr>
            <p:spPr>
              <a:xfrm>
                <a:off x="172341" y="918071"/>
                <a:ext cx="1648820" cy="461665"/>
              </a:xfrm>
              <a:prstGeom prst="rect">
                <a:avLst/>
              </a:prstGeom>
              <a:blipFill>
                <a:blip r:embed="rId32"/>
                <a:stretch>
                  <a:fillRect t="-8000"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 name="Rectangle 154">
                <a:extLst>
                  <a:ext uri="{FF2B5EF4-FFF2-40B4-BE49-F238E27FC236}">
                    <a16:creationId xmlns:a16="http://schemas.microsoft.com/office/drawing/2014/main" id="{822CE4B3-FA06-40E6-BF17-566B04DB80F1}"/>
                  </a:ext>
                </a:extLst>
              </p:cNvPr>
              <p:cNvSpPr/>
              <p:nvPr/>
            </p:nvSpPr>
            <p:spPr>
              <a:xfrm>
                <a:off x="963296" y="676298"/>
                <a:ext cx="1731010" cy="85670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a:solidFill>
                                <a:schemeClr val="bg1"/>
                              </a:solidFill>
                              <a:latin typeface="Cambria Math" panose="02040503050406030204" pitchFamily="18" charset="0"/>
                            </a:rPr>
                          </m:ctrlPr>
                        </m:fPr>
                        <m:num>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𝑃</m:t>
                              </m:r>
                            </m:e>
                            <m:sub>
                              <m:r>
                                <a:rPr lang="en-US" sz="2400" i="1">
                                  <a:solidFill>
                                    <a:schemeClr val="bg1"/>
                                  </a:solidFill>
                                  <a:latin typeface="Cambria Math" panose="02040503050406030204" pitchFamily="18" charset="0"/>
                                </a:rPr>
                                <m:t>𝑟𝑒𝑓𝑙</m:t>
                              </m:r>
                            </m:sub>
                          </m:sSub>
                        </m:num>
                        <m:den>
                          <m:sSub>
                            <m:sSubPr>
                              <m:ctrlPr>
                                <a:rPr lang="en-US" sz="2400" i="1">
                                  <a:solidFill>
                                    <a:srgbClr val="FFC000"/>
                                  </a:solidFill>
                                  <a:latin typeface="Cambria Math" panose="02040503050406030204" pitchFamily="18" charset="0"/>
                                </a:rPr>
                              </m:ctrlPr>
                            </m:sSubPr>
                            <m:e>
                              <m:r>
                                <a:rPr lang="en-US" sz="2400" i="1">
                                  <a:solidFill>
                                    <a:srgbClr val="FFC000"/>
                                  </a:solidFill>
                                  <a:latin typeface="Cambria Math" panose="02040503050406030204" pitchFamily="18" charset="0"/>
                                </a:rPr>
                                <m:t>𝐼</m:t>
                              </m:r>
                            </m:e>
                            <m:sub>
                              <m:r>
                                <a:rPr lang="en-US" sz="2400" i="1">
                                  <a:solidFill>
                                    <a:srgbClr val="FFC000"/>
                                  </a:solidFill>
                                  <a:latin typeface="Cambria Math" panose="02040503050406030204" pitchFamily="18" charset="0"/>
                                </a:rPr>
                                <m:t>𝑖</m:t>
                              </m:r>
                            </m:sub>
                          </m:sSub>
                        </m:den>
                      </m:f>
                    </m:oMath>
                  </m:oMathPara>
                </a14:m>
                <a:endParaRPr lang="en-US" sz="2400" dirty="0"/>
              </a:p>
            </p:txBody>
          </p:sp>
        </mc:Choice>
        <mc:Fallback xmlns="">
          <p:sp>
            <p:nvSpPr>
              <p:cNvPr id="155" name="Rectangle 154">
                <a:extLst>
                  <a:ext uri="{FF2B5EF4-FFF2-40B4-BE49-F238E27FC236}">
                    <a16:creationId xmlns:a16="http://schemas.microsoft.com/office/drawing/2014/main" id="{822CE4B3-FA06-40E6-BF17-566B04DB80F1}"/>
                  </a:ext>
                </a:extLst>
              </p:cNvPr>
              <p:cNvSpPr>
                <a:spLocks noRot="1" noChangeAspect="1" noMove="1" noResize="1" noEditPoints="1" noAdjustHandles="1" noChangeArrowheads="1" noChangeShapeType="1" noTextEdit="1"/>
              </p:cNvSpPr>
              <p:nvPr/>
            </p:nvSpPr>
            <p:spPr>
              <a:xfrm>
                <a:off x="963296" y="676298"/>
                <a:ext cx="1731010" cy="856709"/>
              </a:xfrm>
              <a:prstGeom prst="rect">
                <a:avLst/>
              </a:prstGeom>
              <a:blipFill>
                <a:blip r:embed="rId33"/>
                <a:stretch>
                  <a:fillRect/>
                </a:stretch>
              </a:blipFill>
            </p:spPr>
            <p:txBody>
              <a:bodyPr/>
              <a:lstStyle/>
              <a:p>
                <a:r>
                  <a:rPr lang="en-US">
                    <a:noFill/>
                  </a:rPr>
                  <a:t> </a:t>
                </a:r>
              </a:p>
            </p:txBody>
          </p:sp>
        </mc:Fallback>
      </mc:AlternateContent>
      <p:grpSp>
        <p:nvGrpSpPr>
          <p:cNvPr id="160" name="Group 159">
            <a:extLst>
              <a:ext uri="{FF2B5EF4-FFF2-40B4-BE49-F238E27FC236}">
                <a16:creationId xmlns:a16="http://schemas.microsoft.com/office/drawing/2014/main" id="{4E4BBB7D-114F-4ED4-A691-E6D674089798}"/>
              </a:ext>
            </a:extLst>
          </p:cNvPr>
          <p:cNvGrpSpPr/>
          <p:nvPr/>
        </p:nvGrpSpPr>
        <p:grpSpPr>
          <a:xfrm>
            <a:off x="7166963" y="1178846"/>
            <a:ext cx="761761" cy="637393"/>
            <a:chOff x="5709604" y="750198"/>
            <a:chExt cx="761761" cy="637393"/>
          </a:xfrm>
        </p:grpSpPr>
        <p:cxnSp>
          <p:nvCxnSpPr>
            <p:cNvPr id="156" name="Straight Arrow Connector 155">
              <a:extLst>
                <a:ext uri="{FF2B5EF4-FFF2-40B4-BE49-F238E27FC236}">
                  <a16:creationId xmlns:a16="http://schemas.microsoft.com/office/drawing/2014/main" id="{53ABD630-7B53-45EF-A89B-0D74A923F3D1}"/>
                </a:ext>
              </a:extLst>
            </p:cNvPr>
            <p:cNvCxnSpPr>
              <a:cxnSpLocks/>
            </p:cNvCxnSpPr>
            <p:nvPr/>
          </p:nvCxnSpPr>
          <p:spPr>
            <a:xfrm>
              <a:off x="5948016" y="1387591"/>
              <a:ext cx="523349"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7" name="TextBox 156">
                  <a:extLst>
                    <a:ext uri="{FF2B5EF4-FFF2-40B4-BE49-F238E27FC236}">
                      <a16:creationId xmlns:a16="http://schemas.microsoft.com/office/drawing/2014/main" id="{F35BA73F-4686-41B0-A231-B4146FF83AEE}"/>
                    </a:ext>
                  </a:extLst>
                </p:cNvPr>
                <p:cNvSpPr txBox="1"/>
                <p:nvPr/>
              </p:nvSpPr>
              <p:spPr>
                <a:xfrm>
                  <a:off x="5709604" y="750198"/>
                  <a:ext cx="6887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FFC000"/>
                                </a:solidFill>
                                <a:latin typeface="Cambria Math" panose="02040503050406030204" pitchFamily="18" charset="0"/>
                              </a:rPr>
                            </m:ctrlPr>
                          </m:sSubPr>
                          <m:e>
                            <m:r>
                              <a:rPr lang="en-US" sz="2400" i="1">
                                <a:solidFill>
                                  <a:srgbClr val="FFC000"/>
                                </a:solidFill>
                                <a:latin typeface="Cambria Math" panose="02040503050406030204" pitchFamily="18" charset="0"/>
                              </a:rPr>
                              <m:t>𝐼</m:t>
                            </m:r>
                          </m:e>
                          <m:sub>
                            <m:r>
                              <a:rPr lang="en-US" sz="2400" i="1">
                                <a:solidFill>
                                  <a:srgbClr val="FFC000"/>
                                </a:solidFill>
                                <a:latin typeface="Cambria Math" panose="02040503050406030204" pitchFamily="18" charset="0"/>
                              </a:rPr>
                              <m:t>𝑖</m:t>
                            </m:r>
                          </m:sub>
                        </m:sSub>
                      </m:oMath>
                    </m:oMathPara>
                  </a14:m>
                  <a:endParaRPr lang="en-US" sz="2400" dirty="0">
                    <a:solidFill>
                      <a:schemeClr val="accent1">
                        <a:lumMod val="75000"/>
                      </a:schemeClr>
                    </a:solidFill>
                  </a:endParaRPr>
                </a:p>
              </p:txBody>
            </p:sp>
          </mc:Choice>
          <mc:Fallback xmlns="">
            <p:sp>
              <p:nvSpPr>
                <p:cNvPr id="157" name="TextBox 156">
                  <a:extLst>
                    <a:ext uri="{FF2B5EF4-FFF2-40B4-BE49-F238E27FC236}">
                      <a16:creationId xmlns:a16="http://schemas.microsoft.com/office/drawing/2014/main" id="{F35BA73F-4686-41B0-A231-B4146FF83AEE}"/>
                    </a:ext>
                  </a:extLst>
                </p:cNvPr>
                <p:cNvSpPr txBox="1">
                  <a:spLocks noRot="1" noChangeAspect="1" noMove="1" noResize="1" noEditPoints="1" noAdjustHandles="1" noChangeArrowheads="1" noChangeShapeType="1" noTextEdit="1"/>
                </p:cNvSpPr>
                <p:nvPr/>
              </p:nvSpPr>
              <p:spPr>
                <a:xfrm>
                  <a:off x="5709604" y="750198"/>
                  <a:ext cx="688783" cy="461665"/>
                </a:xfrm>
                <a:prstGeom prst="rect">
                  <a:avLst/>
                </a:prstGeom>
                <a:blipFill>
                  <a:blip r:embed="rId34"/>
                  <a:stretch>
                    <a:fillRect b="-2632"/>
                  </a:stretch>
                </a:blipFill>
              </p:spPr>
              <p:txBody>
                <a:bodyPr/>
                <a:lstStyle/>
                <a:p>
                  <a:r>
                    <a:rPr lang="en-US">
                      <a:noFill/>
                    </a:rPr>
                    <a:t> </a:t>
                  </a:r>
                </a:p>
              </p:txBody>
            </p:sp>
          </mc:Fallback>
        </mc:AlternateContent>
      </p:grpSp>
      <p:grpSp>
        <p:nvGrpSpPr>
          <p:cNvPr id="68" name="Group 67">
            <a:extLst>
              <a:ext uri="{FF2B5EF4-FFF2-40B4-BE49-F238E27FC236}">
                <a16:creationId xmlns:a16="http://schemas.microsoft.com/office/drawing/2014/main" id="{1D52F0AF-0293-4706-83FC-5D272D70EF39}"/>
              </a:ext>
            </a:extLst>
          </p:cNvPr>
          <p:cNvGrpSpPr/>
          <p:nvPr/>
        </p:nvGrpSpPr>
        <p:grpSpPr>
          <a:xfrm>
            <a:off x="8020285" y="1207766"/>
            <a:ext cx="688783" cy="609944"/>
            <a:chOff x="6748673" y="793407"/>
            <a:chExt cx="688783" cy="609944"/>
          </a:xfrm>
        </p:grpSpPr>
        <p:cxnSp>
          <p:nvCxnSpPr>
            <p:cNvPr id="158" name="Straight Arrow Connector 157">
              <a:extLst>
                <a:ext uri="{FF2B5EF4-FFF2-40B4-BE49-F238E27FC236}">
                  <a16:creationId xmlns:a16="http://schemas.microsoft.com/office/drawing/2014/main" id="{5D6238CD-F7E8-41F9-AB12-AD8E2260136C}"/>
                </a:ext>
              </a:extLst>
            </p:cNvPr>
            <p:cNvCxnSpPr>
              <a:cxnSpLocks/>
            </p:cNvCxnSpPr>
            <p:nvPr/>
          </p:nvCxnSpPr>
          <p:spPr>
            <a:xfrm flipH="1">
              <a:off x="6877765" y="1403351"/>
              <a:ext cx="394539"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9" name="TextBox 158">
                  <a:extLst>
                    <a:ext uri="{FF2B5EF4-FFF2-40B4-BE49-F238E27FC236}">
                      <a16:creationId xmlns:a16="http://schemas.microsoft.com/office/drawing/2014/main" id="{CA5C61B3-C58E-4F8C-AC3E-C4B2316667E3}"/>
                    </a:ext>
                  </a:extLst>
                </p:cNvPr>
                <p:cNvSpPr txBox="1"/>
                <p:nvPr/>
              </p:nvSpPr>
              <p:spPr>
                <a:xfrm>
                  <a:off x="6748673" y="793407"/>
                  <a:ext cx="688783" cy="491288"/>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solidFill>
                                  <a:schemeClr val="bg1"/>
                                </a:solidFill>
                                <a:latin typeface="Cambria Math" panose="02040503050406030204" pitchFamily="18" charset="0"/>
                              </a:rPr>
                            </m:ctrlPr>
                          </m:sSubPr>
                          <m:e>
                            <m:r>
                              <a:rPr lang="en-US" sz="2400" b="0" i="1" dirty="0" smtClean="0">
                                <a:solidFill>
                                  <a:schemeClr val="bg1"/>
                                </a:solidFill>
                                <a:latin typeface="Cambria Math" panose="02040503050406030204" pitchFamily="18" charset="0"/>
                              </a:rPr>
                              <m:t>𝑃</m:t>
                            </m:r>
                          </m:e>
                          <m:sub>
                            <m:r>
                              <a:rPr lang="en-US" sz="2400" b="0" i="1" dirty="0" smtClean="0">
                                <a:solidFill>
                                  <a:schemeClr val="bg1"/>
                                </a:solidFill>
                                <a:latin typeface="Cambria Math" panose="02040503050406030204" pitchFamily="18" charset="0"/>
                              </a:rPr>
                              <m:t>𝑟𝑒𝑓𝑙</m:t>
                            </m:r>
                          </m:sub>
                        </m:sSub>
                      </m:oMath>
                    </m:oMathPara>
                  </a14:m>
                  <a:endParaRPr lang="en-US" sz="2400" dirty="0">
                    <a:solidFill>
                      <a:schemeClr val="accent3">
                        <a:lumMod val="75000"/>
                      </a:schemeClr>
                    </a:solidFill>
                  </a:endParaRPr>
                </a:p>
              </p:txBody>
            </p:sp>
          </mc:Choice>
          <mc:Fallback xmlns="">
            <p:sp>
              <p:nvSpPr>
                <p:cNvPr id="159" name="TextBox 158">
                  <a:extLst>
                    <a:ext uri="{FF2B5EF4-FFF2-40B4-BE49-F238E27FC236}">
                      <a16:creationId xmlns:a16="http://schemas.microsoft.com/office/drawing/2014/main" id="{CA5C61B3-C58E-4F8C-AC3E-C4B2316667E3}"/>
                    </a:ext>
                  </a:extLst>
                </p:cNvPr>
                <p:cNvSpPr txBox="1">
                  <a:spLocks noRot="1" noChangeAspect="1" noMove="1" noResize="1" noEditPoints="1" noAdjustHandles="1" noChangeArrowheads="1" noChangeShapeType="1" noTextEdit="1"/>
                </p:cNvSpPr>
                <p:nvPr/>
              </p:nvSpPr>
              <p:spPr>
                <a:xfrm>
                  <a:off x="6748673" y="793407"/>
                  <a:ext cx="688783" cy="491288"/>
                </a:xfrm>
                <a:prstGeom prst="rect">
                  <a:avLst/>
                </a:prstGeom>
                <a:blipFill>
                  <a:blip r:embed="rId35"/>
                  <a:stretch>
                    <a:fillRect l="-2655" r="-16814" b="-12346"/>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808909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wipe(left)">
                                      <p:cBhvr>
                                        <p:cTn id="13" dur="1500"/>
                                        <p:tgtEl>
                                          <p:spTgt spid="6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1000" tmFilter="0, 0; .2, .5; .8, .5; 1, 0"/>
                                        <p:tgtEl>
                                          <p:spTgt spid="42"/>
                                        </p:tgtEl>
                                      </p:cBhvr>
                                    </p:animEffect>
                                    <p:animScale>
                                      <p:cBhvr>
                                        <p:cTn id="18" dur="500" autoRev="1" fill="hold"/>
                                        <p:tgtEl>
                                          <p:spTgt spid="42"/>
                                        </p:tgtEl>
                                      </p:cBhvr>
                                      <p:by x="105000" y="105000"/>
                                    </p:animScale>
                                  </p:childTnLst>
                                </p:cTn>
                              </p:par>
                            </p:childTnLst>
                          </p:cTn>
                        </p:par>
                        <p:par>
                          <p:cTn id="19" fill="hold">
                            <p:stCondLst>
                              <p:cond delay="1000"/>
                            </p:stCondLst>
                            <p:childTnLst>
                              <p:par>
                                <p:cTn id="20" presetID="26" presetClass="emph" presetSubtype="0" fill="hold" nodeType="afterEffect">
                                  <p:stCondLst>
                                    <p:cond delay="0"/>
                                  </p:stCondLst>
                                  <p:childTnLst>
                                    <p:animEffect transition="out" filter="fade">
                                      <p:cBhvr>
                                        <p:cTn id="21" dur="500" tmFilter="0, 0; .2, .5; .8, .5; 1, 0"/>
                                        <p:tgtEl>
                                          <p:spTgt spid="42"/>
                                        </p:tgtEl>
                                      </p:cBhvr>
                                    </p:animEffect>
                                    <p:animScale>
                                      <p:cBhvr>
                                        <p:cTn id="22" dur="250" autoRev="1" fill="hold"/>
                                        <p:tgtEl>
                                          <p:spTgt spid="42"/>
                                        </p:tgtEl>
                                      </p:cBhvr>
                                      <p:by x="105000" y="105000"/>
                                    </p:animScale>
                                  </p:childTnLst>
                                </p:cTn>
                              </p:par>
                            </p:childTnLst>
                          </p:cTn>
                        </p:par>
                        <p:par>
                          <p:cTn id="23" fill="hold">
                            <p:stCondLst>
                              <p:cond delay="1500"/>
                            </p:stCondLst>
                            <p:childTnLst>
                              <p:par>
                                <p:cTn id="24" presetID="26" presetClass="emph" presetSubtype="0" fill="hold" nodeType="afterEffect">
                                  <p:stCondLst>
                                    <p:cond delay="0"/>
                                  </p:stCondLst>
                                  <p:childTnLst>
                                    <p:animEffect transition="out" filter="fade">
                                      <p:cBhvr>
                                        <p:cTn id="25" dur="500" tmFilter="0, 0; .2, .5; .8, .5; 1, 0"/>
                                        <p:tgtEl>
                                          <p:spTgt spid="42"/>
                                        </p:tgtEl>
                                      </p:cBhvr>
                                    </p:animEffect>
                                    <p:animScale>
                                      <p:cBhvr>
                                        <p:cTn id="26" dur="250" autoRev="1" fill="hold"/>
                                        <p:tgtEl>
                                          <p:spTgt spid="42"/>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61"/>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63"/>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64"/>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4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4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139"/>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43"/>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40"/>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44"/>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41"/>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42"/>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14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4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5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4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42" grpId="0"/>
      <p:bldP spid="142" grpId="1"/>
      <p:bldP spid="143" grpId="0"/>
      <p:bldP spid="143" grpId="1"/>
      <p:bldP spid="144" grpId="0"/>
      <p:bldP spid="144" grpId="1"/>
      <p:bldP spid="145" grpId="0"/>
      <p:bldP spid="146" grpId="0" animBg="1"/>
      <p:bldP spid="147" grpId="0"/>
      <p:bldP spid="149" grpId="0"/>
      <p:bldP spid="1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98B76F1-B5C7-43BB-8E2F-DE1D4C913BF9}"/>
              </a:ext>
            </a:extLst>
          </p:cNvPr>
          <p:cNvGrpSpPr/>
          <p:nvPr/>
        </p:nvGrpSpPr>
        <p:grpSpPr>
          <a:xfrm>
            <a:off x="0" y="1314994"/>
            <a:ext cx="12187396" cy="5578264"/>
            <a:chOff x="-1153129" y="1343558"/>
            <a:chExt cx="19348130" cy="3566973"/>
          </a:xfrm>
        </p:grpSpPr>
        <p:sp>
          <p:nvSpPr>
            <p:cNvPr id="9" name="Rectangle 43">
              <a:extLst>
                <a:ext uri="{FF2B5EF4-FFF2-40B4-BE49-F238E27FC236}">
                  <a16:creationId xmlns:a16="http://schemas.microsoft.com/office/drawing/2014/main" id="{5970A7A7-7DEF-87BD-4870-AC43671D72BE}"/>
                </a:ext>
              </a:extLst>
            </p:cNvPr>
            <p:cNvSpPr/>
            <p:nvPr/>
          </p:nvSpPr>
          <p:spPr>
            <a:xfrm>
              <a:off x="-1153127" y="4050311"/>
              <a:ext cx="19348128" cy="860220"/>
            </a:xfrm>
            <a:custGeom>
              <a:avLst/>
              <a:gdLst>
                <a:gd name="connsiteX0" fmla="*/ 0 w 7361837"/>
                <a:gd name="connsiteY0" fmla="*/ 0 h 1801569"/>
                <a:gd name="connsiteX1" fmla="*/ 7361837 w 7361837"/>
                <a:gd name="connsiteY1" fmla="*/ 0 h 1801569"/>
                <a:gd name="connsiteX2" fmla="*/ 7361837 w 7361837"/>
                <a:gd name="connsiteY2" fmla="*/ 1801569 h 1801569"/>
                <a:gd name="connsiteX3" fmla="*/ 0 w 7361837"/>
                <a:gd name="connsiteY3" fmla="*/ 1801569 h 1801569"/>
                <a:gd name="connsiteX4" fmla="*/ 0 w 7361837"/>
                <a:gd name="connsiteY4" fmla="*/ 0 h 1801569"/>
                <a:gd name="connsiteX0" fmla="*/ 0 w 7361837"/>
                <a:gd name="connsiteY0" fmla="*/ 1995 h 1803564"/>
                <a:gd name="connsiteX1" fmla="*/ 125730 w 7361837"/>
                <a:gd name="connsiteY1" fmla="*/ 0 h 1803564"/>
                <a:gd name="connsiteX2" fmla="*/ 7361837 w 7361837"/>
                <a:gd name="connsiteY2" fmla="*/ 1995 h 1803564"/>
                <a:gd name="connsiteX3" fmla="*/ 7361837 w 7361837"/>
                <a:gd name="connsiteY3" fmla="*/ 1803564 h 1803564"/>
                <a:gd name="connsiteX4" fmla="*/ 0 w 7361837"/>
                <a:gd name="connsiteY4" fmla="*/ 1803564 h 1803564"/>
                <a:gd name="connsiteX5" fmla="*/ 0 w 7361837"/>
                <a:gd name="connsiteY5" fmla="*/ 1995 h 1803564"/>
                <a:gd name="connsiteX0" fmla="*/ 0 w 7361837"/>
                <a:gd name="connsiteY0" fmla="*/ 325845 h 2127414"/>
                <a:gd name="connsiteX1" fmla="*/ 259080 w 7361837"/>
                <a:gd name="connsiteY1" fmla="*/ 0 h 2127414"/>
                <a:gd name="connsiteX2" fmla="*/ 7361837 w 7361837"/>
                <a:gd name="connsiteY2" fmla="*/ 325845 h 2127414"/>
                <a:gd name="connsiteX3" fmla="*/ 7361837 w 7361837"/>
                <a:gd name="connsiteY3" fmla="*/ 2127414 h 2127414"/>
                <a:gd name="connsiteX4" fmla="*/ 0 w 7361837"/>
                <a:gd name="connsiteY4" fmla="*/ 2127414 h 2127414"/>
                <a:gd name="connsiteX5" fmla="*/ 0 w 7361837"/>
                <a:gd name="connsiteY5" fmla="*/ 325845 h 2127414"/>
                <a:gd name="connsiteX0" fmla="*/ 12700 w 7361837"/>
                <a:gd name="connsiteY0" fmla="*/ 243295 h 2127414"/>
                <a:gd name="connsiteX1" fmla="*/ 259080 w 7361837"/>
                <a:gd name="connsiteY1" fmla="*/ 0 h 2127414"/>
                <a:gd name="connsiteX2" fmla="*/ 7361837 w 7361837"/>
                <a:gd name="connsiteY2" fmla="*/ 325845 h 2127414"/>
                <a:gd name="connsiteX3" fmla="*/ 7361837 w 7361837"/>
                <a:gd name="connsiteY3" fmla="*/ 2127414 h 2127414"/>
                <a:gd name="connsiteX4" fmla="*/ 0 w 7361837"/>
                <a:gd name="connsiteY4" fmla="*/ 2127414 h 2127414"/>
                <a:gd name="connsiteX5" fmla="*/ 12700 w 7361837"/>
                <a:gd name="connsiteY5" fmla="*/ 243295 h 2127414"/>
                <a:gd name="connsiteX0" fmla="*/ 12700 w 7361837"/>
                <a:gd name="connsiteY0" fmla="*/ 0 h 1884119"/>
                <a:gd name="connsiteX1" fmla="*/ 316230 w 7361837"/>
                <a:gd name="connsiteY1" fmla="*/ 4355 h 1884119"/>
                <a:gd name="connsiteX2" fmla="*/ 7361837 w 7361837"/>
                <a:gd name="connsiteY2" fmla="*/ 82550 h 1884119"/>
                <a:gd name="connsiteX3" fmla="*/ 7361837 w 7361837"/>
                <a:gd name="connsiteY3" fmla="*/ 1884119 h 1884119"/>
                <a:gd name="connsiteX4" fmla="*/ 0 w 7361837"/>
                <a:gd name="connsiteY4" fmla="*/ 1884119 h 1884119"/>
                <a:gd name="connsiteX5" fmla="*/ 12700 w 7361837"/>
                <a:gd name="connsiteY5" fmla="*/ 0 h 1884119"/>
                <a:gd name="connsiteX0" fmla="*/ 12700 w 7361837"/>
                <a:gd name="connsiteY0" fmla="*/ 25344 h 1909463"/>
                <a:gd name="connsiteX1" fmla="*/ 316230 w 7361837"/>
                <a:gd name="connsiteY1" fmla="*/ 29699 h 1909463"/>
                <a:gd name="connsiteX2" fmla="*/ 7361837 w 7361837"/>
                <a:gd name="connsiteY2" fmla="*/ 107894 h 1909463"/>
                <a:gd name="connsiteX3" fmla="*/ 7361837 w 7361837"/>
                <a:gd name="connsiteY3" fmla="*/ 1909463 h 1909463"/>
                <a:gd name="connsiteX4" fmla="*/ 0 w 7361837"/>
                <a:gd name="connsiteY4" fmla="*/ 1909463 h 1909463"/>
                <a:gd name="connsiteX5" fmla="*/ 12700 w 7361837"/>
                <a:gd name="connsiteY5" fmla="*/ 25344 h 1909463"/>
                <a:gd name="connsiteX0" fmla="*/ 12700 w 7361837"/>
                <a:gd name="connsiteY0" fmla="*/ 0 h 1884119"/>
                <a:gd name="connsiteX1" fmla="*/ 500380 w 7361837"/>
                <a:gd name="connsiteY1" fmla="*/ 175805 h 1884119"/>
                <a:gd name="connsiteX2" fmla="*/ 7361837 w 7361837"/>
                <a:gd name="connsiteY2" fmla="*/ 82550 h 1884119"/>
                <a:gd name="connsiteX3" fmla="*/ 7361837 w 7361837"/>
                <a:gd name="connsiteY3" fmla="*/ 1884119 h 1884119"/>
                <a:gd name="connsiteX4" fmla="*/ 0 w 7361837"/>
                <a:gd name="connsiteY4" fmla="*/ 1884119 h 1884119"/>
                <a:gd name="connsiteX5" fmla="*/ 12700 w 7361837"/>
                <a:gd name="connsiteY5" fmla="*/ 0 h 1884119"/>
                <a:gd name="connsiteX0" fmla="*/ 12700 w 7361837"/>
                <a:gd name="connsiteY0" fmla="*/ 36021 h 1920140"/>
                <a:gd name="connsiteX1" fmla="*/ 500380 w 7361837"/>
                <a:gd name="connsiteY1" fmla="*/ 211826 h 1920140"/>
                <a:gd name="connsiteX2" fmla="*/ 7361837 w 7361837"/>
                <a:gd name="connsiteY2" fmla="*/ 118571 h 1920140"/>
                <a:gd name="connsiteX3" fmla="*/ 7361837 w 7361837"/>
                <a:gd name="connsiteY3" fmla="*/ 1920140 h 1920140"/>
                <a:gd name="connsiteX4" fmla="*/ 0 w 7361837"/>
                <a:gd name="connsiteY4" fmla="*/ 1920140 h 1920140"/>
                <a:gd name="connsiteX5" fmla="*/ 12700 w 7361837"/>
                <a:gd name="connsiteY5" fmla="*/ 36021 h 1920140"/>
                <a:gd name="connsiteX0" fmla="*/ 12700 w 7361837"/>
                <a:gd name="connsiteY0" fmla="*/ 36021 h 1920140"/>
                <a:gd name="connsiteX1" fmla="*/ 500380 w 7361837"/>
                <a:gd name="connsiteY1" fmla="*/ 211826 h 1920140"/>
                <a:gd name="connsiteX2" fmla="*/ 7199630 w 7361837"/>
                <a:gd name="connsiteY2" fmla="*/ 103876 h 1920140"/>
                <a:gd name="connsiteX3" fmla="*/ 7361837 w 7361837"/>
                <a:gd name="connsiteY3" fmla="*/ 118571 h 1920140"/>
                <a:gd name="connsiteX4" fmla="*/ 7361837 w 7361837"/>
                <a:gd name="connsiteY4" fmla="*/ 1920140 h 1920140"/>
                <a:gd name="connsiteX5" fmla="*/ 0 w 7361837"/>
                <a:gd name="connsiteY5" fmla="*/ 1920140 h 1920140"/>
                <a:gd name="connsiteX6" fmla="*/ 12700 w 7361837"/>
                <a:gd name="connsiteY6" fmla="*/ 36021 h 1920140"/>
                <a:gd name="connsiteX0" fmla="*/ 12700 w 7361837"/>
                <a:gd name="connsiteY0" fmla="*/ 36021 h 1920140"/>
                <a:gd name="connsiteX1" fmla="*/ 500380 w 7361837"/>
                <a:gd name="connsiteY1" fmla="*/ 211826 h 1920140"/>
                <a:gd name="connsiteX2" fmla="*/ 7085330 w 7361837"/>
                <a:gd name="connsiteY2" fmla="*/ 27676 h 1920140"/>
                <a:gd name="connsiteX3" fmla="*/ 7361837 w 7361837"/>
                <a:gd name="connsiteY3" fmla="*/ 118571 h 1920140"/>
                <a:gd name="connsiteX4" fmla="*/ 7361837 w 7361837"/>
                <a:gd name="connsiteY4" fmla="*/ 1920140 h 1920140"/>
                <a:gd name="connsiteX5" fmla="*/ 0 w 7361837"/>
                <a:gd name="connsiteY5" fmla="*/ 1920140 h 1920140"/>
                <a:gd name="connsiteX6" fmla="*/ 12700 w 7361837"/>
                <a:gd name="connsiteY6" fmla="*/ 36021 h 1920140"/>
                <a:gd name="connsiteX0" fmla="*/ 12700 w 7361837"/>
                <a:gd name="connsiteY0" fmla="*/ 36021 h 1920140"/>
                <a:gd name="connsiteX1" fmla="*/ 500380 w 7361837"/>
                <a:gd name="connsiteY1" fmla="*/ 211826 h 1920140"/>
                <a:gd name="connsiteX2" fmla="*/ 6996430 w 7361837"/>
                <a:gd name="connsiteY2" fmla="*/ 180076 h 1920140"/>
                <a:gd name="connsiteX3" fmla="*/ 7361837 w 7361837"/>
                <a:gd name="connsiteY3" fmla="*/ 118571 h 1920140"/>
                <a:gd name="connsiteX4" fmla="*/ 7361837 w 7361837"/>
                <a:gd name="connsiteY4" fmla="*/ 1920140 h 1920140"/>
                <a:gd name="connsiteX5" fmla="*/ 0 w 7361837"/>
                <a:gd name="connsiteY5" fmla="*/ 1920140 h 1920140"/>
                <a:gd name="connsiteX6" fmla="*/ 12700 w 7361837"/>
                <a:gd name="connsiteY6" fmla="*/ 36021 h 1920140"/>
                <a:gd name="connsiteX0" fmla="*/ 12700 w 7361837"/>
                <a:gd name="connsiteY0" fmla="*/ 36021 h 1920140"/>
                <a:gd name="connsiteX1" fmla="*/ 500380 w 7361837"/>
                <a:gd name="connsiteY1" fmla="*/ 211826 h 1920140"/>
                <a:gd name="connsiteX2" fmla="*/ 6996430 w 7361837"/>
                <a:gd name="connsiteY2" fmla="*/ 180076 h 1920140"/>
                <a:gd name="connsiteX3" fmla="*/ 7361837 w 7361837"/>
                <a:gd name="connsiteY3" fmla="*/ 118571 h 1920140"/>
                <a:gd name="connsiteX4" fmla="*/ 7361837 w 7361837"/>
                <a:gd name="connsiteY4" fmla="*/ 1920140 h 1920140"/>
                <a:gd name="connsiteX5" fmla="*/ 0 w 7361837"/>
                <a:gd name="connsiteY5" fmla="*/ 1920140 h 1920140"/>
                <a:gd name="connsiteX6" fmla="*/ 12700 w 7361837"/>
                <a:gd name="connsiteY6" fmla="*/ 36021 h 1920140"/>
                <a:gd name="connsiteX0" fmla="*/ 12700 w 7361837"/>
                <a:gd name="connsiteY0" fmla="*/ 39617 h 1923736"/>
                <a:gd name="connsiteX1" fmla="*/ 500380 w 7361837"/>
                <a:gd name="connsiteY1" fmla="*/ 215422 h 1923736"/>
                <a:gd name="connsiteX2" fmla="*/ 6996430 w 7361837"/>
                <a:gd name="connsiteY2" fmla="*/ 183672 h 1923736"/>
                <a:gd name="connsiteX3" fmla="*/ 7361837 w 7361837"/>
                <a:gd name="connsiteY3" fmla="*/ 122167 h 1923736"/>
                <a:gd name="connsiteX4" fmla="*/ 7361837 w 7361837"/>
                <a:gd name="connsiteY4" fmla="*/ 1923736 h 1923736"/>
                <a:gd name="connsiteX5" fmla="*/ 0 w 7361837"/>
                <a:gd name="connsiteY5" fmla="*/ 1923736 h 1923736"/>
                <a:gd name="connsiteX6" fmla="*/ 12700 w 7361837"/>
                <a:gd name="connsiteY6" fmla="*/ 39617 h 1923736"/>
                <a:gd name="connsiteX0" fmla="*/ 12700 w 7361837"/>
                <a:gd name="connsiteY0" fmla="*/ 47327 h 1931446"/>
                <a:gd name="connsiteX1" fmla="*/ 500380 w 7361837"/>
                <a:gd name="connsiteY1" fmla="*/ 223132 h 1931446"/>
                <a:gd name="connsiteX2" fmla="*/ 7155180 w 7361837"/>
                <a:gd name="connsiteY2" fmla="*/ 178682 h 1931446"/>
                <a:gd name="connsiteX3" fmla="*/ 7361837 w 7361837"/>
                <a:gd name="connsiteY3" fmla="*/ 129877 h 1931446"/>
                <a:gd name="connsiteX4" fmla="*/ 7361837 w 7361837"/>
                <a:gd name="connsiteY4" fmla="*/ 1931446 h 1931446"/>
                <a:gd name="connsiteX5" fmla="*/ 0 w 7361837"/>
                <a:gd name="connsiteY5" fmla="*/ 1931446 h 1931446"/>
                <a:gd name="connsiteX6" fmla="*/ 12700 w 7361837"/>
                <a:gd name="connsiteY6" fmla="*/ 47327 h 1931446"/>
                <a:gd name="connsiteX0" fmla="*/ 12700 w 7361837"/>
                <a:gd name="connsiteY0" fmla="*/ 86050 h 1970169"/>
                <a:gd name="connsiteX1" fmla="*/ 500380 w 7361837"/>
                <a:gd name="connsiteY1" fmla="*/ 261855 h 1970169"/>
                <a:gd name="connsiteX2" fmla="*/ 7155180 w 7361837"/>
                <a:gd name="connsiteY2" fmla="*/ 217405 h 1970169"/>
                <a:gd name="connsiteX3" fmla="*/ 7361837 w 7361837"/>
                <a:gd name="connsiteY3" fmla="*/ 168600 h 1970169"/>
                <a:gd name="connsiteX4" fmla="*/ 7361837 w 7361837"/>
                <a:gd name="connsiteY4" fmla="*/ 1970169 h 1970169"/>
                <a:gd name="connsiteX5" fmla="*/ 0 w 7361837"/>
                <a:gd name="connsiteY5" fmla="*/ 1970169 h 1970169"/>
                <a:gd name="connsiteX6" fmla="*/ 12700 w 7361837"/>
                <a:gd name="connsiteY6" fmla="*/ 86050 h 1970169"/>
                <a:gd name="connsiteX0" fmla="*/ 12700 w 7361837"/>
                <a:gd name="connsiteY0" fmla="*/ 43456 h 1927575"/>
                <a:gd name="connsiteX1" fmla="*/ 500380 w 7361837"/>
                <a:gd name="connsiteY1" fmla="*/ 219261 h 1927575"/>
                <a:gd name="connsiteX2" fmla="*/ 7155180 w 7361837"/>
                <a:gd name="connsiteY2" fmla="*/ 174811 h 1927575"/>
                <a:gd name="connsiteX3" fmla="*/ 7361837 w 7361837"/>
                <a:gd name="connsiteY3" fmla="*/ 126006 h 1927575"/>
                <a:gd name="connsiteX4" fmla="*/ 7361837 w 7361837"/>
                <a:gd name="connsiteY4" fmla="*/ 1927575 h 1927575"/>
                <a:gd name="connsiteX5" fmla="*/ 0 w 7361837"/>
                <a:gd name="connsiteY5" fmla="*/ 1927575 h 1927575"/>
                <a:gd name="connsiteX6" fmla="*/ 12700 w 7361837"/>
                <a:gd name="connsiteY6" fmla="*/ 43456 h 1927575"/>
                <a:gd name="connsiteX0" fmla="*/ 12700 w 7361837"/>
                <a:gd name="connsiteY0" fmla="*/ 36022 h 1920141"/>
                <a:gd name="connsiteX1" fmla="*/ 500380 w 7361837"/>
                <a:gd name="connsiteY1" fmla="*/ 211827 h 1920141"/>
                <a:gd name="connsiteX2" fmla="*/ 7155180 w 7361837"/>
                <a:gd name="connsiteY2" fmla="*/ 167377 h 1920141"/>
                <a:gd name="connsiteX3" fmla="*/ 7361837 w 7361837"/>
                <a:gd name="connsiteY3" fmla="*/ 118572 h 1920141"/>
                <a:gd name="connsiteX4" fmla="*/ 7361837 w 7361837"/>
                <a:gd name="connsiteY4" fmla="*/ 1920141 h 1920141"/>
                <a:gd name="connsiteX5" fmla="*/ 0 w 7361837"/>
                <a:gd name="connsiteY5" fmla="*/ 1920141 h 1920141"/>
                <a:gd name="connsiteX6" fmla="*/ 12700 w 7361837"/>
                <a:gd name="connsiteY6" fmla="*/ 36022 h 1920141"/>
                <a:gd name="connsiteX0" fmla="*/ 12700 w 7361837"/>
                <a:gd name="connsiteY0" fmla="*/ 36022 h 1920141"/>
                <a:gd name="connsiteX1" fmla="*/ 500380 w 7361837"/>
                <a:gd name="connsiteY1" fmla="*/ 211827 h 1920141"/>
                <a:gd name="connsiteX2" fmla="*/ 7140892 w 7361837"/>
                <a:gd name="connsiteY2" fmla="*/ 162614 h 1920141"/>
                <a:gd name="connsiteX3" fmla="*/ 7361837 w 7361837"/>
                <a:gd name="connsiteY3" fmla="*/ 118572 h 1920141"/>
                <a:gd name="connsiteX4" fmla="*/ 7361837 w 7361837"/>
                <a:gd name="connsiteY4" fmla="*/ 1920141 h 1920141"/>
                <a:gd name="connsiteX5" fmla="*/ 0 w 7361837"/>
                <a:gd name="connsiteY5" fmla="*/ 1920141 h 1920141"/>
                <a:gd name="connsiteX6" fmla="*/ 12700 w 7361837"/>
                <a:gd name="connsiteY6" fmla="*/ 36022 h 1920141"/>
                <a:gd name="connsiteX0" fmla="*/ 12700 w 7361837"/>
                <a:gd name="connsiteY0" fmla="*/ 36022 h 1920141"/>
                <a:gd name="connsiteX1" fmla="*/ 500380 w 7361837"/>
                <a:gd name="connsiteY1" fmla="*/ 211827 h 1920141"/>
                <a:gd name="connsiteX2" fmla="*/ 7140892 w 7361837"/>
                <a:gd name="connsiteY2" fmla="*/ 162614 h 1920141"/>
                <a:gd name="connsiteX3" fmla="*/ 7361837 w 7361837"/>
                <a:gd name="connsiteY3" fmla="*/ 118572 h 1920141"/>
                <a:gd name="connsiteX4" fmla="*/ 7361837 w 7361837"/>
                <a:gd name="connsiteY4" fmla="*/ 1920141 h 1920141"/>
                <a:gd name="connsiteX5" fmla="*/ 0 w 7361837"/>
                <a:gd name="connsiteY5" fmla="*/ 1920141 h 1920141"/>
                <a:gd name="connsiteX6" fmla="*/ 12700 w 7361837"/>
                <a:gd name="connsiteY6" fmla="*/ 36022 h 1920141"/>
                <a:gd name="connsiteX0" fmla="*/ 12700 w 7361837"/>
                <a:gd name="connsiteY0" fmla="*/ 1229113 h 1855968"/>
                <a:gd name="connsiteX1" fmla="*/ 500380 w 7361837"/>
                <a:gd name="connsiteY1" fmla="*/ 147654 h 1855968"/>
                <a:gd name="connsiteX2" fmla="*/ 7140892 w 7361837"/>
                <a:gd name="connsiteY2" fmla="*/ 98441 h 1855968"/>
                <a:gd name="connsiteX3" fmla="*/ 7361837 w 7361837"/>
                <a:gd name="connsiteY3" fmla="*/ 54399 h 1855968"/>
                <a:gd name="connsiteX4" fmla="*/ 7361837 w 7361837"/>
                <a:gd name="connsiteY4" fmla="*/ 1855968 h 1855968"/>
                <a:gd name="connsiteX5" fmla="*/ 0 w 7361837"/>
                <a:gd name="connsiteY5" fmla="*/ 1855968 h 1855968"/>
                <a:gd name="connsiteX6" fmla="*/ 12700 w 7361837"/>
                <a:gd name="connsiteY6" fmla="*/ 1229113 h 1855968"/>
                <a:gd name="connsiteX0" fmla="*/ 12700 w 7361837"/>
                <a:gd name="connsiteY0" fmla="*/ 1229113 h 1855968"/>
                <a:gd name="connsiteX1" fmla="*/ 1951490 w 7361837"/>
                <a:gd name="connsiteY1" fmla="*/ 1356825 h 1855968"/>
                <a:gd name="connsiteX2" fmla="*/ 7140892 w 7361837"/>
                <a:gd name="connsiteY2" fmla="*/ 98441 h 1855968"/>
                <a:gd name="connsiteX3" fmla="*/ 7361837 w 7361837"/>
                <a:gd name="connsiteY3" fmla="*/ 54399 h 1855968"/>
                <a:gd name="connsiteX4" fmla="*/ 7361837 w 7361837"/>
                <a:gd name="connsiteY4" fmla="*/ 1855968 h 1855968"/>
                <a:gd name="connsiteX5" fmla="*/ 0 w 7361837"/>
                <a:gd name="connsiteY5" fmla="*/ 1855968 h 1855968"/>
                <a:gd name="connsiteX6" fmla="*/ 12700 w 7361837"/>
                <a:gd name="connsiteY6" fmla="*/ 1229113 h 1855968"/>
                <a:gd name="connsiteX0" fmla="*/ 12700 w 7361837"/>
                <a:gd name="connsiteY0" fmla="*/ 1176959 h 1822658"/>
                <a:gd name="connsiteX1" fmla="*/ 1951490 w 7361837"/>
                <a:gd name="connsiteY1" fmla="*/ 1304671 h 1822658"/>
                <a:gd name="connsiteX2" fmla="*/ 5583604 w 7361837"/>
                <a:gd name="connsiteY2" fmla="*/ 1585233 h 1822658"/>
                <a:gd name="connsiteX3" fmla="*/ 7361837 w 7361837"/>
                <a:gd name="connsiteY3" fmla="*/ 2245 h 1822658"/>
                <a:gd name="connsiteX4" fmla="*/ 7361837 w 7361837"/>
                <a:gd name="connsiteY4" fmla="*/ 1803814 h 1822658"/>
                <a:gd name="connsiteX5" fmla="*/ 0 w 7361837"/>
                <a:gd name="connsiteY5" fmla="*/ 1803814 h 1822658"/>
                <a:gd name="connsiteX6" fmla="*/ 12700 w 7361837"/>
                <a:gd name="connsiteY6" fmla="*/ 1176959 h 1822658"/>
                <a:gd name="connsiteX0" fmla="*/ 12700 w 7361837"/>
                <a:gd name="connsiteY0" fmla="*/ 61555 h 707256"/>
                <a:gd name="connsiteX1" fmla="*/ 1951490 w 7361837"/>
                <a:gd name="connsiteY1" fmla="*/ 189267 h 707256"/>
                <a:gd name="connsiteX2" fmla="*/ 5583604 w 7361837"/>
                <a:gd name="connsiteY2" fmla="*/ 469829 h 707256"/>
                <a:gd name="connsiteX3" fmla="*/ 6972515 w 7361837"/>
                <a:gd name="connsiteY3" fmla="*/ 405176 h 707256"/>
                <a:gd name="connsiteX4" fmla="*/ 7361837 w 7361837"/>
                <a:gd name="connsiteY4" fmla="*/ 688410 h 707256"/>
                <a:gd name="connsiteX5" fmla="*/ 0 w 7361837"/>
                <a:gd name="connsiteY5" fmla="*/ 688410 h 707256"/>
                <a:gd name="connsiteX6" fmla="*/ 12700 w 7361837"/>
                <a:gd name="connsiteY6" fmla="*/ 61555 h 707256"/>
                <a:gd name="connsiteX0" fmla="*/ 12700 w 7361837"/>
                <a:gd name="connsiteY0" fmla="*/ 61555 h 688410"/>
                <a:gd name="connsiteX1" fmla="*/ 1951490 w 7361837"/>
                <a:gd name="connsiteY1" fmla="*/ 189267 h 688410"/>
                <a:gd name="connsiteX2" fmla="*/ 5583604 w 7361837"/>
                <a:gd name="connsiteY2" fmla="*/ 469829 h 688410"/>
                <a:gd name="connsiteX3" fmla="*/ 6972515 w 7361837"/>
                <a:gd name="connsiteY3" fmla="*/ 405176 h 688410"/>
                <a:gd name="connsiteX4" fmla="*/ 7361837 w 7361837"/>
                <a:gd name="connsiteY4" fmla="*/ 688410 h 688410"/>
                <a:gd name="connsiteX5" fmla="*/ 0 w 7361837"/>
                <a:gd name="connsiteY5" fmla="*/ 688410 h 688410"/>
                <a:gd name="connsiteX6" fmla="*/ 12700 w 7361837"/>
                <a:gd name="connsiteY6" fmla="*/ 61555 h 688410"/>
                <a:gd name="connsiteX0" fmla="*/ 12700 w 7375602"/>
                <a:gd name="connsiteY0" fmla="*/ 61555 h 688410"/>
                <a:gd name="connsiteX1" fmla="*/ 1951490 w 7375602"/>
                <a:gd name="connsiteY1" fmla="*/ 189267 h 688410"/>
                <a:gd name="connsiteX2" fmla="*/ 5583604 w 7375602"/>
                <a:gd name="connsiteY2" fmla="*/ 469829 h 688410"/>
                <a:gd name="connsiteX3" fmla="*/ 7375602 w 7375602"/>
                <a:gd name="connsiteY3" fmla="*/ 389527 h 688410"/>
                <a:gd name="connsiteX4" fmla="*/ 7361837 w 7375602"/>
                <a:gd name="connsiteY4" fmla="*/ 688410 h 688410"/>
                <a:gd name="connsiteX5" fmla="*/ 0 w 7375602"/>
                <a:gd name="connsiteY5" fmla="*/ 688410 h 688410"/>
                <a:gd name="connsiteX6" fmla="*/ 12700 w 7375602"/>
                <a:gd name="connsiteY6" fmla="*/ 61555 h 68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5602" h="688410">
                  <a:moveTo>
                    <a:pt x="12700" y="61555"/>
                  </a:moveTo>
                  <a:cubicBezTo>
                    <a:pt x="113877" y="63007"/>
                    <a:pt x="1532813" y="-142385"/>
                    <a:pt x="1951490" y="189267"/>
                  </a:cubicBezTo>
                  <a:cubicBezTo>
                    <a:pt x="4164994" y="172863"/>
                    <a:pt x="3502147" y="413301"/>
                    <a:pt x="5583604" y="469829"/>
                  </a:cubicBezTo>
                  <a:cubicBezTo>
                    <a:pt x="5635556" y="335027"/>
                    <a:pt x="7304600" y="321129"/>
                    <a:pt x="7375602" y="389527"/>
                  </a:cubicBezTo>
                  <a:lnTo>
                    <a:pt x="7361837" y="688410"/>
                  </a:lnTo>
                  <a:lnTo>
                    <a:pt x="0" y="688410"/>
                  </a:lnTo>
                  <a:cubicBezTo>
                    <a:pt x="4233" y="60370"/>
                    <a:pt x="8467" y="689595"/>
                    <a:pt x="12700" y="61555"/>
                  </a:cubicBezTo>
                  <a:close/>
                </a:path>
              </a:pathLst>
            </a:custGeom>
            <a:solidFill>
              <a:schemeClr val="accent4">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6">
              <a:extLst>
                <a:ext uri="{FF2B5EF4-FFF2-40B4-BE49-F238E27FC236}">
                  <a16:creationId xmlns:a16="http://schemas.microsoft.com/office/drawing/2014/main" id="{4D6ECC3E-4856-5B8B-27D4-ACFE3F40CEE8}"/>
                </a:ext>
              </a:extLst>
            </p:cNvPr>
            <p:cNvSpPr/>
            <p:nvPr/>
          </p:nvSpPr>
          <p:spPr>
            <a:xfrm>
              <a:off x="-1153129" y="1343558"/>
              <a:ext cx="19348125" cy="3407259"/>
            </a:xfrm>
            <a:custGeom>
              <a:avLst/>
              <a:gdLst>
                <a:gd name="connsiteX0" fmla="*/ 0 w 6883400"/>
                <a:gd name="connsiteY0" fmla="*/ 0 h 1689100"/>
                <a:gd name="connsiteX1" fmla="*/ 6883400 w 6883400"/>
                <a:gd name="connsiteY1" fmla="*/ 63500 h 1689100"/>
                <a:gd name="connsiteX2" fmla="*/ 6248400 w 6883400"/>
                <a:gd name="connsiteY2" fmla="*/ 1651000 h 1689100"/>
                <a:gd name="connsiteX3" fmla="*/ 4051300 w 6883400"/>
                <a:gd name="connsiteY3" fmla="*/ 1600200 h 1689100"/>
                <a:gd name="connsiteX4" fmla="*/ 469900 w 6883400"/>
                <a:gd name="connsiteY4" fmla="*/ 1689100 h 1689100"/>
                <a:gd name="connsiteX5" fmla="*/ 63500 w 6883400"/>
                <a:gd name="connsiteY5" fmla="*/ 0 h 1689100"/>
                <a:gd name="connsiteX0" fmla="*/ 0 w 6883400"/>
                <a:gd name="connsiteY0" fmla="*/ 7620 h 1696720"/>
                <a:gd name="connsiteX1" fmla="*/ 6883400 w 6883400"/>
                <a:gd name="connsiteY1" fmla="*/ 71120 h 1696720"/>
                <a:gd name="connsiteX2" fmla="*/ 6248400 w 6883400"/>
                <a:gd name="connsiteY2" fmla="*/ 1658620 h 1696720"/>
                <a:gd name="connsiteX3" fmla="*/ 4051300 w 6883400"/>
                <a:gd name="connsiteY3" fmla="*/ 1607820 h 1696720"/>
                <a:gd name="connsiteX4" fmla="*/ 469900 w 6883400"/>
                <a:gd name="connsiteY4" fmla="*/ 1696720 h 1696720"/>
                <a:gd name="connsiteX5" fmla="*/ 2540 w 6883400"/>
                <a:gd name="connsiteY5" fmla="*/ 0 h 1696720"/>
                <a:gd name="connsiteX0" fmla="*/ 0 w 6883400"/>
                <a:gd name="connsiteY0" fmla="*/ 7620 h 1828800"/>
                <a:gd name="connsiteX1" fmla="*/ 6883400 w 6883400"/>
                <a:gd name="connsiteY1" fmla="*/ 71120 h 1828800"/>
                <a:gd name="connsiteX2" fmla="*/ 6248400 w 6883400"/>
                <a:gd name="connsiteY2" fmla="*/ 1658620 h 1828800"/>
                <a:gd name="connsiteX3" fmla="*/ 1087120 w 6883400"/>
                <a:gd name="connsiteY3" fmla="*/ 1828800 h 1828800"/>
                <a:gd name="connsiteX4" fmla="*/ 469900 w 6883400"/>
                <a:gd name="connsiteY4" fmla="*/ 1696720 h 1828800"/>
                <a:gd name="connsiteX5" fmla="*/ 2540 w 6883400"/>
                <a:gd name="connsiteY5" fmla="*/ 0 h 1828800"/>
                <a:gd name="connsiteX0" fmla="*/ 0 w 6883400"/>
                <a:gd name="connsiteY0" fmla="*/ 7620 h 1828800"/>
                <a:gd name="connsiteX1" fmla="*/ 6883400 w 6883400"/>
                <a:gd name="connsiteY1" fmla="*/ 71120 h 1828800"/>
                <a:gd name="connsiteX2" fmla="*/ 6248400 w 6883400"/>
                <a:gd name="connsiteY2" fmla="*/ 1658620 h 1828800"/>
                <a:gd name="connsiteX3" fmla="*/ 1087120 w 6883400"/>
                <a:gd name="connsiteY3" fmla="*/ 1828800 h 1828800"/>
                <a:gd name="connsiteX4" fmla="*/ 469900 w 6883400"/>
                <a:gd name="connsiteY4" fmla="*/ 1696720 h 1828800"/>
                <a:gd name="connsiteX5" fmla="*/ 2540 w 6883400"/>
                <a:gd name="connsiteY5" fmla="*/ 0 h 1828800"/>
                <a:gd name="connsiteX0" fmla="*/ 0 w 6883400"/>
                <a:gd name="connsiteY0" fmla="*/ 7620 h 1828800"/>
                <a:gd name="connsiteX1" fmla="*/ 6883400 w 6883400"/>
                <a:gd name="connsiteY1" fmla="*/ 71120 h 1828800"/>
                <a:gd name="connsiteX2" fmla="*/ 6248400 w 6883400"/>
                <a:gd name="connsiteY2" fmla="*/ 1658620 h 1828800"/>
                <a:gd name="connsiteX3" fmla="*/ 1087120 w 6883400"/>
                <a:gd name="connsiteY3" fmla="*/ 1828800 h 1828800"/>
                <a:gd name="connsiteX4" fmla="*/ 469900 w 6883400"/>
                <a:gd name="connsiteY4" fmla="*/ 1696720 h 1828800"/>
                <a:gd name="connsiteX5" fmla="*/ 2540 w 6883400"/>
                <a:gd name="connsiteY5" fmla="*/ 0 h 1828800"/>
                <a:gd name="connsiteX0" fmla="*/ 0 w 6883400"/>
                <a:gd name="connsiteY0" fmla="*/ 7620 h 1828800"/>
                <a:gd name="connsiteX1" fmla="*/ 6883400 w 6883400"/>
                <a:gd name="connsiteY1" fmla="*/ 71120 h 1828800"/>
                <a:gd name="connsiteX2" fmla="*/ 6248400 w 6883400"/>
                <a:gd name="connsiteY2" fmla="*/ 1658620 h 1828800"/>
                <a:gd name="connsiteX3" fmla="*/ 1087120 w 6883400"/>
                <a:gd name="connsiteY3" fmla="*/ 1828800 h 1828800"/>
                <a:gd name="connsiteX4" fmla="*/ 370840 w 6883400"/>
                <a:gd name="connsiteY4" fmla="*/ 1300480 h 1828800"/>
                <a:gd name="connsiteX5" fmla="*/ 2540 w 6883400"/>
                <a:gd name="connsiteY5" fmla="*/ 0 h 1828800"/>
                <a:gd name="connsiteX0" fmla="*/ 0 w 6883400"/>
                <a:gd name="connsiteY0" fmla="*/ 7620 h 1828800"/>
                <a:gd name="connsiteX1" fmla="*/ 6883400 w 6883400"/>
                <a:gd name="connsiteY1" fmla="*/ 71120 h 1828800"/>
                <a:gd name="connsiteX2" fmla="*/ 6248400 w 6883400"/>
                <a:gd name="connsiteY2" fmla="*/ 1658620 h 1828800"/>
                <a:gd name="connsiteX3" fmla="*/ 1087120 w 6883400"/>
                <a:gd name="connsiteY3" fmla="*/ 1828800 h 1828800"/>
                <a:gd name="connsiteX4" fmla="*/ 370840 w 6883400"/>
                <a:gd name="connsiteY4" fmla="*/ 1300480 h 1828800"/>
                <a:gd name="connsiteX5" fmla="*/ 2540 w 6883400"/>
                <a:gd name="connsiteY5" fmla="*/ 0 h 1828800"/>
                <a:gd name="connsiteX0" fmla="*/ 0 w 6883400"/>
                <a:gd name="connsiteY0" fmla="*/ 7620 h 1828800"/>
                <a:gd name="connsiteX1" fmla="*/ 6883400 w 6883400"/>
                <a:gd name="connsiteY1" fmla="*/ 71120 h 1828800"/>
                <a:gd name="connsiteX2" fmla="*/ 6248400 w 6883400"/>
                <a:gd name="connsiteY2" fmla="*/ 1658620 h 1828800"/>
                <a:gd name="connsiteX3" fmla="*/ 1087120 w 6883400"/>
                <a:gd name="connsiteY3" fmla="*/ 1828800 h 1828800"/>
                <a:gd name="connsiteX4" fmla="*/ 370840 w 6883400"/>
                <a:gd name="connsiteY4" fmla="*/ 1300480 h 1828800"/>
                <a:gd name="connsiteX5" fmla="*/ 2540 w 6883400"/>
                <a:gd name="connsiteY5" fmla="*/ 0 h 1828800"/>
                <a:gd name="connsiteX0" fmla="*/ 0 w 6883400"/>
                <a:gd name="connsiteY0" fmla="*/ 7620 h 1843308"/>
                <a:gd name="connsiteX1" fmla="*/ 6883400 w 6883400"/>
                <a:gd name="connsiteY1" fmla="*/ 71120 h 1843308"/>
                <a:gd name="connsiteX2" fmla="*/ 6248400 w 6883400"/>
                <a:gd name="connsiteY2" fmla="*/ 1658620 h 1843308"/>
                <a:gd name="connsiteX3" fmla="*/ 3312160 w 6883400"/>
                <a:gd name="connsiteY3" fmla="*/ 1691640 h 1843308"/>
                <a:gd name="connsiteX4" fmla="*/ 1087120 w 6883400"/>
                <a:gd name="connsiteY4" fmla="*/ 1828800 h 1843308"/>
                <a:gd name="connsiteX5" fmla="*/ 370840 w 6883400"/>
                <a:gd name="connsiteY5" fmla="*/ 1300480 h 1843308"/>
                <a:gd name="connsiteX6" fmla="*/ 2540 w 6883400"/>
                <a:gd name="connsiteY6" fmla="*/ 0 h 1843308"/>
                <a:gd name="connsiteX0" fmla="*/ 0 w 6883400"/>
                <a:gd name="connsiteY0" fmla="*/ 7620 h 1839068"/>
                <a:gd name="connsiteX1" fmla="*/ 6883400 w 6883400"/>
                <a:gd name="connsiteY1" fmla="*/ 71120 h 1839068"/>
                <a:gd name="connsiteX2" fmla="*/ 6248400 w 6883400"/>
                <a:gd name="connsiteY2" fmla="*/ 1658620 h 1839068"/>
                <a:gd name="connsiteX3" fmla="*/ 3289300 w 6883400"/>
                <a:gd name="connsiteY3" fmla="*/ 1600200 h 1839068"/>
                <a:gd name="connsiteX4" fmla="*/ 1087120 w 6883400"/>
                <a:gd name="connsiteY4" fmla="*/ 1828800 h 1839068"/>
                <a:gd name="connsiteX5" fmla="*/ 370840 w 6883400"/>
                <a:gd name="connsiteY5" fmla="*/ 1300480 h 1839068"/>
                <a:gd name="connsiteX6" fmla="*/ 2540 w 6883400"/>
                <a:gd name="connsiteY6" fmla="*/ 0 h 1839068"/>
                <a:gd name="connsiteX0" fmla="*/ 0 w 6883400"/>
                <a:gd name="connsiteY0" fmla="*/ 7620 h 1839068"/>
                <a:gd name="connsiteX1" fmla="*/ 6883400 w 6883400"/>
                <a:gd name="connsiteY1" fmla="*/ 71120 h 1839068"/>
                <a:gd name="connsiteX2" fmla="*/ 6248400 w 6883400"/>
                <a:gd name="connsiteY2" fmla="*/ 1658620 h 1839068"/>
                <a:gd name="connsiteX3" fmla="*/ 3289300 w 6883400"/>
                <a:gd name="connsiteY3" fmla="*/ 1600200 h 1839068"/>
                <a:gd name="connsiteX4" fmla="*/ 1087120 w 6883400"/>
                <a:gd name="connsiteY4" fmla="*/ 1828800 h 1839068"/>
                <a:gd name="connsiteX5" fmla="*/ 370840 w 6883400"/>
                <a:gd name="connsiteY5" fmla="*/ 1300480 h 1839068"/>
                <a:gd name="connsiteX6" fmla="*/ 2540 w 6883400"/>
                <a:gd name="connsiteY6" fmla="*/ 0 h 1839068"/>
                <a:gd name="connsiteX0" fmla="*/ 0 w 6883400"/>
                <a:gd name="connsiteY0" fmla="*/ 7620 h 1889377"/>
                <a:gd name="connsiteX1" fmla="*/ 6883400 w 6883400"/>
                <a:gd name="connsiteY1" fmla="*/ 71120 h 1889377"/>
                <a:gd name="connsiteX2" fmla="*/ 6248400 w 6883400"/>
                <a:gd name="connsiteY2" fmla="*/ 1658620 h 1889377"/>
                <a:gd name="connsiteX3" fmla="*/ 3289300 w 6883400"/>
                <a:gd name="connsiteY3" fmla="*/ 1600200 h 1889377"/>
                <a:gd name="connsiteX4" fmla="*/ 1087120 w 6883400"/>
                <a:gd name="connsiteY4" fmla="*/ 1828800 h 1889377"/>
                <a:gd name="connsiteX5" fmla="*/ 370840 w 6883400"/>
                <a:gd name="connsiteY5" fmla="*/ 1300480 h 1889377"/>
                <a:gd name="connsiteX6" fmla="*/ 2540 w 6883400"/>
                <a:gd name="connsiteY6" fmla="*/ 0 h 1889377"/>
                <a:gd name="connsiteX0" fmla="*/ 0 w 6852920"/>
                <a:gd name="connsiteY0" fmla="*/ 7620 h 1889377"/>
                <a:gd name="connsiteX1" fmla="*/ 6852920 w 6852920"/>
                <a:gd name="connsiteY1" fmla="*/ 139700 h 1889377"/>
                <a:gd name="connsiteX2" fmla="*/ 6248400 w 6852920"/>
                <a:gd name="connsiteY2" fmla="*/ 1658620 h 1889377"/>
                <a:gd name="connsiteX3" fmla="*/ 3289300 w 6852920"/>
                <a:gd name="connsiteY3" fmla="*/ 1600200 h 1889377"/>
                <a:gd name="connsiteX4" fmla="*/ 1087120 w 6852920"/>
                <a:gd name="connsiteY4" fmla="*/ 1828800 h 1889377"/>
                <a:gd name="connsiteX5" fmla="*/ 370840 w 6852920"/>
                <a:gd name="connsiteY5" fmla="*/ 1300480 h 1889377"/>
                <a:gd name="connsiteX6" fmla="*/ 2540 w 6852920"/>
                <a:gd name="connsiteY6" fmla="*/ 0 h 1889377"/>
                <a:gd name="connsiteX0" fmla="*/ 0 w 6852920"/>
                <a:gd name="connsiteY0" fmla="*/ 0 h 1881757"/>
                <a:gd name="connsiteX1" fmla="*/ 6852920 w 6852920"/>
                <a:gd name="connsiteY1" fmla="*/ 132080 h 1881757"/>
                <a:gd name="connsiteX2" fmla="*/ 6248400 w 6852920"/>
                <a:gd name="connsiteY2" fmla="*/ 1651000 h 1881757"/>
                <a:gd name="connsiteX3" fmla="*/ 3289300 w 6852920"/>
                <a:gd name="connsiteY3" fmla="*/ 1592580 h 1881757"/>
                <a:gd name="connsiteX4" fmla="*/ 1087120 w 6852920"/>
                <a:gd name="connsiteY4" fmla="*/ 1821180 h 1881757"/>
                <a:gd name="connsiteX5" fmla="*/ 370840 w 6852920"/>
                <a:gd name="connsiteY5" fmla="*/ 1292860 h 1881757"/>
                <a:gd name="connsiteX6" fmla="*/ 17780 w 6852920"/>
                <a:gd name="connsiteY6" fmla="*/ 106680 h 1881757"/>
                <a:gd name="connsiteX0" fmla="*/ 0 w 6852920"/>
                <a:gd name="connsiteY0" fmla="*/ 0 h 1881757"/>
                <a:gd name="connsiteX1" fmla="*/ 2915920 w 6852920"/>
                <a:gd name="connsiteY1" fmla="*/ 53340 h 1881757"/>
                <a:gd name="connsiteX2" fmla="*/ 6852920 w 6852920"/>
                <a:gd name="connsiteY2" fmla="*/ 132080 h 1881757"/>
                <a:gd name="connsiteX3" fmla="*/ 6248400 w 6852920"/>
                <a:gd name="connsiteY3" fmla="*/ 1651000 h 1881757"/>
                <a:gd name="connsiteX4" fmla="*/ 3289300 w 6852920"/>
                <a:gd name="connsiteY4" fmla="*/ 1592580 h 1881757"/>
                <a:gd name="connsiteX5" fmla="*/ 1087120 w 6852920"/>
                <a:gd name="connsiteY5" fmla="*/ 1821180 h 1881757"/>
                <a:gd name="connsiteX6" fmla="*/ 370840 w 6852920"/>
                <a:gd name="connsiteY6" fmla="*/ 1292860 h 1881757"/>
                <a:gd name="connsiteX7" fmla="*/ 17780 w 6852920"/>
                <a:gd name="connsiteY7" fmla="*/ 106680 h 1881757"/>
                <a:gd name="connsiteX0" fmla="*/ 0 w 6852920"/>
                <a:gd name="connsiteY0" fmla="*/ 0 h 1881757"/>
                <a:gd name="connsiteX1" fmla="*/ 2915920 w 6852920"/>
                <a:gd name="connsiteY1" fmla="*/ 533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17780 w 6852920"/>
                <a:gd name="connsiteY8" fmla="*/ 10668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17780 w 6852920"/>
                <a:gd name="connsiteY8" fmla="*/ 10668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17780 w 6852920"/>
                <a:gd name="connsiteY8" fmla="*/ 10668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17780 w 6852920"/>
                <a:gd name="connsiteY8" fmla="*/ 10668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17780 w 6852920"/>
                <a:gd name="connsiteY8" fmla="*/ 10668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17780 w 6852920"/>
                <a:gd name="connsiteY8" fmla="*/ 10668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17780 w 6852920"/>
                <a:gd name="connsiteY8" fmla="*/ 106680 h 1881757"/>
                <a:gd name="connsiteX0" fmla="*/ 12700 w 6865620"/>
                <a:gd name="connsiteY0" fmla="*/ 0 h 1881757"/>
                <a:gd name="connsiteX1" fmla="*/ 1762760 w 6865620"/>
                <a:gd name="connsiteY1" fmla="*/ 91440 h 1881757"/>
                <a:gd name="connsiteX2" fmla="*/ 4765040 w 6865620"/>
                <a:gd name="connsiteY2" fmla="*/ 83820 h 1881757"/>
                <a:gd name="connsiteX3" fmla="*/ 6865620 w 6865620"/>
                <a:gd name="connsiteY3" fmla="*/ 132080 h 1881757"/>
                <a:gd name="connsiteX4" fmla="*/ 6261100 w 6865620"/>
                <a:gd name="connsiteY4" fmla="*/ 1651000 h 1881757"/>
                <a:gd name="connsiteX5" fmla="*/ 3302000 w 6865620"/>
                <a:gd name="connsiteY5" fmla="*/ 1592580 h 1881757"/>
                <a:gd name="connsiteX6" fmla="*/ 1099820 w 6865620"/>
                <a:gd name="connsiteY6" fmla="*/ 1821180 h 1881757"/>
                <a:gd name="connsiteX7" fmla="*/ 383540 w 6865620"/>
                <a:gd name="connsiteY7" fmla="*/ 1292860 h 1881757"/>
                <a:gd name="connsiteX8" fmla="*/ 0 w 6865620"/>
                <a:gd name="connsiteY8" fmla="*/ 114300 h 1881757"/>
                <a:gd name="connsiteX0" fmla="*/ 12700 w 6865620"/>
                <a:gd name="connsiteY0" fmla="*/ 0 h 1881757"/>
                <a:gd name="connsiteX1" fmla="*/ 1762760 w 6865620"/>
                <a:gd name="connsiteY1" fmla="*/ 91440 h 1881757"/>
                <a:gd name="connsiteX2" fmla="*/ 4765040 w 6865620"/>
                <a:gd name="connsiteY2" fmla="*/ 83820 h 1881757"/>
                <a:gd name="connsiteX3" fmla="*/ 6865620 w 6865620"/>
                <a:gd name="connsiteY3" fmla="*/ 132080 h 1881757"/>
                <a:gd name="connsiteX4" fmla="*/ 6261100 w 6865620"/>
                <a:gd name="connsiteY4" fmla="*/ 1651000 h 1881757"/>
                <a:gd name="connsiteX5" fmla="*/ 3302000 w 6865620"/>
                <a:gd name="connsiteY5" fmla="*/ 1592580 h 1881757"/>
                <a:gd name="connsiteX6" fmla="*/ 1099820 w 6865620"/>
                <a:gd name="connsiteY6" fmla="*/ 1821180 h 1881757"/>
                <a:gd name="connsiteX7" fmla="*/ 383540 w 6865620"/>
                <a:gd name="connsiteY7" fmla="*/ 1292860 h 1881757"/>
                <a:gd name="connsiteX8" fmla="*/ 0 w 6865620"/>
                <a:gd name="connsiteY8" fmla="*/ 114300 h 1881757"/>
                <a:gd name="connsiteX9" fmla="*/ 12700 w 6865620"/>
                <a:gd name="connsiteY9" fmla="*/ 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58737 w 6852920"/>
                <a:gd name="connsiteY8" fmla="*/ 176212 h 1881757"/>
                <a:gd name="connsiteX9" fmla="*/ 0 w 6852920"/>
                <a:gd name="connsiteY9" fmla="*/ 0 h 1881757"/>
                <a:gd name="connsiteX0" fmla="*/ 67147 w 6920067"/>
                <a:gd name="connsiteY0" fmla="*/ 0 h 1881757"/>
                <a:gd name="connsiteX1" fmla="*/ 1817207 w 6920067"/>
                <a:gd name="connsiteY1" fmla="*/ 91440 h 1881757"/>
                <a:gd name="connsiteX2" fmla="*/ 4819487 w 6920067"/>
                <a:gd name="connsiteY2" fmla="*/ 83820 h 1881757"/>
                <a:gd name="connsiteX3" fmla="*/ 6920067 w 6920067"/>
                <a:gd name="connsiteY3" fmla="*/ 132080 h 1881757"/>
                <a:gd name="connsiteX4" fmla="*/ 6315547 w 6920067"/>
                <a:gd name="connsiteY4" fmla="*/ 1651000 h 1881757"/>
                <a:gd name="connsiteX5" fmla="*/ 3356447 w 6920067"/>
                <a:gd name="connsiteY5" fmla="*/ 1592580 h 1881757"/>
                <a:gd name="connsiteX6" fmla="*/ 1154267 w 6920067"/>
                <a:gd name="connsiteY6" fmla="*/ 1821180 h 1881757"/>
                <a:gd name="connsiteX7" fmla="*/ 437987 w 6920067"/>
                <a:gd name="connsiteY7" fmla="*/ 1292860 h 1881757"/>
                <a:gd name="connsiteX8" fmla="*/ 67147 w 6920067"/>
                <a:gd name="connsiteY8" fmla="*/ 0 h 1881757"/>
                <a:gd name="connsiteX0" fmla="*/ 75082 w 6928002"/>
                <a:gd name="connsiteY0" fmla="*/ 0 h 1881757"/>
                <a:gd name="connsiteX1" fmla="*/ 1825142 w 6928002"/>
                <a:gd name="connsiteY1" fmla="*/ 91440 h 1881757"/>
                <a:gd name="connsiteX2" fmla="*/ 4827422 w 6928002"/>
                <a:gd name="connsiteY2" fmla="*/ 83820 h 1881757"/>
                <a:gd name="connsiteX3" fmla="*/ 6928002 w 6928002"/>
                <a:gd name="connsiteY3" fmla="*/ 132080 h 1881757"/>
                <a:gd name="connsiteX4" fmla="*/ 6323482 w 6928002"/>
                <a:gd name="connsiteY4" fmla="*/ 1651000 h 1881757"/>
                <a:gd name="connsiteX5" fmla="*/ 3364382 w 6928002"/>
                <a:gd name="connsiteY5" fmla="*/ 1592580 h 1881757"/>
                <a:gd name="connsiteX6" fmla="*/ 1162202 w 6928002"/>
                <a:gd name="connsiteY6" fmla="*/ 1821180 h 1881757"/>
                <a:gd name="connsiteX7" fmla="*/ 445922 w 6928002"/>
                <a:gd name="connsiteY7" fmla="*/ 1292860 h 1881757"/>
                <a:gd name="connsiteX8" fmla="*/ 75082 w 6928002"/>
                <a:gd name="connsiteY8" fmla="*/ 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0 w 6852920"/>
                <a:gd name="connsiteY8" fmla="*/ 0 h 1881757"/>
                <a:gd name="connsiteX0" fmla="*/ 0 w 6769100"/>
                <a:gd name="connsiteY0" fmla="*/ 84824 h 1814181"/>
                <a:gd name="connsiteX1" fmla="*/ 1666240 w 6769100"/>
                <a:gd name="connsiteY1" fmla="*/ 23864 h 1814181"/>
                <a:gd name="connsiteX2" fmla="*/ 4668520 w 6769100"/>
                <a:gd name="connsiteY2" fmla="*/ 16244 h 1814181"/>
                <a:gd name="connsiteX3" fmla="*/ 6769100 w 6769100"/>
                <a:gd name="connsiteY3" fmla="*/ 64504 h 1814181"/>
                <a:gd name="connsiteX4" fmla="*/ 6164580 w 6769100"/>
                <a:gd name="connsiteY4" fmla="*/ 1583424 h 1814181"/>
                <a:gd name="connsiteX5" fmla="*/ 3205480 w 6769100"/>
                <a:gd name="connsiteY5" fmla="*/ 1525004 h 1814181"/>
                <a:gd name="connsiteX6" fmla="*/ 1003300 w 6769100"/>
                <a:gd name="connsiteY6" fmla="*/ 1753604 h 1814181"/>
                <a:gd name="connsiteX7" fmla="*/ 287020 w 6769100"/>
                <a:gd name="connsiteY7" fmla="*/ 1225284 h 1814181"/>
                <a:gd name="connsiteX8" fmla="*/ 0 w 6769100"/>
                <a:gd name="connsiteY8" fmla="*/ 84824 h 1814181"/>
                <a:gd name="connsiteX0" fmla="*/ 0 w 6769100"/>
                <a:gd name="connsiteY0" fmla="*/ 84824 h 1814181"/>
                <a:gd name="connsiteX1" fmla="*/ 1666240 w 6769100"/>
                <a:gd name="connsiteY1" fmla="*/ 23864 h 1814181"/>
                <a:gd name="connsiteX2" fmla="*/ 4668520 w 6769100"/>
                <a:gd name="connsiteY2" fmla="*/ 16244 h 1814181"/>
                <a:gd name="connsiteX3" fmla="*/ 6769100 w 6769100"/>
                <a:gd name="connsiteY3" fmla="*/ 64504 h 1814181"/>
                <a:gd name="connsiteX4" fmla="*/ 6164580 w 6769100"/>
                <a:gd name="connsiteY4" fmla="*/ 1583424 h 1814181"/>
                <a:gd name="connsiteX5" fmla="*/ 3205480 w 6769100"/>
                <a:gd name="connsiteY5" fmla="*/ 1525004 h 1814181"/>
                <a:gd name="connsiteX6" fmla="*/ 1003300 w 6769100"/>
                <a:gd name="connsiteY6" fmla="*/ 1753604 h 1814181"/>
                <a:gd name="connsiteX7" fmla="*/ 287020 w 6769100"/>
                <a:gd name="connsiteY7" fmla="*/ 1225284 h 1814181"/>
                <a:gd name="connsiteX8" fmla="*/ 0 w 6769100"/>
                <a:gd name="connsiteY8" fmla="*/ 84824 h 1814181"/>
                <a:gd name="connsiteX0" fmla="*/ 0 w 6807200"/>
                <a:gd name="connsiteY0" fmla="*/ 58061 h 1882668"/>
                <a:gd name="connsiteX1" fmla="*/ 1704340 w 6807200"/>
                <a:gd name="connsiteY1" fmla="*/ 92351 h 1882668"/>
                <a:gd name="connsiteX2" fmla="*/ 4706620 w 6807200"/>
                <a:gd name="connsiteY2" fmla="*/ 84731 h 1882668"/>
                <a:gd name="connsiteX3" fmla="*/ 6807200 w 6807200"/>
                <a:gd name="connsiteY3" fmla="*/ 132991 h 1882668"/>
                <a:gd name="connsiteX4" fmla="*/ 6202680 w 6807200"/>
                <a:gd name="connsiteY4" fmla="*/ 1651911 h 1882668"/>
                <a:gd name="connsiteX5" fmla="*/ 3243580 w 6807200"/>
                <a:gd name="connsiteY5" fmla="*/ 1593491 h 1882668"/>
                <a:gd name="connsiteX6" fmla="*/ 1041400 w 6807200"/>
                <a:gd name="connsiteY6" fmla="*/ 1822091 h 1882668"/>
                <a:gd name="connsiteX7" fmla="*/ 325120 w 6807200"/>
                <a:gd name="connsiteY7" fmla="*/ 1293771 h 1882668"/>
                <a:gd name="connsiteX8" fmla="*/ 0 w 6807200"/>
                <a:gd name="connsiteY8" fmla="*/ 58061 h 1882668"/>
                <a:gd name="connsiteX0" fmla="*/ 0 w 6807200"/>
                <a:gd name="connsiteY0" fmla="*/ 0 h 1824607"/>
                <a:gd name="connsiteX1" fmla="*/ 1704340 w 6807200"/>
                <a:gd name="connsiteY1" fmla="*/ 34290 h 1824607"/>
                <a:gd name="connsiteX2" fmla="*/ 4706620 w 6807200"/>
                <a:gd name="connsiteY2" fmla="*/ 26670 h 1824607"/>
                <a:gd name="connsiteX3" fmla="*/ 6807200 w 6807200"/>
                <a:gd name="connsiteY3" fmla="*/ 74930 h 1824607"/>
                <a:gd name="connsiteX4" fmla="*/ 6202680 w 6807200"/>
                <a:gd name="connsiteY4" fmla="*/ 1593850 h 1824607"/>
                <a:gd name="connsiteX5" fmla="*/ 3243580 w 6807200"/>
                <a:gd name="connsiteY5" fmla="*/ 1535430 h 1824607"/>
                <a:gd name="connsiteX6" fmla="*/ 1041400 w 6807200"/>
                <a:gd name="connsiteY6" fmla="*/ 1764030 h 1824607"/>
                <a:gd name="connsiteX7" fmla="*/ 325120 w 6807200"/>
                <a:gd name="connsiteY7" fmla="*/ 1235710 h 1824607"/>
                <a:gd name="connsiteX8" fmla="*/ 0 w 6807200"/>
                <a:gd name="connsiteY8" fmla="*/ 0 h 1824607"/>
                <a:gd name="connsiteX0" fmla="*/ 0 w 6807200"/>
                <a:gd name="connsiteY0" fmla="*/ 2963 h 1827570"/>
                <a:gd name="connsiteX1" fmla="*/ 1704340 w 6807200"/>
                <a:gd name="connsiteY1" fmla="*/ 37253 h 1827570"/>
                <a:gd name="connsiteX2" fmla="*/ 4706620 w 6807200"/>
                <a:gd name="connsiteY2" fmla="*/ 29633 h 1827570"/>
                <a:gd name="connsiteX3" fmla="*/ 6807200 w 6807200"/>
                <a:gd name="connsiteY3" fmla="*/ 77893 h 1827570"/>
                <a:gd name="connsiteX4" fmla="*/ 6202680 w 6807200"/>
                <a:gd name="connsiteY4" fmla="*/ 1596813 h 1827570"/>
                <a:gd name="connsiteX5" fmla="*/ 3243580 w 6807200"/>
                <a:gd name="connsiteY5" fmla="*/ 1538393 h 1827570"/>
                <a:gd name="connsiteX6" fmla="*/ 1041400 w 6807200"/>
                <a:gd name="connsiteY6" fmla="*/ 1766993 h 1827570"/>
                <a:gd name="connsiteX7" fmla="*/ 325120 w 6807200"/>
                <a:gd name="connsiteY7" fmla="*/ 1238673 h 1827570"/>
                <a:gd name="connsiteX8" fmla="*/ 0 w 6807200"/>
                <a:gd name="connsiteY8" fmla="*/ 2963 h 1827570"/>
                <a:gd name="connsiteX0" fmla="*/ 0 w 6807200"/>
                <a:gd name="connsiteY0" fmla="*/ 2963 h 1827570"/>
                <a:gd name="connsiteX1" fmla="*/ 1704340 w 6807200"/>
                <a:gd name="connsiteY1" fmla="*/ 37253 h 1827570"/>
                <a:gd name="connsiteX2" fmla="*/ 4706620 w 6807200"/>
                <a:gd name="connsiteY2" fmla="*/ 29633 h 1827570"/>
                <a:gd name="connsiteX3" fmla="*/ 6807200 w 6807200"/>
                <a:gd name="connsiteY3" fmla="*/ 77893 h 1827570"/>
                <a:gd name="connsiteX4" fmla="*/ 6202680 w 6807200"/>
                <a:gd name="connsiteY4" fmla="*/ 1596813 h 1827570"/>
                <a:gd name="connsiteX5" fmla="*/ 3243580 w 6807200"/>
                <a:gd name="connsiteY5" fmla="*/ 1538393 h 1827570"/>
                <a:gd name="connsiteX6" fmla="*/ 1041400 w 6807200"/>
                <a:gd name="connsiteY6" fmla="*/ 1766993 h 1827570"/>
                <a:gd name="connsiteX7" fmla="*/ 325120 w 6807200"/>
                <a:gd name="connsiteY7" fmla="*/ 1238673 h 1827570"/>
                <a:gd name="connsiteX8" fmla="*/ 0 w 6807200"/>
                <a:gd name="connsiteY8" fmla="*/ 2963 h 1827570"/>
                <a:gd name="connsiteX0" fmla="*/ 0 w 6807200"/>
                <a:gd name="connsiteY0" fmla="*/ 2963 h 1827570"/>
                <a:gd name="connsiteX1" fmla="*/ 1704340 w 6807200"/>
                <a:gd name="connsiteY1" fmla="*/ 37253 h 1827570"/>
                <a:gd name="connsiteX2" fmla="*/ 4706620 w 6807200"/>
                <a:gd name="connsiteY2" fmla="*/ 29633 h 1827570"/>
                <a:gd name="connsiteX3" fmla="*/ 6807200 w 6807200"/>
                <a:gd name="connsiteY3" fmla="*/ 77893 h 1827570"/>
                <a:gd name="connsiteX4" fmla="*/ 6202680 w 6807200"/>
                <a:gd name="connsiteY4" fmla="*/ 1596813 h 1827570"/>
                <a:gd name="connsiteX5" fmla="*/ 3243580 w 6807200"/>
                <a:gd name="connsiteY5" fmla="*/ 1538393 h 1827570"/>
                <a:gd name="connsiteX6" fmla="*/ 1041400 w 6807200"/>
                <a:gd name="connsiteY6" fmla="*/ 1766993 h 1827570"/>
                <a:gd name="connsiteX7" fmla="*/ 325120 w 6807200"/>
                <a:gd name="connsiteY7" fmla="*/ 1238673 h 1827570"/>
                <a:gd name="connsiteX8" fmla="*/ 0 w 6807200"/>
                <a:gd name="connsiteY8" fmla="*/ 2963 h 1827570"/>
                <a:gd name="connsiteX0" fmla="*/ 0 w 6807200"/>
                <a:gd name="connsiteY0" fmla="*/ 2963 h 1827570"/>
                <a:gd name="connsiteX1" fmla="*/ 1704340 w 6807200"/>
                <a:gd name="connsiteY1" fmla="*/ 37253 h 1827570"/>
                <a:gd name="connsiteX2" fmla="*/ 4706620 w 6807200"/>
                <a:gd name="connsiteY2" fmla="*/ 29633 h 1827570"/>
                <a:gd name="connsiteX3" fmla="*/ 6807200 w 6807200"/>
                <a:gd name="connsiteY3" fmla="*/ 77893 h 1827570"/>
                <a:gd name="connsiteX4" fmla="*/ 6202680 w 6807200"/>
                <a:gd name="connsiteY4" fmla="*/ 1596813 h 1827570"/>
                <a:gd name="connsiteX5" fmla="*/ 3243580 w 6807200"/>
                <a:gd name="connsiteY5" fmla="*/ 1538393 h 1827570"/>
                <a:gd name="connsiteX6" fmla="*/ 1041400 w 6807200"/>
                <a:gd name="connsiteY6" fmla="*/ 1766993 h 1827570"/>
                <a:gd name="connsiteX7" fmla="*/ 325120 w 6807200"/>
                <a:gd name="connsiteY7" fmla="*/ 1238673 h 1827570"/>
                <a:gd name="connsiteX8" fmla="*/ 0 w 6807200"/>
                <a:gd name="connsiteY8" fmla="*/ 2963 h 1827570"/>
                <a:gd name="connsiteX0" fmla="*/ 0 w 6807200"/>
                <a:gd name="connsiteY0" fmla="*/ 2963 h 1827570"/>
                <a:gd name="connsiteX1" fmla="*/ 1704340 w 6807200"/>
                <a:gd name="connsiteY1" fmla="*/ 37253 h 1827570"/>
                <a:gd name="connsiteX2" fmla="*/ 4706620 w 6807200"/>
                <a:gd name="connsiteY2" fmla="*/ 29633 h 1827570"/>
                <a:gd name="connsiteX3" fmla="*/ 6807200 w 6807200"/>
                <a:gd name="connsiteY3" fmla="*/ 77893 h 1827570"/>
                <a:gd name="connsiteX4" fmla="*/ 6202680 w 6807200"/>
                <a:gd name="connsiteY4" fmla="*/ 1596813 h 1827570"/>
                <a:gd name="connsiteX5" fmla="*/ 3243580 w 6807200"/>
                <a:gd name="connsiteY5" fmla="*/ 1538393 h 1827570"/>
                <a:gd name="connsiteX6" fmla="*/ 1041400 w 6807200"/>
                <a:gd name="connsiteY6" fmla="*/ 1766993 h 1827570"/>
                <a:gd name="connsiteX7" fmla="*/ 325120 w 6807200"/>
                <a:gd name="connsiteY7" fmla="*/ 1238673 h 1827570"/>
                <a:gd name="connsiteX8" fmla="*/ 0 w 6807200"/>
                <a:gd name="connsiteY8" fmla="*/ 2963 h 1827570"/>
                <a:gd name="connsiteX0" fmla="*/ 0 w 6807200"/>
                <a:gd name="connsiteY0" fmla="*/ 2963 h 1827570"/>
                <a:gd name="connsiteX1" fmla="*/ 1704340 w 6807200"/>
                <a:gd name="connsiteY1" fmla="*/ 37253 h 1827570"/>
                <a:gd name="connsiteX2" fmla="*/ 4706620 w 6807200"/>
                <a:gd name="connsiteY2" fmla="*/ 29633 h 1827570"/>
                <a:gd name="connsiteX3" fmla="*/ 6807200 w 6807200"/>
                <a:gd name="connsiteY3" fmla="*/ 77893 h 1827570"/>
                <a:gd name="connsiteX4" fmla="*/ 6202680 w 6807200"/>
                <a:gd name="connsiteY4" fmla="*/ 1596813 h 1827570"/>
                <a:gd name="connsiteX5" fmla="*/ 3243580 w 6807200"/>
                <a:gd name="connsiteY5" fmla="*/ 1538393 h 1827570"/>
                <a:gd name="connsiteX6" fmla="*/ 1041400 w 6807200"/>
                <a:gd name="connsiteY6" fmla="*/ 1766993 h 1827570"/>
                <a:gd name="connsiteX7" fmla="*/ 325120 w 6807200"/>
                <a:gd name="connsiteY7" fmla="*/ 1238673 h 1827570"/>
                <a:gd name="connsiteX8" fmla="*/ 0 w 6807200"/>
                <a:gd name="connsiteY8" fmla="*/ 2963 h 1827570"/>
                <a:gd name="connsiteX0" fmla="*/ 0 w 6807200"/>
                <a:gd name="connsiteY0" fmla="*/ 2963 h 1802355"/>
                <a:gd name="connsiteX1" fmla="*/ 1704340 w 6807200"/>
                <a:gd name="connsiteY1" fmla="*/ 37253 h 1802355"/>
                <a:gd name="connsiteX2" fmla="*/ 4706620 w 6807200"/>
                <a:gd name="connsiteY2" fmla="*/ 29633 h 1802355"/>
                <a:gd name="connsiteX3" fmla="*/ 6807200 w 6807200"/>
                <a:gd name="connsiteY3" fmla="*/ 77893 h 1802355"/>
                <a:gd name="connsiteX4" fmla="*/ 6202680 w 6807200"/>
                <a:gd name="connsiteY4" fmla="*/ 1596813 h 1802355"/>
                <a:gd name="connsiteX5" fmla="*/ 3243580 w 6807200"/>
                <a:gd name="connsiteY5" fmla="*/ 1538393 h 1802355"/>
                <a:gd name="connsiteX6" fmla="*/ 1041400 w 6807200"/>
                <a:gd name="connsiteY6" fmla="*/ 1766993 h 1802355"/>
                <a:gd name="connsiteX7" fmla="*/ 325120 w 6807200"/>
                <a:gd name="connsiteY7" fmla="*/ 1238673 h 1802355"/>
                <a:gd name="connsiteX8" fmla="*/ 0 w 6807200"/>
                <a:gd name="connsiteY8" fmla="*/ 2963 h 1802355"/>
                <a:gd name="connsiteX0" fmla="*/ 0 w 6807200"/>
                <a:gd name="connsiteY0" fmla="*/ 2963 h 1802355"/>
                <a:gd name="connsiteX1" fmla="*/ 1704340 w 6807200"/>
                <a:gd name="connsiteY1" fmla="*/ 37253 h 1802355"/>
                <a:gd name="connsiteX2" fmla="*/ 4706620 w 6807200"/>
                <a:gd name="connsiteY2" fmla="*/ 29633 h 1802355"/>
                <a:gd name="connsiteX3" fmla="*/ 6807200 w 6807200"/>
                <a:gd name="connsiteY3" fmla="*/ 77893 h 1802355"/>
                <a:gd name="connsiteX4" fmla="*/ 6202680 w 6807200"/>
                <a:gd name="connsiteY4" fmla="*/ 1596813 h 1802355"/>
                <a:gd name="connsiteX5" fmla="*/ 3243580 w 6807200"/>
                <a:gd name="connsiteY5" fmla="*/ 1538393 h 1802355"/>
                <a:gd name="connsiteX6" fmla="*/ 1041400 w 6807200"/>
                <a:gd name="connsiteY6" fmla="*/ 1766993 h 1802355"/>
                <a:gd name="connsiteX7" fmla="*/ 325120 w 6807200"/>
                <a:gd name="connsiteY7" fmla="*/ 1238673 h 1802355"/>
                <a:gd name="connsiteX8" fmla="*/ 0 w 6807200"/>
                <a:gd name="connsiteY8" fmla="*/ 2963 h 1802355"/>
                <a:gd name="connsiteX0" fmla="*/ 0 w 6807200"/>
                <a:gd name="connsiteY0" fmla="*/ 0 h 1799392"/>
                <a:gd name="connsiteX1" fmla="*/ 1704340 w 6807200"/>
                <a:gd name="connsiteY1" fmla="*/ 34290 h 1799392"/>
                <a:gd name="connsiteX2" fmla="*/ 4706620 w 6807200"/>
                <a:gd name="connsiteY2" fmla="*/ 26670 h 1799392"/>
                <a:gd name="connsiteX3" fmla="*/ 6807200 w 6807200"/>
                <a:gd name="connsiteY3" fmla="*/ 74930 h 1799392"/>
                <a:gd name="connsiteX4" fmla="*/ 6202680 w 6807200"/>
                <a:gd name="connsiteY4" fmla="*/ 1593850 h 1799392"/>
                <a:gd name="connsiteX5" fmla="*/ 3243580 w 6807200"/>
                <a:gd name="connsiteY5" fmla="*/ 1535430 h 1799392"/>
                <a:gd name="connsiteX6" fmla="*/ 1041400 w 6807200"/>
                <a:gd name="connsiteY6" fmla="*/ 1764030 h 1799392"/>
                <a:gd name="connsiteX7" fmla="*/ 325120 w 6807200"/>
                <a:gd name="connsiteY7" fmla="*/ 1235710 h 1799392"/>
                <a:gd name="connsiteX8" fmla="*/ 0 w 6807200"/>
                <a:gd name="connsiteY8" fmla="*/ 0 h 1799392"/>
                <a:gd name="connsiteX0" fmla="*/ 234429 w 7041629"/>
                <a:gd name="connsiteY0" fmla="*/ 0 h 1799392"/>
                <a:gd name="connsiteX1" fmla="*/ 1938769 w 7041629"/>
                <a:gd name="connsiteY1" fmla="*/ 34290 h 1799392"/>
                <a:gd name="connsiteX2" fmla="*/ 4941049 w 7041629"/>
                <a:gd name="connsiteY2" fmla="*/ 26670 h 1799392"/>
                <a:gd name="connsiteX3" fmla="*/ 7041629 w 7041629"/>
                <a:gd name="connsiteY3" fmla="*/ 74930 h 1799392"/>
                <a:gd name="connsiteX4" fmla="*/ 6437109 w 7041629"/>
                <a:gd name="connsiteY4" fmla="*/ 1593850 h 1799392"/>
                <a:gd name="connsiteX5" fmla="*/ 3478009 w 7041629"/>
                <a:gd name="connsiteY5" fmla="*/ 1535430 h 1799392"/>
                <a:gd name="connsiteX6" fmla="*/ 1275829 w 7041629"/>
                <a:gd name="connsiteY6" fmla="*/ 1764030 h 1799392"/>
                <a:gd name="connsiteX7" fmla="*/ 64049 w 7041629"/>
                <a:gd name="connsiteY7" fmla="*/ 1221969 h 1799392"/>
                <a:gd name="connsiteX8" fmla="*/ 234429 w 7041629"/>
                <a:gd name="connsiteY8" fmla="*/ 0 h 1799392"/>
                <a:gd name="connsiteX0" fmla="*/ 0 w 7143432"/>
                <a:gd name="connsiteY0" fmla="*/ 45623 h 1796923"/>
                <a:gd name="connsiteX1" fmla="*/ 2040572 w 7143432"/>
                <a:gd name="connsiteY1" fmla="*/ 31821 h 1796923"/>
                <a:gd name="connsiteX2" fmla="*/ 5042852 w 7143432"/>
                <a:gd name="connsiteY2" fmla="*/ 24201 h 1796923"/>
                <a:gd name="connsiteX3" fmla="*/ 7143432 w 7143432"/>
                <a:gd name="connsiteY3" fmla="*/ 72461 h 1796923"/>
                <a:gd name="connsiteX4" fmla="*/ 6538912 w 7143432"/>
                <a:gd name="connsiteY4" fmla="*/ 1591381 h 1796923"/>
                <a:gd name="connsiteX5" fmla="*/ 3579812 w 7143432"/>
                <a:gd name="connsiteY5" fmla="*/ 1532961 h 1796923"/>
                <a:gd name="connsiteX6" fmla="*/ 1377632 w 7143432"/>
                <a:gd name="connsiteY6" fmla="*/ 1761561 h 1796923"/>
                <a:gd name="connsiteX7" fmla="*/ 165852 w 7143432"/>
                <a:gd name="connsiteY7" fmla="*/ 1219500 h 1796923"/>
                <a:gd name="connsiteX8" fmla="*/ 0 w 7143432"/>
                <a:gd name="connsiteY8" fmla="*/ 45623 h 1796923"/>
                <a:gd name="connsiteX0" fmla="*/ 35564 w 7178996"/>
                <a:gd name="connsiteY0" fmla="*/ 45623 h 1796923"/>
                <a:gd name="connsiteX1" fmla="*/ 2076136 w 7178996"/>
                <a:gd name="connsiteY1" fmla="*/ 31821 h 1796923"/>
                <a:gd name="connsiteX2" fmla="*/ 5078416 w 7178996"/>
                <a:gd name="connsiteY2" fmla="*/ 24201 h 1796923"/>
                <a:gd name="connsiteX3" fmla="*/ 7178996 w 7178996"/>
                <a:gd name="connsiteY3" fmla="*/ 72461 h 1796923"/>
                <a:gd name="connsiteX4" fmla="*/ 6574476 w 7178996"/>
                <a:gd name="connsiteY4" fmla="*/ 1591381 h 1796923"/>
                <a:gd name="connsiteX5" fmla="*/ 3615376 w 7178996"/>
                <a:gd name="connsiteY5" fmla="*/ 1532961 h 1796923"/>
                <a:gd name="connsiteX6" fmla="*/ 1413196 w 7178996"/>
                <a:gd name="connsiteY6" fmla="*/ 1761561 h 1796923"/>
                <a:gd name="connsiteX7" fmla="*/ 201416 w 7178996"/>
                <a:gd name="connsiteY7" fmla="*/ 1219500 h 1796923"/>
                <a:gd name="connsiteX8" fmla="*/ 35564 w 7178996"/>
                <a:gd name="connsiteY8" fmla="*/ 45623 h 1796923"/>
                <a:gd name="connsiteX0" fmla="*/ 64032 w 7207464"/>
                <a:gd name="connsiteY0" fmla="*/ 45623 h 1796923"/>
                <a:gd name="connsiteX1" fmla="*/ 2104604 w 7207464"/>
                <a:gd name="connsiteY1" fmla="*/ 31821 h 1796923"/>
                <a:gd name="connsiteX2" fmla="*/ 5106884 w 7207464"/>
                <a:gd name="connsiteY2" fmla="*/ 24201 h 1796923"/>
                <a:gd name="connsiteX3" fmla="*/ 7207464 w 7207464"/>
                <a:gd name="connsiteY3" fmla="*/ 72461 h 1796923"/>
                <a:gd name="connsiteX4" fmla="*/ 6602944 w 7207464"/>
                <a:gd name="connsiteY4" fmla="*/ 1591381 h 1796923"/>
                <a:gd name="connsiteX5" fmla="*/ 3643844 w 7207464"/>
                <a:gd name="connsiteY5" fmla="*/ 1532961 h 1796923"/>
                <a:gd name="connsiteX6" fmla="*/ 1441664 w 7207464"/>
                <a:gd name="connsiteY6" fmla="*/ 1761561 h 1796923"/>
                <a:gd name="connsiteX7" fmla="*/ 159098 w 7207464"/>
                <a:gd name="connsiteY7" fmla="*/ 1233240 h 1796923"/>
                <a:gd name="connsiteX8" fmla="*/ 64032 w 7207464"/>
                <a:gd name="connsiteY8" fmla="*/ 45623 h 1796923"/>
                <a:gd name="connsiteX0" fmla="*/ 263537 w 7406969"/>
                <a:gd name="connsiteY0" fmla="*/ 45623 h 1796923"/>
                <a:gd name="connsiteX1" fmla="*/ 2304109 w 7406969"/>
                <a:gd name="connsiteY1" fmla="*/ 31821 h 1796923"/>
                <a:gd name="connsiteX2" fmla="*/ 5306389 w 7406969"/>
                <a:gd name="connsiteY2" fmla="*/ 24201 h 1796923"/>
                <a:gd name="connsiteX3" fmla="*/ 7406969 w 7406969"/>
                <a:gd name="connsiteY3" fmla="*/ 72461 h 1796923"/>
                <a:gd name="connsiteX4" fmla="*/ 6802449 w 7406969"/>
                <a:gd name="connsiteY4" fmla="*/ 1591381 h 1796923"/>
                <a:gd name="connsiteX5" fmla="*/ 3843349 w 7406969"/>
                <a:gd name="connsiteY5" fmla="*/ 1532961 h 1796923"/>
                <a:gd name="connsiteX6" fmla="*/ 1641169 w 7406969"/>
                <a:gd name="connsiteY6" fmla="*/ 1761561 h 1796923"/>
                <a:gd name="connsiteX7" fmla="*/ 358603 w 7406969"/>
                <a:gd name="connsiteY7" fmla="*/ 1233240 h 1796923"/>
                <a:gd name="connsiteX8" fmla="*/ 263537 w 7406969"/>
                <a:gd name="connsiteY8" fmla="*/ 45623 h 1796923"/>
                <a:gd name="connsiteX0" fmla="*/ 263539 w 7406971"/>
                <a:gd name="connsiteY0" fmla="*/ 45623 h 1796923"/>
                <a:gd name="connsiteX1" fmla="*/ 2304111 w 7406971"/>
                <a:gd name="connsiteY1" fmla="*/ 31821 h 1796923"/>
                <a:gd name="connsiteX2" fmla="*/ 5306391 w 7406971"/>
                <a:gd name="connsiteY2" fmla="*/ 24201 h 1796923"/>
                <a:gd name="connsiteX3" fmla="*/ 7406971 w 7406971"/>
                <a:gd name="connsiteY3" fmla="*/ 72461 h 1796923"/>
                <a:gd name="connsiteX4" fmla="*/ 6802451 w 7406971"/>
                <a:gd name="connsiteY4" fmla="*/ 1591381 h 1796923"/>
                <a:gd name="connsiteX5" fmla="*/ 3843351 w 7406971"/>
                <a:gd name="connsiteY5" fmla="*/ 1532961 h 1796923"/>
                <a:gd name="connsiteX6" fmla="*/ 1641171 w 7406971"/>
                <a:gd name="connsiteY6" fmla="*/ 1761561 h 1796923"/>
                <a:gd name="connsiteX7" fmla="*/ 358605 w 7406971"/>
                <a:gd name="connsiteY7" fmla="*/ 1233240 h 1796923"/>
                <a:gd name="connsiteX8" fmla="*/ 263539 w 7406971"/>
                <a:gd name="connsiteY8" fmla="*/ 45623 h 1796923"/>
                <a:gd name="connsiteX0" fmla="*/ 263539 w 7406971"/>
                <a:gd name="connsiteY0" fmla="*/ 45623 h 1796923"/>
                <a:gd name="connsiteX1" fmla="*/ 2304111 w 7406971"/>
                <a:gd name="connsiteY1" fmla="*/ 31821 h 1796923"/>
                <a:gd name="connsiteX2" fmla="*/ 5306391 w 7406971"/>
                <a:gd name="connsiteY2" fmla="*/ 24201 h 1796923"/>
                <a:gd name="connsiteX3" fmla="*/ 7406971 w 7406971"/>
                <a:gd name="connsiteY3" fmla="*/ 72461 h 1796923"/>
                <a:gd name="connsiteX4" fmla="*/ 6802451 w 7406971"/>
                <a:gd name="connsiteY4" fmla="*/ 1591381 h 1796923"/>
                <a:gd name="connsiteX5" fmla="*/ 3843351 w 7406971"/>
                <a:gd name="connsiteY5" fmla="*/ 1532961 h 1796923"/>
                <a:gd name="connsiteX6" fmla="*/ 1641171 w 7406971"/>
                <a:gd name="connsiteY6" fmla="*/ 1761561 h 1796923"/>
                <a:gd name="connsiteX7" fmla="*/ 358605 w 7406971"/>
                <a:gd name="connsiteY7" fmla="*/ 1233240 h 1796923"/>
                <a:gd name="connsiteX8" fmla="*/ 263539 w 7406971"/>
                <a:gd name="connsiteY8" fmla="*/ 45623 h 1796923"/>
                <a:gd name="connsiteX0" fmla="*/ 25667 w 7169099"/>
                <a:gd name="connsiteY0" fmla="*/ 45623 h 1796923"/>
                <a:gd name="connsiteX1" fmla="*/ 2066239 w 7169099"/>
                <a:gd name="connsiteY1" fmla="*/ 31821 h 1796923"/>
                <a:gd name="connsiteX2" fmla="*/ 5068519 w 7169099"/>
                <a:gd name="connsiteY2" fmla="*/ 24201 h 1796923"/>
                <a:gd name="connsiteX3" fmla="*/ 7169099 w 7169099"/>
                <a:gd name="connsiteY3" fmla="*/ 72461 h 1796923"/>
                <a:gd name="connsiteX4" fmla="*/ 6564579 w 7169099"/>
                <a:gd name="connsiteY4" fmla="*/ 1591381 h 1796923"/>
                <a:gd name="connsiteX5" fmla="*/ 3605479 w 7169099"/>
                <a:gd name="connsiteY5" fmla="*/ 1532961 h 1796923"/>
                <a:gd name="connsiteX6" fmla="*/ 1403299 w 7169099"/>
                <a:gd name="connsiteY6" fmla="*/ 1761561 h 1796923"/>
                <a:gd name="connsiteX7" fmla="*/ 120733 w 7169099"/>
                <a:gd name="connsiteY7" fmla="*/ 1233240 h 1796923"/>
                <a:gd name="connsiteX8" fmla="*/ 25667 w 7169099"/>
                <a:gd name="connsiteY8" fmla="*/ 45623 h 1796923"/>
                <a:gd name="connsiteX0" fmla="*/ 25667 w 7169099"/>
                <a:gd name="connsiteY0" fmla="*/ 45623 h 1796923"/>
                <a:gd name="connsiteX1" fmla="*/ 2066239 w 7169099"/>
                <a:gd name="connsiteY1" fmla="*/ 31821 h 1796923"/>
                <a:gd name="connsiteX2" fmla="*/ 5068519 w 7169099"/>
                <a:gd name="connsiteY2" fmla="*/ 24201 h 1796923"/>
                <a:gd name="connsiteX3" fmla="*/ 7169099 w 7169099"/>
                <a:gd name="connsiteY3" fmla="*/ 72461 h 1796923"/>
                <a:gd name="connsiteX4" fmla="*/ 6564579 w 7169099"/>
                <a:gd name="connsiteY4" fmla="*/ 1591381 h 1796923"/>
                <a:gd name="connsiteX5" fmla="*/ 3605479 w 7169099"/>
                <a:gd name="connsiteY5" fmla="*/ 1532961 h 1796923"/>
                <a:gd name="connsiteX6" fmla="*/ 1403299 w 7169099"/>
                <a:gd name="connsiteY6" fmla="*/ 1761561 h 1796923"/>
                <a:gd name="connsiteX7" fmla="*/ 120733 w 7169099"/>
                <a:gd name="connsiteY7" fmla="*/ 1233240 h 1796923"/>
                <a:gd name="connsiteX8" fmla="*/ 25667 w 7169099"/>
                <a:gd name="connsiteY8" fmla="*/ 45623 h 1796923"/>
                <a:gd name="connsiteX0" fmla="*/ 0 w 7143432"/>
                <a:gd name="connsiteY0" fmla="*/ 45623 h 1796923"/>
                <a:gd name="connsiteX1" fmla="*/ 2040572 w 7143432"/>
                <a:gd name="connsiteY1" fmla="*/ 31821 h 1796923"/>
                <a:gd name="connsiteX2" fmla="*/ 5042852 w 7143432"/>
                <a:gd name="connsiteY2" fmla="*/ 24201 h 1796923"/>
                <a:gd name="connsiteX3" fmla="*/ 7143432 w 7143432"/>
                <a:gd name="connsiteY3" fmla="*/ 72461 h 1796923"/>
                <a:gd name="connsiteX4" fmla="*/ 6538912 w 7143432"/>
                <a:gd name="connsiteY4" fmla="*/ 1591381 h 1796923"/>
                <a:gd name="connsiteX5" fmla="*/ 3579812 w 7143432"/>
                <a:gd name="connsiteY5" fmla="*/ 1532961 h 1796923"/>
                <a:gd name="connsiteX6" fmla="*/ 1377632 w 7143432"/>
                <a:gd name="connsiteY6" fmla="*/ 1761561 h 1796923"/>
                <a:gd name="connsiteX7" fmla="*/ 165851 w 7143432"/>
                <a:gd name="connsiteY7" fmla="*/ 1521792 h 1796923"/>
                <a:gd name="connsiteX8" fmla="*/ 0 w 7143432"/>
                <a:gd name="connsiteY8" fmla="*/ 45623 h 1796923"/>
                <a:gd name="connsiteX0" fmla="*/ 0 w 7143432"/>
                <a:gd name="connsiteY0" fmla="*/ 45623 h 1796923"/>
                <a:gd name="connsiteX1" fmla="*/ 2040572 w 7143432"/>
                <a:gd name="connsiteY1" fmla="*/ 31821 h 1796923"/>
                <a:gd name="connsiteX2" fmla="*/ 5042852 w 7143432"/>
                <a:gd name="connsiteY2" fmla="*/ 24201 h 1796923"/>
                <a:gd name="connsiteX3" fmla="*/ 7143432 w 7143432"/>
                <a:gd name="connsiteY3" fmla="*/ 72461 h 1796923"/>
                <a:gd name="connsiteX4" fmla="*/ 6538912 w 7143432"/>
                <a:gd name="connsiteY4" fmla="*/ 1591381 h 1796923"/>
                <a:gd name="connsiteX5" fmla="*/ 3579812 w 7143432"/>
                <a:gd name="connsiteY5" fmla="*/ 1532961 h 1796923"/>
                <a:gd name="connsiteX6" fmla="*/ 1377632 w 7143432"/>
                <a:gd name="connsiteY6" fmla="*/ 1761561 h 1796923"/>
                <a:gd name="connsiteX7" fmla="*/ 165851 w 7143432"/>
                <a:gd name="connsiteY7" fmla="*/ 1521792 h 1796923"/>
                <a:gd name="connsiteX8" fmla="*/ 0 w 7143432"/>
                <a:gd name="connsiteY8" fmla="*/ 45623 h 1796923"/>
                <a:gd name="connsiteX0" fmla="*/ 479930 w 7623362"/>
                <a:gd name="connsiteY0" fmla="*/ 45623 h 1796923"/>
                <a:gd name="connsiteX1" fmla="*/ 2520502 w 7623362"/>
                <a:gd name="connsiteY1" fmla="*/ 31821 h 1796923"/>
                <a:gd name="connsiteX2" fmla="*/ 5522782 w 7623362"/>
                <a:gd name="connsiteY2" fmla="*/ 24201 h 1796923"/>
                <a:gd name="connsiteX3" fmla="*/ 7623362 w 7623362"/>
                <a:gd name="connsiteY3" fmla="*/ 72461 h 1796923"/>
                <a:gd name="connsiteX4" fmla="*/ 7018842 w 7623362"/>
                <a:gd name="connsiteY4" fmla="*/ 1591381 h 1796923"/>
                <a:gd name="connsiteX5" fmla="*/ 4059742 w 7623362"/>
                <a:gd name="connsiteY5" fmla="*/ 1532961 h 1796923"/>
                <a:gd name="connsiteX6" fmla="*/ 1857562 w 7623362"/>
                <a:gd name="connsiteY6" fmla="*/ 1761561 h 1796923"/>
                <a:gd name="connsiteX7" fmla="*/ 843 w 7623362"/>
                <a:gd name="connsiteY7" fmla="*/ 1349653 h 1796923"/>
                <a:gd name="connsiteX8" fmla="*/ 479930 w 7623362"/>
                <a:gd name="connsiteY8" fmla="*/ 45623 h 1796923"/>
                <a:gd name="connsiteX0" fmla="*/ 80592 w 7768191"/>
                <a:gd name="connsiteY0" fmla="*/ 73009 h 1796923"/>
                <a:gd name="connsiteX1" fmla="*/ 2665331 w 7768191"/>
                <a:gd name="connsiteY1" fmla="*/ 31821 h 1796923"/>
                <a:gd name="connsiteX2" fmla="*/ 5667611 w 7768191"/>
                <a:gd name="connsiteY2" fmla="*/ 24201 h 1796923"/>
                <a:gd name="connsiteX3" fmla="*/ 7768191 w 7768191"/>
                <a:gd name="connsiteY3" fmla="*/ 72461 h 1796923"/>
                <a:gd name="connsiteX4" fmla="*/ 7163671 w 7768191"/>
                <a:gd name="connsiteY4" fmla="*/ 1591381 h 1796923"/>
                <a:gd name="connsiteX5" fmla="*/ 4204571 w 7768191"/>
                <a:gd name="connsiteY5" fmla="*/ 1532961 h 1796923"/>
                <a:gd name="connsiteX6" fmla="*/ 2002391 w 7768191"/>
                <a:gd name="connsiteY6" fmla="*/ 1761561 h 1796923"/>
                <a:gd name="connsiteX7" fmla="*/ 145672 w 7768191"/>
                <a:gd name="connsiteY7" fmla="*/ 1349653 h 1796923"/>
                <a:gd name="connsiteX8" fmla="*/ 80592 w 7768191"/>
                <a:gd name="connsiteY8" fmla="*/ 73009 h 1796923"/>
                <a:gd name="connsiteX0" fmla="*/ 0 w 7687599"/>
                <a:gd name="connsiteY0" fmla="*/ 73009 h 1796923"/>
                <a:gd name="connsiteX1" fmla="*/ 2584739 w 7687599"/>
                <a:gd name="connsiteY1" fmla="*/ 31821 h 1796923"/>
                <a:gd name="connsiteX2" fmla="*/ 5587019 w 7687599"/>
                <a:gd name="connsiteY2" fmla="*/ 24201 h 1796923"/>
                <a:gd name="connsiteX3" fmla="*/ 7687599 w 7687599"/>
                <a:gd name="connsiteY3" fmla="*/ 72461 h 1796923"/>
                <a:gd name="connsiteX4" fmla="*/ 7083079 w 7687599"/>
                <a:gd name="connsiteY4" fmla="*/ 1591381 h 1796923"/>
                <a:gd name="connsiteX5" fmla="*/ 4123979 w 7687599"/>
                <a:gd name="connsiteY5" fmla="*/ 1532961 h 1796923"/>
                <a:gd name="connsiteX6" fmla="*/ 1921799 w 7687599"/>
                <a:gd name="connsiteY6" fmla="*/ 1761561 h 1796923"/>
                <a:gd name="connsiteX7" fmla="*/ 65080 w 7687599"/>
                <a:gd name="connsiteY7" fmla="*/ 1349653 h 1796923"/>
                <a:gd name="connsiteX8" fmla="*/ 0 w 7687599"/>
                <a:gd name="connsiteY8" fmla="*/ 73009 h 1796923"/>
                <a:gd name="connsiteX0" fmla="*/ 0 w 7687599"/>
                <a:gd name="connsiteY0" fmla="*/ 73009 h 1817562"/>
                <a:gd name="connsiteX1" fmla="*/ 2584739 w 7687599"/>
                <a:gd name="connsiteY1" fmla="*/ 31821 h 1817562"/>
                <a:gd name="connsiteX2" fmla="*/ 5587019 w 7687599"/>
                <a:gd name="connsiteY2" fmla="*/ 24201 h 1817562"/>
                <a:gd name="connsiteX3" fmla="*/ 7687599 w 7687599"/>
                <a:gd name="connsiteY3" fmla="*/ 72461 h 1817562"/>
                <a:gd name="connsiteX4" fmla="*/ 7395471 w 7687599"/>
                <a:gd name="connsiteY4" fmla="*/ 1614854 h 1817562"/>
                <a:gd name="connsiteX5" fmla="*/ 4123979 w 7687599"/>
                <a:gd name="connsiteY5" fmla="*/ 1532961 h 1817562"/>
                <a:gd name="connsiteX6" fmla="*/ 1921799 w 7687599"/>
                <a:gd name="connsiteY6" fmla="*/ 1761561 h 1817562"/>
                <a:gd name="connsiteX7" fmla="*/ 65080 w 7687599"/>
                <a:gd name="connsiteY7" fmla="*/ 1349653 h 1817562"/>
                <a:gd name="connsiteX8" fmla="*/ 0 w 7687599"/>
                <a:gd name="connsiteY8" fmla="*/ 73009 h 1817562"/>
                <a:gd name="connsiteX0" fmla="*/ 0 w 7687599"/>
                <a:gd name="connsiteY0" fmla="*/ 73009 h 1817562"/>
                <a:gd name="connsiteX1" fmla="*/ 2584739 w 7687599"/>
                <a:gd name="connsiteY1" fmla="*/ 31821 h 1817562"/>
                <a:gd name="connsiteX2" fmla="*/ 5587019 w 7687599"/>
                <a:gd name="connsiteY2" fmla="*/ 24201 h 1817562"/>
                <a:gd name="connsiteX3" fmla="*/ 7687599 w 7687599"/>
                <a:gd name="connsiteY3" fmla="*/ 72461 h 1817562"/>
                <a:gd name="connsiteX4" fmla="*/ 7395471 w 7687599"/>
                <a:gd name="connsiteY4" fmla="*/ 1614854 h 1817562"/>
                <a:gd name="connsiteX5" fmla="*/ 4123979 w 7687599"/>
                <a:gd name="connsiteY5" fmla="*/ 1532961 h 1817562"/>
                <a:gd name="connsiteX6" fmla="*/ 1921799 w 7687599"/>
                <a:gd name="connsiteY6" fmla="*/ 1761561 h 1817562"/>
                <a:gd name="connsiteX7" fmla="*/ 65080 w 7687599"/>
                <a:gd name="connsiteY7" fmla="*/ 1349653 h 1817562"/>
                <a:gd name="connsiteX8" fmla="*/ 0 w 7687599"/>
                <a:gd name="connsiteY8" fmla="*/ 73009 h 1817562"/>
                <a:gd name="connsiteX0" fmla="*/ 0 w 7425593"/>
                <a:gd name="connsiteY0" fmla="*/ 73009 h 1817562"/>
                <a:gd name="connsiteX1" fmla="*/ 2584739 w 7425593"/>
                <a:gd name="connsiteY1" fmla="*/ 31821 h 1817562"/>
                <a:gd name="connsiteX2" fmla="*/ 5587019 w 7425593"/>
                <a:gd name="connsiteY2" fmla="*/ 24201 h 1817562"/>
                <a:gd name="connsiteX3" fmla="*/ 7425593 w 7425593"/>
                <a:gd name="connsiteY3" fmla="*/ 72461 h 1817562"/>
                <a:gd name="connsiteX4" fmla="*/ 7395471 w 7425593"/>
                <a:gd name="connsiteY4" fmla="*/ 1614854 h 1817562"/>
                <a:gd name="connsiteX5" fmla="*/ 4123979 w 7425593"/>
                <a:gd name="connsiteY5" fmla="*/ 1532961 h 1817562"/>
                <a:gd name="connsiteX6" fmla="*/ 1921799 w 7425593"/>
                <a:gd name="connsiteY6" fmla="*/ 1761561 h 1817562"/>
                <a:gd name="connsiteX7" fmla="*/ 65080 w 7425593"/>
                <a:gd name="connsiteY7" fmla="*/ 1349653 h 1817562"/>
                <a:gd name="connsiteX8" fmla="*/ 0 w 7425593"/>
                <a:gd name="connsiteY8" fmla="*/ 73009 h 1817562"/>
                <a:gd name="connsiteX0" fmla="*/ 0 w 7425593"/>
                <a:gd name="connsiteY0" fmla="*/ 73009 h 1817562"/>
                <a:gd name="connsiteX1" fmla="*/ 2584739 w 7425593"/>
                <a:gd name="connsiteY1" fmla="*/ 31821 h 1817562"/>
                <a:gd name="connsiteX2" fmla="*/ 5587019 w 7425593"/>
                <a:gd name="connsiteY2" fmla="*/ 24201 h 1817562"/>
                <a:gd name="connsiteX3" fmla="*/ 7425593 w 7425593"/>
                <a:gd name="connsiteY3" fmla="*/ 72461 h 1817562"/>
                <a:gd name="connsiteX4" fmla="*/ 7395471 w 7425593"/>
                <a:gd name="connsiteY4" fmla="*/ 1614854 h 1817562"/>
                <a:gd name="connsiteX5" fmla="*/ 4123979 w 7425593"/>
                <a:gd name="connsiteY5" fmla="*/ 1532961 h 1817562"/>
                <a:gd name="connsiteX6" fmla="*/ 1921799 w 7425593"/>
                <a:gd name="connsiteY6" fmla="*/ 1761561 h 1817562"/>
                <a:gd name="connsiteX7" fmla="*/ 65080 w 7425593"/>
                <a:gd name="connsiteY7" fmla="*/ 1349653 h 1817562"/>
                <a:gd name="connsiteX8" fmla="*/ 0 w 7425593"/>
                <a:gd name="connsiteY8" fmla="*/ 73009 h 1817562"/>
                <a:gd name="connsiteX0" fmla="*/ 0 w 7425593"/>
                <a:gd name="connsiteY0" fmla="*/ 73009 h 1857548"/>
                <a:gd name="connsiteX1" fmla="*/ 2584739 w 7425593"/>
                <a:gd name="connsiteY1" fmla="*/ 31821 h 1857548"/>
                <a:gd name="connsiteX2" fmla="*/ 5587019 w 7425593"/>
                <a:gd name="connsiteY2" fmla="*/ 24201 h 1857548"/>
                <a:gd name="connsiteX3" fmla="*/ 7425593 w 7425593"/>
                <a:gd name="connsiteY3" fmla="*/ 72461 h 1857548"/>
                <a:gd name="connsiteX4" fmla="*/ 7395471 w 7425593"/>
                <a:gd name="connsiteY4" fmla="*/ 1614854 h 1857548"/>
                <a:gd name="connsiteX5" fmla="*/ 4123979 w 7425593"/>
                <a:gd name="connsiteY5" fmla="*/ 1693075 h 1857548"/>
                <a:gd name="connsiteX6" fmla="*/ 1921799 w 7425593"/>
                <a:gd name="connsiteY6" fmla="*/ 1761561 h 1857548"/>
                <a:gd name="connsiteX7" fmla="*/ 65080 w 7425593"/>
                <a:gd name="connsiteY7" fmla="*/ 1349653 h 1857548"/>
                <a:gd name="connsiteX8" fmla="*/ 0 w 7425593"/>
                <a:gd name="connsiteY8" fmla="*/ 73009 h 1857548"/>
                <a:gd name="connsiteX0" fmla="*/ 124378 w 7485477"/>
                <a:gd name="connsiteY0" fmla="*/ 104307 h 1857548"/>
                <a:gd name="connsiteX1" fmla="*/ 2644623 w 7485477"/>
                <a:gd name="connsiteY1" fmla="*/ 31821 h 1857548"/>
                <a:gd name="connsiteX2" fmla="*/ 5646903 w 7485477"/>
                <a:gd name="connsiteY2" fmla="*/ 24201 h 1857548"/>
                <a:gd name="connsiteX3" fmla="*/ 7485477 w 7485477"/>
                <a:gd name="connsiteY3" fmla="*/ 72461 h 1857548"/>
                <a:gd name="connsiteX4" fmla="*/ 7455355 w 7485477"/>
                <a:gd name="connsiteY4" fmla="*/ 1614854 h 1857548"/>
                <a:gd name="connsiteX5" fmla="*/ 4183863 w 7485477"/>
                <a:gd name="connsiteY5" fmla="*/ 1693075 h 1857548"/>
                <a:gd name="connsiteX6" fmla="*/ 1981683 w 7485477"/>
                <a:gd name="connsiteY6" fmla="*/ 1761561 h 1857548"/>
                <a:gd name="connsiteX7" fmla="*/ 124964 w 7485477"/>
                <a:gd name="connsiteY7" fmla="*/ 1349653 h 1857548"/>
                <a:gd name="connsiteX8" fmla="*/ 124378 w 7485477"/>
                <a:gd name="connsiteY8" fmla="*/ 104307 h 1857548"/>
                <a:gd name="connsiteX0" fmla="*/ 7478 w 7368577"/>
                <a:gd name="connsiteY0" fmla="*/ 104307 h 1857548"/>
                <a:gd name="connsiteX1" fmla="*/ 2527723 w 7368577"/>
                <a:gd name="connsiteY1" fmla="*/ 31821 h 1857548"/>
                <a:gd name="connsiteX2" fmla="*/ 5530003 w 7368577"/>
                <a:gd name="connsiteY2" fmla="*/ 24201 h 1857548"/>
                <a:gd name="connsiteX3" fmla="*/ 7368577 w 7368577"/>
                <a:gd name="connsiteY3" fmla="*/ 72461 h 1857548"/>
                <a:gd name="connsiteX4" fmla="*/ 7338455 w 7368577"/>
                <a:gd name="connsiteY4" fmla="*/ 1614854 h 1857548"/>
                <a:gd name="connsiteX5" fmla="*/ 4066963 w 7368577"/>
                <a:gd name="connsiteY5" fmla="*/ 1693075 h 1857548"/>
                <a:gd name="connsiteX6" fmla="*/ 1864783 w 7368577"/>
                <a:gd name="connsiteY6" fmla="*/ 1761561 h 1857548"/>
                <a:gd name="connsiteX7" fmla="*/ 8064 w 7368577"/>
                <a:gd name="connsiteY7" fmla="*/ 1349653 h 1857548"/>
                <a:gd name="connsiteX8" fmla="*/ 7478 w 7368577"/>
                <a:gd name="connsiteY8" fmla="*/ 104307 h 1857548"/>
                <a:gd name="connsiteX0" fmla="*/ 7478 w 7368577"/>
                <a:gd name="connsiteY0" fmla="*/ 104307 h 1857548"/>
                <a:gd name="connsiteX1" fmla="*/ 2527723 w 7368577"/>
                <a:gd name="connsiteY1" fmla="*/ 31821 h 1857548"/>
                <a:gd name="connsiteX2" fmla="*/ 5530003 w 7368577"/>
                <a:gd name="connsiteY2" fmla="*/ 24201 h 1857548"/>
                <a:gd name="connsiteX3" fmla="*/ 7368577 w 7368577"/>
                <a:gd name="connsiteY3" fmla="*/ 72461 h 1857548"/>
                <a:gd name="connsiteX4" fmla="*/ 7338455 w 7368577"/>
                <a:gd name="connsiteY4" fmla="*/ 1614854 h 1857548"/>
                <a:gd name="connsiteX5" fmla="*/ 4066963 w 7368577"/>
                <a:gd name="connsiteY5" fmla="*/ 1693075 h 1857548"/>
                <a:gd name="connsiteX6" fmla="*/ 1864783 w 7368577"/>
                <a:gd name="connsiteY6" fmla="*/ 1761561 h 1857548"/>
                <a:gd name="connsiteX7" fmla="*/ 8064 w 7368577"/>
                <a:gd name="connsiteY7" fmla="*/ 1349653 h 1857548"/>
                <a:gd name="connsiteX8" fmla="*/ 7478 w 7368577"/>
                <a:gd name="connsiteY8" fmla="*/ 104307 h 1857548"/>
                <a:gd name="connsiteX0" fmla="*/ 7478 w 7368577"/>
                <a:gd name="connsiteY0" fmla="*/ 104307 h 1857548"/>
                <a:gd name="connsiteX1" fmla="*/ 2527723 w 7368577"/>
                <a:gd name="connsiteY1" fmla="*/ 31821 h 1857548"/>
                <a:gd name="connsiteX2" fmla="*/ 5530003 w 7368577"/>
                <a:gd name="connsiteY2" fmla="*/ 24201 h 1857548"/>
                <a:gd name="connsiteX3" fmla="*/ 7368577 w 7368577"/>
                <a:gd name="connsiteY3" fmla="*/ 72461 h 1857548"/>
                <a:gd name="connsiteX4" fmla="*/ 7338455 w 7368577"/>
                <a:gd name="connsiteY4" fmla="*/ 1614854 h 1857548"/>
                <a:gd name="connsiteX5" fmla="*/ 4066963 w 7368577"/>
                <a:gd name="connsiteY5" fmla="*/ 1693075 h 1857548"/>
                <a:gd name="connsiteX6" fmla="*/ 1864783 w 7368577"/>
                <a:gd name="connsiteY6" fmla="*/ 1761561 h 1857548"/>
                <a:gd name="connsiteX7" fmla="*/ 8064 w 7368577"/>
                <a:gd name="connsiteY7" fmla="*/ 1349653 h 1857548"/>
                <a:gd name="connsiteX8" fmla="*/ 7478 w 7368577"/>
                <a:gd name="connsiteY8" fmla="*/ 104307 h 1857548"/>
                <a:gd name="connsiteX0" fmla="*/ 10338 w 7371437"/>
                <a:gd name="connsiteY0" fmla="*/ 104307 h 1857548"/>
                <a:gd name="connsiteX1" fmla="*/ 2530583 w 7371437"/>
                <a:gd name="connsiteY1" fmla="*/ 31821 h 1857548"/>
                <a:gd name="connsiteX2" fmla="*/ 5532863 w 7371437"/>
                <a:gd name="connsiteY2" fmla="*/ 24201 h 1857548"/>
                <a:gd name="connsiteX3" fmla="*/ 7371437 w 7371437"/>
                <a:gd name="connsiteY3" fmla="*/ 72461 h 1857548"/>
                <a:gd name="connsiteX4" fmla="*/ 7341315 w 7371437"/>
                <a:gd name="connsiteY4" fmla="*/ 1614854 h 1857548"/>
                <a:gd name="connsiteX5" fmla="*/ 4069823 w 7371437"/>
                <a:gd name="connsiteY5" fmla="*/ 1693075 h 1857548"/>
                <a:gd name="connsiteX6" fmla="*/ 1867643 w 7371437"/>
                <a:gd name="connsiteY6" fmla="*/ 1761561 h 1857548"/>
                <a:gd name="connsiteX7" fmla="*/ 10924 w 7371437"/>
                <a:gd name="connsiteY7" fmla="*/ 1349653 h 1857548"/>
                <a:gd name="connsiteX8" fmla="*/ 10338 w 7371437"/>
                <a:gd name="connsiteY8" fmla="*/ 104307 h 1857548"/>
                <a:gd name="connsiteX0" fmla="*/ 10338 w 7371437"/>
                <a:gd name="connsiteY0" fmla="*/ 104307 h 1857548"/>
                <a:gd name="connsiteX1" fmla="*/ 2530583 w 7371437"/>
                <a:gd name="connsiteY1" fmla="*/ 31821 h 1857548"/>
                <a:gd name="connsiteX2" fmla="*/ 5532863 w 7371437"/>
                <a:gd name="connsiteY2" fmla="*/ 24201 h 1857548"/>
                <a:gd name="connsiteX3" fmla="*/ 7371437 w 7371437"/>
                <a:gd name="connsiteY3" fmla="*/ 72461 h 1857548"/>
                <a:gd name="connsiteX4" fmla="*/ 7341315 w 7371437"/>
                <a:gd name="connsiteY4" fmla="*/ 1614854 h 1857548"/>
                <a:gd name="connsiteX5" fmla="*/ 4069823 w 7371437"/>
                <a:gd name="connsiteY5" fmla="*/ 1693075 h 1857548"/>
                <a:gd name="connsiteX6" fmla="*/ 1867643 w 7371437"/>
                <a:gd name="connsiteY6" fmla="*/ 1761561 h 1857548"/>
                <a:gd name="connsiteX7" fmla="*/ 10924 w 7371437"/>
                <a:gd name="connsiteY7" fmla="*/ 1349653 h 1857548"/>
                <a:gd name="connsiteX8" fmla="*/ 10338 w 7371437"/>
                <a:gd name="connsiteY8" fmla="*/ 104307 h 1857548"/>
                <a:gd name="connsiteX0" fmla="*/ 1 w 7361100"/>
                <a:gd name="connsiteY0" fmla="*/ 104307 h 1857548"/>
                <a:gd name="connsiteX1" fmla="*/ 2520246 w 7361100"/>
                <a:gd name="connsiteY1" fmla="*/ 31821 h 1857548"/>
                <a:gd name="connsiteX2" fmla="*/ 5522526 w 7361100"/>
                <a:gd name="connsiteY2" fmla="*/ 24201 h 1857548"/>
                <a:gd name="connsiteX3" fmla="*/ 7361100 w 7361100"/>
                <a:gd name="connsiteY3" fmla="*/ 72461 h 1857548"/>
                <a:gd name="connsiteX4" fmla="*/ 7330978 w 7361100"/>
                <a:gd name="connsiteY4" fmla="*/ 1614854 h 1857548"/>
                <a:gd name="connsiteX5" fmla="*/ 4059486 w 7361100"/>
                <a:gd name="connsiteY5" fmla="*/ 1693075 h 1857548"/>
                <a:gd name="connsiteX6" fmla="*/ 1857306 w 7361100"/>
                <a:gd name="connsiteY6" fmla="*/ 1761561 h 1857548"/>
                <a:gd name="connsiteX7" fmla="*/ 587 w 7361100"/>
                <a:gd name="connsiteY7" fmla="*/ 1349653 h 1857548"/>
                <a:gd name="connsiteX8" fmla="*/ 1 w 7361100"/>
                <a:gd name="connsiteY8" fmla="*/ 104307 h 1857548"/>
                <a:gd name="connsiteX0" fmla="*/ -1 w 7361098"/>
                <a:gd name="connsiteY0" fmla="*/ 104307 h 1857548"/>
                <a:gd name="connsiteX1" fmla="*/ 2520244 w 7361098"/>
                <a:gd name="connsiteY1" fmla="*/ 31821 h 1857548"/>
                <a:gd name="connsiteX2" fmla="*/ 5522524 w 7361098"/>
                <a:gd name="connsiteY2" fmla="*/ 24201 h 1857548"/>
                <a:gd name="connsiteX3" fmla="*/ 7361098 w 7361098"/>
                <a:gd name="connsiteY3" fmla="*/ 72461 h 1857548"/>
                <a:gd name="connsiteX4" fmla="*/ 7330976 w 7361098"/>
                <a:gd name="connsiteY4" fmla="*/ 1614854 h 1857548"/>
                <a:gd name="connsiteX5" fmla="*/ 4059484 w 7361098"/>
                <a:gd name="connsiteY5" fmla="*/ 1693075 h 1857548"/>
                <a:gd name="connsiteX6" fmla="*/ 1857304 w 7361098"/>
                <a:gd name="connsiteY6" fmla="*/ 1761561 h 1857548"/>
                <a:gd name="connsiteX7" fmla="*/ 585 w 7361098"/>
                <a:gd name="connsiteY7" fmla="*/ 1349653 h 1857548"/>
                <a:gd name="connsiteX8" fmla="*/ -1 w 7361098"/>
                <a:gd name="connsiteY8" fmla="*/ 104307 h 1857548"/>
                <a:gd name="connsiteX0" fmla="*/ 1 w 7361100"/>
                <a:gd name="connsiteY0" fmla="*/ 104307 h 1877124"/>
                <a:gd name="connsiteX1" fmla="*/ 2520246 w 7361100"/>
                <a:gd name="connsiteY1" fmla="*/ 31821 h 1877124"/>
                <a:gd name="connsiteX2" fmla="*/ 5522526 w 7361100"/>
                <a:gd name="connsiteY2" fmla="*/ 24201 h 1877124"/>
                <a:gd name="connsiteX3" fmla="*/ 7361100 w 7361100"/>
                <a:gd name="connsiteY3" fmla="*/ 72461 h 1877124"/>
                <a:gd name="connsiteX4" fmla="*/ 7357850 w 7361100"/>
                <a:gd name="connsiteY4" fmla="*/ 1640936 h 1877124"/>
                <a:gd name="connsiteX5" fmla="*/ 4059486 w 7361100"/>
                <a:gd name="connsiteY5" fmla="*/ 1693075 h 1877124"/>
                <a:gd name="connsiteX6" fmla="*/ 1857306 w 7361100"/>
                <a:gd name="connsiteY6" fmla="*/ 1761561 h 1877124"/>
                <a:gd name="connsiteX7" fmla="*/ 587 w 7361100"/>
                <a:gd name="connsiteY7" fmla="*/ 1349653 h 1877124"/>
                <a:gd name="connsiteX8" fmla="*/ 1 w 7361100"/>
                <a:gd name="connsiteY8" fmla="*/ 104307 h 1877124"/>
                <a:gd name="connsiteX0" fmla="*/ -1 w 7381253"/>
                <a:gd name="connsiteY0" fmla="*/ 104307 h 1877124"/>
                <a:gd name="connsiteX1" fmla="*/ 2520244 w 7381253"/>
                <a:gd name="connsiteY1" fmla="*/ 31821 h 1877124"/>
                <a:gd name="connsiteX2" fmla="*/ 5522524 w 7381253"/>
                <a:gd name="connsiteY2" fmla="*/ 24201 h 1877124"/>
                <a:gd name="connsiteX3" fmla="*/ 7381252 w 7381253"/>
                <a:gd name="connsiteY3" fmla="*/ 86806 h 1877124"/>
                <a:gd name="connsiteX4" fmla="*/ 7357848 w 7381253"/>
                <a:gd name="connsiteY4" fmla="*/ 1640936 h 1877124"/>
                <a:gd name="connsiteX5" fmla="*/ 4059484 w 7381253"/>
                <a:gd name="connsiteY5" fmla="*/ 1693075 h 1877124"/>
                <a:gd name="connsiteX6" fmla="*/ 1857304 w 7381253"/>
                <a:gd name="connsiteY6" fmla="*/ 1761561 h 1877124"/>
                <a:gd name="connsiteX7" fmla="*/ 585 w 7381253"/>
                <a:gd name="connsiteY7" fmla="*/ 1349653 h 1877124"/>
                <a:gd name="connsiteX8" fmla="*/ -1 w 7381253"/>
                <a:gd name="connsiteY8" fmla="*/ 104307 h 1877124"/>
                <a:gd name="connsiteX0" fmla="*/ 1 w 7381253"/>
                <a:gd name="connsiteY0" fmla="*/ 104307 h 1877124"/>
                <a:gd name="connsiteX1" fmla="*/ 2520246 w 7381253"/>
                <a:gd name="connsiteY1" fmla="*/ 31821 h 1877124"/>
                <a:gd name="connsiteX2" fmla="*/ 5522526 w 7381253"/>
                <a:gd name="connsiteY2" fmla="*/ 24201 h 1877124"/>
                <a:gd name="connsiteX3" fmla="*/ 7381254 w 7381253"/>
                <a:gd name="connsiteY3" fmla="*/ 86806 h 1877124"/>
                <a:gd name="connsiteX4" fmla="*/ 7357850 w 7381253"/>
                <a:gd name="connsiteY4" fmla="*/ 1640936 h 1877124"/>
                <a:gd name="connsiteX5" fmla="*/ 4059486 w 7381253"/>
                <a:gd name="connsiteY5" fmla="*/ 1693075 h 1877124"/>
                <a:gd name="connsiteX6" fmla="*/ 1857306 w 7381253"/>
                <a:gd name="connsiteY6" fmla="*/ 1761561 h 1877124"/>
                <a:gd name="connsiteX7" fmla="*/ 587 w 7381253"/>
                <a:gd name="connsiteY7" fmla="*/ 1349653 h 1877124"/>
                <a:gd name="connsiteX8" fmla="*/ 1 w 7381253"/>
                <a:gd name="connsiteY8" fmla="*/ 104307 h 1877124"/>
                <a:gd name="connsiteX0" fmla="*/ -1 w 7381253"/>
                <a:gd name="connsiteY0" fmla="*/ 104307 h 1877124"/>
                <a:gd name="connsiteX1" fmla="*/ 2520244 w 7381253"/>
                <a:gd name="connsiteY1" fmla="*/ 31821 h 1877124"/>
                <a:gd name="connsiteX2" fmla="*/ 5522524 w 7381253"/>
                <a:gd name="connsiteY2" fmla="*/ 24201 h 1877124"/>
                <a:gd name="connsiteX3" fmla="*/ 7381252 w 7381253"/>
                <a:gd name="connsiteY3" fmla="*/ 86806 h 1877124"/>
                <a:gd name="connsiteX4" fmla="*/ 7357848 w 7381253"/>
                <a:gd name="connsiteY4" fmla="*/ 1640936 h 1877124"/>
                <a:gd name="connsiteX5" fmla="*/ 4059484 w 7381253"/>
                <a:gd name="connsiteY5" fmla="*/ 1693075 h 1877124"/>
                <a:gd name="connsiteX6" fmla="*/ 1857304 w 7381253"/>
                <a:gd name="connsiteY6" fmla="*/ 1761561 h 1877124"/>
                <a:gd name="connsiteX7" fmla="*/ 7310 w 7381253"/>
                <a:gd name="connsiteY7" fmla="*/ 1631335 h 1877124"/>
                <a:gd name="connsiteX8" fmla="*/ -1 w 7381253"/>
                <a:gd name="connsiteY8" fmla="*/ 104307 h 1877124"/>
                <a:gd name="connsiteX0" fmla="*/ 1 w 7381253"/>
                <a:gd name="connsiteY0" fmla="*/ 104307 h 1877124"/>
                <a:gd name="connsiteX1" fmla="*/ 2520246 w 7381253"/>
                <a:gd name="connsiteY1" fmla="*/ 31821 h 1877124"/>
                <a:gd name="connsiteX2" fmla="*/ 5522526 w 7381253"/>
                <a:gd name="connsiteY2" fmla="*/ 24201 h 1877124"/>
                <a:gd name="connsiteX3" fmla="*/ 7381254 w 7381253"/>
                <a:gd name="connsiteY3" fmla="*/ 86806 h 1877124"/>
                <a:gd name="connsiteX4" fmla="*/ 7357850 w 7381253"/>
                <a:gd name="connsiteY4" fmla="*/ 1640936 h 1877124"/>
                <a:gd name="connsiteX5" fmla="*/ 4059486 w 7381253"/>
                <a:gd name="connsiteY5" fmla="*/ 1693075 h 1877124"/>
                <a:gd name="connsiteX6" fmla="*/ 1857306 w 7381253"/>
                <a:gd name="connsiteY6" fmla="*/ 1761561 h 1877124"/>
                <a:gd name="connsiteX7" fmla="*/ 7312 w 7381253"/>
                <a:gd name="connsiteY7" fmla="*/ 1631335 h 1877124"/>
                <a:gd name="connsiteX8" fmla="*/ 1 w 7381253"/>
                <a:gd name="connsiteY8" fmla="*/ 104307 h 1877124"/>
                <a:gd name="connsiteX0" fmla="*/ -1 w 7381253"/>
                <a:gd name="connsiteY0" fmla="*/ 104307 h 1883942"/>
                <a:gd name="connsiteX1" fmla="*/ 2520244 w 7381253"/>
                <a:gd name="connsiteY1" fmla="*/ 31821 h 1883942"/>
                <a:gd name="connsiteX2" fmla="*/ 5522524 w 7381253"/>
                <a:gd name="connsiteY2" fmla="*/ 24201 h 1883942"/>
                <a:gd name="connsiteX3" fmla="*/ 7381252 w 7381253"/>
                <a:gd name="connsiteY3" fmla="*/ 86806 h 1883942"/>
                <a:gd name="connsiteX4" fmla="*/ 7357848 w 7381253"/>
                <a:gd name="connsiteY4" fmla="*/ 1640936 h 1883942"/>
                <a:gd name="connsiteX5" fmla="*/ 4879721 w 7381253"/>
                <a:gd name="connsiteY5" fmla="*/ 1716549 h 1883942"/>
                <a:gd name="connsiteX6" fmla="*/ 1857304 w 7381253"/>
                <a:gd name="connsiteY6" fmla="*/ 1761561 h 1883942"/>
                <a:gd name="connsiteX7" fmla="*/ 7310 w 7381253"/>
                <a:gd name="connsiteY7" fmla="*/ 1631335 h 1883942"/>
                <a:gd name="connsiteX8" fmla="*/ -1 w 7381253"/>
                <a:gd name="connsiteY8" fmla="*/ 104307 h 1883942"/>
                <a:gd name="connsiteX0" fmla="*/ 1 w 7381253"/>
                <a:gd name="connsiteY0" fmla="*/ 104307 h 1784878"/>
                <a:gd name="connsiteX1" fmla="*/ 2520246 w 7381253"/>
                <a:gd name="connsiteY1" fmla="*/ 31821 h 1784878"/>
                <a:gd name="connsiteX2" fmla="*/ 5522526 w 7381253"/>
                <a:gd name="connsiteY2" fmla="*/ 24201 h 1784878"/>
                <a:gd name="connsiteX3" fmla="*/ 7381254 w 7381253"/>
                <a:gd name="connsiteY3" fmla="*/ 86806 h 1784878"/>
                <a:gd name="connsiteX4" fmla="*/ 7357850 w 7381253"/>
                <a:gd name="connsiteY4" fmla="*/ 1640936 h 1784878"/>
                <a:gd name="connsiteX5" fmla="*/ 4879723 w 7381253"/>
                <a:gd name="connsiteY5" fmla="*/ 1716549 h 1784878"/>
                <a:gd name="connsiteX6" fmla="*/ 1857306 w 7381253"/>
                <a:gd name="connsiteY6" fmla="*/ 1761561 h 1784878"/>
                <a:gd name="connsiteX7" fmla="*/ 7312 w 7381253"/>
                <a:gd name="connsiteY7" fmla="*/ 1631335 h 1784878"/>
                <a:gd name="connsiteX8" fmla="*/ 1 w 7381253"/>
                <a:gd name="connsiteY8" fmla="*/ 104307 h 1784878"/>
                <a:gd name="connsiteX0" fmla="*/ -1 w 7381253"/>
                <a:gd name="connsiteY0" fmla="*/ 104307 h 1777366"/>
                <a:gd name="connsiteX1" fmla="*/ 2520244 w 7381253"/>
                <a:gd name="connsiteY1" fmla="*/ 31821 h 1777366"/>
                <a:gd name="connsiteX2" fmla="*/ 5522524 w 7381253"/>
                <a:gd name="connsiteY2" fmla="*/ 24201 h 1777366"/>
                <a:gd name="connsiteX3" fmla="*/ 7381252 w 7381253"/>
                <a:gd name="connsiteY3" fmla="*/ 86806 h 1777366"/>
                <a:gd name="connsiteX4" fmla="*/ 7357848 w 7381253"/>
                <a:gd name="connsiteY4" fmla="*/ 1640936 h 1777366"/>
                <a:gd name="connsiteX5" fmla="*/ 4879721 w 7381253"/>
                <a:gd name="connsiteY5" fmla="*/ 1716549 h 1777366"/>
                <a:gd name="connsiteX6" fmla="*/ 1857304 w 7381253"/>
                <a:gd name="connsiteY6" fmla="*/ 1761561 h 1777366"/>
                <a:gd name="connsiteX7" fmla="*/ 7310 w 7381253"/>
                <a:gd name="connsiteY7" fmla="*/ 1631335 h 1777366"/>
                <a:gd name="connsiteX8" fmla="*/ -1 w 7381253"/>
                <a:gd name="connsiteY8" fmla="*/ 104307 h 1777366"/>
                <a:gd name="connsiteX0" fmla="*/ 1 w 7381253"/>
                <a:gd name="connsiteY0" fmla="*/ 104307 h 1811065"/>
                <a:gd name="connsiteX1" fmla="*/ 2520246 w 7381253"/>
                <a:gd name="connsiteY1" fmla="*/ 31821 h 1811065"/>
                <a:gd name="connsiteX2" fmla="*/ 5522526 w 7381253"/>
                <a:gd name="connsiteY2" fmla="*/ 24201 h 1811065"/>
                <a:gd name="connsiteX3" fmla="*/ 7381254 w 7381253"/>
                <a:gd name="connsiteY3" fmla="*/ 86806 h 1811065"/>
                <a:gd name="connsiteX4" fmla="*/ 7357850 w 7381253"/>
                <a:gd name="connsiteY4" fmla="*/ 1640936 h 1811065"/>
                <a:gd name="connsiteX5" fmla="*/ 4879723 w 7381253"/>
                <a:gd name="connsiteY5" fmla="*/ 1716549 h 1811065"/>
                <a:gd name="connsiteX6" fmla="*/ 1857306 w 7381253"/>
                <a:gd name="connsiteY6" fmla="*/ 1761561 h 1811065"/>
                <a:gd name="connsiteX7" fmla="*/ 7312 w 7381253"/>
                <a:gd name="connsiteY7" fmla="*/ 1631335 h 1811065"/>
                <a:gd name="connsiteX8" fmla="*/ 1 w 7381253"/>
                <a:gd name="connsiteY8" fmla="*/ 104307 h 1811065"/>
                <a:gd name="connsiteX0" fmla="*/ -1 w 7381253"/>
                <a:gd name="connsiteY0" fmla="*/ 104307 h 1783701"/>
                <a:gd name="connsiteX1" fmla="*/ 2520244 w 7381253"/>
                <a:gd name="connsiteY1" fmla="*/ 31821 h 1783701"/>
                <a:gd name="connsiteX2" fmla="*/ 5522524 w 7381253"/>
                <a:gd name="connsiteY2" fmla="*/ 24201 h 1783701"/>
                <a:gd name="connsiteX3" fmla="*/ 7381252 w 7381253"/>
                <a:gd name="connsiteY3" fmla="*/ 86806 h 1783701"/>
                <a:gd name="connsiteX4" fmla="*/ 7357848 w 7381253"/>
                <a:gd name="connsiteY4" fmla="*/ 1640936 h 1783701"/>
                <a:gd name="connsiteX5" fmla="*/ 4879721 w 7381253"/>
                <a:gd name="connsiteY5" fmla="*/ 1716549 h 1783701"/>
                <a:gd name="connsiteX6" fmla="*/ 1857304 w 7381253"/>
                <a:gd name="connsiteY6" fmla="*/ 1761561 h 1783701"/>
                <a:gd name="connsiteX7" fmla="*/ 7310 w 7381253"/>
                <a:gd name="connsiteY7" fmla="*/ 1631335 h 1783701"/>
                <a:gd name="connsiteX8" fmla="*/ -1 w 7381253"/>
                <a:gd name="connsiteY8" fmla="*/ 104307 h 1783701"/>
                <a:gd name="connsiteX0" fmla="*/ 1 w 7381253"/>
                <a:gd name="connsiteY0" fmla="*/ 77891 h 1757285"/>
                <a:gd name="connsiteX1" fmla="*/ 2520246 w 7381253"/>
                <a:gd name="connsiteY1" fmla="*/ 5405 h 1757285"/>
                <a:gd name="connsiteX2" fmla="*/ 5858689 w 7381253"/>
                <a:gd name="connsiteY2" fmla="*/ 60381 h 1757285"/>
                <a:gd name="connsiteX3" fmla="*/ 7381254 w 7381253"/>
                <a:gd name="connsiteY3" fmla="*/ 60390 h 1757285"/>
                <a:gd name="connsiteX4" fmla="*/ 7357850 w 7381253"/>
                <a:gd name="connsiteY4" fmla="*/ 1614520 h 1757285"/>
                <a:gd name="connsiteX5" fmla="*/ 4879723 w 7381253"/>
                <a:gd name="connsiteY5" fmla="*/ 1690133 h 1757285"/>
                <a:gd name="connsiteX6" fmla="*/ 1857306 w 7381253"/>
                <a:gd name="connsiteY6" fmla="*/ 1735145 h 1757285"/>
                <a:gd name="connsiteX7" fmla="*/ 7312 w 7381253"/>
                <a:gd name="connsiteY7" fmla="*/ 1604919 h 1757285"/>
                <a:gd name="connsiteX8" fmla="*/ 1 w 7381253"/>
                <a:gd name="connsiteY8" fmla="*/ 77891 h 1757285"/>
                <a:gd name="connsiteX0" fmla="*/ -1 w 7381253"/>
                <a:gd name="connsiteY0" fmla="*/ 77891 h 1757285"/>
                <a:gd name="connsiteX1" fmla="*/ 2520244 w 7381253"/>
                <a:gd name="connsiteY1" fmla="*/ 5405 h 1757285"/>
                <a:gd name="connsiteX2" fmla="*/ 5858687 w 7381253"/>
                <a:gd name="connsiteY2" fmla="*/ 60381 h 1757285"/>
                <a:gd name="connsiteX3" fmla="*/ 7381252 w 7381253"/>
                <a:gd name="connsiteY3" fmla="*/ 60390 h 1757285"/>
                <a:gd name="connsiteX4" fmla="*/ 7357848 w 7381253"/>
                <a:gd name="connsiteY4" fmla="*/ 1614520 h 1757285"/>
                <a:gd name="connsiteX5" fmla="*/ 4879721 w 7381253"/>
                <a:gd name="connsiteY5" fmla="*/ 1690133 h 1757285"/>
                <a:gd name="connsiteX6" fmla="*/ 1857304 w 7381253"/>
                <a:gd name="connsiteY6" fmla="*/ 1735145 h 1757285"/>
                <a:gd name="connsiteX7" fmla="*/ 7310 w 7381253"/>
                <a:gd name="connsiteY7" fmla="*/ 1604919 h 1757285"/>
                <a:gd name="connsiteX8" fmla="*/ -1 w 7381253"/>
                <a:gd name="connsiteY8" fmla="*/ 77891 h 1757285"/>
                <a:gd name="connsiteX0" fmla="*/ 1 w 7381253"/>
                <a:gd name="connsiteY0" fmla="*/ 88089 h 1767483"/>
                <a:gd name="connsiteX1" fmla="*/ 2520246 w 7381253"/>
                <a:gd name="connsiteY1" fmla="*/ 15603 h 1767483"/>
                <a:gd name="connsiteX2" fmla="*/ 5858689 w 7381253"/>
                <a:gd name="connsiteY2" fmla="*/ 70579 h 1767483"/>
                <a:gd name="connsiteX3" fmla="*/ 7381254 w 7381253"/>
                <a:gd name="connsiteY3" fmla="*/ 70588 h 1767483"/>
                <a:gd name="connsiteX4" fmla="*/ 7357850 w 7381253"/>
                <a:gd name="connsiteY4" fmla="*/ 1624718 h 1767483"/>
                <a:gd name="connsiteX5" fmla="*/ 4879723 w 7381253"/>
                <a:gd name="connsiteY5" fmla="*/ 1700331 h 1767483"/>
                <a:gd name="connsiteX6" fmla="*/ 1857306 w 7381253"/>
                <a:gd name="connsiteY6" fmla="*/ 1745343 h 1767483"/>
                <a:gd name="connsiteX7" fmla="*/ 7312 w 7381253"/>
                <a:gd name="connsiteY7" fmla="*/ 1615117 h 1767483"/>
                <a:gd name="connsiteX8" fmla="*/ 1 w 7381253"/>
                <a:gd name="connsiteY8" fmla="*/ 88089 h 1767483"/>
                <a:gd name="connsiteX0" fmla="*/ -1 w 7381253"/>
                <a:gd name="connsiteY0" fmla="*/ 88089 h 1767483"/>
                <a:gd name="connsiteX1" fmla="*/ 2520244 w 7381253"/>
                <a:gd name="connsiteY1" fmla="*/ 15603 h 1767483"/>
                <a:gd name="connsiteX2" fmla="*/ 5858687 w 7381253"/>
                <a:gd name="connsiteY2" fmla="*/ 70579 h 1767483"/>
                <a:gd name="connsiteX3" fmla="*/ 7381252 w 7381253"/>
                <a:gd name="connsiteY3" fmla="*/ 70588 h 1767483"/>
                <a:gd name="connsiteX4" fmla="*/ 7357848 w 7381253"/>
                <a:gd name="connsiteY4" fmla="*/ 1624718 h 1767483"/>
                <a:gd name="connsiteX5" fmla="*/ 4879721 w 7381253"/>
                <a:gd name="connsiteY5" fmla="*/ 1700331 h 1767483"/>
                <a:gd name="connsiteX6" fmla="*/ 1857304 w 7381253"/>
                <a:gd name="connsiteY6" fmla="*/ 1745343 h 1767483"/>
                <a:gd name="connsiteX7" fmla="*/ 7310 w 7381253"/>
                <a:gd name="connsiteY7" fmla="*/ 1615117 h 1767483"/>
                <a:gd name="connsiteX8" fmla="*/ -1 w 7381253"/>
                <a:gd name="connsiteY8" fmla="*/ 88089 h 1767483"/>
                <a:gd name="connsiteX0" fmla="*/ 1 w 7381253"/>
                <a:gd name="connsiteY0" fmla="*/ 73844 h 1753238"/>
                <a:gd name="connsiteX1" fmla="*/ 2520246 w 7381253"/>
                <a:gd name="connsiteY1" fmla="*/ 1358 h 1753238"/>
                <a:gd name="connsiteX2" fmla="*/ 5858689 w 7381253"/>
                <a:gd name="connsiteY2" fmla="*/ 56334 h 1753238"/>
                <a:gd name="connsiteX3" fmla="*/ 7381254 w 7381253"/>
                <a:gd name="connsiteY3" fmla="*/ 56343 h 1753238"/>
                <a:gd name="connsiteX4" fmla="*/ 7357850 w 7381253"/>
                <a:gd name="connsiteY4" fmla="*/ 1610473 h 1753238"/>
                <a:gd name="connsiteX5" fmla="*/ 4879723 w 7381253"/>
                <a:gd name="connsiteY5" fmla="*/ 1686086 h 1753238"/>
                <a:gd name="connsiteX6" fmla="*/ 1857306 w 7381253"/>
                <a:gd name="connsiteY6" fmla="*/ 1731098 h 1753238"/>
                <a:gd name="connsiteX7" fmla="*/ 7312 w 7381253"/>
                <a:gd name="connsiteY7" fmla="*/ 1600872 h 1753238"/>
                <a:gd name="connsiteX8" fmla="*/ 1 w 7381253"/>
                <a:gd name="connsiteY8" fmla="*/ 73844 h 1753238"/>
                <a:gd name="connsiteX0" fmla="*/ -1 w 7381253"/>
                <a:gd name="connsiteY0" fmla="*/ 77511 h 1756905"/>
                <a:gd name="connsiteX1" fmla="*/ 2520244 w 7381253"/>
                <a:gd name="connsiteY1" fmla="*/ 5025 h 1756905"/>
                <a:gd name="connsiteX2" fmla="*/ 5858687 w 7381253"/>
                <a:gd name="connsiteY2" fmla="*/ 60001 h 1756905"/>
                <a:gd name="connsiteX3" fmla="*/ 7381252 w 7381253"/>
                <a:gd name="connsiteY3" fmla="*/ 60010 h 1756905"/>
                <a:gd name="connsiteX4" fmla="*/ 7357848 w 7381253"/>
                <a:gd name="connsiteY4" fmla="*/ 1614140 h 1756905"/>
                <a:gd name="connsiteX5" fmla="*/ 4879721 w 7381253"/>
                <a:gd name="connsiteY5" fmla="*/ 1689753 h 1756905"/>
                <a:gd name="connsiteX6" fmla="*/ 1857304 w 7381253"/>
                <a:gd name="connsiteY6" fmla="*/ 1734765 h 1756905"/>
                <a:gd name="connsiteX7" fmla="*/ 7310 w 7381253"/>
                <a:gd name="connsiteY7" fmla="*/ 1604539 h 1756905"/>
                <a:gd name="connsiteX8" fmla="*/ -1 w 7381253"/>
                <a:gd name="connsiteY8" fmla="*/ 77511 h 175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1253" h="1756905">
                  <a:moveTo>
                    <a:pt x="-1" y="77511"/>
                  </a:moveTo>
                  <a:cubicBezTo>
                    <a:pt x="996337" y="20614"/>
                    <a:pt x="1908489" y="-13390"/>
                    <a:pt x="2520244" y="5025"/>
                  </a:cubicBezTo>
                  <a:cubicBezTo>
                    <a:pt x="3131999" y="23440"/>
                    <a:pt x="4937077" y="13075"/>
                    <a:pt x="5858687" y="60001"/>
                  </a:cubicBezTo>
                  <a:cubicBezTo>
                    <a:pt x="6780297" y="106927"/>
                    <a:pt x="6681059" y="43923"/>
                    <a:pt x="7381252" y="60010"/>
                  </a:cubicBezTo>
                  <a:lnTo>
                    <a:pt x="7357848" y="1614140"/>
                  </a:lnTo>
                  <a:cubicBezTo>
                    <a:pt x="6385481" y="1881698"/>
                    <a:pt x="5796478" y="1669649"/>
                    <a:pt x="4879721" y="1689753"/>
                  </a:cubicBezTo>
                  <a:cubicBezTo>
                    <a:pt x="3962964" y="1709857"/>
                    <a:pt x="2770161" y="1797193"/>
                    <a:pt x="1857304" y="1734765"/>
                  </a:cubicBezTo>
                  <a:cubicBezTo>
                    <a:pt x="1103089" y="1683186"/>
                    <a:pt x="796288" y="1830584"/>
                    <a:pt x="7310" y="1604539"/>
                  </a:cubicBezTo>
                  <a:cubicBezTo>
                    <a:pt x="7115" y="1189424"/>
                    <a:pt x="194" y="492626"/>
                    <a:pt x="-1" y="77511"/>
                  </a:cubicBezTo>
                  <a:close/>
                </a:path>
              </a:pathLst>
            </a:cu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EB9BC7D2-43D3-8C3A-35B0-EA901536C7A1}"/>
              </a:ext>
            </a:extLst>
          </p:cNvPr>
          <p:cNvGrpSpPr/>
          <p:nvPr/>
        </p:nvGrpSpPr>
        <p:grpSpPr>
          <a:xfrm>
            <a:off x="3730198" y="1261103"/>
            <a:ext cx="4162033" cy="1973438"/>
            <a:chOff x="694213" y="1146407"/>
            <a:chExt cx="4162033" cy="1973438"/>
          </a:xfrm>
        </p:grpSpPr>
        <p:pic>
          <p:nvPicPr>
            <p:cNvPr id="29" name="Image" descr="Image">
              <a:extLst>
                <a:ext uri="{FF2B5EF4-FFF2-40B4-BE49-F238E27FC236}">
                  <a16:creationId xmlns:a16="http://schemas.microsoft.com/office/drawing/2014/main" id="{CA58EA06-A970-83BA-332F-23115E58C627}"/>
                </a:ext>
              </a:extLst>
            </p:cNvPr>
            <p:cNvPicPr>
              <a:picLocks noChangeAspect="1"/>
            </p:cNvPicPr>
            <p:nvPr/>
          </p:nvPicPr>
          <p:blipFill>
            <a:blip r:embed="rId3"/>
            <a:stretch>
              <a:fillRect/>
            </a:stretch>
          </p:blipFill>
          <p:spPr>
            <a:xfrm rot="16200000" flipH="1">
              <a:off x="1609042" y="2388660"/>
              <a:ext cx="959042" cy="503328"/>
            </a:xfrm>
            <a:prstGeom prst="rect">
              <a:avLst/>
            </a:prstGeom>
            <a:ln w="12700">
              <a:miter lim="400000"/>
            </a:ln>
          </p:spPr>
        </p:pic>
        <p:pic>
          <p:nvPicPr>
            <p:cNvPr id="30" name="Picture 29">
              <a:extLst>
                <a:ext uri="{FF2B5EF4-FFF2-40B4-BE49-F238E27FC236}">
                  <a16:creationId xmlns:a16="http://schemas.microsoft.com/office/drawing/2014/main" id="{36D59F2B-22C9-289F-B2AA-C7863175F542}"/>
                </a:ext>
              </a:extLst>
            </p:cNvPr>
            <p:cNvPicPr>
              <a:picLocks noChangeAspect="1"/>
            </p:cNvPicPr>
            <p:nvPr/>
          </p:nvPicPr>
          <p:blipFill>
            <a:blip r:embed="rId4"/>
            <a:stretch>
              <a:fillRect/>
            </a:stretch>
          </p:blipFill>
          <p:spPr>
            <a:xfrm>
              <a:off x="694213" y="1146407"/>
              <a:ext cx="4162033" cy="1893895"/>
            </a:xfrm>
            <a:prstGeom prst="rect">
              <a:avLst/>
            </a:prstGeom>
          </p:spPr>
        </p:pic>
      </p:grpSp>
      <p:pic>
        <p:nvPicPr>
          <p:cNvPr id="31" name="Image" descr="Image">
            <a:extLst>
              <a:ext uri="{FF2B5EF4-FFF2-40B4-BE49-F238E27FC236}">
                <a16:creationId xmlns:a16="http://schemas.microsoft.com/office/drawing/2014/main" id="{68720D4E-410C-9C60-1D7E-4C0D2DD49FEE}"/>
              </a:ext>
            </a:extLst>
          </p:cNvPr>
          <p:cNvPicPr>
            <a:picLocks noChangeAspect="1"/>
          </p:cNvPicPr>
          <p:nvPr/>
        </p:nvPicPr>
        <p:blipFill>
          <a:blip r:embed="rId5"/>
          <a:stretch>
            <a:fillRect/>
          </a:stretch>
        </p:blipFill>
        <p:spPr>
          <a:xfrm rot="14616062" flipH="1">
            <a:off x="5256950" y="2142926"/>
            <a:ext cx="1108528" cy="1178911"/>
          </a:xfrm>
          <a:prstGeom prst="rect">
            <a:avLst/>
          </a:prstGeom>
          <a:ln w="12700">
            <a:miter lim="400000"/>
          </a:ln>
        </p:spPr>
      </p:pic>
      <p:sp>
        <p:nvSpPr>
          <p:cNvPr id="32" name="Arc 31">
            <a:extLst>
              <a:ext uri="{FF2B5EF4-FFF2-40B4-BE49-F238E27FC236}">
                <a16:creationId xmlns:a16="http://schemas.microsoft.com/office/drawing/2014/main" id="{C1AB8CC6-F9AA-ED9B-4981-172AB2383DBA}"/>
              </a:ext>
            </a:extLst>
          </p:cNvPr>
          <p:cNvSpPr/>
          <p:nvPr/>
        </p:nvSpPr>
        <p:spPr>
          <a:xfrm rot="2294285">
            <a:off x="4890489" y="1539397"/>
            <a:ext cx="1651000" cy="1651000"/>
          </a:xfrm>
          <a:prstGeom prst="arc">
            <a:avLst>
              <a:gd name="adj1" fmla="val 1200000"/>
              <a:gd name="adj2" fmla="val 3000000"/>
            </a:avLst>
          </a:prstGeom>
          <a:ln w="76200" cap="flat" cmpd="sng" algn="ctr">
            <a:solidFill>
              <a:srgbClr val="FFB84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Arc 32">
            <a:extLst>
              <a:ext uri="{FF2B5EF4-FFF2-40B4-BE49-F238E27FC236}">
                <a16:creationId xmlns:a16="http://schemas.microsoft.com/office/drawing/2014/main" id="{746883B9-50C0-2104-8CA5-E643DFE11364}"/>
              </a:ext>
            </a:extLst>
          </p:cNvPr>
          <p:cNvSpPr/>
          <p:nvPr/>
        </p:nvSpPr>
        <p:spPr>
          <a:xfrm rot="2294285">
            <a:off x="4382489" y="1031397"/>
            <a:ext cx="2667000" cy="2667000"/>
          </a:xfrm>
          <a:prstGeom prst="arc">
            <a:avLst>
              <a:gd name="adj1" fmla="val 1200000"/>
              <a:gd name="adj2" fmla="val 3000000"/>
            </a:avLst>
          </a:prstGeom>
          <a:ln w="76200" cap="flat" cmpd="sng" algn="ctr">
            <a:solidFill>
              <a:srgbClr val="FFB84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Arc 33">
            <a:extLst>
              <a:ext uri="{FF2B5EF4-FFF2-40B4-BE49-F238E27FC236}">
                <a16:creationId xmlns:a16="http://schemas.microsoft.com/office/drawing/2014/main" id="{E88C6CC9-C56A-B70A-DCB0-4EBA941384A9}"/>
              </a:ext>
            </a:extLst>
          </p:cNvPr>
          <p:cNvSpPr/>
          <p:nvPr/>
        </p:nvSpPr>
        <p:spPr>
          <a:xfrm rot="2294285">
            <a:off x="3874489" y="523397"/>
            <a:ext cx="3683000" cy="3683000"/>
          </a:xfrm>
          <a:prstGeom prst="arc">
            <a:avLst>
              <a:gd name="adj1" fmla="val 1200000"/>
              <a:gd name="adj2" fmla="val 3000000"/>
            </a:avLst>
          </a:prstGeom>
          <a:ln w="76200" cap="flat" cmpd="sng" algn="ctr">
            <a:solidFill>
              <a:srgbClr val="FFB84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Arc 34">
            <a:extLst>
              <a:ext uri="{FF2B5EF4-FFF2-40B4-BE49-F238E27FC236}">
                <a16:creationId xmlns:a16="http://schemas.microsoft.com/office/drawing/2014/main" id="{454F0CCC-86A0-5F43-8FF3-DE2E7AFBD2CE}"/>
              </a:ext>
            </a:extLst>
          </p:cNvPr>
          <p:cNvSpPr/>
          <p:nvPr/>
        </p:nvSpPr>
        <p:spPr>
          <a:xfrm rot="2294285">
            <a:off x="3366489" y="15397"/>
            <a:ext cx="4699000" cy="4699000"/>
          </a:xfrm>
          <a:prstGeom prst="arc">
            <a:avLst>
              <a:gd name="adj1" fmla="val 1200000"/>
              <a:gd name="adj2" fmla="val 3000000"/>
            </a:avLst>
          </a:prstGeom>
          <a:ln w="76200" cap="flat" cmpd="sng" algn="ctr">
            <a:solidFill>
              <a:srgbClr val="FFB84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45" name="Picture 44" descr="A black background with a black square&#10;&#10;Description automatically generated with medium confidence">
            <a:extLst>
              <a:ext uri="{FF2B5EF4-FFF2-40B4-BE49-F238E27FC236}">
                <a16:creationId xmlns:a16="http://schemas.microsoft.com/office/drawing/2014/main" id="{71751547-9C3B-8984-FE43-A661D85C06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7575" y="5634014"/>
            <a:ext cx="1151643" cy="1151643"/>
          </a:xfrm>
          <a:prstGeom prst="rect">
            <a:avLst/>
          </a:prstGeom>
        </p:spPr>
      </p:pic>
      <p:sp>
        <p:nvSpPr>
          <p:cNvPr id="46" name="TextBox 45">
            <a:extLst>
              <a:ext uri="{FF2B5EF4-FFF2-40B4-BE49-F238E27FC236}">
                <a16:creationId xmlns:a16="http://schemas.microsoft.com/office/drawing/2014/main" id="{2AC458B1-739D-3320-A576-B7CE01E88515}"/>
              </a:ext>
            </a:extLst>
          </p:cNvPr>
          <p:cNvSpPr txBox="1"/>
          <p:nvPr/>
        </p:nvSpPr>
        <p:spPr>
          <a:xfrm>
            <a:off x="-821803" y="1909823"/>
            <a:ext cx="184731" cy="369332"/>
          </a:xfrm>
          <a:prstGeom prst="rect">
            <a:avLst/>
          </a:prstGeom>
          <a:noFill/>
        </p:spPr>
        <p:txBody>
          <a:bodyPr wrap="none" rtlCol="0">
            <a:spAutoFit/>
          </a:bodyPr>
          <a:lstStyle/>
          <a:p>
            <a:endParaRPr lang="en-US"/>
          </a:p>
        </p:txBody>
      </p:sp>
      <p:sp>
        <p:nvSpPr>
          <p:cNvPr id="52" name="Arc 51">
            <a:extLst>
              <a:ext uri="{FF2B5EF4-FFF2-40B4-BE49-F238E27FC236}">
                <a16:creationId xmlns:a16="http://schemas.microsoft.com/office/drawing/2014/main" id="{89D9A008-397E-DB62-8489-3E4AF1FA3547}"/>
              </a:ext>
            </a:extLst>
          </p:cNvPr>
          <p:cNvSpPr/>
          <p:nvPr/>
        </p:nvSpPr>
        <p:spPr>
          <a:xfrm rot="12458059">
            <a:off x="4249725" y="4298273"/>
            <a:ext cx="4699000" cy="4699000"/>
          </a:xfrm>
          <a:prstGeom prst="arc">
            <a:avLst>
              <a:gd name="adj1" fmla="val 1200000"/>
              <a:gd name="adj2" fmla="val 3000000"/>
            </a:avLst>
          </a:prstGeom>
          <a:ln w="76200" cap="flat" cmpd="sng" algn="ctr">
            <a:solidFill>
              <a:srgbClr val="FFFFFF">
                <a:alpha val="66667"/>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Arc 52">
            <a:extLst>
              <a:ext uri="{FF2B5EF4-FFF2-40B4-BE49-F238E27FC236}">
                <a16:creationId xmlns:a16="http://schemas.microsoft.com/office/drawing/2014/main" id="{0CD5BA5D-E760-F8B2-46E4-286E35911E39}"/>
              </a:ext>
            </a:extLst>
          </p:cNvPr>
          <p:cNvSpPr/>
          <p:nvPr/>
        </p:nvSpPr>
        <p:spPr>
          <a:xfrm rot="12458059">
            <a:off x="3741725" y="3790273"/>
            <a:ext cx="5715000" cy="5715000"/>
          </a:xfrm>
          <a:prstGeom prst="arc">
            <a:avLst>
              <a:gd name="adj1" fmla="val 1200000"/>
              <a:gd name="adj2" fmla="val 3000000"/>
            </a:avLst>
          </a:prstGeom>
          <a:ln w="76200" cap="flat" cmpd="sng" algn="ctr">
            <a:solidFill>
              <a:srgbClr val="FFFFFF">
                <a:alpha val="58333"/>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4" name="Arc 53">
            <a:extLst>
              <a:ext uri="{FF2B5EF4-FFF2-40B4-BE49-F238E27FC236}">
                <a16:creationId xmlns:a16="http://schemas.microsoft.com/office/drawing/2014/main" id="{01464475-EE47-12F6-C5A3-288000D0F703}"/>
              </a:ext>
            </a:extLst>
          </p:cNvPr>
          <p:cNvSpPr/>
          <p:nvPr/>
        </p:nvSpPr>
        <p:spPr>
          <a:xfrm rot="12458059">
            <a:off x="3233725" y="3282273"/>
            <a:ext cx="6731000" cy="6731000"/>
          </a:xfrm>
          <a:prstGeom prst="arc">
            <a:avLst>
              <a:gd name="adj1" fmla="val 1200000"/>
              <a:gd name="adj2" fmla="val 3000000"/>
            </a:avLst>
          </a:prstGeom>
          <a:ln w="76200" cap="flat" cmpd="sng" algn="ctr">
            <a:solidFill>
              <a:srgbClr val="FFFFFF">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85" name="Group 84">
            <a:extLst>
              <a:ext uri="{FF2B5EF4-FFF2-40B4-BE49-F238E27FC236}">
                <a16:creationId xmlns:a16="http://schemas.microsoft.com/office/drawing/2014/main" id="{076F4BEC-10E9-4972-87F1-3FCE27420937}"/>
              </a:ext>
            </a:extLst>
          </p:cNvPr>
          <p:cNvGrpSpPr/>
          <p:nvPr/>
        </p:nvGrpSpPr>
        <p:grpSpPr>
          <a:xfrm>
            <a:off x="6257793" y="2804726"/>
            <a:ext cx="1367597" cy="528813"/>
            <a:chOff x="9429616" y="2804726"/>
            <a:chExt cx="1367597" cy="528813"/>
          </a:xfrm>
        </p:grpSpPr>
        <p:cxnSp>
          <p:nvCxnSpPr>
            <p:cNvPr id="72" name="Straight Arrow Connector 71">
              <a:extLst>
                <a:ext uri="{FF2B5EF4-FFF2-40B4-BE49-F238E27FC236}">
                  <a16:creationId xmlns:a16="http://schemas.microsoft.com/office/drawing/2014/main" id="{C7DDD19B-163F-4959-86F8-50099250B129}"/>
                </a:ext>
              </a:extLst>
            </p:cNvPr>
            <p:cNvCxnSpPr>
              <a:cxnSpLocks/>
            </p:cNvCxnSpPr>
            <p:nvPr/>
          </p:nvCxnSpPr>
          <p:spPr>
            <a:xfrm flipH="1" flipV="1">
              <a:off x="9429616" y="2804726"/>
              <a:ext cx="636069" cy="277258"/>
            </a:xfrm>
            <a:prstGeom prst="straightConnector1">
              <a:avLst/>
            </a:prstGeom>
            <a:ln w="571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9" name="Content Placeholder 2">
              <a:extLst>
                <a:ext uri="{FF2B5EF4-FFF2-40B4-BE49-F238E27FC236}">
                  <a16:creationId xmlns:a16="http://schemas.microsoft.com/office/drawing/2014/main" id="{89E76FEC-7444-467A-A703-A4C0739D65D4}"/>
                </a:ext>
              </a:extLst>
            </p:cNvPr>
            <p:cNvSpPr txBox="1">
              <a:spLocks/>
            </p:cNvSpPr>
            <p:nvPr/>
          </p:nvSpPr>
          <p:spPr>
            <a:xfrm>
              <a:off x="9786196" y="2915434"/>
              <a:ext cx="1011017" cy="4181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a:latin typeface="Dubai" panose="020B0503030403030204" pitchFamily="34" charset="-78"/>
                  <a:cs typeface="Dubai" panose="020B0503030403030204" pitchFamily="34" charset="-78"/>
                </a:rPr>
                <a:t>Tx</a:t>
              </a:r>
            </a:p>
          </p:txBody>
        </p:sp>
      </p:grpSp>
      <p:grpSp>
        <p:nvGrpSpPr>
          <p:cNvPr id="91" name="Group 90">
            <a:extLst>
              <a:ext uri="{FF2B5EF4-FFF2-40B4-BE49-F238E27FC236}">
                <a16:creationId xmlns:a16="http://schemas.microsoft.com/office/drawing/2014/main" id="{42AFB534-B0A2-4EF7-8E37-4A24AD8C4EF4}"/>
              </a:ext>
            </a:extLst>
          </p:cNvPr>
          <p:cNvGrpSpPr/>
          <p:nvPr/>
        </p:nvGrpSpPr>
        <p:grpSpPr>
          <a:xfrm>
            <a:off x="2952286" y="4556811"/>
            <a:ext cx="1419154" cy="668279"/>
            <a:chOff x="6124109" y="4556811"/>
            <a:chExt cx="1419154" cy="668279"/>
          </a:xfrm>
        </p:grpSpPr>
        <p:cxnSp>
          <p:nvCxnSpPr>
            <p:cNvPr id="77" name="Straight Arrow Connector 76">
              <a:extLst>
                <a:ext uri="{FF2B5EF4-FFF2-40B4-BE49-F238E27FC236}">
                  <a16:creationId xmlns:a16="http://schemas.microsoft.com/office/drawing/2014/main" id="{CC8C9F34-82EC-45DE-BCA1-99C641A358FC}"/>
                </a:ext>
              </a:extLst>
            </p:cNvPr>
            <p:cNvCxnSpPr>
              <a:cxnSpLocks/>
            </p:cNvCxnSpPr>
            <p:nvPr/>
          </p:nvCxnSpPr>
          <p:spPr>
            <a:xfrm flipV="1">
              <a:off x="6785175" y="4556811"/>
              <a:ext cx="758088" cy="280444"/>
            </a:xfrm>
            <a:prstGeom prst="straightConnector1">
              <a:avLst/>
            </a:prstGeom>
            <a:ln w="571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3" name="Content Placeholder 2">
              <a:extLst>
                <a:ext uri="{FF2B5EF4-FFF2-40B4-BE49-F238E27FC236}">
                  <a16:creationId xmlns:a16="http://schemas.microsoft.com/office/drawing/2014/main" id="{76E06C81-604F-435C-90ED-33F390A080DF}"/>
                </a:ext>
              </a:extLst>
            </p:cNvPr>
            <p:cNvSpPr txBox="1">
              <a:spLocks/>
            </p:cNvSpPr>
            <p:nvPr/>
          </p:nvSpPr>
          <p:spPr>
            <a:xfrm>
              <a:off x="6124109" y="4806985"/>
              <a:ext cx="1248099" cy="4181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a:latin typeface="Dubai" panose="020B0503030403030204" pitchFamily="34" charset="-78"/>
                  <a:cs typeface="Dubai" panose="020B0503030403030204" pitchFamily="34" charset="-78"/>
                </a:rPr>
                <a:t>Channel</a:t>
              </a:r>
            </a:p>
          </p:txBody>
        </p:sp>
      </p:grpSp>
      <p:pic>
        <p:nvPicPr>
          <p:cNvPr id="96" name="Picture 95">
            <a:extLst>
              <a:ext uri="{FF2B5EF4-FFF2-40B4-BE49-F238E27FC236}">
                <a16:creationId xmlns:a16="http://schemas.microsoft.com/office/drawing/2014/main" id="{55D0E711-894F-4293-8361-F88E79671B47}"/>
              </a:ext>
            </a:extLst>
          </p:cNvPr>
          <p:cNvPicPr>
            <a:picLocks noChangeAspect="1"/>
          </p:cNvPicPr>
          <p:nvPr/>
        </p:nvPicPr>
        <p:blipFill>
          <a:blip r:embed="rId7"/>
          <a:stretch>
            <a:fillRect/>
          </a:stretch>
        </p:blipFill>
        <p:spPr>
          <a:xfrm>
            <a:off x="6386698" y="5875352"/>
            <a:ext cx="635629" cy="889347"/>
          </a:xfrm>
          <a:prstGeom prst="rect">
            <a:avLst/>
          </a:prstGeom>
        </p:spPr>
      </p:pic>
      <p:sp>
        <p:nvSpPr>
          <p:cNvPr id="104" name="Arc 103">
            <a:extLst>
              <a:ext uri="{FF2B5EF4-FFF2-40B4-BE49-F238E27FC236}">
                <a16:creationId xmlns:a16="http://schemas.microsoft.com/office/drawing/2014/main" id="{B508D0C4-6933-42CE-8B17-732A5FEC10C9}"/>
              </a:ext>
            </a:extLst>
          </p:cNvPr>
          <p:cNvSpPr/>
          <p:nvPr/>
        </p:nvSpPr>
        <p:spPr>
          <a:xfrm rot="2294285">
            <a:off x="2347621" y="-995810"/>
            <a:ext cx="6731000" cy="6731000"/>
          </a:xfrm>
          <a:prstGeom prst="arc">
            <a:avLst>
              <a:gd name="adj1" fmla="val 1200000"/>
              <a:gd name="adj2" fmla="val 3000000"/>
            </a:avLst>
          </a:prstGeom>
          <a:ln w="76200" cap="flat" cmpd="sng" algn="ctr">
            <a:solidFill>
              <a:srgbClr val="FFB84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 name="Arc 104">
            <a:extLst>
              <a:ext uri="{FF2B5EF4-FFF2-40B4-BE49-F238E27FC236}">
                <a16:creationId xmlns:a16="http://schemas.microsoft.com/office/drawing/2014/main" id="{A92AD1A7-1E1D-4167-89EC-143FB76E5671}"/>
              </a:ext>
            </a:extLst>
          </p:cNvPr>
          <p:cNvSpPr/>
          <p:nvPr/>
        </p:nvSpPr>
        <p:spPr>
          <a:xfrm rot="12458059">
            <a:off x="5809456" y="5835854"/>
            <a:ext cx="1651000" cy="1651000"/>
          </a:xfrm>
          <a:prstGeom prst="arc">
            <a:avLst>
              <a:gd name="adj1" fmla="val 1200000"/>
              <a:gd name="adj2" fmla="val 3000000"/>
            </a:avLst>
          </a:prstGeom>
          <a:ln w="76200" cap="flat" cmpd="sng" algn="ctr">
            <a:solidFill>
              <a:srgbClr val="FFFFFF">
                <a:alpha val="91667"/>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 name="Arc 105">
            <a:extLst>
              <a:ext uri="{FF2B5EF4-FFF2-40B4-BE49-F238E27FC236}">
                <a16:creationId xmlns:a16="http://schemas.microsoft.com/office/drawing/2014/main" id="{4C92D3B4-F387-454F-8807-39113C402B7D}"/>
              </a:ext>
            </a:extLst>
          </p:cNvPr>
          <p:cNvSpPr/>
          <p:nvPr/>
        </p:nvSpPr>
        <p:spPr>
          <a:xfrm rot="12458059">
            <a:off x="5262213" y="5317467"/>
            <a:ext cx="2667000" cy="2667000"/>
          </a:xfrm>
          <a:prstGeom prst="arc">
            <a:avLst>
              <a:gd name="adj1" fmla="val 1200000"/>
              <a:gd name="adj2" fmla="val 3000000"/>
            </a:avLst>
          </a:prstGeom>
          <a:ln w="76200" cap="flat" cmpd="sng" algn="ctr">
            <a:solidFill>
              <a:srgbClr val="FFFFFF">
                <a:alpha val="83333"/>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 name="Arc 106">
            <a:extLst>
              <a:ext uri="{FF2B5EF4-FFF2-40B4-BE49-F238E27FC236}">
                <a16:creationId xmlns:a16="http://schemas.microsoft.com/office/drawing/2014/main" id="{42675413-6626-45E8-8B30-C05F73613AB9}"/>
              </a:ext>
            </a:extLst>
          </p:cNvPr>
          <p:cNvSpPr/>
          <p:nvPr/>
        </p:nvSpPr>
        <p:spPr>
          <a:xfrm rot="12458059">
            <a:off x="4753873" y="4806746"/>
            <a:ext cx="3683000" cy="3683000"/>
          </a:xfrm>
          <a:prstGeom prst="arc">
            <a:avLst>
              <a:gd name="adj1" fmla="val 1200000"/>
              <a:gd name="adj2" fmla="val 3000000"/>
            </a:avLst>
          </a:prstGeom>
          <a:ln w="76200" cap="flat" cmpd="sng" algn="ctr">
            <a:solidFill>
              <a:srgbClr val="FFFFFF">
                <a:alpha val="75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 name="Arc 107">
            <a:extLst>
              <a:ext uri="{FF2B5EF4-FFF2-40B4-BE49-F238E27FC236}">
                <a16:creationId xmlns:a16="http://schemas.microsoft.com/office/drawing/2014/main" id="{011D727C-CB47-48BB-A6A7-92A0DD906478}"/>
              </a:ext>
            </a:extLst>
          </p:cNvPr>
          <p:cNvSpPr/>
          <p:nvPr/>
        </p:nvSpPr>
        <p:spPr>
          <a:xfrm rot="2294285">
            <a:off x="2862654" y="-494850"/>
            <a:ext cx="5715000" cy="5715000"/>
          </a:xfrm>
          <a:prstGeom prst="arc">
            <a:avLst>
              <a:gd name="adj1" fmla="val 1200000"/>
              <a:gd name="adj2" fmla="val 3000000"/>
            </a:avLst>
          </a:prstGeom>
          <a:ln w="76200" cap="flat" cmpd="sng" algn="ctr">
            <a:solidFill>
              <a:srgbClr val="FFB84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354A51-0933-4F25-BFD7-707241D6B133}"/>
                  </a:ext>
                </a:extLst>
              </p:cNvPr>
              <p:cNvSpPr txBox="1"/>
              <p:nvPr/>
            </p:nvSpPr>
            <p:spPr>
              <a:xfrm>
                <a:off x="7286040" y="3291338"/>
                <a:ext cx="334662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159.8+10</m:t>
                      </m:r>
                      <m:func>
                        <m:funcPr>
                          <m:ctrlPr>
                            <a:rPr lang="en-US" sz="2400" b="0" i="1" smtClean="0">
                              <a:solidFill>
                                <a:schemeClr val="bg1"/>
                              </a:solidFill>
                              <a:latin typeface="Cambria Math" panose="02040503050406030204" pitchFamily="18" charset="0"/>
                            </a:rPr>
                          </m:ctrlPr>
                        </m:funcPr>
                        <m:fName>
                          <m:r>
                            <m:rPr>
                              <m:sty m:val="p"/>
                            </m:rPr>
                            <a:rPr lang="en-US" sz="2400" b="0" i="0" smtClean="0">
                              <a:solidFill>
                                <a:schemeClr val="bg1"/>
                              </a:solidFill>
                              <a:latin typeface="Cambria Math" panose="02040503050406030204" pitchFamily="18" charset="0"/>
                            </a:rPr>
                            <m:t>log</m:t>
                          </m:r>
                        </m:fName>
                        <m:e>
                          <m:d>
                            <m:dPr>
                              <m:ctrlPr>
                                <a:rPr lang="en-US" sz="2400" b="0" i="1" smtClean="0">
                                  <a:solidFill>
                                    <a:schemeClr val="bg1"/>
                                  </a:solidFill>
                                  <a:latin typeface="Cambria Math" panose="02040503050406030204" pitchFamily="18" charset="0"/>
                                </a:rPr>
                              </m:ctrlPr>
                            </m:dPr>
                            <m:e>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𝑃</m:t>
                                  </m:r>
                                </m:e>
                                <m:sub>
                                  <m:r>
                                    <a:rPr lang="en-US" sz="2400" b="0" i="1" smtClean="0">
                                      <a:solidFill>
                                        <a:schemeClr val="bg1"/>
                                      </a:solidFill>
                                      <a:latin typeface="Cambria Math" panose="02040503050406030204" pitchFamily="18" charset="0"/>
                                      <a:ea typeface="Cambria Math" panose="02040503050406030204" pitchFamily="18" charset="0"/>
                                    </a:rPr>
                                    <m:t>𝑒</m:t>
                                  </m:r>
                                </m:sub>
                              </m:sSub>
                            </m:e>
                          </m:d>
                        </m:e>
                      </m:func>
                      <m:r>
                        <a:rPr lang="en-US" sz="2400" b="0" i="1" smtClean="0">
                          <a:solidFill>
                            <a:schemeClr val="bg1"/>
                          </a:solidFill>
                          <a:latin typeface="Cambria Math" panose="02040503050406030204" pitchFamily="18" charset="0"/>
                          <a:ea typeface="Cambria Math" panose="02040503050406030204" pitchFamily="18" charset="0"/>
                        </a:rPr>
                        <m:t>+</m:t>
                      </m:r>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𝐺</m:t>
                          </m:r>
                        </m:e>
                        <m:sub>
                          <m:r>
                            <a:rPr lang="en-US" sz="2400" b="0" i="1" smtClean="0">
                              <a:solidFill>
                                <a:schemeClr val="bg1"/>
                              </a:solidFill>
                              <a:latin typeface="Cambria Math" panose="02040503050406030204" pitchFamily="18" charset="0"/>
                              <a:ea typeface="Cambria Math" panose="02040503050406030204" pitchFamily="18" charset="0"/>
                            </a:rPr>
                            <m:t>𝑇𝑥</m:t>
                          </m:r>
                        </m:sub>
                      </m:sSub>
                    </m:oMath>
                  </m:oMathPara>
                </a14:m>
                <a:endParaRPr lang="en-US" sz="2400" dirty="0">
                  <a:solidFill>
                    <a:schemeClr val="bg1"/>
                  </a:solidFill>
                </a:endParaRPr>
              </a:p>
            </p:txBody>
          </p:sp>
        </mc:Choice>
        <mc:Fallback xmlns="">
          <p:sp>
            <p:nvSpPr>
              <p:cNvPr id="74" name="TextBox 73">
                <a:extLst>
                  <a:ext uri="{FF2B5EF4-FFF2-40B4-BE49-F238E27FC236}">
                    <a16:creationId xmlns:a16="http://schemas.microsoft.com/office/drawing/2014/main" id="{36354A51-0933-4F25-BFD7-707241D6B133}"/>
                  </a:ext>
                </a:extLst>
              </p:cNvPr>
              <p:cNvSpPr txBox="1">
                <a:spLocks noRot="1" noChangeAspect="1" noMove="1" noResize="1" noEditPoints="1" noAdjustHandles="1" noChangeArrowheads="1" noChangeShapeType="1" noTextEdit="1"/>
              </p:cNvSpPr>
              <p:nvPr/>
            </p:nvSpPr>
            <p:spPr>
              <a:xfrm>
                <a:off x="7286040" y="3291338"/>
                <a:ext cx="3346622" cy="369332"/>
              </a:xfrm>
              <a:prstGeom prst="rect">
                <a:avLst/>
              </a:prstGeom>
              <a:blipFill>
                <a:blip r:embed="rId8"/>
                <a:stretch>
                  <a:fillRect l="-1821" r="-364" b="-32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5810E978-917E-48DC-A82D-0A972D65C718}"/>
                  </a:ext>
                </a:extLst>
              </p:cNvPr>
              <p:cNvSpPr txBox="1"/>
              <p:nvPr/>
            </p:nvSpPr>
            <p:spPr>
              <a:xfrm>
                <a:off x="1905149" y="5180981"/>
                <a:ext cx="136127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bg1"/>
                          </a:solidFill>
                          <a:latin typeface="Cambria Math" panose="02040503050406030204" pitchFamily="18" charset="0"/>
                          <a:ea typeface="Cambria Math" panose="02040503050406030204" pitchFamily="18" charset="0"/>
                        </a:rPr>
                        <m:t>2</m:t>
                      </m:r>
                      <m:r>
                        <a:rPr lang="en-US" sz="2400" i="1" smtClean="0">
                          <a:solidFill>
                            <a:schemeClr val="bg1"/>
                          </a:solidFill>
                          <a:latin typeface="Cambria Math" panose="02040503050406030204" pitchFamily="18" charset="0"/>
                          <a:ea typeface="Cambria Math" panose="02040503050406030204" pitchFamily="18" charset="0"/>
                        </a:rPr>
                        <m:t>𝑃𝐿</m:t>
                      </m:r>
                      <m:r>
                        <a:rPr lang="en-US" sz="2400" b="0" i="1" smtClean="0">
                          <a:solidFill>
                            <a:schemeClr val="bg1"/>
                          </a:solidFill>
                          <a:latin typeface="Cambria Math" panose="02040503050406030204" pitchFamily="18" charset="0"/>
                          <a:ea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rPr>
                        <m:t>𝑁𝐿</m:t>
                      </m:r>
                    </m:oMath>
                  </m:oMathPara>
                </a14:m>
                <a:endParaRPr lang="en-US" sz="2400" dirty="0">
                  <a:solidFill>
                    <a:schemeClr val="bg1"/>
                  </a:solidFill>
                </a:endParaRPr>
              </a:p>
            </p:txBody>
          </p:sp>
        </mc:Choice>
        <mc:Fallback xmlns="">
          <p:sp>
            <p:nvSpPr>
              <p:cNvPr id="87" name="TextBox 86">
                <a:extLst>
                  <a:ext uri="{FF2B5EF4-FFF2-40B4-BE49-F238E27FC236}">
                    <a16:creationId xmlns:a16="http://schemas.microsoft.com/office/drawing/2014/main" id="{5810E978-917E-48DC-A82D-0A972D65C718}"/>
                  </a:ext>
                </a:extLst>
              </p:cNvPr>
              <p:cNvSpPr txBox="1">
                <a:spLocks noRot="1" noChangeAspect="1" noMove="1" noResize="1" noEditPoints="1" noAdjustHandles="1" noChangeArrowheads="1" noChangeShapeType="1" noTextEdit="1"/>
              </p:cNvSpPr>
              <p:nvPr/>
            </p:nvSpPr>
            <p:spPr>
              <a:xfrm>
                <a:off x="1905149" y="5180981"/>
                <a:ext cx="1361270" cy="369332"/>
              </a:xfrm>
              <a:prstGeom prst="rect">
                <a:avLst/>
              </a:prstGeom>
              <a:blipFill>
                <a:blip r:embed="rId9"/>
                <a:stretch>
                  <a:fillRect l="-4933" r="-4484"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417D38B0-1016-4069-885C-B3B842B401DF}"/>
                  </a:ext>
                </a:extLst>
              </p:cNvPr>
              <p:cNvSpPr txBox="1"/>
              <p:nvPr/>
            </p:nvSpPr>
            <p:spPr>
              <a:xfrm>
                <a:off x="3931824" y="5766455"/>
                <a:ext cx="2191131" cy="8439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m:t>
                      </m:r>
                      <m:f>
                        <m:fPr>
                          <m:ctrlPr>
                            <a:rPr lang="en-US" sz="2400" b="0" i="1" smtClean="0">
                              <a:solidFill>
                                <a:schemeClr val="bg1"/>
                              </a:solidFill>
                              <a:latin typeface="Cambria Math" panose="02040503050406030204" pitchFamily="18" charset="0"/>
                            </a:rPr>
                          </m:ctrlPr>
                        </m:fPr>
                        <m:num>
                          <m:sSup>
                            <m:sSupPr>
                              <m:ctrlPr>
                                <a:rPr lang="en-US" sz="2400" b="0" i="1" smtClean="0">
                                  <a:solidFill>
                                    <a:schemeClr val="bg1"/>
                                  </a:solidFill>
                                  <a:latin typeface="Cambria Math" panose="02040503050406030204" pitchFamily="18" charset="0"/>
                                </a:rPr>
                              </m:ctrlPr>
                            </m:sSupPr>
                            <m:e>
                              <m:r>
                                <a:rPr lang="en-US" sz="2400" b="0" i="1" smtClean="0">
                                  <a:solidFill>
                                    <a:schemeClr val="bg1"/>
                                  </a:solidFill>
                                  <a:latin typeface="Cambria Math" panose="02040503050406030204" pitchFamily="18" charset="0"/>
                                </a:rPr>
                                <m:t>𝜆</m:t>
                              </m:r>
                            </m:e>
                            <m:sup>
                              <m:r>
                                <a:rPr lang="en-US" sz="2400" b="0" i="1" smtClean="0">
                                  <a:solidFill>
                                    <a:schemeClr val="bg1"/>
                                  </a:solidFill>
                                  <a:latin typeface="Cambria Math" panose="02040503050406030204" pitchFamily="18" charset="0"/>
                                </a:rPr>
                                <m:t>2</m:t>
                              </m:r>
                            </m:sup>
                          </m:sSup>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𝐷</m:t>
                              </m:r>
                            </m:e>
                            <m:sub>
                              <m:r>
                                <a:rPr lang="en-US" sz="2400" b="0" i="1" smtClean="0">
                                  <a:solidFill>
                                    <a:schemeClr val="bg1"/>
                                  </a:solidFill>
                                  <a:latin typeface="Cambria Math" panose="02040503050406030204" pitchFamily="18" charset="0"/>
                                </a:rPr>
                                <m:t>𝑓</m:t>
                              </m:r>
                            </m:sub>
                          </m:sSub>
                          <m:sSup>
                            <m:sSupPr>
                              <m:ctrlPr>
                                <a:rPr lang="en-US" sz="2400" b="0" i="1" smtClean="0">
                                  <a:solidFill>
                                    <a:schemeClr val="bg1"/>
                                  </a:solidFill>
                                  <a:latin typeface="Cambria Math" panose="02040503050406030204" pitchFamily="18" charset="0"/>
                                </a:rPr>
                              </m:ctrlPr>
                            </m:sSupPr>
                            <m:e>
                              <m:d>
                                <m:dPr>
                                  <m:begChr m:val="|"/>
                                  <m:endChr m:val="|"/>
                                  <m:ctrlPr>
                                    <a:rPr lang="en-US" sz="2400" b="0" i="1" smtClean="0">
                                      <a:solidFill>
                                        <a:schemeClr val="bg1"/>
                                      </a:solidFill>
                                      <a:latin typeface="Cambria Math" panose="02040503050406030204" pitchFamily="18" charset="0"/>
                                    </a:rPr>
                                  </m:ctrlPr>
                                </m:dPr>
                                <m:e>
                                  <m:r>
                                    <m:rPr>
                                      <m:sty m:val="p"/>
                                    </m:rPr>
                                    <a:rPr lang="el-GR" sz="2400" i="0">
                                      <a:solidFill>
                                        <a:schemeClr val="bg1"/>
                                      </a:solidFill>
                                      <a:latin typeface="Cambria Math" panose="02040503050406030204" pitchFamily="18" charset="0"/>
                                    </a:rPr>
                                    <m:t>Δ</m:t>
                                  </m:r>
                                  <m:r>
                                    <m:rPr>
                                      <m:sty m:val="p"/>
                                    </m:rPr>
                                    <a:rPr lang="en-US" sz="2400" b="0" i="0" smtClean="0">
                                      <a:solidFill>
                                        <a:schemeClr val="bg1"/>
                                      </a:solidFill>
                                      <a:latin typeface="Cambria Math" panose="02040503050406030204" pitchFamily="18" charset="0"/>
                                    </a:rPr>
                                    <m:t>Γ</m:t>
                                  </m:r>
                                </m:e>
                              </m:d>
                            </m:e>
                            <m:sup>
                              <m:r>
                                <a:rPr lang="en-US" sz="2400" b="0" i="0" smtClean="0">
                                  <a:solidFill>
                                    <a:schemeClr val="bg1"/>
                                  </a:solidFill>
                                  <a:latin typeface="Cambria Math" panose="02040503050406030204" pitchFamily="18" charset="0"/>
                                </a:rPr>
                                <m:t>2</m:t>
                              </m:r>
                            </m:sup>
                          </m:sSup>
                        </m:num>
                        <m:den>
                          <m:r>
                            <a:rPr lang="en-US" sz="2400" b="0" i="0" smtClean="0">
                              <a:solidFill>
                                <a:schemeClr val="bg1"/>
                              </a:solidFill>
                              <a:latin typeface="Cambria Math" panose="02040503050406030204" pitchFamily="18" charset="0"/>
                            </a:rPr>
                            <m:t>4</m:t>
                          </m:r>
                          <m:r>
                            <a:rPr lang="en-US" sz="2400" b="0" i="1" smtClean="0">
                              <a:solidFill>
                                <a:schemeClr val="bg1"/>
                              </a:solidFill>
                              <a:latin typeface="Cambria Math" panose="02040503050406030204" pitchFamily="18" charset="0"/>
                            </a:rPr>
                            <m:t>𝜋</m:t>
                          </m:r>
                        </m:den>
                      </m:f>
                    </m:oMath>
                  </m:oMathPara>
                </a14:m>
                <a:endParaRPr lang="en-US" sz="2400" dirty="0">
                  <a:solidFill>
                    <a:schemeClr val="bg1"/>
                  </a:solidFill>
                </a:endParaRPr>
              </a:p>
            </p:txBody>
          </p:sp>
        </mc:Choice>
        <mc:Fallback xmlns="">
          <p:sp>
            <p:nvSpPr>
              <p:cNvPr id="90" name="TextBox 89">
                <a:extLst>
                  <a:ext uri="{FF2B5EF4-FFF2-40B4-BE49-F238E27FC236}">
                    <a16:creationId xmlns:a16="http://schemas.microsoft.com/office/drawing/2014/main" id="{417D38B0-1016-4069-885C-B3B842B401DF}"/>
                  </a:ext>
                </a:extLst>
              </p:cNvPr>
              <p:cNvSpPr txBox="1">
                <a:spLocks noRot="1" noChangeAspect="1" noMove="1" noResize="1" noEditPoints="1" noAdjustHandles="1" noChangeArrowheads="1" noChangeShapeType="1" noTextEdit="1"/>
              </p:cNvSpPr>
              <p:nvPr/>
            </p:nvSpPr>
            <p:spPr>
              <a:xfrm>
                <a:off x="3931824" y="5766455"/>
                <a:ext cx="2191131" cy="843949"/>
              </a:xfrm>
              <a:prstGeom prst="rect">
                <a:avLst/>
              </a:prstGeom>
              <a:blipFill>
                <a:blip r:embed="rId10"/>
                <a:stretch>
                  <a:fillRect/>
                </a:stretch>
              </a:blipFill>
            </p:spPr>
            <p:txBody>
              <a:bodyPr/>
              <a:lstStyle/>
              <a:p>
                <a:r>
                  <a:rPr lang="en-US">
                    <a:noFill/>
                  </a:rPr>
                  <a:t> </a:t>
                </a:r>
              </a:p>
            </p:txBody>
          </p:sp>
        </mc:Fallback>
      </mc:AlternateContent>
      <p:sp>
        <p:nvSpPr>
          <p:cNvPr id="94" name="Title 1">
            <a:extLst>
              <a:ext uri="{FF2B5EF4-FFF2-40B4-BE49-F238E27FC236}">
                <a16:creationId xmlns:a16="http://schemas.microsoft.com/office/drawing/2014/main" id="{2AE1BB24-6AD7-4CCA-9D38-0D40AE4BD91D}"/>
              </a:ext>
            </a:extLst>
          </p:cNvPr>
          <p:cNvSpPr>
            <a:spLocks noGrp="1"/>
          </p:cNvSpPr>
          <p:nvPr>
            <p:ph type="title"/>
          </p:nvPr>
        </p:nvSpPr>
        <p:spPr>
          <a:xfrm>
            <a:off x="321924" y="136525"/>
            <a:ext cx="11548152" cy="765032"/>
          </a:xfrm>
        </p:spPr>
        <p:txBody>
          <a:bodyPr>
            <a:normAutofit/>
          </a:bodyPr>
          <a:lstStyle/>
          <a:p>
            <a:pPr algn="ctr"/>
            <a:r>
              <a:rPr lang="en-US" sz="4000" dirty="0">
                <a:latin typeface="Dubai" panose="020B0503030403030204" pitchFamily="34" charset="-78"/>
                <a:cs typeface="Dubai" panose="020B0503030403030204" pitchFamily="34" charset="-78"/>
              </a:rPr>
              <a:t>End-to-End SNR</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3096758-D69A-48BA-B53C-EAF685F8035B}"/>
                  </a:ext>
                </a:extLst>
              </p:cNvPr>
              <p:cNvSpPr/>
              <p:nvPr/>
            </p:nvSpPr>
            <p:spPr>
              <a:xfrm>
                <a:off x="3500587" y="6001356"/>
                <a:ext cx="78854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400">
                          <a:solidFill>
                            <a:schemeClr val="bg1"/>
                          </a:solidFill>
                          <a:latin typeface="Cambria Math" panose="02040503050406030204" pitchFamily="18" charset="0"/>
                        </a:rPr>
                        <m:t>Δ</m:t>
                      </m:r>
                      <m:r>
                        <a:rPr lang="en-US" sz="2400" i="1">
                          <a:solidFill>
                            <a:schemeClr val="bg1"/>
                          </a:solidFill>
                          <a:latin typeface="Cambria Math" panose="02040503050406030204" pitchFamily="18" charset="0"/>
                        </a:rPr>
                        <m:t> </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𝜎</m:t>
                          </m:r>
                        </m:e>
                        <m:sub>
                          <m:r>
                            <a:rPr lang="en-US" sz="2400" i="1">
                              <a:solidFill>
                                <a:schemeClr val="bg1"/>
                              </a:solidFill>
                              <a:latin typeface="Cambria Math" panose="02040503050406030204" pitchFamily="18" charset="0"/>
                            </a:rPr>
                            <m:t>𝑠</m:t>
                          </m:r>
                        </m:sub>
                      </m:sSub>
                    </m:oMath>
                  </m:oMathPara>
                </a14:m>
                <a:endParaRPr lang="en-US" sz="2400" dirty="0"/>
              </a:p>
            </p:txBody>
          </p:sp>
        </mc:Choice>
        <mc:Fallback xmlns="">
          <p:sp>
            <p:nvSpPr>
              <p:cNvPr id="2" name="Rectangle 1">
                <a:extLst>
                  <a:ext uri="{FF2B5EF4-FFF2-40B4-BE49-F238E27FC236}">
                    <a16:creationId xmlns:a16="http://schemas.microsoft.com/office/drawing/2014/main" id="{83096758-D69A-48BA-B53C-EAF685F8035B}"/>
                  </a:ext>
                </a:extLst>
              </p:cNvPr>
              <p:cNvSpPr>
                <a:spLocks noRot="1" noChangeAspect="1" noMove="1" noResize="1" noEditPoints="1" noAdjustHandles="1" noChangeArrowheads="1" noChangeShapeType="1" noTextEdit="1"/>
              </p:cNvSpPr>
              <p:nvPr/>
            </p:nvSpPr>
            <p:spPr>
              <a:xfrm>
                <a:off x="3500587" y="6001356"/>
                <a:ext cx="788549" cy="461665"/>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9950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87" grpId="0"/>
      <p:bldP spid="9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2AC458B1-739D-3320-A576-B7CE01E88515}"/>
              </a:ext>
            </a:extLst>
          </p:cNvPr>
          <p:cNvSpPr txBox="1"/>
          <p:nvPr/>
        </p:nvSpPr>
        <p:spPr>
          <a:xfrm flipH="1" flipV="1">
            <a:off x="-637072" y="636679"/>
            <a:ext cx="2263315" cy="1273144"/>
          </a:xfrm>
          <a:prstGeom prst="rect">
            <a:avLst/>
          </a:prstGeom>
          <a:noFill/>
        </p:spPr>
        <p:txBody>
          <a:bodyPr wrap="square" rtlCol="0">
            <a:spAutoFit/>
          </a:bodyPr>
          <a:lstStyle/>
          <a:p>
            <a:endParaRPr lang="en-US"/>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354A51-0933-4F25-BFD7-707241D6B133}"/>
                  </a:ext>
                </a:extLst>
              </p:cNvPr>
              <p:cNvSpPr txBox="1"/>
              <p:nvPr/>
            </p:nvSpPr>
            <p:spPr>
              <a:xfrm>
                <a:off x="2493329" y="1863656"/>
                <a:ext cx="334662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159.8+10</m:t>
                      </m:r>
                      <m:func>
                        <m:funcPr>
                          <m:ctrlPr>
                            <a:rPr lang="en-US" sz="2400" b="0" i="1" smtClean="0">
                              <a:solidFill>
                                <a:schemeClr val="bg1"/>
                              </a:solidFill>
                              <a:latin typeface="Cambria Math" panose="02040503050406030204" pitchFamily="18" charset="0"/>
                            </a:rPr>
                          </m:ctrlPr>
                        </m:funcPr>
                        <m:fName>
                          <m:r>
                            <m:rPr>
                              <m:sty m:val="p"/>
                            </m:rPr>
                            <a:rPr lang="en-US" sz="2400" b="0" i="0" smtClean="0">
                              <a:solidFill>
                                <a:schemeClr val="bg1"/>
                              </a:solidFill>
                              <a:latin typeface="Cambria Math" panose="02040503050406030204" pitchFamily="18" charset="0"/>
                            </a:rPr>
                            <m:t>log</m:t>
                          </m:r>
                        </m:fName>
                        <m:e>
                          <m:d>
                            <m:dPr>
                              <m:ctrlPr>
                                <a:rPr lang="en-US" sz="2400" b="0" i="1" smtClean="0">
                                  <a:solidFill>
                                    <a:schemeClr val="bg1"/>
                                  </a:solidFill>
                                  <a:latin typeface="Cambria Math" panose="02040503050406030204" pitchFamily="18" charset="0"/>
                                </a:rPr>
                              </m:ctrlPr>
                            </m:dPr>
                            <m:e>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𝑃</m:t>
                                  </m:r>
                                </m:e>
                                <m:sub>
                                  <m:r>
                                    <a:rPr lang="en-US" sz="2400" b="0" i="1" smtClean="0">
                                      <a:solidFill>
                                        <a:schemeClr val="bg1"/>
                                      </a:solidFill>
                                      <a:latin typeface="Cambria Math" panose="02040503050406030204" pitchFamily="18" charset="0"/>
                                      <a:ea typeface="Cambria Math" panose="02040503050406030204" pitchFamily="18" charset="0"/>
                                    </a:rPr>
                                    <m:t>𝑒</m:t>
                                  </m:r>
                                </m:sub>
                              </m:sSub>
                            </m:e>
                          </m:d>
                        </m:e>
                      </m:func>
                      <m:r>
                        <a:rPr lang="en-US" sz="2400" b="0" i="1" smtClean="0">
                          <a:solidFill>
                            <a:schemeClr val="bg1"/>
                          </a:solidFill>
                          <a:latin typeface="Cambria Math" panose="02040503050406030204" pitchFamily="18" charset="0"/>
                          <a:ea typeface="Cambria Math" panose="02040503050406030204" pitchFamily="18" charset="0"/>
                        </a:rPr>
                        <m:t>+</m:t>
                      </m:r>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𝐺</m:t>
                          </m:r>
                        </m:e>
                        <m:sub>
                          <m:r>
                            <a:rPr lang="en-US" sz="2400" b="0" i="1" smtClean="0">
                              <a:solidFill>
                                <a:schemeClr val="bg1"/>
                              </a:solidFill>
                              <a:latin typeface="Cambria Math" panose="02040503050406030204" pitchFamily="18" charset="0"/>
                              <a:ea typeface="Cambria Math" panose="02040503050406030204" pitchFamily="18" charset="0"/>
                            </a:rPr>
                            <m:t>𝑇𝑥</m:t>
                          </m:r>
                        </m:sub>
                      </m:sSub>
                    </m:oMath>
                  </m:oMathPara>
                </a14:m>
                <a:endParaRPr lang="en-US" sz="2400" dirty="0">
                  <a:solidFill>
                    <a:schemeClr val="bg1"/>
                  </a:solidFill>
                </a:endParaRPr>
              </a:p>
            </p:txBody>
          </p:sp>
        </mc:Choice>
        <mc:Fallback xmlns="">
          <p:sp>
            <p:nvSpPr>
              <p:cNvPr id="74" name="TextBox 73">
                <a:extLst>
                  <a:ext uri="{FF2B5EF4-FFF2-40B4-BE49-F238E27FC236}">
                    <a16:creationId xmlns:a16="http://schemas.microsoft.com/office/drawing/2014/main" id="{36354A51-0933-4F25-BFD7-707241D6B133}"/>
                  </a:ext>
                </a:extLst>
              </p:cNvPr>
              <p:cNvSpPr txBox="1">
                <a:spLocks noRot="1" noChangeAspect="1" noMove="1" noResize="1" noEditPoints="1" noAdjustHandles="1" noChangeArrowheads="1" noChangeShapeType="1" noTextEdit="1"/>
              </p:cNvSpPr>
              <p:nvPr/>
            </p:nvSpPr>
            <p:spPr>
              <a:xfrm>
                <a:off x="2493329" y="1863656"/>
                <a:ext cx="3346622" cy="369332"/>
              </a:xfrm>
              <a:prstGeom prst="rect">
                <a:avLst/>
              </a:prstGeom>
              <a:blipFill>
                <a:blip r:embed="rId3"/>
                <a:stretch>
                  <a:fillRect l="-1821" r="-364"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5810E978-917E-48DC-A82D-0A972D65C718}"/>
                  </a:ext>
                </a:extLst>
              </p:cNvPr>
              <p:cNvSpPr txBox="1"/>
              <p:nvPr/>
            </p:nvSpPr>
            <p:spPr>
              <a:xfrm>
                <a:off x="8154135" y="1887696"/>
                <a:ext cx="136127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bg1"/>
                          </a:solidFill>
                          <a:latin typeface="Cambria Math" panose="02040503050406030204" pitchFamily="18" charset="0"/>
                          <a:ea typeface="Cambria Math" panose="02040503050406030204" pitchFamily="18" charset="0"/>
                        </a:rPr>
                        <m:t>2</m:t>
                      </m:r>
                      <m:r>
                        <a:rPr lang="en-US" sz="2400" i="1" smtClean="0">
                          <a:solidFill>
                            <a:schemeClr val="bg1"/>
                          </a:solidFill>
                          <a:latin typeface="Cambria Math" panose="02040503050406030204" pitchFamily="18" charset="0"/>
                          <a:ea typeface="Cambria Math" panose="02040503050406030204" pitchFamily="18" charset="0"/>
                        </a:rPr>
                        <m:t>𝑃𝐿</m:t>
                      </m:r>
                      <m:r>
                        <a:rPr lang="en-US" sz="2400" b="0" i="1" smtClean="0">
                          <a:solidFill>
                            <a:schemeClr val="bg1"/>
                          </a:solidFill>
                          <a:latin typeface="Cambria Math" panose="02040503050406030204" pitchFamily="18" charset="0"/>
                          <a:ea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rPr>
                        <m:t>𝑁𝐿</m:t>
                      </m:r>
                    </m:oMath>
                  </m:oMathPara>
                </a14:m>
                <a:endParaRPr lang="en-US" sz="2400" dirty="0">
                  <a:solidFill>
                    <a:schemeClr val="bg1"/>
                  </a:solidFill>
                </a:endParaRPr>
              </a:p>
            </p:txBody>
          </p:sp>
        </mc:Choice>
        <mc:Fallback xmlns="">
          <p:sp>
            <p:nvSpPr>
              <p:cNvPr id="87" name="TextBox 86">
                <a:extLst>
                  <a:ext uri="{FF2B5EF4-FFF2-40B4-BE49-F238E27FC236}">
                    <a16:creationId xmlns:a16="http://schemas.microsoft.com/office/drawing/2014/main" id="{5810E978-917E-48DC-A82D-0A972D65C718}"/>
                  </a:ext>
                </a:extLst>
              </p:cNvPr>
              <p:cNvSpPr txBox="1">
                <a:spLocks noRot="1" noChangeAspect="1" noMove="1" noResize="1" noEditPoints="1" noAdjustHandles="1" noChangeArrowheads="1" noChangeShapeType="1" noTextEdit="1"/>
              </p:cNvSpPr>
              <p:nvPr/>
            </p:nvSpPr>
            <p:spPr>
              <a:xfrm>
                <a:off x="8154135" y="1887696"/>
                <a:ext cx="1361270" cy="369332"/>
              </a:xfrm>
              <a:prstGeom prst="rect">
                <a:avLst/>
              </a:prstGeom>
              <a:blipFill>
                <a:blip r:embed="rId4"/>
                <a:stretch>
                  <a:fillRect l="-4933" r="-4484" b="-6667"/>
                </a:stretch>
              </a:blipFill>
            </p:spPr>
            <p:txBody>
              <a:bodyPr/>
              <a:lstStyle/>
              <a:p>
                <a:r>
                  <a:rPr lang="en-US">
                    <a:noFill/>
                  </a:rPr>
                  <a:t> </a:t>
                </a:r>
              </a:p>
            </p:txBody>
          </p:sp>
        </mc:Fallback>
      </mc:AlternateContent>
      <p:sp>
        <p:nvSpPr>
          <p:cNvPr id="94" name="Title 1">
            <a:extLst>
              <a:ext uri="{FF2B5EF4-FFF2-40B4-BE49-F238E27FC236}">
                <a16:creationId xmlns:a16="http://schemas.microsoft.com/office/drawing/2014/main" id="{2AE1BB24-6AD7-4CCA-9D38-0D40AE4BD91D}"/>
              </a:ext>
            </a:extLst>
          </p:cNvPr>
          <p:cNvSpPr>
            <a:spLocks noGrp="1"/>
          </p:cNvSpPr>
          <p:nvPr>
            <p:ph type="title"/>
          </p:nvPr>
        </p:nvSpPr>
        <p:spPr>
          <a:xfrm>
            <a:off x="321924" y="136525"/>
            <a:ext cx="11548152" cy="765032"/>
          </a:xfrm>
        </p:spPr>
        <p:txBody>
          <a:bodyPr>
            <a:normAutofit/>
          </a:bodyPr>
          <a:lstStyle/>
          <a:p>
            <a:pPr algn="ctr"/>
            <a:r>
              <a:rPr lang="en-US" sz="4000" dirty="0">
                <a:latin typeface="Dubai" panose="020B0503030403030204" pitchFamily="34" charset="-78"/>
                <a:cs typeface="Dubai" panose="020B0503030403030204" pitchFamily="34" charset="-78"/>
              </a:rPr>
              <a:t>End-to-End SNR</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3096758-D69A-48BA-B53C-EAF685F8035B}"/>
                  </a:ext>
                </a:extLst>
              </p:cNvPr>
              <p:cNvSpPr/>
              <p:nvPr/>
            </p:nvSpPr>
            <p:spPr>
              <a:xfrm>
                <a:off x="6922990" y="1819166"/>
                <a:ext cx="78854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400">
                          <a:solidFill>
                            <a:schemeClr val="bg1"/>
                          </a:solidFill>
                          <a:latin typeface="Cambria Math" panose="02040503050406030204" pitchFamily="18" charset="0"/>
                        </a:rPr>
                        <m:t>Δ</m:t>
                      </m:r>
                      <m:r>
                        <a:rPr lang="en-US" sz="2400" i="1">
                          <a:solidFill>
                            <a:schemeClr val="bg1"/>
                          </a:solidFill>
                          <a:latin typeface="Cambria Math" panose="02040503050406030204" pitchFamily="18" charset="0"/>
                        </a:rPr>
                        <m:t> </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𝜎</m:t>
                          </m:r>
                        </m:e>
                        <m:sub>
                          <m:r>
                            <a:rPr lang="en-US" sz="2400" i="1">
                              <a:solidFill>
                                <a:schemeClr val="bg1"/>
                              </a:solidFill>
                              <a:latin typeface="Cambria Math" panose="02040503050406030204" pitchFamily="18" charset="0"/>
                            </a:rPr>
                            <m:t>𝑠</m:t>
                          </m:r>
                        </m:sub>
                      </m:sSub>
                    </m:oMath>
                  </m:oMathPara>
                </a14:m>
                <a:endParaRPr lang="en-US" sz="2400" dirty="0"/>
              </a:p>
            </p:txBody>
          </p:sp>
        </mc:Choice>
        <mc:Fallback xmlns="">
          <p:sp>
            <p:nvSpPr>
              <p:cNvPr id="2" name="Rectangle 1">
                <a:extLst>
                  <a:ext uri="{FF2B5EF4-FFF2-40B4-BE49-F238E27FC236}">
                    <a16:creationId xmlns:a16="http://schemas.microsoft.com/office/drawing/2014/main" id="{83096758-D69A-48BA-B53C-EAF685F8035B}"/>
                  </a:ext>
                </a:extLst>
              </p:cNvPr>
              <p:cNvSpPr>
                <a:spLocks noRot="1" noChangeAspect="1" noMove="1" noResize="1" noEditPoints="1" noAdjustHandles="1" noChangeArrowheads="1" noChangeShapeType="1" noTextEdit="1"/>
              </p:cNvSpPr>
              <p:nvPr/>
            </p:nvSpPr>
            <p:spPr>
              <a:xfrm>
                <a:off x="6922990" y="1819166"/>
                <a:ext cx="788549"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4DD433E9-87E3-4311-B1C8-F00B33003ECB}"/>
                  </a:ext>
                </a:extLst>
              </p:cNvPr>
              <p:cNvSpPr/>
              <p:nvPr/>
            </p:nvSpPr>
            <p:spPr>
              <a:xfrm>
                <a:off x="1411715" y="1798235"/>
                <a:ext cx="116243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chemeClr val="bg1"/>
                          </a:solidFill>
                          <a:latin typeface="Cambria Math" panose="02040503050406030204" pitchFamily="18" charset="0"/>
                        </a:rPr>
                        <m:t>𝑆𝑁𝑅</m:t>
                      </m:r>
                      <m:r>
                        <a:rPr lang="en-US" sz="2400" i="1">
                          <a:solidFill>
                            <a:schemeClr val="bg1"/>
                          </a:solidFill>
                          <a:latin typeface="Cambria Math" panose="02040503050406030204" pitchFamily="18" charset="0"/>
                        </a:rPr>
                        <m:t>=</m:t>
                      </m:r>
                    </m:oMath>
                  </m:oMathPara>
                </a14:m>
                <a:endParaRPr lang="en-US" sz="2400" dirty="0"/>
              </a:p>
            </p:txBody>
          </p:sp>
        </mc:Choice>
        <mc:Fallback xmlns="">
          <p:sp>
            <p:nvSpPr>
              <p:cNvPr id="36" name="Rectangle 35">
                <a:extLst>
                  <a:ext uri="{FF2B5EF4-FFF2-40B4-BE49-F238E27FC236}">
                    <a16:creationId xmlns:a16="http://schemas.microsoft.com/office/drawing/2014/main" id="{4DD433E9-87E3-4311-B1C8-F00B33003ECB}"/>
                  </a:ext>
                </a:extLst>
              </p:cNvPr>
              <p:cNvSpPr>
                <a:spLocks noRot="1" noChangeAspect="1" noMove="1" noResize="1" noEditPoints="1" noAdjustHandles="1" noChangeArrowheads="1" noChangeShapeType="1" noTextEdit="1"/>
              </p:cNvSpPr>
              <p:nvPr/>
            </p:nvSpPr>
            <p:spPr>
              <a:xfrm>
                <a:off x="1411715" y="1798235"/>
                <a:ext cx="1162434"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6392213B-9A67-4982-BACC-9768B03A6B88}"/>
                  </a:ext>
                </a:extLst>
              </p:cNvPr>
              <p:cNvSpPr/>
              <p:nvPr/>
            </p:nvSpPr>
            <p:spPr>
              <a:xfrm>
                <a:off x="5694181" y="1817490"/>
                <a:ext cx="153965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+ 10 </m:t>
                      </m:r>
                      <m:r>
                        <a:rPr lang="en-US" sz="2400" b="0" i="1" smtClean="0">
                          <a:solidFill>
                            <a:schemeClr val="bg1"/>
                          </a:solidFill>
                          <a:latin typeface="Cambria Math" panose="02040503050406030204" pitchFamily="18" charset="0"/>
                        </a:rPr>
                        <m:t>𝑙𝑜𝑔</m:t>
                      </m:r>
                      <m:r>
                        <a:rPr lang="en-US" sz="2400" b="0" i="1" smtClean="0">
                          <a:solidFill>
                            <a:schemeClr val="bg1"/>
                          </a:solidFill>
                          <a:latin typeface="Cambria Math" panose="02040503050406030204" pitchFamily="18" charset="0"/>
                        </a:rPr>
                        <m:t>(</m:t>
                      </m:r>
                    </m:oMath>
                  </m:oMathPara>
                </a14:m>
                <a:endParaRPr lang="en-US" sz="2400" dirty="0"/>
              </a:p>
            </p:txBody>
          </p:sp>
        </mc:Choice>
        <mc:Fallback xmlns="">
          <p:sp>
            <p:nvSpPr>
              <p:cNvPr id="37" name="Rectangle 36">
                <a:extLst>
                  <a:ext uri="{FF2B5EF4-FFF2-40B4-BE49-F238E27FC236}">
                    <a16:creationId xmlns:a16="http://schemas.microsoft.com/office/drawing/2014/main" id="{6392213B-9A67-4982-BACC-9768B03A6B88}"/>
                  </a:ext>
                </a:extLst>
              </p:cNvPr>
              <p:cNvSpPr>
                <a:spLocks noRot="1" noChangeAspect="1" noMove="1" noResize="1" noEditPoints="1" noAdjustHandles="1" noChangeArrowheads="1" noChangeShapeType="1" noTextEdit="1"/>
              </p:cNvSpPr>
              <p:nvPr/>
            </p:nvSpPr>
            <p:spPr>
              <a:xfrm>
                <a:off x="5694181" y="1817490"/>
                <a:ext cx="1539652" cy="461665"/>
              </a:xfrm>
              <a:prstGeom prst="rect">
                <a:avLst/>
              </a:prstGeom>
              <a:blipFill>
                <a:blip r:embed="rId7"/>
                <a:stretch>
                  <a:fillRect r="-791"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A71E5452-E3E8-4058-B807-A50C7757E4ED}"/>
                  </a:ext>
                </a:extLst>
              </p:cNvPr>
              <p:cNvSpPr/>
              <p:nvPr/>
            </p:nvSpPr>
            <p:spPr>
              <a:xfrm>
                <a:off x="9364117" y="1814618"/>
                <a:ext cx="38183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m:t>
                      </m:r>
                    </m:oMath>
                  </m:oMathPara>
                </a14:m>
                <a:endParaRPr lang="en-US" sz="2400" dirty="0"/>
              </a:p>
            </p:txBody>
          </p:sp>
        </mc:Choice>
        <mc:Fallback xmlns="">
          <p:sp>
            <p:nvSpPr>
              <p:cNvPr id="38" name="Rectangle 37">
                <a:extLst>
                  <a:ext uri="{FF2B5EF4-FFF2-40B4-BE49-F238E27FC236}">
                    <a16:creationId xmlns:a16="http://schemas.microsoft.com/office/drawing/2014/main" id="{A71E5452-E3E8-4058-B807-A50C7757E4ED}"/>
                  </a:ext>
                </a:extLst>
              </p:cNvPr>
              <p:cNvSpPr>
                <a:spLocks noRot="1" noChangeAspect="1" noMove="1" noResize="1" noEditPoints="1" noAdjustHandles="1" noChangeArrowheads="1" noChangeShapeType="1" noTextEdit="1"/>
              </p:cNvSpPr>
              <p:nvPr/>
            </p:nvSpPr>
            <p:spPr>
              <a:xfrm>
                <a:off x="9364117" y="1814618"/>
                <a:ext cx="381836" cy="461665"/>
              </a:xfrm>
              <a:prstGeom prst="rect">
                <a:avLst/>
              </a:prstGeom>
              <a:blipFill>
                <a:blip r:embed="rId8"/>
                <a:stretch>
                  <a:fillRect l="-3175" r="-4762"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ABEB4CED-0CAC-481B-83DC-44EB606F518D}"/>
                  </a:ext>
                </a:extLst>
              </p:cNvPr>
              <p:cNvSpPr/>
              <p:nvPr/>
            </p:nvSpPr>
            <p:spPr>
              <a:xfrm>
                <a:off x="7416576" y="1821750"/>
                <a:ext cx="94346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0"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 (</m:t>
                      </m:r>
                    </m:oMath>
                  </m:oMathPara>
                </a14:m>
                <a:endParaRPr lang="en-US" sz="2400" dirty="0"/>
              </a:p>
            </p:txBody>
          </p:sp>
        </mc:Choice>
        <mc:Fallback xmlns="">
          <p:sp>
            <p:nvSpPr>
              <p:cNvPr id="39" name="Rectangle 38">
                <a:extLst>
                  <a:ext uri="{FF2B5EF4-FFF2-40B4-BE49-F238E27FC236}">
                    <a16:creationId xmlns:a16="http://schemas.microsoft.com/office/drawing/2014/main" id="{ABEB4CED-0CAC-481B-83DC-44EB606F518D}"/>
                  </a:ext>
                </a:extLst>
              </p:cNvPr>
              <p:cNvSpPr>
                <a:spLocks noRot="1" noChangeAspect="1" noMove="1" noResize="1" noEditPoints="1" noAdjustHandles="1" noChangeArrowheads="1" noChangeShapeType="1" noTextEdit="1"/>
              </p:cNvSpPr>
              <p:nvPr/>
            </p:nvSpPr>
            <p:spPr>
              <a:xfrm>
                <a:off x="7416576" y="1821750"/>
                <a:ext cx="943463" cy="461665"/>
              </a:xfrm>
              <a:prstGeom prst="rect">
                <a:avLst/>
              </a:prstGeom>
              <a:blipFill>
                <a:blip r:embed="rId9"/>
                <a:stretch>
                  <a:fillRect l="-1948" r="-1948"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210771C-4D44-493F-B4F4-85C22076D99A}"/>
                  </a:ext>
                </a:extLst>
              </p:cNvPr>
              <p:cNvSpPr txBox="1"/>
              <p:nvPr/>
            </p:nvSpPr>
            <p:spPr>
              <a:xfrm>
                <a:off x="469017" y="3421456"/>
                <a:ext cx="10841125" cy="8373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𝑆𝑁𝑅</m:t>
                      </m:r>
                      <m:r>
                        <a:rPr lang="en-US" sz="2400" b="0" i="1" smtClean="0">
                          <a:solidFill>
                            <a:schemeClr val="bg1"/>
                          </a:solidFill>
                          <a:latin typeface="Cambria Math" panose="02040503050406030204" pitchFamily="18" charset="0"/>
                        </a:rPr>
                        <m:t>=159.8+10</m:t>
                      </m:r>
                      <m:func>
                        <m:funcPr>
                          <m:ctrlPr>
                            <a:rPr lang="en-US" sz="2400" b="0" i="1" smtClean="0">
                              <a:solidFill>
                                <a:schemeClr val="bg1"/>
                              </a:solidFill>
                              <a:latin typeface="Cambria Math" panose="02040503050406030204" pitchFamily="18" charset="0"/>
                            </a:rPr>
                          </m:ctrlPr>
                        </m:funcPr>
                        <m:fName>
                          <m:r>
                            <m:rPr>
                              <m:sty m:val="p"/>
                            </m:rPr>
                            <a:rPr lang="en-US" sz="2400" b="0" i="0" smtClean="0">
                              <a:solidFill>
                                <a:schemeClr val="bg1"/>
                              </a:solidFill>
                              <a:latin typeface="Cambria Math" panose="02040503050406030204" pitchFamily="18" charset="0"/>
                            </a:rPr>
                            <m:t>log</m:t>
                          </m:r>
                        </m:fName>
                        <m:e>
                          <m:d>
                            <m:dPr>
                              <m:ctrlPr>
                                <a:rPr lang="en-US" sz="2400" b="0" i="1" smtClean="0">
                                  <a:solidFill>
                                    <a:schemeClr val="bg1"/>
                                  </a:solidFill>
                                  <a:latin typeface="Cambria Math" panose="02040503050406030204" pitchFamily="18" charset="0"/>
                                </a:rPr>
                              </m:ctrlPr>
                            </m:dPr>
                            <m:e>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𝑃</m:t>
                                  </m:r>
                                </m:e>
                                <m:sub>
                                  <m:r>
                                    <a:rPr lang="en-US" sz="2400" b="0" i="1" smtClean="0">
                                      <a:solidFill>
                                        <a:schemeClr val="bg1"/>
                                      </a:solidFill>
                                      <a:latin typeface="Cambria Math" panose="02040503050406030204" pitchFamily="18" charset="0"/>
                                      <a:ea typeface="Cambria Math" panose="02040503050406030204" pitchFamily="18" charset="0"/>
                                    </a:rPr>
                                    <m:t>𝑒</m:t>
                                  </m:r>
                                </m:sub>
                              </m:sSub>
                            </m:e>
                          </m:d>
                        </m:e>
                      </m:func>
                      <m:r>
                        <a:rPr lang="en-US" sz="2400" b="0" i="1" smtClean="0">
                          <a:solidFill>
                            <a:schemeClr val="bg1"/>
                          </a:solidFill>
                          <a:latin typeface="Cambria Math" panose="02040503050406030204" pitchFamily="18" charset="0"/>
                          <a:ea typeface="Cambria Math" panose="02040503050406030204" pitchFamily="18" charset="0"/>
                        </a:rPr>
                        <m:t>+</m:t>
                      </m:r>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𝐺</m:t>
                          </m:r>
                        </m:e>
                        <m:sub>
                          <m:r>
                            <a:rPr lang="en-US" sz="2400" b="0" i="1" smtClean="0">
                              <a:solidFill>
                                <a:schemeClr val="bg1"/>
                              </a:solidFill>
                              <a:latin typeface="Cambria Math" panose="02040503050406030204" pitchFamily="18" charset="0"/>
                              <a:ea typeface="Cambria Math" panose="02040503050406030204" pitchFamily="18" charset="0"/>
                            </a:rPr>
                            <m:t>𝑇𝑥</m:t>
                          </m:r>
                        </m:sub>
                      </m:sSub>
                      <m:r>
                        <a:rPr lang="en-US" sz="2400" b="0" i="1" smtClean="0">
                          <a:solidFill>
                            <a:schemeClr val="bg1"/>
                          </a:solidFill>
                          <a:latin typeface="Cambria Math" panose="02040503050406030204" pitchFamily="18" charset="0"/>
                          <a:ea typeface="Cambria Math" panose="02040503050406030204" pitchFamily="18" charset="0"/>
                        </a:rPr>
                        <m:t>+10</m:t>
                      </m:r>
                      <m:func>
                        <m:funcPr>
                          <m:ctrlPr>
                            <a:rPr lang="en-US" sz="2400" b="0" i="1" smtClean="0">
                              <a:solidFill>
                                <a:schemeClr val="bg1"/>
                              </a:solidFill>
                              <a:latin typeface="Cambria Math" panose="02040503050406030204" pitchFamily="18" charset="0"/>
                              <a:ea typeface="Cambria Math" panose="02040503050406030204" pitchFamily="18" charset="0"/>
                            </a:rPr>
                          </m:ctrlPr>
                        </m:funcPr>
                        <m:fName>
                          <m:r>
                            <m:rPr>
                              <m:sty m:val="p"/>
                            </m:rPr>
                            <a:rPr lang="en-US" sz="2400" b="0" i="0" smtClean="0">
                              <a:solidFill>
                                <a:schemeClr val="bg1"/>
                              </a:solidFill>
                              <a:latin typeface="Cambria Math" panose="02040503050406030204" pitchFamily="18" charset="0"/>
                              <a:ea typeface="Cambria Math" panose="02040503050406030204" pitchFamily="18" charset="0"/>
                            </a:rPr>
                            <m:t>log</m:t>
                          </m:r>
                        </m:fName>
                        <m:e>
                          <m:d>
                            <m:dPr>
                              <m:ctrlPr>
                                <a:rPr lang="en-US" sz="2400" b="0" i="1" smtClean="0">
                                  <a:solidFill>
                                    <a:schemeClr val="bg1"/>
                                  </a:solidFill>
                                  <a:latin typeface="Cambria Math" panose="02040503050406030204" pitchFamily="18" charset="0"/>
                                  <a:ea typeface="Cambria Math" panose="02040503050406030204" pitchFamily="18" charset="0"/>
                                </a:rPr>
                              </m:ctrlPr>
                            </m:dPr>
                            <m:e>
                              <m:f>
                                <m:fPr>
                                  <m:ctrlPr>
                                    <a:rPr lang="en-US" sz="2400" b="0" i="1" smtClean="0">
                                      <a:solidFill>
                                        <a:schemeClr val="bg1"/>
                                      </a:solidFill>
                                      <a:latin typeface="Cambria Math" panose="02040503050406030204" pitchFamily="18" charset="0"/>
                                      <a:ea typeface="Cambria Math" panose="02040503050406030204" pitchFamily="18" charset="0"/>
                                    </a:rPr>
                                  </m:ctrlPr>
                                </m:fPr>
                                <m:num>
                                  <m:sSup>
                                    <m:sSupPr>
                                      <m:ctrlPr>
                                        <a:rPr lang="en-US" sz="2400" b="0" i="1" smtClean="0">
                                          <a:solidFill>
                                            <a:schemeClr val="bg1"/>
                                          </a:solidFill>
                                          <a:latin typeface="Cambria Math" panose="02040503050406030204" pitchFamily="18" charset="0"/>
                                          <a:ea typeface="Cambria Math" panose="020405030504060302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rPr>
                                        <m:t>𝜆</m:t>
                                      </m:r>
                                    </m:e>
                                    <m:sup>
                                      <m:r>
                                        <a:rPr lang="en-US" sz="2400" b="0" i="1" smtClean="0">
                                          <a:solidFill>
                                            <a:schemeClr val="bg1"/>
                                          </a:solidFill>
                                          <a:latin typeface="Cambria Math" panose="02040503050406030204" pitchFamily="18" charset="0"/>
                                          <a:ea typeface="Cambria Math" panose="02040503050406030204" pitchFamily="18" charset="0"/>
                                        </a:rPr>
                                        <m:t>2</m:t>
                                      </m:r>
                                    </m:sup>
                                  </m:sSup>
                                </m:num>
                                <m:den>
                                  <m:r>
                                    <a:rPr lang="en-US" sz="2400" b="0" i="1" smtClean="0">
                                      <a:solidFill>
                                        <a:schemeClr val="bg1"/>
                                      </a:solidFill>
                                      <a:latin typeface="Cambria Math" panose="02040503050406030204" pitchFamily="18" charset="0"/>
                                      <a:ea typeface="Cambria Math" panose="02040503050406030204" pitchFamily="18" charset="0"/>
                                    </a:rPr>
                                    <m:t>𝜋</m:t>
                                  </m:r>
                                </m:den>
                              </m:f>
                            </m:e>
                          </m:d>
                        </m:e>
                      </m:func>
                      <m:r>
                        <a:rPr lang="en-US" sz="2400" b="0" i="1" smtClean="0">
                          <a:solidFill>
                            <a:schemeClr val="bg1"/>
                          </a:solidFill>
                          <a:latin typeface="Cambria Math" panose="02040503050406030204" pitchFamily="18" charset="0"/>
                          <a:ea typeface="Cambria Math" panose="02040503050406030204" pitchFamily="18" charset="0"/>
                        </a:rPr>
                        <m:t>+2</m:t>
                      </m:r>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𝐺</m:t>
                          </m:r>
                        </m:e>
                        <m:sub>
                          <m:r>
                            <a:rPr lang="en-US" sz="2400" b="0" i="1" smtClean="0">
                              <a:solidFill>
                                <a:schemeClr val="bg1"/>
                              </a:solidFill>
                              <a:latin typeface="Cambria Math" panose="02040503050406030204" pitchFamily="18" charset="0"/>
                              <a:ea typeface="Cambria Math" panose="02040503050406030204" pitchFamily="18" charset="0"/>
                            </a:rPr>
                            <m:t>𝑛𝑜𝑑𝑒</m:t>
                          </m:r>
                        </m:sub>
                      </m:sSub>
                      <m:r>
                        <a:rPr lang="en-US" sz="2400" i="1">
                          <a:solidFill>
                            <a:schemeClr val="bg1"/>
                          </a:solidFill>
                          <a:latin typeface="Cambria Math" panose="02040503050406030204" pitchFamily="18" charset="0"/>
                          <a:ea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rPr>
                        <m:t>𝐼𝑀</m:t>
                      </m:r>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i="1">
                              <a:solidFill>
                                <a:schemeClr val="bg1"/>
                              </a:solidFill>
                              <a:latin typeface="Cambria Math" panose="02040503050406030204" pitchFamily="18" charset="0"/>
                              <a:ea typeface="Cambria Math" panose="02040503050406030204" pitchFamily="18" charset="0"/>
                            </a:rPr>
                            <m:t>𝐿</m:t>
                          </m:r>
                        </m:e>
                        <m:sub>
                          <m:r>
                            <a:rPr lang="en-US" sz="2400" b="0" i="1" smtClean="0">
                              <a:solidFill>
                                <a:schemeClr val="bg1"/>
                              </a:solidFill>
                              <a:latin typeface="Cambria Math" panose="02040503050406030204" pitchFamily="18" charset="0"/>
                              <a:ea typeface="Cambria Math" panose="02040503050406030204" pitchFamily="18" charset="0"/>
                            </a:rPr>
                            <m:t>𝑈</m:t>
                          </m:r>
                        </m:sub>
                      </m:sSub>
                      <m:r>
                        <a:rPr lang="en-US" sz="2400" i="1">
                          <a:solidFill>
                            <a:schemeClr val="bg1"/>
                          </a:solidFill>
                          <a:latin typeface="Cambria Math" panose="02040503050406030204" pitchFamily="18" charset="0"/>
                          <a:ea typeface="Cambria Math" panose="02040503050406030204" pitchFamily="18" charset="0"/>
                        </a:rPr>
                        <m:t>−2</m:t>
                      </m:r>
                      <m:r>
                        <a:rPr lang="en-US" sz="2400" i="1">
                          <a:solidFill>
                            <a:schemeClr val="bg1"/>
                          </a:solidFill>
                          <a:latin typeface="Cambria Math" panose="02040503050406030204" pitchFamily="18" charset="0"/>
                          <a:ea typeface="Cambria Math" panose="02040503050406030204" pitchFamily="18" charset="0"/>
                        </a:rPr>
                        <m:t>𝑃𝐿</m:t>
                      </m:r>
                      <m:r>
                        <a:rPr lang="en-US" sz="2400" i="1">
                          <a:solidFill>
                            <a:schemeClr val="bg1"/>
                          </a:solidFill>
                          <a:latin typeface="Cambria Math" panose="02040503050406030204" pitchFamily="18" charset="0"/>
                          <a:ea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rPr>
                        <m:t>𝑁𝐿</m:t>
                      </m:r>
                    </m:oMath>
                  </m:oMathPara>
                </a14:m>
                <a:endParaRPr lang="en-US" sz="2400" dirty="0">
                  <a:solidFill>
                    <a:schemeClr val="bg1"/>
                  </a:solidFill>
                </a:endParaRPr>
              </a:p>
            </p:txBody>
          </p:sp>
        </mc:Choice>
        <mc:Fallback xmlns="">
          <p:sp>
            <p:nvSpPr>
              <p:cNvPr id="40" name="TextBox 39">
                <a:extLst>
                  <a:ext uri="{FF2B5EF4-FFF2-40B4-BE49-F238E27FC236}">
                    <a16:creationId xmlns:a16="http://schemas.microsoft.com/office/drawing/2014/main" id="{A210771C-4D44-493F-B4F4-85C22076D99A}"/>
                  </a:ext>
                </a:extLst>
              </p:cNvPr>
              <p:cNvSpPr txBox="1">
                <a:spLocks noRot="1" noChangeAspect="1" noMove="1" noResize="1" noEditPoints="1" noAdjustHandles="1" noChangeArrowheads="1" noChangeShapeType="1" noTextEdit="1"/>
              </p:cNvSpPr>
              <p:nvPr/>
            </p:nvSpPr>
            <p:spPr>
              <a:xfrm>
                <a:off x="469017" y="3421456"/>
                <a:ext cx="10841125" cy="837345"/>
              </a:xfrm>
              <a:prstGeom prst="rect">
                <a:avLst/>
              </a:prstGeom>
              <a:blipFill>
                <a:blip r:embed="rId10"/>
                <a:stretch>
                  <a:fillRect/>
                </a:stretch>
              </a:blipFill>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401E669D-AFD0-44B4-BBF9-A9978C8CC2DE}"/>
              </a:ext>
            </a:extLst>
          </p:cNvPr>
          <p:cNvCxnSpPr>
            <a:cxnSpLocks/>
          </p:cNvCxnSpPr>
          <p:nvPr/>
        </p:nvCxnSpPr>
        <p:spPr>
          <a:xfrm>
            <a:off x="5851178" y="2557383"/>
            <a:ext cx="0" cy="79128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6A6FD1-2366-4182-8F6E-2FB88EAABA6C}"/>
              </a:ext>
            </a:extLst>
          </p:cNvPr>
          <p:cNvSpPr txBox="1"/>
          <p:nvPr/>
        </p:nvSpPr>
        <p:spPr>
          <a:xfrm>
            <a:off x="2827448" y="4514646"/>
            <a:ext cx="2294143" cy="830997"/>
          </a:xfrm>
          <a:prstGeom prst="rect">
            <a:avLst/>
          </a:prstGeom>
          <a:noFill/>
        </p:spPr>
        <p:txBody>
          <a:bodyPr wrap="square" rtlCol="0">
            <a:spAutoFit/>
          </a:bodyPr>
          <a:lstStyle/>
          <a:p>
            <a:pPr algn="ctr"/>
            <a:r>
              <a:rPr lang="en-US" sz="2400" dirty="0">
                <a:solidFill>
                  <a:schemeClr val="bg1"/>
                </a:solidFill>
                <a:latin typeface="Dubai" panose="020B0503030403030204" pitchFamily="34" charset="-78"/>
                <a:cs typeface="Dubai" panose="020B0503030403030204" pitchFamily="34" charset="-78"/>
              </a:rPr>
              <a:t>Input Electrical Power</a:t>
            </a:r>
          </a:p>
        </p:txBody>
      </p:sp>
      <p:cxnSp>
        <p:nvCxnSpPr>
          <p:cNvPr id="43" name="Straight Arrow Connector 42">
            <a:extLst>
              <a:ext uri="{FF2B5EF4-FFF2-40B4-BE49-F238E27FC236}">
                <a16:creationId xmlns:a16="http://schemas.microsoft.com/office/drawing/2014/main" id="{5C8C8BF2-435A-498F-AE32-4D7A46D7FF07}"/>
              </a:ext>
            </a:extLst>
          </p:cNvPr>
          <p:cNvCxnSpPr>
            <a:cxnSpLocks/>
            <a:stCxn id="42" idx="0"/>
          </p:cNvCxnSpPr>
          <p:nvPr/>
        </p:nvCxnSpPr>
        <p:spPr>
          <a:xfrm flipV="1">
            <a:off x="3974520" y="4069566"/>
            <a:ext cx="0" cy="44508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AAFB5DC-94D4-4669-9D1B-7BDD61805228}"/>
              </a:ext>
            </a:extLst>
          </p:cNvPr>
          <p:cNvSpPr txBox="1"/>
          <p:nvPr/>
        </p:nvSpPr>
        <p:spPr>
          <a:xfrm>
            <a:off x="3675181" y="2675083"/>
            <a:ext cx="2294143" cy="461665"/>
          </a:xfrm>
          <a:prstGeom prst="rect">
            <a:avLst/>
          </a:prstGeom>
          <a:noFill/>
        </p:spPr>
        <p:txBody>
          <a:bodyPr wrap="square" rtlCol="0">
            <a:spAutoFit/>
          </a:bodyPr>
          <a:lstStyle/>
          <a:p>
            <a:pPr algn="ctr"/>
            <a:r>
              <a:rPr lang="en-US" sz="2400" dirty="0">
                <a:solidFill>
                  <a:schemeClr val="bg1"/>
                </a:solidFill>
                <a:latin typeface="Dubai" panose="020B0503030403030204" pitchFamily="34" charset="-78"/>
                <a:cs typeface="Dubai" panose="020B0503030403030204" pitchFamily="34" charset="-78"/>
              </a:rPr>
              <a:t>Tx Gain</a:t>
            </a:r>
          </a:p>
        </p:txBody>
      </p:sp>
      <p:cxnSp>
        <p:nvCxnSpPr>
          <p:cNvPr id="47" name="Straight Arrow Connector 46">
            <a:extLst>
              <a:ext uri="{FF2B5EF4-FFF2-40B4-BE49-F238E27FC236}">
                <a16:creationId xmlns:a16="http://schemas.microsoft.com/office/drawing/2014/main" id="{A94BED77-0964-477F-88F3-725741F63D87}"/>
              </a:ext>
            </a:extLst>
          </p:cNvPr>
          <p:cNvCxnSpPr>
            <a:cxnSpLocks/>
          </p:cNvCxnSpPr>
          <p:nvPr/>
        </p:nvCxnSpPr>
        <p:spPr>
          <a:xfrm>
            <a:off x="4822252" y="3066848"/>
            <a:ext cx="0" cy="63883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CAF4C1B-7A2A-4599-808E-84E646BABE06}"/>
              </a:ext>
            </a:extLst>
          </p:cNvPr>
          <p:cNvSpPr txBox="1"/>
          <p:nvPr/>
        </p:nvSpPr>
        <p:spPr>
          <a:xfrm>
            <a:off x="6432685" y="2341704"/>
            <a:ext cx="2294143" cy="830997"/>
          </a:xfrm>
          <a:prstGeom prst="rect">
            <a:avLst/>
          </a:prstGeom>
          <a:noFill/>
        </p:spPr>
        <p:txBody>
          <a:bodyPr wrap="square" rtlCol="0">
            <a:spAutoFit/>
          </a:bodyPr>
          <a:lstStyle/>
          <a:p>
            <a:pPr algn="ctr"/>
            <a:r>
              <a:rPr lang="en-US" sz="2400" dirty="0">
                <a:solidFill>
                  <a:schemeClr val="bg1"/>
                </a:solidFill>
                <a:latin typeface="Dubai" panose="020B0503030403030204" pitchFamily="34" charset="-78"/>
                <a:cs typeface="Dubai" panose="020B0503030403030204" pitchFamily="34" charset="-78"/>
              </a:rPr>
              <a:t>Backscatter Node Gain</a:t>
            </a:r>
          </a:p>
        </p:txBody>
      </p:sp>
      <p:cxnSp>
        <p:nvCxnSpPr>
          <p:cNvPr id="49" name="Straight Arrow Connector 48">
            <a:extLst>
              <a:ext uri="{FF2B5EF4-FFF2-40B4-BE49-F238E27FC236}">
                <a16:creationId xmlns:a16="http://schemas.microsoft.com/office/drawing/2014/main" id="{4A541D7E-30C8-4675-B18C-841DD9E4296A}"/>
              </a:ext>
            </a:extLst>
          </p:cNvPr>
          <p:cNvCxnSpPr>
            <a:cxnSpLocks/>
          </p:cNvCxnSpPr>
          <p:nvPr/>
        </p:nvCxnSpPr>
        <p:spPr>
          <a:xfrm>
            <a:off x="7579757" y="3090657"/>
            <a:ext cx="0" cy="63883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175CC979-88C9-447D-82F6-33DF647DD802}"/>
              </a:ext>
            </a:extLst>
          </p:cNvPr>
          <p:cNvSpPr txBox="1"/>
          <p:nvPr/>
        </p:nvSpPr>
        <p:spPr>
          <a:xfrm>
            <a:off x="7723306" y="4576554"/>
            <a:ext cx="2294143" cy="830997"/>
          </a:xfrm>
          <a:prstGeom prst="rect">
            <a:avLst/>
          </a:prstGeom>
          <a:noFill/>
        </p:spPr>
        <p:txBody>
          <a:bodyPr wrap="square" rtlCol="0">
            <a:spAutoFit/>
          </a:bodyPr>
          <a:lstStyle/>
          <a:p>
            <a:pPr algn="ctr"/>
            <a:r>
              <a:rPr lang="en-US" sz="2400" dirty="0">
                <a:solidFill>
                  <a:schemeClr val="bg1"/>
                </a:solidFill>
                <a:latin typeface="Dubai" panose="020B0503030403030204" pitchFamily="34" charset="-78"/>
                <a:cs typeface="Dubai" panose="020B0503030403030204" pitchFamily="34" charset="-78"/>
              </a:rPr>
              <a:t>Impedance Mismatch</a:t>
            </a:r>
          </a:p>
        </p:txBody>
      </p:sp>
      <p:cxnSp>
        <p:nvCxnSpPr>
          <p:cNvPr id="51" name="Straight Arrow Connector 50">
            <a:extLst>
              <a:ext uri="{FF2B5EF4-FFF2-40B4-BE49-F238E27FC236}">
                <a16:creationId xmlns:a16="http://schemas.microsoft.com/office/drawing/2014/main" id="{75EE3C4F-CA06-401E-8A4C-86B1292260D3}"/>
              </a:ext>
            </a:extLst>
          </p:cNvPr>
          <p:cNvCxnSpPr>
            <a:cxnSpLocks/>
            <a:stCxn id="50" idx="0"/>
          </p:cNvCxnSpPr>
          <p:nvPr/>
        </p:nvCxnSpPr>
        <p:spPr>
          <a:xfrm flipV="1">
            <a:off x="8870378" y="4131474"/>
            <a:ext cx="0" cy="44508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CB1F659-DC04-4903-BFE5-D9B6FB4CC492}"/>
              </a:ext>
            </a:extLst>
          </p:cNvPr>
          <p:cNvSpPr txBox="1"/>
          <p:nvPr/>
        </p:nvSpPr>
        <p:spPr>
          <a:xfrm>
            <a:off x="8780580" y="2694145"/>
            <a:ext cx="2294143" cy="461665"/>
          </a:xfrm>
          <a:prstGeom prst="rect">
            <a:avLst/>
          </a:prstGeom>
          <a:noFill/>
        </p:spPr>
        <p:txBody>
          <a:bodyPr wrap="square" rtlCol="0">
            <a:spAutoFit/>
          </a:bodyPr>
          <a:lstStyle/>
          <a:p>
            <a:pPr algn="ctr"/>
            <a:r>
              <a:rPr lang="en-US" sz="2400" dirty="0">
                <a:solidFill>
                  <a:schemeClr val="bg1"/>
                </a:solidFill>
                <a:latin typeface="Dubai" panose="020B0503030403030204" pitchFamily="34" charset="-78"/>
                <a:cs typeface="Dubai" panose="020B0503030403030204" pitchFamily="34" charset="-78"/>
              </a:rPr>
              <a:t>Pathloss</a:t>
            </a:r>
          </a:p>
        </p:txBody>
      </p:sp>
      <p:cxnSp>
        <p:nvCxnSpPr>
          <p:cNvPr id="56" name="Straight Arrow Connector 55">
            <a:extLst>
              <a:ext uri="{FF2B5EF4-FFF2-40B4-BE49-F238E27FC236}">
                <a16:creationId xmlns:a16="http://schemas.microsoft.com/office/drawing/2014/main" id="{634BDD24-BB94-4392-A362-4E343639B68C}"/>
              </a:ext>
            </a:extLst>
          </p:cNvPr>
          <p:cNvCxnSpPr>
            <a:cxnSpLocks/>
          </p:cNvCxnSpPr>
          <p:nvPr/>
        </p:nvCxnSpPr>
        <p:spPr>
          <a:xfrm>
            <a:off x="9918128" y="3172701"/>
            <a:ext cx="0" cy="49487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E8A24E74-B45A-4998-86D2-14286929E94B}"/>
              </a:ext>
            </a:extLst>
          </p:cNvPr>
          <p:cNvSpPr txBox="1"/>
          <p:nvPr/>
        </p:nvSpPr>
        <p:spPr>
          <a:xfrm>
            <a:off x="9575933" y="4538453"/>
            <a:ext cx="2294143" cy="461665"/>
          </a:xfrm>
          <a:prstGeom prst="rect">
            <a:avLst/>
          </a:prstGeom>
          <a:noFill/>
        </p:spPr>
        <p:txBody>
          <a:bodyPr wrap="square" rtlCol="0">
            <a:spAutoFit/>
          </a:bodyPr>
          <a:lstStyle/>
          <a:p>
            <a:pPr algn="ctr"/>
            <a:r>
              <a:rPr lang="en-US" sz="2400" dirty="0">
                <a:solidFill>
                  <a:schemeClr val="bg1"/>
                </a:solidFill>
                <a:latin typeface="Dubai" panose="020B0503030403030204" pitchFamily="34" charset="-78"/>
                <a:cs typeface="Dubai" panose="020B0503030403030204" pitchFamily="34" charset="-78"/>
              </a:rPr>
              <a:t>Noise</a:t>
            </a:r>
          </a:p>
        </p:txBody>
      </p:sp>
      <p:cxnSp>
        <p:nvCxnSpPr>
          <p:cNvPr id="58" name="Straight Arrow Connector 57">
            <a:extLst>
              <a:ext uri="{FF2B5EF4-FFF2-40B4-BE49-F238E27FC236}">
                <a16:creationId xmlns:a16="http://schemas.microsoft.com/office/drawing/2014/main" id="{BC3DCE04-6CF1-4A58-9AE8-37D1CCE611BE}"/>
              </a:ext>
            </a:extLst>
          </p:cNvPr>
          <p:cNvCxnSpPr>
            <a:cxnSpLocks/>
            <a:stCxn id="57" idx="0"/>
          </p:cNvCxnSpPr>
          <p:nvPr/>
        </p:nvCxnSpPr>
        <p:spPr>
          <a:xfrm flipV="1">
            <a:off x="10723005" y="4093373"/>
            <a:ext cx="0" cy="44508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665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41"/>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74"/>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87"/>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87" grpId="0"/>
      <p:bldP spid="2" grpId="0"/>
      <p:bldP spid="36" grpId="0"/>
      <p:bldP spid="37" grpId="0"/>
      <p:bldP spid="38" grpId="0"/>
      <p:bldP spid="39" grpId="0"/>
      <p:bldP spid="40" grpId="0"/>
      <p:bldP spid="42" grpId="0"/>
      <p:bldP spid="44" grpId="0"/>
      <p:bldP spid="48" grpId="0"/>
      <p:bldP spid="50" grpId="0"/>
      <p:bldP spid="55"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C73717F-AA0A-5C71-70E3-7E29749653F0}"/>
              </a:ext>
            </a:extLst>
          </p:cNvPr>
          <p:cNvSpPr txBox="1">
            <a:spLocks/>
          </p:cNvSpPr>
          <p:nvPr/>
        </p:nvSpPr>
        <p:spPr>
          <a:xfrm>
            <a:off x="365677" y="162312"/>
            <a:ext cx="11548152" cy="76503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US" sz="4000" dirty="0">
                <a:latin typeface="Dubai" panose="020B0503030403030204" pitchFamily="34" charset="-78"/>
                <a:cs typeface="Dubai" panose="020B0503030403030204" pitchFamily="34" charset="-78"/>
              </a:rPr>
              <a:t>How far can we Communicate using Underwater Backscatter?</a:t>
            </a:r>
          </a:p>
        </p:txBody>
      </p:sp>
      <p:pic>
        <p:nvPicPr>
          <p:cNvPr id="3" name="Picture 2">
            <a:extLst>
              <a:ext uri="{FF2B5EF4-FFF2-40B4-BE49-F238E27FC236}">
                <a16:creationId xmlns:a16="http://schemas.microsoft.com/office/drawing/2014/main" id="{EA678C8A-7065-476A-98A6-F1338EE75F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880" y="1179706"/>
            <a:ext cx="8755380" cy="5084783"/>
          </a:xfrm>
          <a:prstGeom prst="rect">
            <a:avLst/>
          </a:prstGeom>
        </p:spPr>
      </p:pic>
      <p:pic>
        <p:nvPicPr>
          <p:cNvPr id="7" name="Picture 6">
            <a:extLst>
              <a:ext uri="{FF2B5EF4-FFF2-40B4-BE49-F238E27FC236}">
                <a16:creationId xmlns:a16="http://schemas.microsoft.com/office/drawing/2014/main" id="{E275823D-2EBC-44F9-8FC6-98C98E046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1285" y="3366094"/>
            <a:ext cx="4387250" cy="2216292"/>
          </a:xfrm>
          <a:prstGeom prst="rect">
            <a:avLst/>
          </a:prstGeom>
        </p:spPr>
      </p:pic>
      <p:pic>
        <p:nvPicPr>
          <p:cNvPr id="11" name="Picture 10">
            <a:extLst>
              <a:ext uri="{FF2B5EF4-FFF2-40B4-BE49-F238E27FC236}">
                <a16:creationId xmlns:a16="http://schemas.microsoft.com/office/drawing/2014/main" id="{2CF6C26C-3876-4E42-B944-034329DC29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8525" y="1874520"/>
            <a:ext cx="6867755" cy="3474720"/>
          </a:xfrm>
          <a:prstGeom prst="rect">
            <a:avLst/>
          </a:prstGeom>
        </p:spPr>
      </p:pic>
      <p:pic>
        <p:nvPicPr>
          <p:cNvPr id="15" name="Picture 14">
            <a:extLst>
              <a:ext uri="{FF2B5EF4-FFF2-40B4-BE49-F238E27FC236}">
                <a16:creationId xmlns:a16="http://schemas.microsoft.com/office/drawing/2014/main" id="{FFC65030-C7BB-4556-99BF-78DE55C063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6705" y="1417320"/>
            <a:ext cx="7121399" cy="3850923"/>
          </a:xfrm>
          <a:prstGeom prst="rect">
            <a:avLst/>
          </a:prstGeom>
        </p:spPr>
      </p:pic>
      <p:sp>
        <p:nvSpPr>
          <p:cNvPr id="2" name="TextBox 1">
            <a:extLst>
              <a:ext uri="{FF2B5EF4-FFF2-40B4-BE49-F238E27FC236}">
                <a16:creationId xmlns:a16="http://schemas.microsoft.com/office/drawing/2014/main" id="{27CE9405-6E6C-40FA-9155-AD604CC5919B}"/>
              </a:ext>
            </a:extLst>
          </p:cNvPr>
          <p:cNvSpPr txBox="1"/>
          <p:nvPr/>
        </p:nvSpPr>
        <p:spPr>
          <a:xfrm>
            <a:off x="8563230" y="1546510"/>
            <a:ext cx="932938" cy="430887"/>
          </a:xfrm>
          <a:prstGeom prst="rect">
            <a:avLst/>
          </a:prstGeom>
          <a:solidFill>
            <a:srgbClr val="000000"/>
          </a:solidFill>
        </p:spPr>
        <p:txBody>
          <a:bodyPr wrap="square" rtlCol="0">
            <a:spAutoFit/>
          </a:bodyPr>
          <a:lstStyle/>
          <a:p>
            <a:r>
              <a:rPr lang="en-US" sz="2200" dirty="0">
                <a:solidFill>
                  <a:schemeClr val="bg1"/>
                </a:solidFill>
                <a:latin typeface="Dubai" panose="020B0503030403030204" pitchFamily="34" charset="-78"/>
                <a:cs typeface="Dubai" panose="020B0503030403030204" pitchFamily="34" charset="-78"/>
              </a:rPr>
              <a:t>= 0 dB</a:t>
            </a:r>
          </a:p>
        </p:txBody>
      </p:sp>
    </p:spTree>
    <p:custDataLst>
      <p:tags r:id="rId1"/>
    </p:custDataLst>
    <p:extLst>
      <p:ext uri="{BB962C8B-B14F-4D97-AF65-F5344CB8AC3E}">
        <p14:creationId xmlns:p14="http://schemas.microsoft.com/office/powerpoint/2010/main" val="253271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1AB967-B718-1157-FBC0-9CADF4D4EE81}"/>
              </a:ext>
            </a:extLst>
          </p:cNvPr>
          <p:cNvSpPr>
            <a:spLocks noGrp="1"/>
          </p:cNvSpPr>
          <p:nvPr>
            <p:ph type="title"/>
          </p:nvPr>
        </p:nvSpPr>
        <p:spPr>
          <a:xfrm>
            <a:off x="321924" y="136525"/>
            <a:ext cx="11548152" cy="765032"/>
          </a:xfrm>
        </p:spPr>
        <p:txBody>
          <a:bodyPr>
            <a:normAutofit/>
          </a:bodyPr>
          <a:lstStyle/>
          <a:p>
            <a:pPr algn="ctr"/>
            <a:r>
              <a:rPr lang="en-US" sz="4000" dirty="0">
                <a:latin typeface="Dubai" panose="020B0503030403030204" pitchFamily="34" charset="-78"/>
                <a:cs typeface="Dubai" panose="020B0503030403030204" pitchFamily="34" charset="-78"/>
              </a:rPr>
              <a:t>Link-Budget Tool</a:t>
            </a:r>
          </a:p>
        </p:txBody>
      </p:sp>
      <p:pic>
        <p:nvPicPr>
          <p:cNvPr id="3" name="link-budget-tool_v4">
            <a:hlinkClick r:id="" action="ppaction://media"/>
            <a:extLst>
              <a:ext uri="{FF2B5EF4-FFF2-40B4-BE49-F238E27FC236}">
                <a16:creationId xmlns:a16="http://schemas.microsoft.com/office/drawing/2014/main" id="{BE801883-F15B-4C80-B10D-E85AE6062C0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75765" y="752362"/>
            <a:ext cx="9993854" cy="5621544"/>
          </a:xfrm>
          <a:prstGeom prst="rect">
            <a:avLst/>
          </a:prstGeom>
        </p:spPr>
      </p:pic>
    </p:spTree>
    <p:extLst>
      <p:ext uri="{BB962C8B-B14F-4D97-AF65-F5344CB8AC3E}">
        <p14:creationId xmlns:p14="http://schemas.microsoft.com/office/powerpoint/2010/main" val="368728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DA9FBC92-47AD-4FFC-85E4-7CD072676ABE}"/>
              </a:ext>
            </a:extLst>
          </p:cNvPr>
          <p:cNvSpPr>
            <a:spLocks noGrp="1"/>
          </p:cNvSpPr>
          <p:nvPr>
            <p:ph type="title"/>
          </p:nvPr>
        </p:nvSpPr>
        <p:spPr>
          <a:xfrm>
            <a:off x="321924" y="136525"/>
            <a:ext cx="11548152" cy="765032"/>
          </a:xfrm>
        </p:spPr>
        <p:txBody>
          <a:bodyPr>
            <a:normAutofit/>
          </a:bodyPr>
          <a:lstStyle/>
          <a:p>
            <a:pPr algn="ctr"/>
            <a:r>
              <a:rPr lang="en-US" sz="4000" dirty="0">
                <a:latin typeface="Dubai" panose="020B0503030403030204" pitchFamily="34" charset="-78"/>
                <a:cs typeface="Dubai" panose="020B0503030403030204" pitchFamily="34" charset="-78"/>
              </a:rPr>
              <a:t>End-to-End Link Budget Model</a:t>
            </a:r>
          </a:p>
        </p:txBody>
      </p:sp>
      <p:sp>
        <p:nvSpPr>
          <p:cNvPr id="22" name="Content Placeholder 2">
            <a:extLst>
              <a:ext uri="{FF2B5EF4-FFF2-40B4-BE49-F238E27FC236}">
                <a16:creationId xmlns:a16="http://schemas.microsoft.com/office/drawing/2014/main" id="{53AF6756-B13D-402C-95FB-B720F3A19AF2}"/>
              </a:ext>
            </a:extLst>
          </p:cNvPr>
          <p:cNvSpPr>
            <a:spLocks noGrp="1"/>
          </p:cNvSpPr>
          <p:nvPr>
            <p:ph idx="1"/>
          </p:nvPr>
        </p:nvSpPr>
        <p:spPr>
          <a:xfrm>
            <a:off x="172987" y="1022821"/>
            <a:ext cx="7761381" cy="5127701"/>
          </a:xfrm>
        </p:spPr>
        <p:txBody>
          <a:bodyPr>
            <a:normAutofit fontScale="92500" lnSpcReduction="20000"/>
          </a:bodyPr>
          <a:lstStyle/>
          <a:p>
            <a:pPr>
              <a:spcAft>
                <a:spcPts val="3000"/>
              </a:spcAft>
            </a:pPr>
            <a:r>
              <a:rPr lang="en-US" sz="2600" dirty="0">
                <a:latin typeface="Dubai" panose="020B0503030403030204" pitchFamily="34" charset="-78"/>
                <a:cs typeface="Dubai" panose="020B0503030403030204" pitchFamily="34" charset="-78"/>
              </a:rPr>
              <a:t>First closed-form </a:t>
            </a:r>
            <a:r>
              <a:rPr lang="en-US" sz="2600" dirty="0">
                <a:solidFill>
                  <a:srgbClr val="FFC000"/>
                </a:solidFill>
                <a:latin typeface="Dubai" panose="020B0503030403030204" pitchFamily="34" charset="-78"/>
                <a:cs typeface="Dubai" panose="020B0503030403030204" pitchFamily="34" charset="-78"/>
              </a:rPr>
              <a:t>analytical model </a:t>
            </a:r>
            <a:r>
              <a:rPr lang="en-US" sz="2600" dirty="0">
                <a:latin typeface="Dubai" panose="020B0503030403030204" pitchFamily="34" charset="-78"/>
                <a:cs typeface="Dubai" panose="020B0503030403030204" pitchFamily="34" charset="-78"/>
              </a:rPr>
              <a:t>of underwater backscatter</a:t>
            </a:r>
          </a:p>
          <a:p>
            <a:pPr>
              <a:spcAft>
                <a:spcPts val="3000"/>
              </a:spcAft>
            </a:pPr>
            <a:r>
              <a:rPr lang="en-US" sz="2600" dirty="0">
                <a:latin typeface="Dubai" panose="020B0503030403030204" pitchFamily="34" charset="-78"/>
                <a:cs typeface="Dubai" panose="020B0503030403030204" pitchFamily="34" charset="-78"/>
              </a:rPr>
              <a:t>Validated through empirical and numerical evaluation with a median error of </a:t>
            </a:r>
            <a:r>
              <a:rPr lang="en-US" sz="2600" dirty="0">
                <a:solidFill>
                  <a:srgbClr val="FFC000"/>
                </a:solidFill>
                <a:latin typeface="Dubai" panose="020B0503030403030204" pitchFamily="34" charset="-78"/>
                <a:cs typeface="Dubai" panose="020B0503030403030204" pitchFamily="34" charset="-78"/>
              </a:rPr>
              <a:t>&lt;0.76dB </a:t>
            </a:r>
            <a:r>
              <a:rPr lang="en-US" sz="2600" dirty="0">
                <a:latin typeface="Dubai" panose="020B0503030403030204" pitchFamily="34" charset="-78"/>
                <a:cs typeface="Dubai" panose="020B0503030403030204" pitchFamily="34" charset="-78"/>
              </a:rPr>
              <a:t>across frequencies</a:t>
            </a:r>
          </a:p>
          <a:p>
            <a:pPr>
              <a:spcAft>
                <a:spcPts val="3000"/>
              </a:spcAft>
            </a:pPr>
            <a:r>
              <a:rPr lang="en-US" sz="2600" dirty="0">
                <a:latin typeface="Dubai" panose="020B0503030403030204" pitchFamily="34" charset="-78"/>
                <a:cs typeface="Dubai" panose="020B0503030403030204" pitchFamily="34" charset="-78"/>
              </a:rPr>
              <a:t>Shows that the backscatter range can be extended to </a:t>
            </a:r>
            <a:r>
              <a:rPr lang="en-US" sz="2600" dirty="0">
                <a:solidFill>
                  <a:srgbClr val="FFC000"/>
                </a:solidFill>
                <a:latin typeface="Dubai" panose="020B0503030403030204" pitchFamily="34" charset="-78"/>
                <a:cs typeface="Dubai" panose="020B0503030403030204" pitchFamily="34" charset="-78"/>
              </a:rPr>
              <a:t>several kilometers</a:t>
            </a:r>
          </a:p>
          <a:p>
            <a:pPr>
              <a:spcAft>
                <a:spcPts val="3000"/>
              </a:spcAft>
            </a:pPr>
            <a:r>
              <a:rPr lang="en-US" sz="2600" dirty="0">
                <a:latin typeface="Dubai" panose="020B0503030403030204" pitchFamily="34" charset="-78"/>
                <a:cs typeface="Dubai" panose="020B0503030403030204" pitchFamily="34" charset="-78"/>
              </a:rPr>
              <a:t>An interactive </a:t>
            </a:r>
            <a:r>
              <a:rPr lang="en-US" sz="2600" dirty="0">
                <a:solidFill>
                  <a:srgbClr val="FFB842"/>
                </a:solidFill>
                <a:latin typeface="Dubai" panose="020B0503030403030204" pitchFamily="34" charset="-78"/>
                <a:cs typeface="Dubai" panose="020B0503030403030204" pitchFamily="34" charset="-78"/>
              </a:rPr>
              <a:t>open-source </a:t>
            </a:r>
            <a:r>
              <a:rPr lang="en-US" sz="2600" dirty="0">
                <a:latin typeface="Dubai" panose="020B0503030403030204" pitchFamily="34" charset="-78"/>
                <a:cs typeface="Dubai" panose="020B0503030403030204" pitchFamily="34" charset="-78"/>
              </a:rPr>
              <a:t>tool to study backscatter systems: </a:t>
            </a:r>
            <a:r>
              <a:rPr lang="en-US" sz="2600" dirty="0">
                <a:latin typeface="Dubai" panose="020B0503030403030204" pitchFamily="34" charset="-78"/>
                <a:cs typeface="Dubai" panose="020B0503030403030204" pitchFamily="34" charset="-78"/>
                <a:hlinkClick r:id="rId4"/>
              </a:rPr>
              <a:t>https://github.com/signalkinetics/linkbudget</a:t>
            </a:r>
            <a:endParaRPr lang="en-US" sz="2600" dirty="0">
              <a:latin typeface="Dubai" panose="020B0503030403030204" pitchFamily="34" charset="-78"/>
              <a:cs typeface="Dubai" panose="020B0503030403030204" pitchFamily="34" charset="-78"/>
            </a:endParaRPr>
          </a:p>
          <a:p>
            <a:pPr>
              <a:spcBef>
                <a:spcPts val="2000"/>
              </a:spcBef>
            </a:pPr>
            <a:r>
              <a:rPr lang="en-US" sz="2600" dirty="0">
                <a:latin typeface="Dubai" panose="020B0503030403030204" pitchFamily="34" charset="-78"/>
                <a:cs typeface="Dubai" panose="020B0503030403030204" pitchFamily="34" charset="-78"/>
              </a:rPr>
              <a:t>Datasets (1,500+ experimental trials) &amp; Open-Source Code</a:t>
            </a:r>
            <a:r>
              <a:rPr lang="en-US" sz="2600" dirty="0">
                <a:solidFill>
                  <a:schemeClr val="bg1">
                    <a:lumMod val="75000"/>
                  </a:schemeClr>
                </a:solidFill>
                <a:latin typeface="Dubai" panose="020B0503030403030204" pitchFamily="34" charset="-78"/>
                <a:cs typeface="Dubai" panose="020B0503030403030204" pitchFamily="34" charset="-78"/>
              </a:rPr>
              <a:t> </a:t>
            </a:r>
            <a:r>
              <a:rPr lang="en-US" sz="2200" dirty="0">
                <a:solidFill>
                  <a:schemeClr val="bg1">
                    <a:lumMod val="75000"/>
                  </a:schemeClr>
                </a:solidFill>
                <a:latin typeface="Dubai" panose="020B0503030403030204" pitchFamily="34" charset="-78"/>
                <a:cs typeface="Dubai" panose="020B0503030403030204" pitchFamily="34" charset="-78"/>
              </a:rPr>
              <a:t>[SIGCOMM’23]</a:t>
            </a:r>
            <a:r>
              <a:rPr lang="en-US" sz="2200" dirty="0">
                <a:latin typeface="Dubai" panose="020B0503030403030204" pitchFamily="34" charset="-78"/>
                <a:cs typeface="Dubai" panose="020B0503030403030204" pitchFamily="34" charset="-78"/>
              </a:rPr>
              <a:t>: </a:t>
            </a:r>
            <a:r>
              <a:rPr lang="en-US" sz="2600" dirty="0">
                <a:latin typeface="Dubai" panose="020B0503030403030204" pitchFamily="34" charset="-78"/>
                <a:cs typeface="Dubai" panose="020B0503030403030204" pitchFamily="34" charset="-78"/>
                <a:hlinkClick r:id="rId5"/>
              </a:rPr>
              <a:t>https://github.com/signalkinetics/vab</a:t>
            </a:r>
            <a:endParaRPr lang="en-US" sz="2600" dirty="0">
              <a:latin typeface="Dubai" panose="020B0503030403030204" pitchFamily="34" charset="-78"/>
              <a:cs typeface="Dubai" panose="020B0503030403030204" pitchFamily="34" charset="-78"/>
            </a:endParaRPr>
          </a:p>
          <a:p>
            <a:endParaRPr lang="en-US" dirty="0">
              <a:solidFill>
                <a:srgbClr val="FFC000"/>
              </a:solidFill>
              <a:latin typeface="Dubai" panose="020B0503030403030204" pitchFamily="34" charset="-78"/>
              <a:cs typeface="Dubai" panose="020B0503030403030204" pitchFamily="34" charset="-78"/>
            </a:endParaRPr>
          </a:p>
        </p:txBody>
      </p:sp>
      <p:grpSp>
        <p:nvGrpSpPr>
          <p:cNvPr id="2" name="Group 1">
            <a:extLst>
              <a:ext uri="{FF2B5EF4-FFF2-40B4-BE49-F238E27FC236}">
                <a16:creationId xmlns:a16="http://schemas.microsoft.com/office/drawing/2014/main" id="{33B2423B-9E07-44C7-929E-9C6EFBEC38C0}"/>
              </a:ext>
            </a:extLst>
          </p:cNvPr>
          <p:cNvGrpSpPr/>
          <p:nvPr/>
        </p:nvGrpSpPr>
        <p:grpSpPr>
          <a:xfrm>
            <a:off x="7477122" y="1928820"/>
            <a:ext cx="4552377" cy="2958770"/>
            <a:chOff x="6490797" y="1264150"/>
            <a:chExt cx="5686343" cy="3421175"/>
          </a:xfrm>
        </p:grpSpPr>
        <p:grpSp>
          <p:nvGrpSpPr>
            <p:cNvPr id="13" name="Group 12">
              <a:extLst>
                <a:ext uri="{FF2B5EF4-FFF2-40B4-BE49-F238E27FC236}">
                  <a16:creationId xmlns:a16="http://schemas.microsoft.com/office/drawing/2014/main" id="{1E58DA40-958C-4F3A-94EB-A2D8AED0A13A}"/>
                </a:ext>
              </a:extLst>
            </p:cNvPr>
            <p:cNvGrpSpPr/>
            <p:nvPr/>
          </p:nvGrpSpPr>
          <p:grpSpPr>
            <a:xfrm>
              <a:off x="6888058" y="1961920"/>
              <a:ext cx="5289082" cy="2723405"/>
              <a:chOff x="8464630" y="1552197"/>
              <a:chExt cx="3501643" cy="1681028"/>
            </a:xfrm>
          </p:grpSpPr>
          <p:grpSp>
            <p:nvGrpSpPr>
              <p:cNvPr id="14" name="Group 13">
                <a:extLst>
                  <a:ext uri="{FF2B5EF4-FFF2-40B4-BE49-F238E27FC236}">
                    <a16:creationId xmlns:a16="http://schemas.microsoft.com/office/drawing/2014/main" id="{A4DEA392-1320-44DD-927D-2043EAA59C0C}"/>
                  </a:ext>
                </a:extLst>
              </p:cNvPr>
              <p:cNvGrpSpPr/>
              <p:nvPr/>
            </p:nvGrpSpPr>
            <p:grpSpPr>
              <a:xfrm rot="1376670">
                <a:off x="8928754" y="1817772"/>
                <a:ext cx="1462048" cy="433402"/>
                <a:chOff x="9338228" y="1129824"/>
                <a:chExt cx="2123338" cy="629434"/>
              </a:xfrm>
            </p:grpSpPr>
            <p:pic>
              <p:nvPicPr>
                <p:cNvPr id="36" name="Graphic 35">
                  <a:extLst>
                    <a:ext uri="{FF2B5EF4-FFF2-40B4-BE49-F238E27FC236}">
                      <a16:creationId xmlns:a16="http://schemas.microsoft.com/office/drawing/2014/main" id="{7374AEB2-26DB-49A5-A5C0-53B78AC1B1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8228" y="1129824"/>
                  <a:ext cx="1888301" cy="629434"/>
                </a:xfrm>
                <a:prstGeom prst="rect">
                  <a:avLst/>
                </a:prstGeom>
              </p:spPr>
            </p:pic>
            <p:cxnSp>
              <p:nvCxnSpPr>
                <p:cNvPr id="37" name="Straight Arrow Connector 36">
                  <a:extLst>
                    <a:ext uri="{FF2B5EF4-FFF2-40B4-BE49-F238E27FC236}">
                      <a16:creationId xmlns:a16="http://schemas.microsoft.com/office/drawing/2014/main" id="{90963A7E-2A60-41D0-B97F-600D9E688BC5}"/>
                    </a:ext>
                  </a:extLst>
                </p:cNvPr>
                <p:cNvCxnSpPr>
                  <a:cxnSpLocks/>
                </p:cNvCxnSpPr>
                <p:nvPr/>
              </p:nvCxnSpPr>
              <p:spPr>
                <a:xfrm>
                  <a:off x="9390998" y="1429378"/>
                  <a:ext cx="2070568"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F2567A14-00CD-4B2D-9EAF-668AB8E344DF}"/>
                  </a:ext>
                </a:extLst>
              </p:cNvPr>
              <p:cNvGrpSpPr/>
              <p:nvPr/>
            </p:nvGrpSpPr>
            <p:grpSpPr>
              <a:xfrm>
                <a:off x="8464630" y="2551967"/>
                <a:ext cx="1879159" cy="681258"/>
                <a:chOff x="8132431" y="2126407"/>
                <a:chExt cx="2487715" cy="901879"/>
              </a:xfrm>
            </p:grpSpPr>
            <p:pic>
              <p:nvPicPr>
                <p:cNvPr id="33" name="Picture 3">
                  <a:extLst>
                    <a:ext uri="{FF2B5EF4-FFF2-40B4-BE49-F238E27FC236}">
                      <a16:creationId xmlns:a16="http://schemas.microsoft.com/office/drawing/2014/main" id="{11555125-51FF-4A7D-AA65-DB74FED782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2431" y="2214652"/>
                  <a:ext cx="426531" cy="813634"/>
                </a:xfrm>
                <a:prstGeom prst="rect">
                  <a:avLst/>
                </a:prstGeom>
                <a:noFill/>
                <a:extLst>
                  <a:ext uri="{909E8E84-426E-40DD-AFC4-6F175D3DCCD1}">
                    <a14:hiddenFill xmlns:a14="http://schemas.microsoft.com/office/drawing/2010/main">
                      <a:solidFill>
                        <a:srgbClr val="FFFFFF"/>
                      </a:solidFill>
                    </a14:hiddenFill>
                  </a:ext>
                </a:extLst>
              </p:spPr>
            </p:pic>
            <p:pic>
              <p:nvPicPr>
                <p:cNvPr id="34" name="Graphic 33">
                  <a:extLst>
                    <a:ext uri="{FF2B5EF4-FFF2-40B4-BE49-F238E27FC236}">
                      <a16:creationId xmlns:a16="http://schemas.microsoft.com/office/drawing/2014/main" id="{CDB38B19-6266-4568-85C7-2B2413831D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630128">
                  <a:off x="8734758" y="2126407"/>
                  <a:ext cx="1885388" cy="629434"/>
                </a:xfrm>
                <a:prstGeom prst="rect">
                  <a:avLst/>
                </a:prstGeom>
              </p:spPr>
            </p:pic>
            <p:cxnSp>
              <p:nvCxnSpPr>
                <p:cNvPr id="35" name="Straight Arrow Connector 34">
                  <a:extLst>
                    <a:ext uri="{FF2B5EF4-FFF2-40B4-BE49-F238E27FC236}">
                      <a16:creationId xmlns:a16="http://schemas.microsoft.com/office/drawing/2014/main" id="{29AA5722-DDCA-44B4-BD61-C6BE32930F03}"/>
                    </a:ext>
                  </a:extLst>
                </p:cNvPr>
                <p:cNvCxnSpPr>
                  <a:cxnSpLocks/>
                </p:cNvCxnSpPr>
                <p:nvPr/>
              </p:nvCxnSpPr>
              <p:spPr>
                <a:xfrm flipH="1">
                  <a:off x="8658718" y="2180067"/>
                  <a:ext cx="1953748" cy="540116"/>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16" name="Graphic 15">
                <a:extLst>
                  <a:ext uri="{FF2B5EF4-FFF2-40B4-BE49-F238E27FC236}">
                    <a16:creationId xmlns:a16="http://schemas.microsoft.com/office/drawing/2014/main" id="{88EE696E-2B02-489F-994F-3A4B638440BC}"/>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t="28931" b="47398"/>
              <a:stretch/>
            </p:blipFill>
            <p:spPr>
              <a:xfrm>
                <a:off x="10876509" y="2302422"/>
                <a:ext cx="556512" cy="209799"/>
              </a:xfrm>
              <a:prstGeom prst="rect">
                <a:avLst/>
              </a:prstGeom>
            </p:spPr>
          </p:pic>
          <p:pic>
            <p:nvPicPr>
              <p:cNvPr id="23" name="Graphic 22">
                <a:extLst>
                  <a:ext uri="{FF2B5EF4-FFF2-40B4-BE49-F238E27FC236}">
                    <a16:creationId xmlns:a16="http://schemas.microsoft.com/office/drawing/2014/main" id="{6AA17AF0-2492-4CF7-BBA4-1C39B1559C08}"/>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b="55852"/>
              <a:stretch/>
            </p:blipFill>
            <p:spPr>
              <a:xfrm>
                <a:off x="10876893" y="2285834"/>
                <a:ext cx="557112" cy="179152"/>
              </a:xfrm>
              <a:prstGeom prst="rect">
                <a:avLst/>
              </a:prstGeom>
            </p:spPr>
          </p:pic>
          <p:sp>
            <p:nvSpPr>
              <p:cNvPr id="24" name="Rectangle 23">
                <a:extLst>
                  <a:ext uri="{FF2B5EF4-FFF2-40B4-BE49-F238E27FC236}">
                    <a16:creationId xmlns:a16="http://schemas.microsoft.com/office/drawing/2014/main" id="{AB5504C7-5C97-4E5C-92FA-9E8EF8B5B174}"/>
                  </a:ext>
                </a:extLst>
              </p:cNvPr>
              <p:cNvSpPr/>
              <p:nvPr/>
            </p:nvSpPr>
            <p:spPr>
              <a:xfrm>
                <a:off x="11451613" y="2504923"/>
                <a:ext cx="147057" cy="29696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cxnSp>
            <p:nvCxnSpPr>
              <p:cNvPr id="25" name="Connector: Elbow 24">
                <a:extLst>
                  <a:ext uri="{FF2B5EF4-FFF2-40B4-BE49-F238E27FC236}">
                    <a16:creationId xmlns:a16="http://schemas.microsoft.com/office/drawing/2014/main" id="{2DCCE7BE-D8AE-4434-A8ED-92BAD5C02CB1}"/>
                  </a:ext>
                </a:extLst>
              </p:cNvPr>
              <p:cNvCxnSpPr>
                <a:cxnSpLocks/>
                <a:endCxn id="24" idx="0"/>
              </p:cNvCxnSpPr>
              <p:nvPr/>
            </p:nvCxnSpPr>
            <p:spPr>
              <a:xfrm>
                <a:off x="11359492" y="2404050"/>
                <a:ext cx="165649" cy="100873"/>
              </a:xfrm>
              <a:prstGeom prst="bentConnector2">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060D498-B7F9-45BD-B0A4-916197EF2344}"/>
                  </a:ext>
                </a:extLst>
              </p:cNvPr>
              <p:cNvCxnSpPr>
                <a:cxnSpLocks/>
                <a:stCxn id="24" idx="2"/>
              </p:cNvCxnSpPr>
              <p:nvPr/>
            </p:nvCxnSpPr>
            <p:spPr>
              <a:xfrm>
                <a:off x="11525141" y="2801890"/>
                <a:ext cx="0" cy="21690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6D63976-2D94-4992-B137-F6482E351B85}"/>
                  </a:ext>
                </a:extLst>
              </p:cNvPr>
              <p:cNvCxnSpPr>
                <a:cxnSpLocks/>
              </p:cNvCxnSpPr>
              <p:nvPr/>
            </p:nvCxnSpPr>
            <p:spPr>
              <a:xfrm>
                <a:off x="11367329" y="3017529"/>
                <a:ext cx="31562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F3B0D61-7377-4E4A-8563-7B6D4C9C3C6F}"/>
                  </a:ext>
                </a:extLst>
              </p:cNvPr>
              <p:cNvCxnSpPr>
                <a:cxnSpLocks/>
              </p:cNvCxnSpPr>
              <p:nvPr/>
            </p:nvCxnSpPr>
            <p:spPr>
              <a:xfrm>
                <a:off x="11420567" y="3065710"/>
                <a:ext cx="21084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C563240-2E0E-435C-BBEF-504F2F383607}"/>
                  </a:ext>
                </a:extLst>
              </p:cNvPr>
              <p:cNvCxnSpPr>
                <a:cxnSpLocks/>
              </p:cNvCxnSpPr>
              <p:nvPr/>
            </p:nvCxnSpPr>
            <p:spPr>
              <a:xfrm>
                <a:off x="11473392" y="3123592"/>
                <a:ext cx="9850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53D2746-C7CD-4565-BC04-D5EF6AEA402F}"/>
                      </a:ext>
                    </a:extLst>
                  </p:cNvPr>
                  <p:cNvSpPr txBox="1"/>
                  <p:nvPr/>
                </p:nvSpPr>
                <p:spPr>
                  <a:xfrm>
                    <a:off x="11626892" y="2460809"/>
                    <a:ext cx="339381" cy="368814"/>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𝑍</m:t>
                              </m:r>
                            </m:e>
                            <m:sub>
                              <m:r>
                                <a:rPr lang="en-US" sz="2400" b="0" i="1" smtClean="0">
                                  <a:solidFill>
                                    <a:schemeClr val="bg1"/>
                                  </a:solidFill>
                                  <a:latin typeface="Cambria Math" panose="02040503050406030204" pitchFamily="18" charset="0"/>
                                </a:rPr>
                                <m:t>𝑒</m:t>
                              </m:r>
                            </m:sub>
                          </m:sSub>
                        </m:oMath>
                      </m:oMathPara>
                    </a14:m>
                    <a:endParaRPr lang="en-US" sz="2400" dirty="0">
                      <a:solidFill>
                        <a:schemeClr val="bg1"/>
                      </a:solidFill>
                    </a:endParaRPr>
                  </a:p>
                </p:txBody>
              </p:sp>
            </mc:Choice>
            <mc:Fallback xmlns="">
              <p:sp>
                <p:nvSpPr>
                  <p:cNvPr id="55" name="TextBox 54">
                    <a:extLst>
                      <a:ext uri="{FF2B5EF4-FFF2-40B4-BE49-F238E27FC236}">
                        <a16:creationId xmlns:a16="http://schemas.microsoft.com/office/drawing/2014/main" id="{AD00DCA7-03B9-3B5C-E25E-43150564839D}"/>
                      </a:ext>
                    </a:extLst>
                  </p:cNvPr>
                  <p:cNvSpPr txBox="1">
                    <a:spLocks noRot="1" noChangeAspect="1" noMove="1" noResize="1" noEditPoints="1" noAdjustHandles="1" noChangeArrowheads="1" noChangeShapeType="1" noTextEdit="1"/>
                  </p:cNvSpPr>
                  <p:nvPr/>
                </p:nvSpPr>
                <p:spPr>
                  <a:xfrm>
                    <a:off x="11626892" y="2460809"/>
                    <a:ext cx="339381" cy="368814"/>
                  </a:xfrm>
                  <a:prstGeom prst="rect">
                    <a:avLst/>
                  </a:prstGeom>
                  <a:blipFill>
                    <a:blip r:embed="rId28"/>
                    <a:stretch>
                      <a:fillRect l="-2857" r="-5714"/>
                    </a:stretch>
                  </a:blipFill>
                  <a:ln w="19050">
                    <a:noFill/>
                  </a:ln>
                </p:spPr>
                <p:txBody>
                  <a:bodyPr/>
                  <a:lstStyle/>
                  <a:p>
                    <a:r>
                      <a:rPr lang="en-US">
                        <a:noFill/>
                      </a:rPr>
                      <a:t> </a:t>
                    </a:r>
                  </a:p>
                </p:txBody>
              </p:sp>
            </mc:Fallback>
          </mc:AlternateContent>
          <p:cxnSp>
            <p:nvCxnSpPr>
              <p:cNvPr id="31" name="Connector: Elbow 30">
                <a:extLst>
                  <a:ext uri="{FF2B5EF4-FFF2-40B4-BE49-F238E27FC236}">
                    <a16:creationId xmlns:a16="http://schemas.microsoft.com/office/drawing/2014/main" id="{29C03EC0-C47A-4D36-8926-0DCE028A20C7}"/>
                  </a:ext>
                </a:extLst>
              </p:cNvPr>
              <p:cNvCxnSpPr>
                <a:endCxn id="23" idx="0"/>
              </p:cNvCxnSpPr>
              <p:nvPr/>
            </p:nvCxnSpPr>
            <p:spPr>
              <a:xfrm rot="10800000" flipV="1">
                <a:off x="11155450" y="1844352"/>
                <a:ext cx="591001" cy="441482"/>
              </a:xfrm>
              <a:prstGeom prst="bentConnector2">
                <a:avLst/>
              </a:prstGeom>
              <a:ln w="12700">
                <a:tailEnd type="triangle"/>
              </a:ln>
            </p:spPr>
            <p:style>
              <a:lnRef idx="1">
                <a:schemeClr val="accent6"/>
              </a:lnRef>
              <a:fillRef idx="0">
                <a:schemeClr val="accent6"/>
              </a:fillRef>
              <a:effectRef idx="0">
                <a:schemeClr val="accent6"/>
              </a:effectRef>
              <a:fontRef idx="minor">
                <a:schemeClr val="tx1"/>
              </a:fontRef>
            </p:style>
          </p:cxnSp>
          <p:sp>
            <p:nvSpPr>
              <p:cNvPr id="32" name="TextBox 31">
                <a:extLst>
                  <a:ext uri="{FF2B5EF4-FFF2-40B4-BE49-F238E27FC236}">
                    <a16:creationId xmlns:a16="http://schemas.microsoft.com/office/drawing/2014/main" id="{A918B289-DA81-40D7-8F89-1231201EB4A9}"/>
                  </a:ext>
                </a:extLst>
              </p:cNvPr>
              <p:cNvSpPr txBox="1"/>
              <p:nvPr/>
            </p:nvSpPr>
            <p:spPr>
              <a:xfrm>
                <a:off x="11052585" y="1552197"/>
                <a:ext cx="861791" cy="245876"/>
              </a:xfrm>
              <a:prstGeom prst="rect">
                <a:avLst/>
              </a:prstGeom>
              <a:noFill/>
            </p:spPr>
            <p:txBody>
              <a:bodyPr wrap="square" rtlCol="0">
                <a:spAutoFit/>
              </a:bodyPr>
              <a:lstStyle/>
              <a:p>
                <a:r>
                  <a:rPr lang="en-US" sz="1400" dirty="0">
                    <a:solidFill>
                      <a:schemeClr val="accent6">
                        <a:lumMod val="75000"/>
                      </a:schemeClr>
                    </a:solidFill>
                  </a:rPr>
                  <a:t>01010101</a:t>
                </a:r>
              </a:p>
            </p:txBody>
          </p:sp>
        </p:grpSp>
        <p:pic>
          <p:nvPicPr>
            <p:cNvPr id="38" name="Picture 37">
              <a:extLst>
                <a:ext uri="{FF2B5EF4-FFF2-40B4-BE49-F238E27FC236}">
                  <a16:creationId xmlns:a16="http://schemas.microsoft.com/office/drawing/2014/main" id="{6596DEDD-8B13-4D90-B1A5-1C39EBD5EA67}"/>
                </a:ext>
              </a:extLst>
            </p:cNvPr>
            <p:cNvPicPr>
              <a:picLocks noChangeAspect="1"/>
            </p:cNvPicPr>
            <p:nvPr/>
          </p:nvPicPr>
          <p:blipFill>
            <a:blip r:embed="rId29"/>
            <a:stretch>
              <a:fillRect/>
            </a:stretch>
          </p:blipFill>
          <p:spPr>
            <a:xfrm rot="13274123">
              <a:off x="6490797" y="1264150"/>
              <a:ext cx="1806571" cy="1877572"/>
            </a:xfrm>
            <a:prstGeom prst="rect">
              <a:avLst/>
            </a:prstGeom>
          </p:spPr>
        </p:pic>
        <p:pic>
          <p:nvPicPr>
            <p:cNvPr id="39" name="Picture 38">
              <a:extLst>
                <a:ext uri="{FF2B5EF4-FFF2-40B4-BE49-F238E27FC236}">
                  <a16:creationId xmlns:a16="http://schemas.microsoft.com/office/drawing/2014/main" id="{8CBB1CA2-54F1-4962-AF4A-977B6CAD2A23}"/>
                </a:ext>
              </a:extLst>
            </p:cNvPr>
            <p:cNvPicPr>
              <a:picLocks noChangeAspect="1"/>
            </p:cNvPicPr>
            <p:nvPr/>
          </p:nvPicPr>
          <p:blipFill>
            <a:blip r:embed="rId30"/>
            <a:stretch>
              <a:fillRect/>
            </a:stretch>
          </p:blipFill>
          <p:spPr>
            <a:xfrm>
              <a:off x="9817778" y="2837627"/>
              <a:ext cx="708166" cy="990839"/>
            </a:xfrm>
            <a:prstGeom prst="rect">
              <a:avLst/>
            </a:prstGeom>
          </p:spPr>
        </p:pic>
      </p:grpSp>
      <p:pic>
        <p:nvPicPr>
          <p:cNvPr id="4" name="Picture 3">
            <a:extLst>
              <a:ext uri="{FF2B5EF4-FFF2-40B4-BE49-F238E27FC236}">
                <a16:creationId xmlns:a16="http://schemas.microsoft.com/office/drawing/2014/main" id="{0F3F8D4C-4504-4551-9098-201984849AFD}"/>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184769" y="5053566"/>
            <a:ext cx="1578020" cy="1578020"/>
          </a:xfrm>
          <a:prstGeom prst="rect">
            <a:avLst/>
          </a:prstGeom>
        </p:spPr>
      </p:pic>
    </p:spTree>
    <p:custDataLst>
      <p:tags r:id="rId1"/>
    </p:custDataLst>
    <p:extLst>
      <p:ext uri="{BB962C8B-B14F-4D97-AF65-F5344CB8AC3E}">
        <p14:creationId xmlns:p14="http://schemas.microsoft.com/office/powerpoint/2010/main" val="198181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B6583-EFF0-8DBA-0564-51AF678E49E9}"/>
              </a:ext>
            </a:extLst>
          </p:cNvPr>
          <p:cNvSpPr>
            <a:spLocks noGrp="1"/>
          </p:cNvSpPr>
          <p:nvPr>
            <p:ph type="title"/>
          </p:nvPr>
        </p:nvSpPr>
        <p:spPr>
          <a:xfrm>
            <a:off x="162524" y="47655"/>
            <a:ext cx="12040289" cy="765032"/>
          </a:xfrm>
        </p:spPr>
        <p:txBody>
          <a:bodyPr>
            <a:normAutofit/>
          </a:bodyPr>
          <a:lstStyle/>
          <a:p>
            <a:pPr algn="ctr"/>
            <a:r>
              <a:rPr lang="en-US" sz="3800" dirty="0">
                <a:latin typeface="Dubai" panose="020B0503030403030204" pitchFamily="34" charset="-78"/>
                <a:cs typeface="Dubai" panose="020B0503030403030204" pitchFamily="34" charset="-78"/>
              </a:rPr>
              <a:t>This Work is Motivated by Climate Change</a:t>
            </a:r>
          </a:p>
        </p:txBody>
      </p:sp>
      <p:sp>
        <p:nvSpPr>
          <p:cNvPr id="7" name="TextBox 16">
            <a:extLst>
              <a:ext uri="{FF2B5EF4-FFF2-40B4-BE49-F238E27FC236}">
                <a16:creationId xmlns:a16="http://schemas.microsoft.com/office/drawing/2014/main" id="{7C92C477-5F12-C92F-29F3-F01E902D099D}"/>
              </a:ext>
            </a:extLst>
          </p:cNvPr>
          <p:cNvSpPr txBox="1"/>
          <p:nvPr/>
        </p:nvSpPr>
        <p:spPr>
          <a:xfrm>
            <a:off x="162524" y="853510"/>
            <a:ext cx="11811762" cy="10555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tIns="60959" rIns="60959" bIns="60959"/>
          <a:lstStyle>
            <a:lvl1pPr algn="ctr" defTabSz="1219200">
              <a:defRPr sz="3200">
                <a:solidFill>
                  <a:srgbClr val="FFFFFF"/>
                </a:solidFill>
                <a:latin typeface="+mj-lt"/>
                <a:ea typeface="+mj-ea"/>
                <a:cs typeface="+mj-cs"/>
                <a:sym typeface="Helvetica"/>
              </a:defRPr>
            </a:lvl1pPr>
          </a:lstStyle>
          <a:p>
            <a:r>
              <a:rPr lang="en-US" dirty="0">
                <a:solidFill>
                  <a:schemeClr val="accent6"/>
                </a:solidFill>
                <a:latin typeface="Dubai" panose="020B0503030403030204" pitchFamily="34" charset="-78"/>
                <a:cs typeface="Dubai" panose="020B0503030403030204" pitchFamily="34" charset="-78"/>
              </a:rPr>
              <a:t>The ocean plays the largest role in the world’s climate, and has been significantly impacted by climate change</a:t>
            </a:r>
            <a:endParaRPr dirty="0">
              <a:solidFill>
                <a:schemeClr val="accent6"/>
              </a:solidFill>
              <a:latin typeface="Dubai" panose="020B0503030403030204" pitchFamily="34" charset="-78"/>
              <a:cs typeface="Dubai" panose="020B0503030403030204" pitchFamily="34" charset="-78"/>
            </a:endParaRPr>
          </a:p>
        </p:txBody>
      </p:sp>
      <p:sp>
        <p:nvSpPr>
          <p:cNvPr id="4" name="TextBox 16">
            <a:extLst>
              <a:ext uri="{FF2B5EF4-FFF2-40B4-BE49-F238E27FC236}">
                <a16:creationId xmlns:a16="http://schemas.microsoft.com/office/drawing/2014/main" id="{273CE8C9-287C-5143-A242-25B13F035E38}"/>
              </a:ext>
            </a:extLst>
          </p:cNvPr>
          <p:cNvSpPr txBox="1"/>
          <p:nvPr/>
        </p:nvSpPr>
        <p:spPr>
          <a:xfrm>
            <a:off x="162524" y="1918553"/>
            <a:ext cx="11811762" cy="85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tIns="60959" rIns="60959" bIns="60959"/>
          <a:lstStyle>
            <a:lvl1pPr algn="ctr" defTabSz="1219200">
              <a:defRPr sz="3200">
                <a:solidFill>
                  <a:srgbClr val="FFFFFF"/>
                </a:solidFill>
                <a:latin typeface="+mj-lt"/>
                <a:ea typeface="+mj-ea"/>
                <a:cs typeface="+mj-cs"/>
                <a:sym typeface="Helvetica"/>
              </a:defRPr>
            </a:lvl1pPr>
          </a:lstStyle>
          <a:p>
            <a:r>
              <a:rPr lang="en-US" dirty="0">
                <a:solidFill>
                  <a:schemeClr val="accent2"/>
                </a:solidFill>
                <a:latin typeface="Dubai" panose="020B0503030403030204" pitchFamily="34" charset="-78"/>
                <a:cs typeface="Dubai" panose="020B0503030403030204" pitchFamily="34" charset="-78"/>
              </a:rPr>
              <a:t>Significant need to monitor the ocean, especially in coastal regions</a:t>
            </a:r>
            <a:endParaRPr dirty="0">
              <a:solidFill>
                <a:schemeClr val="accent2"/>
              </a:solidFill>
              <a:latin typeface="Dubai" panose="020B0503030403030204" pitchFamily="34" charset="-78"/>
              <a:cs typeface="Dubai" panose="020B0503030403030204" pitchFamily="34" charset="-78"/>
            </a:endParaRPr>
          </a:p>
        </p:txBody>
      </p:sp>
      <p:pic>
        <p:nvPicPr>
          <p:cNvPr id="1026" name="Picture 2" descr="Remote Sensing | Free Full-Text | Land Use/Land Cover Optimized SAR  Coherence Analysis for Rapid Coastal Disaster Monitoring: The Impact of the  Emma Storm in Southern Spain">
            <a:extLst>
              <a:ext uri="{FF2B5EF4-FFF2-40B4-BE49-F238E27FC236}">
                <a16:creationId xmlns:a16="http://schemas.microsoft.com/office/drawing/2014/main" id="{3040B6BE-DBEF-215D-2371-909610E835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25" t="13149" r="46114" b="15637"/>
          <a:stretch/>
        </p:blipFill>
        <p:spPr bwMode="auto">
          <a:xfrm>
            <a:off x="3623134" y="2621444"/>
            <a:ext cx="3550428" cy="35997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A U.S. Geological wave height sensor secured to Pier 60 in Clearwater, Florida by hydrologic technicians  August 29, 2023, ahead of Hurricane Idalia's expected landfall. Photo by Skylar Mchenry, USGS. ">
            <a:extLst>
              <a:ext uri="{FF2B5EF4-FFF2-40B4-BE49-F238E27FC236}">
                <a16:creationId xmlns:a16="http://schemas.microsoft.com/office/drawing/2014/main" id="{C5C056CF-5ACC-F0E8-975F-E3F6FF4B46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78" r="10012"/>
          <a:stretch/>
        </p:blipFill>
        <p:spPr bwMode="auto">
          <a:xfrm>
            <a:off x="380238" y="3456138"/>
            <a:ext cx="2202587" cy="231672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D198876E-5D5B-3A5C-4D7B-72D416942A4F}"/>
              </a:ext>
            </a:extLst>
          </p:cNvPr>
          <p:cNvSpPr/>
          <p:nvPr/>
        </p:nvSpPr>
        <p:spPr>
          <a:xfrm rot="20289062">
            <a:off x="3940196" y="3997118"/>
            <a:ext cx="326571" cy="476855"/>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91F40230-0C6B-BD99-32C4-362AD4BA7742}"/>
              </a:ext>
            </a:extLst>
          </p:cNvPr>
          <p:cNvCxnSpPr>
            <a:cxnSpLocks/>
          </p:cNvCxnSpPr>
          <p:nvPr/>
        </p:nvCxnSpPr>
        <p:spPr>
          <a:xfrm flipH="1" flipV="1">
            <a:off x="2553934" y="3889057"/>
            <a:ext cx="1348595" cy="32371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6">
            <a:extLst>
              <a:ext uri="{FF2B5EF4-FFF2-40B4-BE49-F238E27FC236}">
                <a16:creationId xmlns:a16="http://schemas.microsoft.com/office/drawing/2014/main" id="{4BCEABF5-C80F-0C59-181C-259791432E00}"/>
              </a:ext>
            </a:extLst>
          </p:cNvPr>
          <p:cNvSpPr txBox="1"/>
          <p:nvPr/>
        </p:nvSpPr>
        <p:spPr>
          <a:xfrm>
            <a:off x="0" y="5772859"/>
            <a:ext cx="2988129" cy="952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tIns="60959" rIns="60959" bIns="60959"/>
          <a:lstStyle>
            <a:lvl1pPr algn="ctr" defTabSz="1219200">
              <a:defRPr sz="3200">
                <a:solidFill>
                  <a:srgbClr val="FFFFFF"/>
                </a:solidFill>
                <a:latin typeface="+mj-lt"/>
                <a:ea typeface="+mj-ea"/>
                <a:cs typeface="+mj-cs"/>
                <a:sym typeface="Helvetica"/>
              </a:defRPr>
            </a:lvl1pPr>
          </a:lstStyle>
          <a:p>
            <a:r>
              <a:rPr lang="en-US" sz="2800" dirty="0">
                <a:latin typeface="Dubai" panose="020B0503030403030204" pitchFamily="34" charset="-78"/>
                <a:cs typeface="Dubai" panose="020B0503030403030204" pitchFamily="34" charset="-78"/>
              </a:rPr>
              <a:t>Sea-level + hurricane response</a:t>
            </a:r>
            <a:endParaRPr sz="2800" dirty="0">
              <a:latin typeface="Dubai" panose="020B0503030403030204" pitchFamily="34" charset="-78"/>
              <a:cs typeface="Dubai" panose="020B0503030403030204" pitchFamily="34" charset="-78"/>
            </a:endParaRPr>
          </a:p>
        </p:txBody>
      </p:sp>
      <p:cxnSp>
        <p:nvCxnSpPr>
          <p:cNvPr id="14" name="Straight Arrow Connector 13">
            <a:extLst>
              <a:ext uri="{FF2B5EF4-FFF2-40B4-BE49-F238E27FC236}">
                <a16:creationId xmlns:a16="http://schemas.microsoft.com/office/drawing/2014/main" id="{8726716C-3658-C6A6-B546-62DD951929BF}"/>
              </a:ext>
            </a:extLst>
          </p:cNvPr>
          <p:cNvCxnSpPr>
            <a:cxnSpLocks/>
            <a:stCxn id="28" idx="5"/>
          </p:cNvCxnSpPr>
          <p:nvPr/>
        </p:nvCxnSpPr>
        <p:spPr>
          <a:xfrm flipV="1">
            <a:off x="5096027" y="3953476"/>
            <a:ext cx="2752203" cy="126420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0" name="Image" descr="Image">
            <a:extLst>
              <a:ext uri="{FF2B5EF4-FFF2-40B4-BE49-F238E27FC236}">
                <a16:creationId xmlns:a16="http://schemas.microsoft.com/office/drawing/2014/main" id="{5652D4A4-D46C-2C4F-247D-5A109E0B38CA}"/>
              </a:ext>
            </a:extLst>
          </p:cNvPr>
          <p:cNvPicPr>
            <a:picLocks noChangeAspect="1"/>
          </p:cNvPicPr>
          <p:nvPr/>
        </p:nvPicPr>
        <p:blipFill rotWithShape="1">
          <a:blip r:embed="rId6"/>
          <a:srcRect l="10132"/>
          <a:stretch/>
        </p:blipFill>
        <p:spPr>
          <a:xfrm>
            <a:off x="9771045" y="2795115"/>
            <a:ext cx="2149431" cy="2316722"/>
          </a:xfrm>
          <a:prstGeom prst="rect">
            <a:avLst/>
          </a:prstGeom>
          <a:ln w="12700">
            <a:miter lim="400000"/>
          </a:ln>
        </p:spPr>
      </p:pic>
      <p:sp>
        <p:nvSpPr>
          <p:cNvPr id="22" name="TextBox 16">
            <a:extLst>
              <a:ext uri="{FF2B5EF4-FFF2-40B4-BE49-F238E27FC236}">
                <a16:creationId xmlns:a16="http://schemas.microsoft.com/office/drawing/2014/main" id="{65910C56-23B9-5DC1-039D-73254E6A88CB}"/>
              </a:ext>
            </a:extLst>
          </p:cNvPr>
          <p:cNvSpPr txBox="1"/>
          <p:nvPr/>
        </p:nvSpPr>
        <p:spPr>
          <a:xfrm>
            <a:off x="6978239" y="2999327"/>
            <a:ext cx="2988129" cy="1213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tIns="60959" rIns="60959" bIns="60959"/>
          <a:lstStyle>
            <a:lvl1pPr algn="ctr" defTabSz="1219200">
              <a:defRPr sz="3200">
                <a:solidFill>
                  <a:srgbClr val="FFFFFF"/>
                </a:solidFill>
                <a:latin typeface="+mj-lt"/>
                <a:ea typeface="+mj-ea"/>
                <a:cs typeface="+mj-cs"/>
                <a:sym typeface="Helvetica"/>
              </a:defRPr>
            </a:lvl1pPr>
          </a:lstStyle>
          <a:p>
            <a:r>
              <a:rPr lang="en-US" sz="2800" dirty="0">
                <a:latin typeface="Dubai" panose="020B0503030403030204" pitchFamily="34" charset="-78"/>
                <a:cs typeface="Dubai" panose="020B0503030403030204" pitchFamily="34" charset="-78"/>
              </a:rPr>
              <a:t>Food security + climate-friendly food</a:t>
            </a:r>
            <a:endParaRPr sz="2800" dirty="0">
              <a:latin typeface="Dubai" panose="020B0503030403030204" pitchFamily="34" charset="-78"/>
              <a:cs typeface="Dubai" panose="020B0503030403030204" pitchFamily="34" charset="-78"/>
            </a:endParaRPr>
          </a:p>
        </p:txBody>
      </p:sp>
      <p:sp>
        <p:nvSpPr>
          <p:cNvPr id="28" name="Oval 27">
            <a:extLst>
              <a:ext uri="{FF2B5EF4-FFF2-40B4-BE49-F238E27FC236}">
                <a16:creationId xmlns:a16="http://schemas.microsoft.com/office/drawing/2014/main" id="{785AD414-EF1B-81B7-399A-0F4AC5C1C08A}"/>
              </a:ext>
            </a:extLst>
          </p:cNvPr>
          <p:cNvSpPr/>
          <p:nvPr/>
        </p:nvSpPr>
        <p:spPr>
          <a:xfrm rot="18581167">
            <a:off x="4729269" y="4960443"/>
            <a:ext cx="326571" cy="476855"/>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0" descr="New Optical Sensor from PyroScience - AWE Magazine">
            <a:extLst>
              <a:ext uri="{FF2B5EF4-FFF2-40B4-BE49-F238E27FC236}">
                <a16:creationId xmlns:a16="http://schemas.microsoft.com/office/drawing/2014/main" id="{844AED93-02E3-E09B-1D3D-49218DD89B3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334" r="416" b="6778"/>
          <a:stretch/>
        </p:blipFill>
        <p:spPr bwMode="auto">
          <a:xfrm>
            <a:off x="8339077" y="4918665"/>
            <a:ext cx="1835483" cy="1931039"/>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Arrow Connector 30">
            <a:extLst>
              <a:ext uri="{FF2B5EF4-FFF2-40B4-BE49-F238E27FC236}">
                <a16:creationId xmlns:a16="http://schemas.microsoft.com/office/drawing/2014/main" id="{856AEDEF-07D5-CA89-3E83-432838E325FA}"/>
              </a:ext>
            </a:extLst>
          </p:cNvPr>
          <p:cNvCxnSpPr>
            <a:cxnSpLocks/>
          </p:cNvCxnSpPr>
          <p:nvPr/>
        </p:nvCxnSpPr>
        <p:spPr>
          <a:xfrm>
            <a:off x="5777988" y="5772859"/>
            <a:ext cx="2561089" cy="30048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16">
            <a:extLst>
              <a:ext uri="{FF2B5EF4-FFF2-40B4-BE49-F238E27FC236}">
                <a16:creationId xmlns:a16="http://schemas.microsoft.com/office/drawing/2014/main" id="{544264E7-1129-8CDB-5829-D2955D12BEF1}"/>
              </a:ext>
            </a:extLst>
          </p:cNvPr>
          <p:cNvSpPr txBox="1"/>
          <p:nvPr/>
        </p:nvSpPr>
        <p:spPr>
          <a:xfrm>
            <a:off x="9963421" y="5509597"/>
            <a:ext cx="2439618" cy="1213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tIns="60959" rIns="60959" bIns="60959"/>
          <a:lstStyle>
            <a:lvl1pPr algn="ctr" defTabSz="1219200">
              <a:defRPr sz="3200">
                <a:solidFill>
                  <a:srgbClr val="FFFFFF"/>
                </a:solidFill>
                <a:latin typeface="+mj-lt"/>
                <a:ea typeface="+mj-ea"/>
                <a:cs typeface="+mj-cs"/>
                <a:sym typeface="Helvetica"/>
              </a:defRPr>
            </a:lvl1pPr>
          </a:lstStyle>
          <a:p>
            <a:r>
              <a:rPr lang="en-US" sz="2800" dirty="0">
                <a:latin typeface="Dubai" panose="020B0503030403030204" pitchFamily="34" charset="-78"/>
                <a:cs typeface="Dubai" panose="020B0503030403030204" pitchFamily="34" charset="-78"/>
              </a:rPr>
              <a:t>Climate monitoring</a:t>
            </a:r>
            <a:endParaRPr sz="2800" dirty="0">
              <a:latin typeface="Dubai" panose="020B0503030403030204" pitchFamily="34" charset="-78"/>
              <a:cs typeface="Dubai" panose="020B0503030403030204" pitchFamily="34" charset="-78"/>
            </a:endParaRPr>
          </a:p>
        </p:txBody>
      </p:sp>
      <p:sp>
        <p:nvSpPr>
          <p:cNvPr id="36" name="Rectangle 35">
            <a:extLst>
              <a:ext uri="{FF2B5EF4-FFF2-40B4-BE49-F238E27FC236}">
                <a16:creationId xmlns:a16="http://schemas.microsoft.com/office/drawing/2014/main" id="{BC9A4287-9C27-DE6A-E1BA-154B4A261781}"/>
              </a:ext>
            </a:extLst>
          </p:cNvPr>
          <p:cNvSpPr/>
          <p:nvPr/>
        </p:nvSpPr>
        <p:spPr>
          <a:xfrm>
            <a:off x="-2195" y="2970663"/>
            <a:ext cx="12192000" cy="15139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Dubai" panose="020B0503030403030204" pitchFamily="34" charset="-78"/>
                <a:cs typeface="Dubai" panose="020B0503030403030204" pitchFamily="34" charset="-78"/>
              </a:rPr>
              <a:t>We have been developing underwater backscatter, a new technology for distributed ultra-low-power underwater sensor networks</a:t>
            </a:r>
          </a:p>
          <a:p>
            <a:pPr algn="ctr"/>
            <a:endParaRPr lang="en-US" sz="1000" dirty="0">
              <a:latin typeface="Dubai" panose="020B0503030403030204" pitchFamily="34" charset="-78"/>
              <a:cs typeface="Dubai" panose="020B0503030403030204" pitchFamily="34" charset="-78"/>
            </a:endParaRPr>
          </a:p>
          <a:p>
            <a:pPr algn="ctr"/>
            <a:r>
              <a:rPr lang="en-US" sz="1600" dirty="0">
                <a:solidFill>
                  <a:schemeClr val="bg1">
                    <a:lumMod val="75000"/>
                  </a:schemeClr>
                </a:solidFill>
                <a:latin typeface="Dubai" panose="020B0503030403030204" pitchFamily="34" charset="-78"/>
                <a:cs typeface="Dubai" panose="020B0503030403030204" pitchFamily="34" charset="-78"/>
              </a:rPr>
              <a:t>[SIGCOMM'19, SIGCOMM'20, OCEANS’20, Nature Communications’22, HotNets’22, HotMobile’22, SIGCOMM’23]</a:t>
            </a:r>
          </a:p>
        </p:txBody>
      </p:sp>
    </p:spTree>
    <p:custDataLst>
      <p:tags r:id="rId1"/>
    </p:custDataLst>
    <p:extLst>
      <p:ext uri="{BB962C8B-B14F-4D97-AF65-F5344CB8AC3E}">
        <p14:creationId xmlns:p14="http://schemas.microsoft.com/office/powerpoint/2010/main" val="388457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animBg="1"/>
      <p:bldP spid="13" grpId="0" animBg="1"/>
      <p:bldP spid="22" grpId="0" animBg="1"/>
      <p:bldP spid="28" grpId="0" animBg="1"/>
      <p:bldP spid="33"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6F8E-F54F-D8A2-B4EB-83B80C980AE3}"/>
              </a:ext>
            </a:extLst>
          </p:cNvPr>
          <p:cNvSpPr>
            <a:spLocks noGrp="1"/>
          </p:cNvSpPr>
          <p:nvPr>
            <p:ph type="title"/>
          </p:nvPr>
        </p:nvSpPr>
        <p:spPr>
          <a:xfrm>
            <a:off x="321924" y="336822"/>
            <a:ext cx="5774076" cy="765032"/>
          </a:xfrm>
        </p:spPr>
        <p:txBody>
          <a:bodyPr>
            <a:normAutofit fontScale="90000"/>
          </a:bodyPr>
          <a:lstStyle/>
          <a:p>
            <a:pPr algn="ctr"/>
            <a:r>
              <a:rPr lang="en-US" sz="4000" dirty="0">
                <a:latin typeface="Dubai" panose="020B0503030403030204" pitchFamily="34" charset="-78"/>
                <a:cs typeface="Dubai" panose="020B0503030403030204" pitchFamily="34" charset="-78"/>
              </a:rPr>
              <a:t>Traditional Acoustic Communication</a:t>
            </a:r>
          </a:p>
        </p:txBody>
      </p:sp>
      <p:sp>
        <p:nvSpPr>
          <p:cNvPr id="4" name="Title 1">
            <a:extLst>
              <a:ext uri="{FF2B5EF4-FFF2-40B4-BE49-F238E27FC236}">
                <a16:creationId xmlns:a16="http://schemas.microsoft.com/office/drawing/2014/main" id="{26E1094B-7EC8-CDFA-7C79-3DBECF0E22DC}"/>
              </a:ext>
            </a:extLst>
          </p:cNvPr>
          <p:cNvSpPr txBox="1">
            <a:spLocks/>
          </p:cNvSpPr>
          <p:nvPr/>
        </p:nvSpPr>
        <p:spPr>
          <a:xfrm>
            <a:off x="6096000" y="336822"/>
            <a:ext cx="5774076" cy="765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US" sz="4000" dirty="0">
                <a:latin typeface="Dubai" panose="020B0503030403030204" pitchFamily="34" charset="-78"/>
                <a:cs typeface="Dubai" panose="020B0503030403030204" pitchFamily="34" charset="-78"/>
              </a:rPr>
              <a:t>Backscatter Communication</a:t>
            </a:r>
          </a:p>
        </p:txBody>
      </p:sp>
      <p:grpSp>
        <p:nvGrpSpPr>
          <p:cNvPr id="8" name="Group 7">
            <a:extLst>
              <a:ext uri="{FF2B5EF4-FFF2-40B4-BE49-F238E27FC236}">
                <a16:creationId xmlns:a16="http://schemas.microsoft.com/office/drawing/2014/main" id="{A98B76F1-B5C7-43BB-8E2F-DE1D4C913BF9}"/>
              </a:ext>
            </a:extLst>
          </p:cNvPr>
          <p:cNvGrpSpPr/>
          <p:nvPr/>
        </p:nvGrpSpPr>
        <p:grpSpPr>
          <a:xfrm>
            <a:off x="-1" y="1314994"/>
            <a:ext cx="12192001" cy="5543005"/>
            <a:chOff x="-1153129" y="1343558"/>
            <a:chExt cx="19348130" cy="3566973"/>
          </a:xfrm>
        </p:grpSpPr>
        <p:sp>
          <p:nvSpPr>
            <p:cNvPr id="9" name="Rectangle 43">
              <a:extLst>
                <a:ext uri="{FF2B5EF4-FFF2-40B4-BE49-F238E27FC236}">
                  <a16:creationId xmlns:a16="http://schemas.microsoft.com/office/drawing/2014/main" id="{5970A7A7-7DEF-87BD-4870-AC43671D72BE}"/>
                </a:ext>
              </a:extLst>
            </p:cNvPr>
            <p:cNvSpPr/>
            <p:nvPr/>
          </p:nvSpPr>
          <p:spPr>
            <a:xfrm>
              <a:off x="-1153127" y="4050311"/>
              <a:ext cx="19348128" cy="860220"/>
            </a:xfrm>
            <a:custGeom>
              <a:avLst/>
              <a:gdLst>
                <a:gd name="connsiteX0" fmla="*/ 0 w 7361837"/>
                <a:gd name="connsiteY0" fmla="*/ 0 h 1801569"/>
                <a:gd name="connsiteX1" fmla="*/ 7361837 w 7361837"/>
                <a:gd name="connsiteY1" fmla="*/ 0 h 1801569"/>
                <a:gd name="connsiteX2" fmla="*/ 7361837 w 7361837"/>
                <a:gd name="connsiteY2" fmla="*/ 1801569 h 1801569"/>
                <a:gd name="connsiteX3" fmla="*/ 0 w 7361837"/>
                <a:gd name="connsiteY3" fmla="*/ 1801569 h 1801569"/>
                <a:gd name="connsiteX4" fmla="*/ 0 w 7361837"/>
                <a:gd name="connsiteY4" fmla="*/ 0 h 1801569"/>
                <a:gd name="connsiteX0" fmla="*/ 0 w 7361837"/>
                <a:gd name="connsiteY0" fmla="*/ 1995 h 1803564"/>
                <a:gd name="connsiteX1" fmla="*/ 125730 w 7361837"/>
                <a:gd name="connsiteY1" fmla="*/ 0 h 1803564"/>
                <a:gd name="connsiteX2" fmla="*/ 7361837 w 7361837"/>
                <a:gd name="connsiteY2" fmla="*/ 1995 h 1803564"/>
                <a:gd name="connsiteX3" fmla="*/ 7361837 w 7361837"/>
                <a:gd name="connsiteY3" fmla="*/ 1803564 h 1803564"/>
                <a:gd name="connsiteX4" fmla="*/ 0 w 7361837"/>
                <a:gd name="connsiteY4" fmla="*/ 1803564 h 1803564"/>
                <a:gd name="connsiteX5" fmla="*/ 0 w 7361837"/>
                <a:gd name="connsiteY5" fmla="*/ 1995 h 1803564"/>
                <a:gd name="connsiteX0" fmla="*/ 0 w 7361837"/>
                <a:gd name="connsiteY0" fmla="*/ 325845 h 2127414"/>
                <a:gd name="connsiteX1" fmla="*/ 259080 w 7361837"/>
                <a:gd name="connsiteY1" fmla="*/ 0 h 2127414"/>
                <a:gd name="connsiteX2" fmla="*/ 7361837 w 7361837"/>
                <a:gd name="connsiteY2" fmla="*/ 325845 h 2127414"/>
                <a:gd name="connsiteX3" fmla="*/ 7361837 w 7361837"/>
                <a:gd name="connsiteY3" fmla="*/ 2127414 h 2127414"/>
                <a:gd name="connsiteX4" fmla="*/ 0 w 7361837"/>
                <a:gd name="connsiteY4" fmla="*/ 2127414 h 2127414"/>
                <a:gd name="connsiteX5" fmla="*/ 0 w 7361837"/>
                <a:gd name="connsiteY5" fmla="*/ 325845 h 2127414"/>
                <a:gd name="connsiteX0" fmla="*/ 12700 w 7361837"/>
                <a:gd name="connsiteY0" fmla="*/ 243295 h 2127414"/>
                <a:gd name="connsiteX1" fmla="*/ 259080 w 7361837"/>
                <a:gd name="connsiteY1" fmla="*/ 0 h 2127414"/>
                <a:gd name="connsiteX2" fmla="*/ 7361837 w 7361837"/>
                <a:gd name="connsiteY2" fmla="*/ 325845 h 2127414"/>
                <a:gd name="connsiteX3" fmla="*/ 7361837 w 7361837"/>
                <a:gd name="connsiteY3" fmla="*/ 2127414 h 2127414"/>
                <a:gd name="connsiteX4" fmla="*/ 0 w 7361837"/>
                <a:gd name="connsiteY4" fmla="*/ 2127414 h 2127414"/>
                <a:gd name="connsiteX5" fmla="*/ 12700 w 7361837"/>
                <a:gd name="connsiteY5" fmla="*/ 243295 h 2127414"/>
                <a:gd name="connsiteX0" fmla="*/ 12700 w 7361837"/>
                <a:gd name="connsiteY0" fmla="*/ 0 h 1884119"/>
                <a:gd name="connsiteX1" fmla="*/ 316230 w 7361837"/>
                <a:gd name="connsiteY1" fmla="*/ 4355 h 1884119"/>
                <a:gd name="connsiteX2" fmla="*/ 7361837 w 7361837"/>
                <a:gd name="connsiteY2" fmla="*/ 82550 h 1884119"/>
                <a:gd name="connsiteX3" fmla="*/ 7361837 w 7361837"/>
                <a:gd name="connsiteY3" fmla="*/ 1884119 h 1884119"/>
                <a:gd name="connsiteX4" fmla="*/ 0 w 7361837"/>
                <a:gd name="connsiteY4" fmla="*/ 1884119 h 1884119"/>
                <a:gd name="connsiteX5" fmla="*/ 12700 w 7361837"/>
                <a:gd name="connsiteY5" fmla="*/ 0 h 1884119"/>
                <a:gd name="connsiteX0" fmla="*/ 12700 w 7361837"/>
                <a:gd name="connsiteY0" fmla="*/ 25344 h 1909463"/>
                <a:gd name="connsiteX1" fmla="*/ 316230 w 7361837"/>
                <a:gd name="connsiteY1" fmla="*/ 29699 h 1909463"/>
                <a:gd name="connsiteX2" fmla="*/ 7361837 w 7361837"/>
                <a:gd name="connsiteY2" fmla="*/ 107894 h 1909463"/>
                <a:gd name="connsiteX3" fmla="*/ 7361837 w 7361837"/>
                <a:gd name="connsiteY3" fmla="*/ 1909463 h 1909463"/>
                <a:gd name="connsiteX4" fmla="*/ 0 w 7361837"/>
                <a:gd name="connsiteY4" fmla="*/ 1909463 h 1909463"/>
                <a:gd name="connsiteX5" fmla="*/ 12700 w 7361837"/>
                <a:gd name="connsiteY5" fmla="*/ 25344 h 1909463"/>
                <a:gd name="connsiteX0" fmla="*/ 12700 w 7361837"/>
                <a:gd name="connsiteY0" fmla="*/ 0 h 1884119"/>
                <a:gd name="connsiteX1" fmla="*/ 500380 w 7361837"/>
                <a:gd name="connsiteY1" fmla="*/ 175805 h 1884119"/>
                <a:gd name="connsiteX2" fmla="*/ 7361837 w 7361837"/>
                <a:gd name="connsiteY2" fmla="*/ 82550 h 1884119"/>
                <a:gd name="connsiteX3" fmla="*/ 7361837 w 7361837"/>
                <a:gd name="connsiteY3" fmla="*/ 1884119 h 1884119"/>
                <a:gd name="connsiteX4" fmla="*/ 0 w 7361837"/>
                <a:gd name="connsiteY4" fmla="*/ 1884119 h 1884119"/>
                <a:gd name="connsiteX5" fmla="*/ 12700 w 7361837"/>
                <a:gd name="connsiteY5" fmla="*/ 0 h 1884119"/>
                <a:gd name="connsiteX0" fmla="*/ 12700 w 7361837"/>
                <a:gd name="connsiteY0" fmla="*/ 36021 h 1920140"/>
                <a:gd name="connsiteX1" fmla="*/ 500380 w 7361837"/>
                <a:gd name="connsiteY1" fmla="*/ 211826 h 1920140"/>
                <a:gd name="connsiteX2" fmla="*/ 7361837 w 7361837"/>
                <a:gd name="connsiteY2" fmla="*/ 118571 h 1920140"/>
                <a:gd name="connsiteX3" fmla="*/ 7361837 w 7361837"/>
                <a:gd name="connsiteY3" fmla="*/ 1920140 h 1920140"/>
                <a:gd name="connsiteX4" fmla="*/ 0 w 7361837"/>
                <a:gd name="connsiteY4" fmla="*/ 1920140 h 1920140"/>
                <a:gd name="connsiteX5" fmla="*/ 12700 w 7361837"/>
                <a:gd name="connsiteY5" fmla="*/ 36021 h 1920140"/>
                <a:gd name="connsiteX0" fmla="*/ 12700 w 7361837"/>
                <a:gd name="connsiteY0" fmla="*/ 36021 h 1920140"/>
                <a:gd name="connsiteX1" fmla="*/ 500380 w 7361837"/>
                <a:gd name="connsiteY1" fmla="*/ 211826 h 1920140"/>
                <a:gd name="connsiteX2" fmla="*/ 7199630 w 7361837"/>
                <a:gd name="connsiteY2" fmla="*/ 103876 h 1920140"/>
                <a:gd name="connsiteX3" fmla="*/ 7361837 w 7361837"/>
                <a:gd name="connsiteY3" fmla="*/ 118571 h 1920140"/>
                <a:gd name="connsiteX4" fmla="*/ 7361837 w 7361837"/>
                <a:gd name="connsiteY4" fmla="*/ 1920140 h 1920140"/>
                <a:gd name="connsiteX5" fmla="*/ 0 w 7361837"/>
                <a:gd name="connsiteY5" fmla="*/ 1920140 h 1920140"/>
                <a:gd name="connsiteX6" fmla="*/ 12700 w 7361837"/>
                <a:gd name="connsiteY6" fmla="*/ 36021 h 1920140"/>
                <a:gd name="connsiteX0" fmla="*/ 12700 w 7361837"/>
                <a:gd name="connsiteY0" fmla="*/ 36021 h 1920140"/>
                <a:gd name="connsiteX1" fmla="*/ 500380 w 7361837"/>
                <a:gd name="connsiteY1" fmla="*/ 211826 h 1920140"/>
                <a:gd name="connsiteX2" fmla="*/ 7085330 w 7361837"/>
                <a:gd name="connsiteY2" fmla="*/ 27676 h 1920140"/>
                <a:gd name="connsiteX3" fmla="*/ 7361837 w 7361837"/>
                <a:gd name="connsiteY3" fmla="*/ 118571 h 1920140"/>
                <a:gd name="connsiteX4" fmla="*/ 7361837 w 7361837"/>
                <a:gd name="connsiteY4" fmla="*/ 1920140 h 1920140"/>
                <a:gd name="connsiteX5" fmla="*/ 0 w 7361837"/>
                <a:gd name="connsiteY5" fmla="*/ 1920140 h 1920140"/>
                <a:gd name="connsiteX6" fmla="*/ 12700 w 7361837"/>
                <a:gd name="connsiteY6" fmla="*/ 36021 h 1920140"/>
                <a:gd name="connsiteX0" fmla="*/ 12700 w 7361837"/>
                <a:gd name="connsiteY0" fmla="*/ 36021 h 1920140"/>
                <a:gd name="connsiteX1" fmla="*/ 500380 w 7361837"/>
                <a:gd name="connsiteY1" fmla="*/ 211826 h 1920140"/>
                <a:gd name="connsiteX2" fmla="*/ 6996430 w 7361837"/>
                <a:gd name="connsiteY2" fmla="*/ 180076 h 1920140"/>
                <a:gd name="connsiteX3" fmla="*/ 7361837 w 7361837"/>
                <a:gd name="connsiteY3" fmla="*/ 118571 h 1920140"/>
                <a:gd name="connsiteX4" fmla="*/ 7361837 w 7361837"/>
                <a:gd name="connsiteY4" fmla="*/ 1920140 h 1920140"/>
                <a:gd name="connsiteX5" fmla="*/ 0 w 7361837"/>
                <a:gd name="connsiteY5" fmla="*/ 1920140 h 1920140"/>
                <a:gd name="connsiteX6" fmla="*/ 12700 w 7361837"/>
                <a:gd name="connsiteY6" fmla="*/ 36021 h 1920140"/>
                <a:gd name="connsiteX0" fmla="*/ 12700 w 7361837"/>
                <a:gd name="connsiteY0" fmla="*/ 36021 h 1920140"/>
                <a:gd name="connsiteX1" fmla="*/ 500380 w 7361837"/>
                <a:gd name="connsiteY1" fmla="*/ 211826 h 1920140"/>
                <a:gd name="connsiteX2" fmla="*/ 6996430 w 7361837"/>
                <a:gd name="connsiteY2" fmla="*/ 180076 h 1920140"/>
                <a:gd name="connsiteX3" fmla="*/ 7361837 w 7361837"/>
                <a:gd name="connsiteY3" fmla="*/ 118571 h 1920140"/>
                <a:gd name="connsiteX4" fmla="*/ 7361837 w 7361837"/>
                <a:gd name="connsiteY4" fmla="*/ 1920140 h 1920140"/>
                <a:gd name="connsiteX5" fmla="*/ 0 w 7361837"/>
                <a:gd name="connsiteY5" fmla="*/ 1920140 h 1920140"/>
                <a:gd name="connsiteX6" fmla="*/ 12700 w 7361837"/>
                <a:gd name="connsiteY6" fmla="*/ 36021 h 1920140"/>
                <a:gd name="connsiteX0" fmla="*/ 12700 w 7361837"/>
                <a:gd name="connsiteY0" fmla="*/ 39617 h 1923736"/>
                <a:gd name="connsiteX1" fmla="*/ 500380 w 7361837"/>
                <a:gd name="connsiteY1" fmla="*/ 215422 h 1923736"/>
                <a:gd name="connsiteX2" fmla="*/ 6996430 w 7361837"/>
                <a:gd name="connsiteY2" fmla="*/ 183672 h 1923736"/>
                <a:gd name="connsiteX3" fmla="*/ 7361837 w 7361837"/>
                <a:gd name="connsiteY3" fmla="*/ 122167 h 1923736"/>
                <a:gd name="connsiteX4" fmla="*/ 7361837 w 7361837"/>
                <a:gd name="connsiteY4" fmla="*/ 1923736 h 1923736"/>
                <a:gd name="connsiteX5" fmla="*/ 0 w 7361837"/>
                <a:gd name="connsiteY5" fmla="*/ 1923736 h 1923736"/>
                <a:gd name="connsiteX6" fmla="*/ 12700 w 7361837"/>
                <a:gd name="connsiteY6" fmla="*/ 39617 h 1923736"/>
                <a:gd name="connsiteX0" fmla="*/ 12700 w 7361837"/>
                <a:gd name="connsiteY0" fmla="*/ 47327 h 1931446"/>
                <a:gd name="connsiteX1" fmla="*/ 500380 w 7361837"/>
                <a:gd name="connsiteY1" fmla="*/ 223132 h 1931446"/>
                <a:gd name="connsiteX2" fmla="*/ 7155180 w 7361837"/>
                <a:gd name="connsiteY2" fmla="*/ 178682 h 1931446"/>
                <a:gd name="connsiteX3" fmla="*/ 7361837 w 7361837"/>
                <a:gd name="connsiteY3" fmla="*/ 129877 h 1931446"/>
                <a:gd name="connsiteX4" fmla="*/ 7361837 w 7361837"/>
                <a:gd name="connsiteY4" fmla="*/ 1931446 h 1931446"/>
                <a:gd name="connsiteX5" fmla="*/ 0 w 7361837"/>
                <a:gd name="connsiteY5" fmla="*/ 1931446 h 1931446"/>
                <a:gd name="connsiteX6" fmla="*/ 12700 w 7361837"/>
                <a:gd name="connsiteY6" fmla="*/ 47327 h 1931446"/>
                <a:gd name="connsiteX0" fmla="*/ 12700 w 7361837"/>
                <a:gd name="connsiteY0" fmla="*/ 86050 h 1970169"/>
                <a:gd name="connsiteX1" fmla="*/ 500380 w 7361837"/>
                <a:gd name="connsiteY1" fmla="*/ 261855 h 1970169"/>
                <a:gd name="connsiteX2" fmla="*/ 7155180 w 7361837"/>
                <a:gd name="connsiteY2" fmla="*/ 217405 h 1970169"/>
                <a:gd name="connsiteX3" fmla="*/ 7361837 w 7361837"/>
                <a:gd name="connsiteY3" fmla="*/ 168600 h 1970169"/>
                <a:gd name="connsiteX4" fmla="*/ 7361837 w 7361837"/>
                <a:gd name="connsiteY4" fmla="*/ 1970169 h 1970169"/>
                <a:gd name="connsiteX5" fmla="*/ 0 w 7361837"/>
                <a:gd name="connsiteY5" fmla="*/ 1970169 h 1970169"/>
                <a:gd name="connsiteX6" fmla="*/ 12700 w 7361837"/>
                <a:gd name="connsiteY6" fmla="*/ 86050 h 1970169"/>
                <a:gd name="connsiteX0" fmla="*/ 12700 w 7361837"/>
                <a:gd name="connsiteY0" fmla="*/ 43456 h 1927575"/>
                <a:gd name="connsiteX1" fmla="*/ 500380 w 7361837"/>
                <a:gd name="connsiteY1" fmla="*/ 219261 h 1927575"/>
                <a:gd name="connsiteX2" fmla="*/ 7155180 w 7361837"/>
                <a:gd name="connsiteY2" fmla="*/ 174811 h 1927575"/>
                <a:gd name="connsiteX3" fmla="*/ 7361837 w 7361837"/>
                <a:gd name="connsiteY3" fmla="*/ 126006 h 1927575"/>
                <a:gd name="connsiteX4" fmla="*/ 7361837 w 7361837"/>
                <a:gd name="connsiteY4" fmla="*/ 1927575 h 1927575"/>
                <a:gd name="connsiteX5" fmla="*/ 0 w 7361837"/>
                <a:gd name="connsiteY5" fmla="*/ 1927575 h 1927575"/>
                <a:gd name="connsiteX6" fmla="*/ 12700 w 7361837"/>
                <a:gd name="connsiteY6" fmla="*/ 43456 h 1927575"/>
                <a:gd name="connsiteX0" fmla="*/ 12700 w 7361837"/>
                <a:gd name="connsiteY0" fmla="*/ 36022 h 1920141"/>
                <a:gd name="connsiteX1" fmla="*/ 500380 w 7361837"/>
                <a:gd name="connsiteY1" fmla="*/ 211827 h 1920141"/>
                <a:gd name="connsiteX2" fmla="*/ 7155180 w 7361837"/>
                <a:gd name="connsiteY2" fmla="*/ 167377 h 1920141"/>
                <a:gd name="connsiteX3" fmla="*/ 7361837 w 7361837"/>
                <a:gd name="connsiteY3" fmla="*/ 118572 h 1920141"/>
                <a:gd name="connsiteX4" fmla="*/ 7361837 w 7361837"/>
                <a:gd name="connsiteY4" fmla="*/ 1920141 h 1920141"/>
                <a:gd name="connsiteX5" fmla="*/ 0 w 7361837"/>
                <a:gd name="connsiteY5" fmla="*/ 1920141 h 1920141"/>
                <a:gd name="connsiteX6" fmla="*/ 12700 w 7361837"/>
                <a:gd name="connsiteY6" fmla="*/ 36022 h 1920141"/>
                <a:gd name="connsiteX0" fmla="*/ 12700 w 7361837"/>
                <a:gd name="connsiteY0" fmla="*/ 36022 h 1920141"/>
                <a:gd name="connsiteX1" fmla="*/ 500380 w 7361837"/>
                <a:gd name="connsiteY1" fmla="*/ 211827 h 1920141"/>
                <a:gd name="connsiteX2" fmla="*/ 7140892 w 7361837"/>
                <a:gd name="connsiteY2" fmla="*/ 162614 h 1920141"/>
                <a:gd name="connsiteX3" fmla="*/ 7361837 w 7361837"/>
                <a:gd name="connsiteY3" fmla="*/ 118572 h 1920141"/>
                <a:gd name="connsiteX4" fmla="*/ 7361837 w 7361837"/>
                <a:gd name="connsiteY4" fmla="*/ 1920141 h 1920141"/>
                <a:gd name="connsiteX5" fmla="*/ 0 w 7361837"/>
                <a:gd name="connsiteY5" fmla="*/ 1920141 h 1920141"/>
                <a:gd name="connsiteX6" fmla="*/ 12700 w 7361837"/>
                <a:gd name="connsiteY6" fmla="*/ 36022 h 1920141"/>
                <a:gd name="connsiteX0" fmla="*/ 12700 w 7361837"/>
                <a:gd name="connsiteY0" fmla="*/ 36022 h 1920141"/>
                <a:gd name="connsiteX1" fmla="*/ 500380 w 7361837"/>
                <a:gd name="connsiteY1" fmla="*/ 211827 h 1920141"/>
                <a:gd name="connsiteX2" fmla="*/ 7140892 w 7361837"/>
                <a:gd name="connsiteY2" fmla="*/ 162614 h 1920141"/>
                <a:gd name="connsiteX3" fmla="*/ 7361837 w 7361837"/>
                <a:gd name="connsiteY3" fmla="*/ 118572 h 1920141"/>
                <a:gd name="connsiteX4" fmla="*/ 7361837 w 7361837"/>
                <a:gd name="connsiteY4" fmla="*/ 1920141 h 1920141"/>
                <a:gd name="connsiteX5" fmla="*/ 0 w 7361837"/>
                <a:gd name="connsiteY5" fmla="*/ 1920141 h 1920141"/>
                <a:gd name="connsiteX6" fmla="*/ 12700 w 7361837"/>
                <a:gd name="connsiteY6" fmla="*/ 36022 h 1920141"/>
                <a:gd name="connsiteX0" fmla="*/ 12700 w 7361837"/>
                <a:gd name="connsiteY0" fmla="*/ 1229113 h 1855968"/>
                <a:gd name="connsiteX1" fmla="*/ 500380 w 7361837"/>
                <a:gd name="connsiteY1" fmla="*/ 147654 h 1855968"/>
                <a:gd name="connsiteX2" fmla="*/ 7140892 w 7361837"/>
                <a:gd name="connsiteY2" fmla="*/ 98441 h 1855968"/>
                <a:gd name="connsiteX3" fmla="*/ 7361837 w 7361837"/>
                <a:gd name="connsiteY3" fmla="*/ 54399 h 1855968"/>
                <a:gd name="connsiteX4" fmla="*/ 7361837 w 7361837"/>
                <a:gd name="connsiteY4" fmla="*/ 1855968 h 1855968"/>
                <a:gd name="connsiteX5" fmla="*/ 0 w 7361837"/>
                <a:gd name="connsiteY5" fmla="*/ 1855968 h 1855968"/>
                <a:gd name="connsiteX6" fmla="*/ 12700 w 7361837"/>
                <a:gd name="connsiteY6" fmla="*/ 1229113 h 1855968"/>
                <a:gd name="connsiteX0" fmla="*/ 12700 w 7361837"/>
                <a:gd name="connsiteY0" fmla="*/ 1229113 h 1855968"/>
                <a:gd name="connsiteX1" fmla="*/ 1951490 w 7361837"/>
                <a:gd name="connsiteY1" fmla="*/ 1356825 h 1855968"/>
                <a:gd name="connsiteX2" fmla="*/ 7140892 w 7361837"/>
                <a:gd name="connsiteY2" fmla="*/ 98441 h 1855968"/>
                <a:gd name="connsiteX3" fmla="*/ 7361837 w 7361837"/>
                <a:gd name="connsiteY3" fmla="*/ 54399 h 1855968"/>
                <a:gd name="connsiteX4" fmla="*/ 7361837 w 7361837"/>
                <a:gd name="connsiteY4" fmla="*/ 1855968 h 1855968"/>
                <a:gd name="connsiteX5" fmla="*/ 0 w 7361837"/>
                <a:gd name="connsiteY5" fmla="*/ 1855968 h 1855968"/>
                <a:gd name="connsiteX6" fmla="*/ 12700 w 7361837"/>
                <a:gd name="connsiteY6" fmla="*/ 1229113 h 1855968"/>
                <a:gd name="connsiteX0" fmla="*/ 12700 w 7361837"/>
                <a:gd name="connsiteY0" fmla="*/ 1176959 h 1822658"/>
                <a:gd name="connsiteX1" fmla="*/ 1951490 w 7361837"/>
                <a:gd name="connsiteY1" fmla="*/ 1304671 h 1822658"/>
                <a:gd name="connsiteX2" fmla="*/ 5583604 w 7361837"/>
                <a:gd name="connsiteY2" fmla="*/ 1585233 h 1822658"/>
                <a:gd name="connsiteX3" fmla="*/ 7361837 w 7361837"/>
                <a:gd name="connsiteY3" fmla="*/ 2245 h 1822658"/>
                <a:gd name="connsiteX4" fmla="*/ 7361837 w 7361837"/>
                <a:gd name="connsiteY4" fmla="*/ 1803814 h 1822658"/>
                <a:gd name="connsiteX5" fmla="*/ 0 w 7361837"/>
                <a:gd name="connsiteY5" fmla="*/ 1803814 h 1822658"/>
                <a:gd name="connsiteX6" fmla="*/ 12700 w 7361837"/>
                <a:gd name="connsiteY6" fmla="*/ 1176959 h 1822658"/>
                <a:gd name="connsiteX0" fmla="*/ 12700 w 7361837"/>
                <a:gd name="connsiteY0" fmla="*/ 61555 h 707256"/>
                <a:gd name="connsiteX1" fmla="*/ 1951490 w 7361837"/>
                <a:gd name="connsiteY1" fmla="*/ 189267 h 707256"/>
                <a:gd name="connsiteX2" fmla="*/ 5583604 w 7361837"/>
                <a:gd name="connsiteY2" fmla="*/ 469829 h 707256"/>
                <a:gd name="connsiteX3" fmla="*/ 6972515 w 7361837"/>
                <a:gd name="connsiteY3" fmla="*/ 405176 h 707256"/>
                <a:gd name="connsiteX4" fmla="*/ 7361837 w 7361837"/>
                <a:gd name="connsiteY4" fmla="*/ 688410 h 707256"/>
                <a:gd name="connsiteX5" fmla="*/ 0 w 7361837"/>
                <a:gd name="connsiteY5" fmla="*/ 688410 h 707256"/>
                <a:gd name="connsiteX6" fmla="*/ 12700 w 7361837"/>
                <a:gd name="connsiteY6" fmla="*/ 61555 h 707256"/>
                <a:gd name="connsiteX0" fmla="*/ 12700 w 7361837"/>
                <a:gd name="connsiteY0" fmla="*/ 61555 h 688410"/>
                <a:gd name="connsiteX1" fmla="*/ 1951490 w 7361837"/>
                <a:gd name="connsiteY1" fmla="*/ 189267 h 688410"/>
                <a:gd name="connsiteX2" fmla="*/ 5583604 w 7361837"/>
                <a:gd name="connsiteY2" fmla="*/ 469829 h 688410"/>
                <a:gd name="connsiteX3" fmla="*/ 6972515 w 7361837"/>
                <a:gd name="connsiteY3" fmla="*/ 405176 h 688410"/>
                <a:gd name="connsiteX4" fmla="*/ 7361837 w 7361837"/>
                <a:gd name="connsiteY4" fmla="*/ 688410 h 688410"/>
                <a:gd name="connsiteX5" fmla="*/ 0 w 7361837"/>
                <a:gd name="connsiteY5" fmla="*/ 688410 h 688410"/>
                <a:gd name="connsiteX6" fmla="*/ 12700 w 7361837"/>
                <a:gd name="connsiteY6" fmla="*/ 61555 h 688410"/>
                <a:gd name="connsiteX0" fmla="*/ 12700 w 7375602"/>
                <a:gd name="connsiteY0" fmla="*/ 61555 h 688410"/>
                <a:gd name="connsiteX1" fmla="*/ 1951490 w 7375602"/>
                <a:gd name="connsiteY1" fmla="*/ 189267 h 688410"/>
                <a:gd name="connsiteX2" fmla="*/ 5583604 w 7375602"/>
                <a:gd name="connsiteY2" fmla="*/ 469829 h 688410"/>
                <a:gd name="connsiteX3" fmla="*/ 7375602 w 7375602"/>
                <a:gd name="connsiteY3" fmla="*/ 389527 h 688410"/>
                <a:gd name="connsiteX4" fmla="*/ 7361837 w 7375602"/>
                <a:gd name="connsiteY4" fmla="*/ 688410 h 688410"/>
                <a:gd name="connsiteX5" fmla="*/ 0 w 7375602"/>
                <a:gd name="connsiteY5" fmla="*/ 688410 h 688410"/>
                <a:gd name="connsiteX6" fmla="*/ 12700 w 7375602"/>
                <a:gd name="connsiteY6" fmla="*/ 61555 h 68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5602" h="688410">
                  <a:moveTo>
                    <a:pt x="12700" y="61555"/>
                  </a:moveTo>
                  <a:cubicBezTo>
                    <a:pt x="113877" y="63007"/>
                    <a:pt x="1532813" y="-142385"/>
                    <a:pt x="1951490" y="189267"/>
                  </a:cubicBezTo>
                  <a:cubicBezTo>
                    <a:pt x="4164994" y="172863"/>
                    <a:pt x="3502147" y="413301"/>
                    <a:pt x="5583604" y="469829"/>
                  </a:cubicBezTo>
                  <a:cubicBezTo>
                    <a:pt x="5635556" y="335027"/>
                    <a:pt x="7304600" y="321129"/>
                    <a:pt x="7375602" y="389527"/>
                  </a:cubicBezTo>
                  <a:lnTo>
                    <a:pt x="7361837" y="688410"/>
                  </a:lnTo>
                  <a:lnTo>
                    <a:pt x="0" y="688410"/>
                  </a:lnTo>
                  <a:cubicBezTo>
                    <a:pt x="4233" y="60370"/>
                    <a:pt x="8467" y="689595"/>
                    <a:pt x="12700" y="61555"/>
                  </a:cubicBezTo>
                  <a:close/>
                </a:path>
              </a:pathLst>
            </a:custGeom>
            <a:solidFill>
              <a:schemeClr val="accent4">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6">
              <a:extLst>
                <a:ext uri="{FF2B5EF4-FFF2-40B4-BE49-F238E27FC236}">
                  <a16:creationId xmlns:a16="http://schemas.microsoft.com/office/drawing/2014/main" id="{4D6ECC3E-4856-5B8B-27D4-ACFE3F40CEE8}"/>
                </a:ext>
              </a:extLst>
            </p:cNvPr>
            <p:cNvSpPr/>
            <p:nvPr/>
          </p:nvSpPr>
          <p:spPr>
            <a:xfrm>
              <a:off x="-1153129" y="1343558"/>
              <a:ext cx="19348125" cy="3407259"/>
            </a:xfrm>
            <a:custGeom>
              <a:avLst/>
              <a:gdLst>
                <a:gd name="connsiteX0" fmla="*/ 0 w 6883400"/>
                <a:gd name="connsiteY0" fmla="*/ 0 h 1689100"/>
                <a:gd name="connsiteX1" fmla="*/ 6883400 w 6883400"/>
                <a:gd name="connsiteY1" fmla="*/ 63500 h 1689100"/>
                <a:gd name="connsiteX2" fmla="*/ 6248400 w 6883400"/>
                <a:gd name="connsiteY2" fmla="*/ 1651000 h 1689100"/>
                <a:gd name="connsiteX3" fmla="*/ 4051300 w 6883400"/>
                <a:gd name="connsiteY3" fmla="*/ 1600200 h 1689100"/>
                <a:gd name="connsiteX4" fmla="*/ 469900 w 6883400"/>
                <a:gd name="connsiteY4" fmla="*/ 1689100 h 1689100"/>
                <a:gd name="connsiteX5" fmla="*/ 63500 w 6883400"/>
                <a:gd name="connsiteY5" fmla="*/ 0 h 1689100"/>
                <a:gd name="connsiteX0" fmla="*/ 0 w 6883400"/>
                <a:gd name="connsiteY0" fmla="*/ 7620 h 1696720"/>
                <a:gd name="connsiteX1" fmla="*/ 6883400 w 6883400"/>
                <a:gd name="connsiteY1" fmla="*/ 71120 h 1696720"/>
                <a:gd name="connsiteX2" fmla="*/ 6248400 w 6883400"/>
                <a:gd name="connsiteY2" fmla="*/ 1658620 h 1696720"/>
                <a:gd name="connsiteX3" fmla="*/ 4051300 w 6883400"/>
                <a:gd name="connsiteY3" fmla="*/ 1607820 h 1696720"/>
                <a:gd name="connsiteX4" fmla="*/ 469900 w 6883400"/>
                <a:gd name="connsiteY4" fmla="*/ 1696720 h 1696720"/>
                <a:gd name="connsiteX5" fmla="*/ 2540 w 6883400"/>
                <a:gd name="connsiteY5" fmla="*/ 0 h 1696720"/>
                <a:gd name="connsiteX0" fmla="*/ 0 w 6883400"/>
                <a:gd name="connsiteY0" fmla="*/ 7620 h 1828800"/>
                <a:gd name="connsiteX1" fmla="*/ 6883400 w 6883400"/>
                <a:gd name="connsiteY1" fmla="*/ 71120 h 1828800"/>
                <a:gd name="connsiteX2" fmla="*/ 6248400 w 6883400"/>
                <a:gd name="connsiteY2" fmla="*/ 1658620 h 1828800"/>
                <a:gd name="connsiteX3" fmla="*/ 1087120 w 6883400"/>
                <a:gd name="connsiteY3" fmla="*/ 1828800 h 1828800"/>
                <a:gd name="connsiteX4" fmla="*/ 469900 w 6883400"/>
                <a:gd name="connsiteY4" fmla="*/ 1696720 h 1828800"/>
                <a:gd name="connsiteX5" fmla="*/ 2540 w 6883400"/>
                <a:gd name="connsiteY5" fmla="*/ 0 h 1828800"/>
                <a:gd name="connsiteX0" fmla="*/ 0 w 6883400"/>
                <a:gd name="connsiteY0" fmla="*/ 7620 h 1828800"/>
                <a:gd name="connsiteX1" fmla="*/ 6883400 w 6883400"/>
                <a:gd name="connsiteY1" fmla="*/ 71120 h 1828800"/>
                <a:gd name="connsiteX2" fmla="*/ 6248400 w 6883400"/>
                <a:gd name="connsiteY2" fmla="*/ 1658620 h 1828800"/>
                <a:gd name="connsiteX3" fmla="*/ 1087120 w 6883400"/>
                <a:gd name="connsiteY3" fmla="*/ 1828800 h 1828800"/>
                <a:gd name="connsiteX4" fmla="*/ 469900 w 6883400"/>
                <a:gd name="connsiteY4" fmla="*/ 1696720 h 1828800"/>
                <a:gd name="connsiteX5" fmla="*/ 2540 w 6883400"/>
                <a:gd name="connsiteY5" fmla="*/ 0 h 1828800"/>
                <a:gd name="connsiteX0" fmla="*/ 0 w 6883400"/>
                <a:gd name="connsiteY0" fmla="*/ 7620 h 1828800"/>
                <a:gd name="connsiteX1" fmla="*/ 6883400 w 6883400"/>
                <a:gd name="connsiteY1" fmla="*/ 71120 h 1828800"/>
                <a:gd name="connsiteX2" fmla="*/ 6248400 w 6883400"/>
                <a:gd name="connsiteY2" fmla="*/ 1658620 h 1828800"/>
                <a:gd name="connsiteX3" fmla="*/ 1087120 w 6883400"/>
                <a:gd name="connsiteY3" fmla="*/ 1828800 h 1828800"/>
                <a:gd name="connsiteX4" fmla="*/ 469900 w 6883400"/>
                <a:gd name="connsiteY4" fmla="*/ 1696720 h 1828800"/>
                <a:gd name="connsiteX5" fmla="*/ 2540 w 6883400"/>
                <a:gd name="connsiteY5" fmla="*/ 0 h 1828800"/>
                <a:gd name="connsiteX0" fmla="*/ 0 w 6883400"/>
                <a:gd name="connsiteY0" fmla="*/ 7620 h 1828800"/>
                <a:gd name="connsiteX1" fmla="*/ 6883400 w 6883400"/>
                <a:gd name="connsiteY1" fmla="*/ 71120 h 1828800"/>
                <a:gd name="connsiteX2" fmla="*/ 6248400 w 6883400"/>
                <a:gd name="connsiteY2" fmla="*/ 1658620 h 1828800"/>
                <a:gd name="connsiteX3" fmla="*/ 1087120 w 6883400"/>
                <a:gd name="connsiteY3" fmla="*/ 1828800 h 1828800"/>
                <a:gd name="connsiteX4" fmla="*/ 370840 w 6883400"/>
                <a:gd name="connsiteY4" fmla="*/ 1300480 h 1828800"/>
                <a:gd name="connsiteX5" fmla="*/ 2540 w 6883400"/>
                <a:gd name="connsiteY5" fmla="*/ 0 h 1828800"/>
                <a:gd name="connsiteX0" fmla="*/ 0 w 6883400"/>
                <a:gd name="connsiteY0" fmla="*/ 7620 h 1828800"/>
                <a:gd name="connsiteX1" fmla="*/ 6883400 w 6883400"/>
                <a:gd name="connsiteY1" fmla="*/ 71120 h 1828800"/>
                <a:gd name="connsiteX2" fmla="*/ 6248400 w 6883400"/>
                <a:gd name="connsiteY2" fmla="*/ 1658620 h 1828800"/>
                <a:gd name="connsiteX3" fmla="*/ 1087120 w 6883400"/>
                <a:gd name="connsiteY3" fmla="*/ 1828800 h 1828800"/>
                <a:gd name="connsiteX4" fmla="*/ 370840 w 6883400"/>
                <a:gd name="connsiteY4" fmla="*/ 1300480 h 1828800"/>
                <a:gd name="connsiteX5" fmla="*/ 2540 w 6883400"/>
                <a:gd name="connsiteY5" fmla="*/ 0 h 1828800"/>
                <a:gd name="connsiteX0" fmla="*/ 0 w 6883400"/>
                <a:gd name="connsiteY0" fmla="*/ 7620 h 1828800"/>
                <a:gd name="connsiteX1" fmla="*/ 6883400 w 6883400"/>
                <a:gd name="connsiteY1" fmla="*/ 71120 h 1828800"/>
                <a:gd name="connsiteX2" fmla="*/ 6248400 w 6883400"/>
                <a:gd name="connsiteY2" fmla="*/ 1658620 h 1828800"/>
                <a:gd name="connsiteX3" fmla="*/ 1087120 w 6883400"/>
                <a:gd name="connsiteY3" fmla="*/ 1828800 h 1828800"/>
                <a:gd name="connsiteX4" fmla="*/ 370840 w 6883400"/>
                <a:gd name="connsiteY4" fmla="*/ 1300480 h 1828800"/>
                <a:gd name="connsiteX5" fmla="*/ 2540 w 6883400"/>
                <a:gd name="connsiteY5" fmla="*/ 0 h 1828800"/>
                <a:gd name="connsiteX0" fmla="*/ 0 w 6883400"/>
                <a:gd name="connsiteY0" fmla="*/ 7620 h 1843308"/>
                <a:gd name="connsiteX1" fmla="*/ 6883400 w 6883400"/>
                <a:gd name="connsiteY1" fmla="*/ 71120 h 1843308"/>
                <a:gd name="connsiteX2" fmla="*/ 6248400 w 6883400"/>
                <a:gd name="connsiteY2" fmla="*/ 1658620 h 1843308"/>
                <a:gd name="connsiteX3" fmla="*/ 3312160 w 6883400"/>
                <a:gd name="connsiteY3" fmla="*/ 1691640 h 1843308"/>
                <a:gd name="connsiteX4" fmla="*/ 1087120 w 6883400"/>
                <a:gd name="connsiteY4" fmla="*/ 1828800 h 1843308"/>
                <a:gd name="connsiteX5" fmla="*/ 370840 w 6883400"/>
                <a:gd name="connsiteY5" fmla="*/ 1300480 h 1843308"/>
                <a:gd name="connsiteX6" fmla="*/ 2540 w 6883400"/>
                <a:gd name="connsiteY6" fmla="*/ 0 h 1843308"/>
                <a:gd name="connsiteX0" fmla="*/ 0 w 6883400"/>
                <a:gd name="connsiteY0" fmla="*/ 7620 h 1839068"/>
                <a:gd name="connsiteX1" fmla="*/ 6883400 w 6883400"/>
                <a:gd name="connsiteY1" fmla="*/ 71120 h 1839068"/>
                <a:gd name="connsiteX2" fmla="*/ 6248400 w 6883400"/>
                <a:gd name="connsiteY2" fmla="*/ 1658620 h 1839068"/>
                <a:gd name="connsiteX3" fmla="*/ 3289300 w 6883400"/>
                <a:gd name="connsiteY3" fmla="*/ 1600200 h 1839068"/>
                <a:gd name="connsiteX4" fmla="*/ 1087120 w 6883400"/>
                <a:gd name="connsiteY4" fmla="*/ 1828800 h 1839068"/>
                <a:gd name="connsiteX5" fmla="*/ 370840 w 6883400"/>
                <a:gd name="connsiteY5" fmla="*/ 1300480 h 1839068"/>
                <a:gd name="connsiteX6" fmla="*/ 2540 w 6883400"/>
                <a:gd name="connsiteY6" fmla="*/ 0 h 1839068"/>
                <a:gd name="connsiteX0" fmla="*/ 0 w 6883400"/>
                <a:gd name="connsiteY0" fmla="*/ 7620 h 1839068"/>
                <a:gd name="connsiteX1" fmla="*/ 6883400 w 6883400"/>
                <a:gd name="connsiteY1" fmla="*/ 71120 h 1839068"/>
                <a:gd name="connsiteX2" fmla="*/ 6248400 w 6883400"/>
                <a:gd name="connsiteY2" fmla="*/ 1658620 h 1839068"/>
                <a:gd name="connsiteX3" fmla="*/ 3289300 w 6883400"/>
                <a:gd name="connsiteY3" fmla="*/ 1600200 h 1839068"/>
                <a:gd name="connsiteX4" fmla="*/ 1087120 w 6883400"/>
                <a:gd name="connsiteY4" fmla="*/ 1828800 h 1839068"/>
                <a:gd name="connsiteX5" fmla="*/ 370840 w 6883400"/>
                <a:gd name="connsiteY5" fmla="*/ 1300480 h 1839068"/>
                <a:gd name="connsiteX6" fmla="*/ 2540 w 6883400"/>
                <a:gd name="connsiteY6" fmla="*/ 0 h 1839068"/>
                <a:gd name="connsiteX0" fmla="*/ 0 w 6883400"/>
                <a:gd name="connsiteY0" fmla="*/ 7620 h 1889377"/>
                <a:gd name="connsiteX1" fmla="*/ 6883400 w 6883400"/>
                <a:gd name="connsiteY1" fmla="*/ 71120 h 1889377"/>
                <a:gd name="connsiteX2" fmla="*/ 6248400 w 6883400"/>
                <a:gd name="connsiteY2" fmla="*/ 1658620 h 1889377"/>
                <a:gd name="connsiteX3" fmla="*/ 3289300 w 6883400"/>
                <a:gd name="connsiteY3" fmla="*/ 1600200 h 1889377"/>
                <a:gd name="connsiteX4" fmla="*/ 1087120 w 6883400"/>
                <a:gd name="connsiteY4" fmla="*/ 1828800 h 1889377"/>
                <a:gd name="connsiteX5" fmla="*/ 370840 w 6883400"/>
                <a:gd name="connsiteY5" fmla="*/ 1300480 h 1889377"/>
                <a:gd name="connsiteX6" fmla="*/ 2540 w 6883400"/>
                <a:gd name="connsiteY6" fmla="*/ 0 h 1889377"/>
                <a:gd name="connsiteX0" fmla="*/ 0 w 6852920"/>
                <a:gd name="connsiteY0" fmla="*/ 7620 h 1889377"/>
                <a:gd name="connsiteX1" fmla="*/ 6852920 w 6852920"/>
                <a:gd name="connsiteY1" fmla="*/ 139700 h 1889377"/>
                <a:gd name="connsiteX2" fmla="*/ 6248400 w 6852920"/>
                <a:gd name="connsiteY2" fmla="*/ 1658620 h 1889377"/>
                <a:gd name="connsiteX3" fmla="*/ 3289300 w 6852920"/>
                <a:gd name="connsiteY3" fmla="*/ 1600200 h 1889377"/>
                <a:gd name="connsiteX4" fmla="*/ 1087120 w 6852920"/>
                <a:gd name="connsiteY4" fmla="*/ 1828800 h 1889377"/>
                <a:gd name="connsiteX5" fmla="*/ 370840 w 6852920"/>
                <a:gd name="connsiteY5" fmla="*/ 1300480 h 1889377"/>
                <a:gd name="connsiteX6" fmla="*/ 2540 w 6852920"/>
                <a:gd name="connsiteY6" fmla="*/ 0 h 1889377"/>
                <a:gd name="connsiteX0" fmla="*/ 0 w 6852920"/>
                <a:gd name="connsiteY0" fmla="*/ 0 h 1881757"/>
                <a:gd name="connsiteX1" fmla="*/ 6852920 w 6852920"/>
                <a:gd name="connsiteY1" fmla="*/ 132080 h 1881757"/>
                <a:gd name="connsiteX2" fmla="*/ 6248400 w 6852920"/>
                <a:gd name="connsiteY2" fmla="*/ 1651000 h 1881757"/>
                <a:gd name="connsiteX3" fmla="*/ 3289300 w 6852920"/>
                <a:gd name="connsiteY3" fmla="*/ 1592580 h 1881757"/>
                <a:gd name="connsiteX4" fmla="*/ 1087120 w 6852920"/>
                <a:gd name="connsiteY4" fmla="*/ 1821180 h 1881757"/>
                <a:gd name="connsiteX5" fmla="*/ 370840 w 6852920"/>
                <a:gd name="connsiteY5" fmla="*/ 1292860 h 1881757"/>
                <a:gd name="connsiteX6" fmla="*/ 17780 w 6852920"/>
                <a:gd name="connsiteY6" fmla="*/ 106680 h 1881757"/>
                <a:gd name="connsiteX0" fmla="*/ 0 w 6852920"/>
                <a:gd name="connsiteY0" fmla="*/ 0 h 1881757"/>
                <a:gd name="connsiteX1" fmla="*/ 2915920 w 6852920"/>
                <a:gd name="connsiteY1" fmla="*/ 53340 h 1881757"/>
                <a:gd name="connsiteX2" fmla="*/ 6852920 w 6852920"/>
                <a:gd name="connsiteY2" fmla="*/ 132080 h 1881757"/>
                <a:gd name="connsiteX3" fmla="*/ 6248400 w 6852920"/>
                <a:gd name="connsiteY3" fmla="*/ 1651000 h 1881757"/>
                <a:gd name="connsiteX4" fmla="*/ 3289300 w 6852920"/>
                <a:gd name="connsiteY4" fmla="*/ 1592580 h 1881757"/>
                <a:gd name="connsiteX5" fmla="*/ 1087120 w 6852920"/>
                <a:gd name="connsiteY5" fmla="*/ 1821180 h 1881757"/>
                <a:gd name="connsiteX6" fmla="*/ 370840 w 6852920"/>
                <a:gd name="connsiteY6" fmla="*/ 1292860 h 1881757"/>
                <a:gd name="connsiteX7" fmla="*/ 17780 w 6852920"/>
                <a:gd name="connsiteY7" fmla="*/ 106680 h 1881757"/>
                <a:gd name="connsiteX0" fmla="*/ 0 w 6852920"/>
                <a:gd name="connsiteY0" fmla="*/ 0 h 1881757"/>
                <a:gd name="connsiteX1" fmla="*/ 2915920 w 6852920"/>
                <a:gd name="connsiteY1" fmla="*/ 533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17780 w 6852920"/>
                <a:gd name="connsiteY8" fmla="*/ 10668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17780 w 6852920"/>
                <a:gd name="connsiteY8" fmla="*/ 10668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17780 w 6852920"/>
                <a:gd name="connsiteY8" fmla="*/ 10668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17780 w 6852920"/>
                <a:gd name="connsiteY8" fmla="*/ 10668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17780 w 6852920"/>
                <a:gd name="connsiteY8" fmla="*/ 10668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17780 w 6852920"/>
                <a:gd name="connsiteY8" fmla="*/ 10668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17780 w 6852920"/>
                <a:gd name="connsiteY8" fmla="*/ 106680 h 1881757"/>
                <a:gd name="connsiteX0" fmla="*/ 12700 w 6865620"/>
                <a:gd name="connsiteY0" fmla="*/ 0 h 1881757"/>
                <a:gd name="connsiteX1" fmla="*/ 1762760 w 6865620"/>
                <a:gd name="connsiteY1" fmla="*/ 91440 h 1881757"/>
                <a:gd name="connsiteX2" fmla="*/ 4765040 w 6865620"/>
                <a:gd name="connsiteY2" fmla="*/ 83820 h 1881757"/>
                <a:gd name="connsiteX3" fmla="*/ 6865620 w 6865620"/>
                <a:gd name="connsiteY3" fmla="*/ 132080 h 1881757"/>
                <a:gd name="connsiteX4" fmla="*/ 6261100 w 6865620"/>
                <a:gd name="connsiteY4" fmla="*/ 1651000 h 1881757"/>
                <a:gd name="connsiteX5" fmla="*/ 3302000 w 6865620"/>
                <a:gd name="connsiteY5" fmla="*/ 1592580 h 1881757"/>
                <a:gd name="connsiteX6" fmla="*/ 1099820 w 6865620"/>
                <a:gd name="connsiteY6" fmla="*/ 1821180 h 1881757"/>
                <a:gd name="connsiteX7" fmla="*/ 383540 w 6865620"/>
                <a:gd name="connsiteY7" fmla="*/ 1292860 h 1881757"/>
                <a:gd name="connsiteX8" fmla="*/ 0 w 6865620"/>
                <a:gd name="connsiteY8" fmla="*/ 114300 h 1881757"/>
                <a:gd name="connsiteX0" fmla="*/ 12700 w 6865620"/>
                <a:gd name="connsiteY0" fmla="*/ 0 h 1881757"/>
                <a:gd name="connsiteX1" fmla="*/ 1762760 w 6865620"/>
                <a:gd name="connsiteY1" fmla="*/ 91440 h 1881757"/>
                <a:gd name="connsiteX2" fmla="*/ 4765040 w 6865620"/>
                <a:gd name="connsiteY2" fmla="*/ 83820 h 1881757"/>
                <a:gd name="connsiteX3" fmla="*/ 6865620 w 6865620"/>
                <a:gd name="connsiteY3" fmla="*/ 132080 h 1881757"/>
                <a:gd name="connsiteX4" fmla="*/ 6261100 w 6865620"/>
                <a:gd name="connsiteY4" fmla="*/ 1651000 h 1881757"/>
                <a:gd name="connsiteX5" fmla="*/ 3302000 w 6865620"/>
                <a:gd name="connsiteY5" fmla="*/ 1592580 h 1881757"/>
                <a:gd name="connsiteX6" fmla="*/ 1099820 w 6865620"/>
                <a:gd name="connsiteY6" fmla="*/ 1821180 h 1881757"/>
                <a:gd name="connsiteX7" fmla="*/ 383540 w 6865620"/>
                <a:gd name="connsiteY7" fmla="*/ 1292860 h 1881757"/>
                <a:gd name="connsiteX8" fmla="*/ 0 w 6865620"/>
                <a:gd name="connsiteY8" fmla="*/ 114300 h 1881757"/>
                <a:gd name="connsiteX9" fmla="*/ 12700 w 6865620"/>
                <a:gd name="connsiteY9" fmla="*/ 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58737 w 6852920"/>
                <a:gd name="connsiteY8" fmla="*/ 176212 h 1881757"/>
                <a:gd name="connsiteX9" fmla="*/ 0 w 6852920"/>
                <a:gd name="connsiteY9" fmla="*/ 0 h 1881757"/>
                <a:gd name="connsiteX0" fmla="*/ 67147 w 6920067"/>
                <a:gd name="connsiteY0" fmla="*/ 0 h 1881757"/>
                <a:gd name="connsiteX1" fmla="*/ 1817207 w 6920067"/>
                <a:gd name="connsiteY1" fmla="*/ 91440 h 1881757"/>
                <a:gd name="connsiteX2" fmla="*/ 4819487 w 6920067"/>
                <a:gd name="connsiteY2" fmla="*/ 83820 h 1881757"/>
                <a:gd name="connsiteX3" fmla="*/ 6920067 w 6920067"/>
                <a:gd name="connsiteY3" fmla="*/ 132080 h 1881757"/>
                <a:gd name="connsiteX4" fmla="*/ 6315547 w 6920067"/>
                <a:gd name="connsiteY4" fmla="*/ 1651000 h 1881757"/>
                <a:gd name="connsiteX5" fmla="*/ 3356447 w 6920067"/>
                <a:gd name="connsiteY5" fmla="*/ 1592580 h 1881757"/>
                <a:gd name="connsiteX6" fmla="*/ 1154267 w 6920067"/>
                <a:gd name="connsiteY6" fmla="*/ 1821180 h 1881757"/>
                <a:gd name="connsiteX7" fmla="*/ 437987 w 6920067"/>
                <a:gd name="connsiteY7" fmla="*/ 1292860 h 1881757"/>
                <a:gd name="connsiteX8" fmla="*/ 67147 w 6920067"/>
                <a:gd name="connsiteY8" fmla="*/ 0 h 1881757"/>
                <a:gd name="connsiteX0" fmla="*/ 75082 w 6928002"/>
                <a:gd name="connsiteY0" fmla="*/ 0 h 1881757"/>
                <a:gd name="connsiteX1" fmla="*/ 1825142 w 6928002"/>
                <a:gd name="connsiteY1" fmla="*/ 91440 h 1881757"/>
                <a:gd name="connsiteX2" fmla="*/ 4827422 w 6928002"/>
                <a:gd name="connsiteY2" fmla="*/ 83820 h 1881757"/>
                <a:gd name="connsiteX3" fmla="*/ 6928002 w 6928002"/>
                <a:gd name="connsiteY3" fmla="*/ 132080 h 1881757"/>
                <a:gd name="connsiteX4" fmla="*/ 6323482 w 6928002"/>
                <a:gd name="connsiteY4" fmla="*/ 1651000 h 1881757"/>
                <a:gd name="connsiteX5" fmla="*/ 3364382 w 6928002"/>
                <a:gd name="connsiteY5" fmla="*/ 1592580 h 1881757"/>
                <a:gd name="connsiteX6" fmla="*/ 1162202 w 6928002"/>
                <a:gd name="connsiteY6" fmla="*/ 1821180 h 1881757"/>
                <a:gd name="connsiteX7" fmla="*/ 445922 w 6928002"/>
                <a:gd name="connsiteY7" fmla="*/ 1292860 h 1881757"/>
                <a:gd name="connsiteX8" fmla="*/ 75082 w 6928002"/>
                <a:gd name="connsiteY8" fmla="*/ 0 h 1881757"/>
                <a:gd name="connsiteX0" fmla="*/ 0 w 6852920"/>
                <a:gd name="connsiteY0" fmla="*/ 0 h 1881757"/>
                <a:gd name="connsiteX1" fmla="*/ 1750060 w 6852920"/>
                <a:gd name="connsiteY1" fmla="*/ 91440 h 1881757"/>
                <a:gd name="connsiteX2" fmla="*/ 4752340 w 6852920"/>
                <a:gd name="connsiteY2" fmla="*/ 83820 h 1881757"/>
                <a:gd name="connsiteX3" fmla="*/ 6852920 w 6852920"/>
                <a:gd name="connsiteY3" fmla="*/ 132080 h 1881757"/>
                <a:gd name="connsiteX4" fmla="*/ 6248400 w 6852920"/>
                <a:gd name="connsiteY4" fmla="*/ 1651000 h 1881757"/>
                <a:gd name="connsiteX5" fmla="*/ 3289300 w 6852920"/>
                <a:gd name="connsiteY5" fmla="*/ 1592580 h 1881757"/>
                <a:gd name="connsiteX6" fmla="*/ 1087120 w 6852920"/>
                <a:gd name="connsiteY6" fmla="*/ 1821180 h 1881757"/>
                <a:gd name="connsiteX7" fmla="*/ 370840 w 6852920"/>
                <a:gd name="connsiteY7" fmla="*/ 1292860 h 1881757"/>
                <a:gd name="connsiteX8" fmla="*/ 0 w 6852920"/>
                <a:gd name="connsiteY8" fmla="*/ 0 h 1881757"/>
                <a:gd name="connsiteX0" fmla="*/ 0 w 6769100"/>
                <a:gd name="connsiteY0" fmla="*/ 84824 h 1814181"/>
                <a:gd name="connsiteX1" fmla="*/ 1666240 w 6769100"/>
                <a:gd name="connsiteY1" fmla="*/ 23864 h 1814181"/>
                <a:gd name="connsiteX2" fmla="*/ 4668520 w 6769100"/>
                <a:gd name="connsiteY2" fmla="*/ 16244 h 1814181"/>
                <a:gd name="connsiteX3" fmla="*/ 6769100 w 6769100"/>
                <a:gd name="connsiteY3" fmla="*/ 64504 h 1814181"/>
                <a:gd name="connsiteX4" fmla="*/ 6164580 w 6769100"/>
                <a:gd name="connsiteY4" fmla="*/ 1583424 h 1814181"/>
                <a:gd name="connsiteX5" fmla="*/ 3205480 w 6769100"/>
                <a:gd name="connsiteY5" fmla="*/ 1525004 h 1814181"/>
                <a:gd name="connsiteX6" fmla="*/ 1003300 w 6769100"/>
                <a:gd name="connsiteY6" fmla="*/ 1753604 h 1814181"/>
                <a:gd name="connsiteX7" fmla="*/ 287020 w 6769100"/>
                <a:gd name="connsiteY7" fmla="*/ 1225284 h 1814181"/>
                <a:gd name="connsiteX8" fmla="*/ 0 w 6769100"/>
                <a:gd name="connsiteY8" fmla="*/ 84824 h 1814181"/>
                <a:gd name="connsiteX0" fmla="*/ 0 w 6769100"/>
                <a:gd name="connsiteY0" fmla="*/ 84824 h 1814181"/>
                <a:gd name="connsiteX1" fmla="*/ 1666240 w 6769100"/>
                <a:gd name="connsiteY1" fmla="*/ 23864 h 1814181"/>
                <a:gd name="connsiteX2" fmla="*/ 4668520 w 6769100"/>
                <a:gd name="connsiteY2" fmla="*/ 16244 h 1814181"/>
                <a:gd name="connsiteX3" fmla="*/ 6769100 w 6769100"/>
                <a:gd name="connsiteY3" fmla="*/ 64504 h 1814181"/>
                <a:gd name="connsiteX4" fmla="*/ 6164580 w 6769100"/>
                <a:gd name="connsiteY4" fmla="*/ 1583424 h 1814181"/>
                <a:gd name="connsiteX5" fmla="*/ 3205480 w 6769100"/>
                <a:gd name="connsiteY5" fmla="*/ 1525004 h 1814181"/>
                <a:gd name="connsiteX6" fmla="*/ 1003300 w 6769100"/>
                <a:gd name="connsiteY6" fmla="*/ 1753604 h 1814181"/>
                <a:gd name="connsiteX7" fmla="*/ 287020 w 6769100"/>
                <a:gd name="connsiteY7" fmla="*/ 1225284 h 1814181"/>
                <a:gd name="connsiteX8" fmla="*/ 0 w 6769100"/>
                <a:gd name="connsiteY8" fmla="*/ 84824 h 1814181"/>
                <a:gd name="connsiteX0" fmla="*/ 0 w 6807200"/>
                <a:gd name="connsiteY0" fmla="*/ 58061 h 1882668"/>
                <a:gd name="connsiteX1" fmla="*/ 1704340 w 6807200"/>
                <a:gd name="connsiteY1" fmla="*/ 92351 h 1882668"/>
                <a:gd name="connsiteX2" fmla="*/ 4706620 w 6807200"/>
                <a:gd name="connsiteY2" fmla="*/ 84731 h 1882668"/>
                <a:gd name="connsiteX3" fmla="*/ 6807200 w 6807200"/>
                <a:gd name="connsiteY3" fmla="*/ 132991 h 1882668"/>
                <a:gd name="connsiteX4" fmla="*/ 6202680 w 6807200"/>
                <a:gd name="connsiteY4" fmla="*/ 1651911 h 1882668"/>
                <a:gd name="connsiteX5" fmla="*/ 3243580 w 6807200"/>
                <a:gd name="connsiteY5" fmla="*/ 1593491 h 1882668"/>
                <a:gd name="connsiteX6" fmla="*/ 1041400 w 6807200"/>
                <a:gd name="connsiteY6" fmla="*/ 1822091 h 1882668"/>
                <a:gd name="connsiteX7" fmla="*/ 325120 w 6807200"/>
                <a:gd name="connsiteY7" fmla="*/ 1293771 h 1882668"/>
                <a:gd name="connsiteX8" fmla="*/ 0 w 6807200"/>
                <a:gd name="connsiteY8" fmla="*/ 58061 h 1882668"/>
                <a:gd name="connsiteX0" fmla="*/ 0 w 6807200"/>
                <a:gd name="connsiteY0" fmla="*/ 0 h 1824607"/>
                <a:gd name="connsiteX1" fmla="*/ 1704340 w 6807200"/>
                <a:gd name="connsiteY1" fmla="*/ 34290 h 1824607"/>
                <a:gd name="connsiteX2" fmla="*/ 4706620 w 6807200"/>
                <a:gd name="connsiteY2" fmla="*/ 26670 h 1824607"/>
                <a:gd name="connsiteX3" fmla="*/ 6807200 w 6807200"/>
                <a:gd name="connsiteY3" fmla="*/ 74930 h 1824607"/>
                <a:gd name="connsiteX4" fmla="*/ 6202680 w 6807200"/>
                <a:gd name="connsiteY4" fmla="*/ 1593850 h 1824607"/>
                <a:gd name="connsiteX5" fmla="*/ 3243580 w 6807200"/>
                <a:gd name="connsiteY5" fmla="*/ 1535430 h 1824607"/>
                <a:gd name="connsiteX6" fmla="*/ 1041400 w 6807200"/>
                <a:gd name="connsiteY6" fmla="*/ 1764030 h 1824607"/>
                <a:gd name="connsiteX7" fmla="*/ 325120 w 6807200"/>
                <a:gd name="connsiteY7" fmla="*/ 1235710 h 1824607"/>
                <a:gd name="connsiteX8" fmla="*/ 0 w 6807200"/>
                <a:gd name="connsiteY8" fmla="*/ 0 h 1824607"/>
                <a:gd name="connsiteX0" fmla="*/ 0 w 6807200"/>
                <a:gd name="connsiteY0" fmla="*/ 2963 h 1827570"/>
                <a:gd name="connsiteX1" fmla="*/ 1704340 w 6807200"/>
                <a:gd name="connsiteY1" fmla="*/ 37253 h 1827570"/>
                <a:gd name="connsiteX2" fmla="*/ 4706620 w 6807200"/>
                <a:gd name="connsiteY2" fmla="*/ 29633 h 1827570"/>
                <a:gd name="connsiteX3" fmla="*/ 6807200 w 6807200"/>
                <a:gd name="connsiteY3" fmla="*/ 77893 h 1827570"/>
                <a:gd name="connsiteX4" fmla="*/ 6202680 w 6807200"/>
                <a:gd name="connsiteY4" fmla="*/ 1596813 h 1827570"/>
                <a:gd name="connsiteX5" fmla="*/ 3243580 w 6807200"/>
                <a:gd name="connsiteY5" fmla="*/ 1538393 h 1827570"/>
                <a:gd name="connsiteX6" fmla="*/ 1041400 w 6807200"/>
                <a:gd name="connsiteY6" fmla="*/ 1766993 h 1827570"/>
                <a:gd name="connsiteX7" fmla="*/ 325120 w 6807200"/>
                <a:gd name="connsiteY7" fmla="*/ 1238673 h 1827570"/>
                <a:gd name="connsiteX8" fmla="*/ 0 w 6807200"/>
                <a:gd name="connsiteY8" fmla="*/ 2963 h 1827570"/>
                <a:gd name="connsiteX0" fmla="*/ 0 w 6807200"/>
                <a:gd name="connsiteY0" fmla="*/ 2963 h 1827570"/>
                <a:gd name="connsiteX1" fmla="*/ 1704340 w 6807200"/>
                <a:gd name="connsiteY1" fmla="*/ 37253 h 1827570"/>
                <a:gd name="connsiteX2" fmla="*/ 4706620 w 6807200"/>
                <a:gd name="connsiteY2" fmla="*/ 29633 h 1827570"/>
                <a:gd name="connsiteX3" fmla="*/ 6807200 w 6807200"/>
                <a:gd name="connsiteY3" fmla="*/ 77893 h 1827570"/>
                <a:gd name="connsiteX4" fmla="*/ 6202680 w 6807200"/>
                <a:gd name="connsiteY4" fmla="*/ 1596813 h 1827570"/>
                <a:gd name="connsiteX5" fmla="*/ 3243580 w 6807200"/>
                <a:gd name="connsiteY5" fmla="*/ 1538393 h 1827570"/>
                <a:gd name="connsiteX6" fmla="*/ 1041400 w 6807200"/>
                <a:gd name="connsiteY6" fmla="*/ 1766993 h 1827570"/>
                <a:gd name="connsiteX7" fmla="*/ 325120 w 6807200"/>
                <a:gd name="connsiteY7" fmla="*/ 1238673 h 1827570"/>
                <a:gd name="connsiteX8" fmla="*/ 0 w 6807200"/>
                <a:gd name="connsiteY8" fmla="*/ 2963 h 1827570"/>
                <a:gd name="connsiteX0" fmla="*/ 0 w 6807200"/>
                <a:gd name="connsiteY0" fmla="*/ 2963 h 1827570"/>
                <a:gd name="connsiteX1" fmla="*/ 1704340 w 6807200"/>
                <a:gd name="connsiteY1" fmla="*/ 37253 h 1827570"/>
                <a:gd name="connsiteX2" fmla="*/ 4706620 w 6807200"/>
                <a:gd name="connsiteY2" fmla="*/ 29633 h 1827570"/>
                <a:gd name="connsiteX3" fmla="*/ 6807200 w 6807200"/>
                <a:gd name="connsiteY3" fmla="*/ 77893 h 1827570"/>
                <a:gd name="connsiteX4" fmla="*/ 6202680 w 6807200"/>
                <a:gd name="connsiteY4" fmla="*/ 1596813 h 1827570"/>
                <a:gd name="connsiteX5" fmla="*/ 3243580 w 6807200"/>
                <a:gd name="connsiteY5" fmla="*/ 1538393 h 1827570"/>
                <a:gd name="connsiteX6" fmla="*/ 1041400 w 6807200"/>
                <a:gd name="connsiteY6" fmla="*/ 1766993 h 1827570"/>
                <a:gd name="connsiteX7" fmla="*/ 325120 w 6807200"/>
                <a:gd name="connsiteY7" fmla="*/ 1238673 h 1827570"/>
                <a:gd name="connsiteX8" fmla="*/ 0 w 6807200"/>
                <a:gd name="connsiteY8" fmla="*/ 2963 h 1827570"/>
                <a:gd name="connsiteX0" fmla="*/ 0 w 6807200"/>
                <a:gd name="connsiteY0" fmla="*/ 2963 h 1827570"/>
                <a:gd name="connsiteX1" fmla="*/ 1704340 w 6807200"/>
                <a:gd name="connsiteY1" fmla="*/ 37253 h 1827570"/>
                <a:gd name="connsiteX2" fmla="*/ 4706620 w 6807200"/>
                <a:gd name="connsiteY2" fmla="*/ 29633 h 1827570"/>
                <a:gd name="connsiteX3" fmla="*/ 6807200 w 6807200"/>
                <a:gd name="connsiteY3" fmla="*/ 77893 h 1827570"/>
                <a:gd name="connsiteX4" fmla="*/ 6202680 w 6807200"/>
                <a:gd name="connsiteY4" fmla="*/ 1596813 h 1827570"/>
                <a:gd name="connsiteX5" fmla="*/ 3243580 w 6807200"/>
                <a:gd name="connsiteY5" fmla="*/ 1538393 h 1827570"/>
                <a:gd name="connsiteX6" fmla="*/ 1041400 w 6807200"/>
                <a:gd name="connsiteY6" fmla="*/ 1766993 h 1827570"/>
                <a:gd name="connsiteX7" fmla="*/ 325120 w 6807200"/>
                <a:gd name="connsiteY7" fmla="*/ 1238673 h 1827570"/>
                <a:gd name="connsiteX8" fmla="*/ 0 w 6807200"/>
                <a:gd name="connsiteY8" fmla="*/ 2963 h 1827570"/>
                <a:gd name="connsiteX0" fmla="*/ 0 w 6807200"/>
                <a:gd name="connsiteY0" fmla="*/ 2963 h 1827570"/>
                <a:gd name="connsiteX1" fmla="*/ 1704340 w 6807200"/>
                <a:gd name="connsiteY1" fmla="*/ 37253 h 1827570"/>
                <a:gd name="connsiteX2" fmla="*/ 4706620 w 6807200"/>
                <a:gd name="connsiteY2" fmla="*/ 29633 h 1827570"/>
                <a:gd name="connsiteX3" fmla="*/ 6807200 w 6807200"/>
                <a:gd name="connsiteY3" fmla="*/ 77893 h 1827570"/>
                <a:gd name="connsiteX4" fmla="*/ 6202680 w 6807200"/>
                <a:gd name="connsiteY4" fmla="*/ 1596813 h 1827570"/>
                <a:gd name="connsiteX5" fmla="*/ 3243580 w 6807200"/>
                <a:gd name="connsiteY5" fmla="*/ 1538393 h 1827570"/>
                <a:gd name="connsiteX6" fmla="*/ 1041400 w 6807200"/>
                <a:gd name="connsiteY6" fmla="*/ 1766993 h 1827570"/>
                <a:gd name="connsiteX7" fmla="*/ 325120 w 6807200"/>
                <a:gd name="connsiteY7" fmla="*/ 1238673 h 1827570"/>
                <a:gd name="connsiteX8" fmla="*/ 0 w 6807200"/>
                <a:gd name="connsiteY8" fmla="*/ 2963 h 1827570"/>
                <a:gd name="connsiteX0" fmla="*/ 0 w 6807200"/>
                <a:gd name="connsiteY0" fmla="*/ 2963 h 1827570"/>
                <a:gd name="connsiteX1" fmla="*/ 1704340 w 6807200"/>
                <a:gd name="connsiteY1" fmla="*/ 37253 h 1827570"/>
                <a:gd name="connsiteX2" fmla="*/ 4706620 w 6807200"/>
                <a:gd name="connsiteY2" fmla="*/ 29633 h 1827570"/>
                <a:gd name="connsiteX3" fmla="*/ 6807200 w 6807200"/>
                <a:gd name="connsiteY3" fmla="*/ 77893 h 1827570"/>
                <a:gd name="connsiteX4" fmla="*/ 6202680 w 6807200"/>
                <a:gd name="connsiteY4" fmla="*/ 1596813 h 1827570"/>
                <a:gd name="connsiteX5" fmla="*/ 3243580 w 6807200"/>
                <a:gd name="connsiteY5" fmla="*/ 1538393 h 1827570"/>
                <a:gd name="connsiteX6" fmla="*/ 1041400 w 6807200"/>
                <a:gd name="connsiteY6" fmla="*/ 1766993 h 1827570"/>
                <a:gd name="connsiteX7" fmla="*/ 325120 w 6807200"/>
                <a:gd name="connsiteY7" fmla="*/ 1238673 h 1827570"/>
                <a:gd name="connsiteX8" fmla="*/ 0 w 6807200"/>
                <a:gd name="connsiteY8" fmla="*/ 2963 h 1827570"/>
                <a:gd name="connsiteX0" fmla="*/ 0 w 6807200"/>
                <a:gd name="connsiteY0" fmla="*/ 2963 h 1802355"/>
                <a:gd name="connsiteX1" fmla="*/ 1704340 w 6807200"/>
                <a:gd name="connsiteY1" fmla="*/ 37253 h 1802355"/>
                <a:gd name="connsiteX2" fmla="*/ 4706620 w 6807200"/>
                <a:gd name="connsiteY2" fmla="*/ 29633 h 1802355"/>
                <a:gd name="connsiteX3" fmla="*/ 6807200 w 6807200"/>
                <a:gd name="connsiteY3" fmla="*/ 77893 h 1802355"/>
                <a:gd name="connsiteX4" fmla="*/ 6202680 w 6807200"/>
                <a:gd name="connsiteY4" fmla="*/ 1596813 h 1802355"/>
                <a:gd name="connsiteX5" fmla="*/ 3243580 w 6807200"/>
                <a:gd name="connsiteY5" fmla="*/ 1538393 h 1802355"/>
                <a:gd name="connsiteX6" fmla="*/ 1041400 w 6807200"/>
                <a:gd name="connsiteY6" fmla="*/ 1766993 h 1802355"/>
                <a:gd name="connsiteX7" fmla="*/ 325120 w 6807200"/>
                <a:gd name="connsiteY7" fmla="*/ 1238673 h 1802355"/>
                <a:gd name="connsiteX8" fmla="*/ 0 w 6807200"/>
                <a:gd name="connsiteY8" fmla="*/ 2963 h 1802355"/>
                <a:gd name="connsiteX0" fmla="*/ 0 w 6807200"/>
                <a:gd name="connsiteY0" fmla="*/ 2963 h 1802355"/>
                <a:gd name="connsiteX1" fmla="*/ 1704340 w 6807200"/>
                <a:gd name="connsiteY1" fmla="*/ 37253 h 1802355"/>
                <a:gd name="connsiteX2" fmla="*/ 4706620 w 6807200"/>
                <a:gd name="connsiteY2" fmla="*/ 29633 h 1802355"/>
                <a:gd name="connsiteX3" fmla="*/ 6807200 w 6807200"/>
                <a:gd name="connsiteY3" fmla="*/ 77893 h 1802355"/>
                <a:gd name="connsiteX4" fmla="*/ 6202680 w 6807200"/>
                <a:gd name="connsiteY4" fmla="*/ 1596813 h 1802355"/>
                <a:gd name="connsiteX5" fmla="*/ 3243580 w 6807200"/>
                <a:gd name="connsiteY5" fmla="*/ 1538393 h 1802355"/>
                <a:gd name="connsiteX6" fmla="*/ 1041400 w 6807200"/>
                <a:gd name="connsiteY6" fmla="*/ 1766993 h 1802355"/>
                <a:gd name="connsiteX7" fmla="*/ 325120 w 6807200"/>
                <a:gd name="connsiteY7" fmla="*/ 1238673 h 1802355"/>
                <a:gd name="connsiteX8" fmla="*/ 0 w 6807200"/>
                <a:gd name="connsiteY8" fmla="*/ 2963 h 1802355"/>
                <a:gd name="connsiteX0" fmla="*/ 0 w 6807200"/>
                <a:gd name="connsiteY0" fmla="*/ 0 h 1799392"/>
                <a:gd name="connsiteX1" fmla="*/ 1704340 w 6807200"/>
                <a:gd name="connsiteY1" fmla="*/ 34290 h 1799392"/>
                <a:gd name="connsiteX2" fmla="*/ 4706620 w 6807200"/>
                <a:gd name="connsiteY2" fmla="*/ 26670 h 1799392"/>
                <a:gd name="connsiteX3" fmla="*/ 6807200 w 6807200"/>
                <a:gd name="connsiteY3" fmla="*/ 74930 h 1799392"/>
                <a:gd name="connsiteX4" fmla="*/ 6202680 w 6807200"/>
                <a:gd name="connsiteY4" fmla="*/ 1593850 h 1799392"/>
                <a:gd name="connsiteX5" fmla="*/ 3243580 w 6807200"/>
                <a:gd name="connsiteY5" fmla="*/ 1535430 h 1799392"/>
                <a:gd name="connsiteX6" fmla="*/ 1041400 w 6807200"/>
                <a:gd name="connsiteY6" fmla="*/ 1764030 h 1799392"/>
                <a:gd name="connsiteX7" fmla="*/ 325120 w 6807200"/>
                <a:gd name="connsiteY7" fmla="*/ 1235710 h 1799392"/>
                <a:gd name="connsiteX8" fmla="*/ 0 w 6807200"/>
                <a:gd name="connsiteY8" fmla="*/ 0 h 1799392"/>
                <a:gd name="connsiteX0" fmla="*/ 234429 w 7041629"/>
                <a:gd name="connsiteY0" fmla="*/ 0 h 1799392"/>
                <a:gd name="connsiteX1" fmla="*/ 1938769 w 7041629"/>
                <a:gd name="connsiteY1" fmla="*/ 34290 h 1799392"/>
                <a:gd name="connsiteX2" fmla="*/ 4941049 w 7041629"/>
                <a:gd name="connsiteY2" fmla="*/ 26670 h 1799392"/>
                <a:gd name="connsiteX3" fmla="*/ 7041629 w 7041629"/>
                <a:gd name="connsiteY3" fmla="*/ 74930 h 1799392"/>
                <a:gd name="connsiteX4" fmla="*/ 6437109 w 7041629"/>
                <a:gd name="connsiteY4" fmla="*/ 1593850 h 1799392"/>
                <a:gd name="connsiteX5" fmla="*/ 3478009 w 7041629"/>
                <a:gd name="connsiteY5" fmla="*/ 1535430 h 1799392"/>
                <a:gd name="connsiteX6" fmla="*/ 1275829 w 7041629"/>
                <a:gd name="connsiteY6" fmla="*/ 1764030 h 1799392"/>
                <a:gd name="connsiteX7" fmla="*/ 64049 w 7041629"/>
                <a:gd name="connsiteY7" fmla="*/ 1221969 h 1799392"/>
                <a:gd name="connsiteX8" fmla="*/ 234429 w 7041629"/>
                <a:gd name="connsiteY8" fmla="*/ 0 h 1799392"/>
                <a:gd name="connsiteX0" fmla="*/ 0 w 7143432"/>
                <a:gd name="connsiteY0" fmla="*/ 45623 h 1796923"/>
                <a:gd name="connsiteX1" fmla="*/ 2040572 w 7143432"/>
                <a:gd name="connsiteY1" fmla="*/ 31821 h 1796923"/>
                <a:gd name="connsiteX2" fmla="*/ 5042852 w 7143432"/>
                <a:gd name="connsiteY2" fmla="*/ 24201 h 1796923"/>
                <a:gd name="connsiteX3" fmla="*/ 7143432 w 7143432"/>
                <a:gd name="connsiteY3" fmla="*/ 72461 h 1796923"/>
                <a:gd name="connsiteX4" fmla="*/ 6538912 w 7143432"/>
                <a:gd name="connsiteY4" fmla="*/ 1591381 h 1796923"/>
                <a:gd name="connsiteX5" fmla="*/ 3579812 w 7143432"/>
                <a:gd name="connsiteY5" fmla="*/ 1532961 h 1796923"/>
                <a:gd name="connsiteX6" fmla="*/ 1377632 w 7143432"/>
                <a:gd name="connsiteY6" fmla="*/ 1761561 h 1796923"/>
                <a:gd name="connsiteX7" fmla="*/ 165852 w 7143432"/>
                <a:gd name="connsiteY7" fmla="*/ 1219500 h 1796923"/>
                <a:gd name="connsiteX8" fmla="*/ 0 w 7143432"/>
                <a:gd name="connsiteY8" fmla="*/ 45623 h 1796923"/>
                <a:gd name="connsiteX0" fmla="*/ 35564 w 7178996"/>
                <a:gd name="connsiteY0" fmla="*/ 45623 h 1796923"/>
                <a:gd name="connsiteX1" fmla="*/ 2076136 w 7178996"/>
                <a:gd name="connsiteY1" fmla="*/ 31821 h 1796923"/>
                <a:gd name="connsiteX2" fmla="*/ 5078416 w 7178996"/>
                <a:gd name="connsiteY2" fmla="*/ 24201 h 1796923"/>
                <a:gd name="connsiteX3" fmla="*/ 7178996 w 7178996"/>
                <a:gd name="connsiteY3" fmla="*/ 72461 h 1796923"/>
                <a:gd name="connsiteX4" fmla="*/ 6574476 w 7178996"/>
                <a:gd name="connsiteY4" fmla="*/ 1591381 h 1796923"/>
                <a:gd name="connsiteX5" fmla="*/ 3615376 w 7178996"/>
                <a:gd name="connsiteY5" fmla="*/ 1532961 h 1796923"/>
                <a:gd name="connsiteX6" fmla="*/ 1413196 w 7178996"/>
                <a:gd name="connsiteY6" fmla="*/ 1761561 h 1796923"/>
                <a:gd name="connsiteX7" fmla="*/ 201416 w 7178996"/>
                <a:gd name="connsiteY7" fmla="*/ 1219500 h 1796923"/>
                <a:gd name="connsiteX8" fmla="*/ 35564 w 7178996"/>
                <a:gd name="connsiteY8" fmla="*/ 45623 h 1796923"/>
                <a:gd name="connsiteX0" fmla="*/ 64032 w 7207464"/>
                <a:gd name="connsiteY0" fmla="*/ 45623 h 1796923"/>
                <a:gd name="connsiteX1" fmla="*/ 2104604 w 7207464"/>
                <a:gd name="connsiteY1" fmla="*/ 31821 h 1796923"/>
                <a:gd name="connsiteX2" fmla="*/ 5106884 w 7207464"/>
                <a:gd name="connsiteY2" fmla="*/ 24201 h 1796923"/>
                <a:gd name="connsiteX3" fmla="*/ 7207464 w 7207464"/>
                <a:gd name="connsiteY3" fmla="*/ 72461 h 1796923"/>
                <a:gd name="connsiteX4" fmla="*/ 6602944 w 7207464"/>
                <a:gd name="connsiteY4" fmla="*/ 1591381 h 1796923"/>
                <a:gd name="connsiteX5" fmla="*/ 3643844 w 7207464"/>
                <a:gd name="connsiteY5" fmla="*/ 1532961 h 1796923"/>
                <a:gd name="connsiteX6" fmla="*/ 1441664 w 7207464"/>
                <a:gd name="connsiteY6" fmla="*/ 1761561 h 1796923"/>
                <a:gd name="connsiteX7" fmla="*/ 159098 w 7207464"/>
                <a:gd name="connsiteY7" fmla="*/ 1233240 h 1796923"/>
                <a:gd name="connsiteX8" fmla="*/ 64032 w 7207464"/>
                <a:gd name="connsiteY8" fmla="*/ 45623 h 1796923"/>
                <a:gd name="connsiteX0" fmla="*/ 263537 w 7406969"/>
                <a:gd name="connsiteY0" fmla="*/ 45623 h 1796923"/>
                <a:gd name="connsiteX1" fmla="*/ 2304109 w 7406969"/>
                <a:gd name="connsiteY1" fmla="*/ 31821 h 1796923"/>
                <a:gd name="connsiteX2" fmla="*/ 5306389 w 7406969"/>
                <a:gd name="connsiteY2" fmla="*/ 24201 h 1796923"/>
                <a:gd name="connsiteX3" fmla="*/ 7406969 w 7406969"/>
                <a:gd name="connsiteY3" fmla="*/ 72461 h 1796923"/>
                <a:gd name="connsiteX4" fmla="*/ 6802449 w 7406969"/>
                <a:gd name="connsiteY4" fmla="*/ 1591381 h 1796923"/>
                <a:gd name="connsiteX5" fmla="*/ 3843349 w 7406969"/>
                <a:gd name="connsiteY5" fmla="*/ 1532961 h 1796923"/>
                <a:gd name="connsiteX6" fmla="*/ 1641169 w 7406969"/>
                <a:gd name="connsiteY6" fmla="*/ 1761561 h 1796923"/>
                <a:gd name="connsiteX7" fmla="*/ 358603 w 7406969"/>
                <a:gd name="connsiteY7" fmla="*/ 1233240 h 1796923"/>
                <a:gd name="connsiteX8" fmla="*/ 263537 w 7406969"/>
                <a:gd name="connsiteY8" fmla="*/ 45623 h 1796923"/>
                <a:gd name="connsiteX0" fmla="*/ 263539 w 7406971"/>
                <a:gd name="connsiteY0" fmla="*/ 45623 h 1796923"/>
                <a:gd name="connsiteX1" fmla="*/ 2304111 w 7406971"/>
                <a:gd name="connsiteY1" fmla="*/ 31821 h 1796923"/>
                <a:gd name="connsiteX2" fmla="*/ 5306391 w 7406971"/>
                <a:gd name="connsiteY2" fmla="*/ 24201 h 1796923"/>
                <a:gd name="connsiteX3" fmla="*/ 7406971 w 7406971"/>
                <a:gd name="connsiteY3" fmla="*/ 72461 h 1796923"/>
                <a:gd name="connsiteX4" fmla="*/ 6802451 w 7406971"/>
                <a:gd name="connsiteY4" fmla="*/ 1591381 h 1796923"/>
                <a:gd name="connsiteX5" fmla="*/ 3843351 w 7406971"/>
                <a:gd name="connsiteY5" fmla="*/ 1532961 h 1796923"/>
                <a:gd name="connsiteX6" fmla="*/ 1641171 w 7406971"/>
                <a:gd name="connsiteY6" fmla="*/ 1761561 h 1796923"/>
                <a:gd name="connsiteX7" fmla="*/ 358605 w 7406971"/>
                <a:gd name="connsiteY7" fmla="*/ 1233240 h 1796923"/>
                <a:gd name="connsiteX8" fmla="*/ 263539 w 7406971"/>
                <a:gd name="connsiteY8" fmla="*/ 45623 h 1796923"/>
                <a:gd name="connsiteX0" fmla="*/ 263539 w 7406971"/>
                <a:gd name="connsiteY0" fmla="*/ 45623 h 1796923"/>
                <a:gd name="connsiteX1" fmla="*/ 2304111 w 7406971"/>
                <a:gd name="connsiteY1" fmla="*/ 31821 h 1796923"/>
                <a:gd name="connsiteX2" fmla="*/ 5306391 w 7406971"/>
                <a:gd name="connsiteY2" fmla="*/ 24201 h 1796923"/>
                <a:gd name="connsiteX3" fmla="*/ 7406971 w 7406971"/>
                <a:gd name="connsiteY3" fmla="*/ 72461 h 1796923"/>
                <a:gd name="connsiteX4" fmla="*/ 6802451 w 7406971"/>
                <a:gd name="connsiteY4" fmla="*/ 1591381 h 1796923"/>
                <a:gd name="connsiteX5" fmla="*/ 3843351 w 7406971"/>
                <a:gd name="connsiteY5" fmla="*/ 1532961 h 1796923"/>
                <a:gd name="connsiteX6" fmla="*/ 1641171 w 7406971"/>
                <a:gd name="connsiteY6" fmla="*/ 1761561 h 1796923"/>
                <a:gd name="connsiteX7" fmla="*/ 358605 w 7406971"/>
                <a:gd name="connsiteY7" fmla="*/ 1233240 h 1796923"/>
                <a:gd name="connsiteX8" fmla="*/ 263539 w 7406971"/>
                <a:gd name="connsiteY8" fmla="*/ 45623 h 1796923"/>
                <a:gd name="connsiteX0" fmla="*/ 25667 w 7169099"/>
                <a:gd name="connsiteY0" fmla="*/ 45623 h 1796923"/>
                <a:gd name="connsiteX1" fmla="*/ 2066239 w 7169099"/>
                <a:gd name="connsiteY1" fmla="*/ 31821 h 1796923"/>
                <a:gd name="connsiteX2" fmla="*/ 5068519 w 7169099"/>
                <a:gd name="connsiteY2" fmla="*/ 24201 h 1796923"/>
                <a:gd name="connsiteX3" fmla="*/ 7169099 w 7169099"/>
                <a:gd name="connsiteY3" fmla="*/ 72461 h 1796923"/>
                <a:gd name="connsiteX4" fmla="*/ 6564579 w 7169099"/>
                <a:gd name="connsiteY4" fmla="*/ 1591381 h 1796923"/>
                <a:gd name="connsiteX5" fmla="*/ 3605479 w 7169099"/>
                <a:gd name="connsiteY5" fmla="*/ 1532961 h 1796923"/>
                <a:gd name="connsiteX6" fmla="*/ 1403299 w 7169099"/>
                <a:gd name="connsiteY6" fmla="*/ 1761561 h 1796923"/>
                <a:gd name="connsiteX7" fmla="*/ 120733 w 7169099"/>
                <a:gd name="connsiteY7" fmla="*/ 1233240 h 1796923"/>
                <a:gd name="connsiteX8" fmla="*/ 25667 w 7169099"/>
                <a:gd name="connsiteY8" fmla="*/ 45623 h 1796923"/>
                <a:gd name="connsiteX0" fmla="*/ 25667 w 7169099"/>
                <a:gd name="connsiteY0" fmla="*/ 45623 h 1796923"/>
                <a:gd name="connsiteX1" fmla="*/ 2066239 w 7169099"/>
                <a:gd name="connsiteY1" fmla="*/ 31821 h 1796923"/>
                <a:gd name="connsiteX2" fmla="*/ 5068519 w 7169099"/>
                <a:gd name="connsiteY2" fmla="*/ 24201 h 1796923"/>
                <a:gd name="connsiteX3" fmla="*/ 7169099 w 7169099"/>
                <a:gd name="connsiteY3" fmla="*/ 72461 h 1796923"/>
                <a:gd name="connsiteX4" fmla="*/ 6564579 w 7169099"/>
                <a:gd name="connsiteY4" fmla="*/ 1591381 h 1796923"/>
                <a:gd name="connsiteX5" fmla="*/ 3605479 w 7169099"/>
                <a:gd name="connsiteY5" fmla="*/ 1532961 h 1796923"/>
                <a:gd name="connsiteX6" fmla="*/ 1403299 w 7169099"/>
                <a:gd name="connsiteY6" fmla="*/ 1761561 h 1796923"/>
                <a:gd name="connsiteX7" fmla="*/ 120733 w 7169099"/>
                <a:gd name="connsiteY7" fmla="*/ 1233240 h 1796923"/>
                <a:gd name="connsiteX8" fmla="*/ 25667 w 7169099"/>
                <a:gd name="connsiteY8" fmla="*/ 45623 h 1796923"/>
                <a:gd name="connsiteX0" fmla="*/ 0 w 7143432"/>
                <a:gd name="connsiteY0" fmla="*/ 45623 h 1796923"/>
                <a:gd name="connsiteX1" fmla="*/ 2040572 w 7143432"/>
                <a:gd name="connsiteY1" fmla="*/ 31821 h 1796923"/>
                <a:gd name="connsiteX2" fmla="*/ 5042852 w 7143432"/>
                <a:gd name="connsiteY2" fmla="*/ 24201 h 1796923"/>
                <a:gd name="connsiteX3" fmla="*/ 7143432 w 7143432"/>
                <a:gd name="connsiteY3" fmla="*/ 72461 h 1796923"/>
                <a:gd name="connsiteX4" fmla="*/ 6538912 w 7143432"/>
                <a:gd name="connsiteY4" fmla="*/ 1591381 h 1796923"/>
                <a:gd name="connsiteX5" fmla="*/ 3579812 w 7143432"/>
                <a:gd name="connsiteY5" fmla="*/ 1532961 h 1796923"/>
                <a:gd name="connsiteX6" fmla="*/ 1377632 w 7143432"/>
                <a:gd name="connsiteY6" fmla="*/ 1761561 h 1796923"/>
                <a:gd name="connsiteX7" fmla="*/ 165851 w 7143432"/>
                <a:gd name="connsiteY7" fmla="*/ 1521792 h 1796923"/>
                <a:gd name="connsiteX8" fmla="*/ 0 w 7143432"/>
                <a:gd name="connsiteY8" fmla="*/ 45623 h 1796923"/>
                <a:gd name="connsiteX0" fmla="*/ 0 w 7143432"/>
                <a:gd name="connsiteY0" fmla="*/ 45623 h 1796923"/>
                <a:gd name="connsiteX1" fmla="*/ 2040572 w 7143432"/>
                <a:gd name="connsiteY1" fmla="*/ 31821 h 1796923"/>
                <a:gd name="connsiteX2" fmla="*/ 5042852 w 7143432"/>
                <a:gd name="connsiteY2" fmla="*/ 24201 h 1796923"/>
                <a:gd name="connsiteX3" fmla="*/ 7143432 w 7143432"/>
                <a:gd name="connsiteY3" fmla="*/ 72461 h 1796923"/>
                <a:gd name="connsiteX4" fmla="*/ 6538912 w 7143432"/>
                <a:gd name="connsiteY4" fmla="*/ 1591381 h 1796923"/>
                <a:gd name="connsiteX5" fmla="*/ 3579812 w 7143432"/>
                <a:gd name="connsiteY5" fmla="*/ 1532961 h 1796923"/>
                <a:gd name="connsiteX6" fmla="*/ 1377632 w 7143432"/>
                <a:gd name="connsiteY6" fmla="*/ 1761561 h 1796923"/>
                <a:gd name="connsiteX7" fmla="*/ 165851 w 7143432"/>
                <a:gd name="connsiteY7" fmla="*/ 1521792 h 1796923"/>
                <a:gd name="connsiteX8" fmla="*/ 0 w 7143432"/>
                <a:gd name="connsiteY8" fmla="*/ 45623 h 1796923"/>
                <a:gd name="connsiteX0" fmla="*/ 479930 w 7623362"/>
                <a:gd name="connsiteY0" fmla="*/ 45623 h 1796923"/>
                <a:gd name="connsiteX1" fmla="*/ 2520502 w 7623362"/>
                <a:gd name="connsiteY1" fmla="*/ 31821 h 1796923"/>
                <a:gd name="connsiteX2" fmla="*/ 5522782 w 7623362"/>
                <a:gd name="connsiteY2" fmla="*/ 24201 h 1796923"/>
                <a:gd name="connsiteX3" fmla="*/ 7623362 w 7623362"/>
                <a:gd name="connsiteY3" fmla="*/ 72461 h 1796923"/>
                <a:gd name="connsiteX4" fmla="*/ 7018842 w 7623362"/>
                <a:gd name="connsiteY4" fmla="*/ 1591381 h 1796923"/>
                <a:gd name="connsiteX5" fmla="*/ 4059742 w 7623362"/>
                <a:gd name="connsiteY5" fmla="*/ 1532961 h 1796923"/>
                <a:gd name="connsiteX6" fmla="*/ 1857562 w 7623362"/>
                <a:gd name="connsiteY6" fmla="*/ 1761561 h 1796923"/>
                <a:gd name="connsiteX7" fmla="*/ 843 w 7623362"/>
                <a:gd name="connsiteY7" fmla="*/ 1349653 h 1796923"/>
                <a:gd name="connsiteX8" fmla="*/ 479930 w 7623362"/>
                <a:gd name="connsiteY8" fmla="*/ 45623 h 1796923"/>
                <a:gd name="connsiteX0" fmla="*/ 80592 w 7768191"/>
                <a:gd name="connsiteY0" fmla="*/ 73009 h 1796923"/>
                <a:gd name="connsiteX1" fmla="*/ 2665331 w 7768191"/>
                <a:gd name="connsiteY1" fmla="*/ 31821 h 1796923"/>
                <a:gd name="connsiteX2" fmla="*/ 5667611 w 7768191"/>
                <a:gd name="connsiteY2" fmla="*/ 24201 h 1796923"/>
                <a:gd name="connsiteX3" fmla="*/ 7768191 w 7768191"/>
                <a:gd name="connsiteY3" fmla="*/ 72461 h 1796923"/>
                <a:gd name="connsiteX4" fmla="*/ 7163671 w 7768191"/>
                <a:gd name="connsiteY4" fmla="*/ 1591381 h 1796923"/>
                <a:gd name="connsiteX5" fmla="*/ 4204571 w 7768191"/>
                <a:gd name="connsiteY5" fmla="*/ 1532961 h 1796923"/>
                <a:gd name="connsiteX6" fmla="*/ 2002391 w 7768191"/>
                <a:gd name="connsiteY6" fmla="*/ 1761561 h 1796923"/>
                <a:gd name="connsiteX7" fmla="*/ 145672 w 7768191"/>
                <a:gd name="connsiteY7" fmla="*/ 1349653 h 1796923"/>
                <a:gd name="connsiteX8" fmla="*/ 80592 w 7768191"/>
                <a:gd name="connsiteY8" fmla="*/ 73009 h 1796923"/>
                <a:gd name="connsiteX0" fmla="*/ 0 w 7687599"/>
                <a:gd name="connsiteY0" fmla="*/ 73009 h 1796923"/>
                <a:gd name="connsiteX1" fmla="*/ 2584739 w 7687599"/>
                <a:gd name="connsiteY1" fmla="*/ 31821 h 1796923"/>
                <a:gd name="connsiteX2" fmla="*/ 5587019 w 7687599"/>
                <a:gd name="connsiteY2" fmla="*/ 24201 h 1796923"/>
                <a:gd name="connsiteX3" fmla="*/ 7687599 w 7687599"/>
                <a:gd name="connsiteY3" fmla="*/ 72461 h 1796923"/>
                <a:gd name="connsiteX4" fmla="*/ 7083079 w 7687599"/>
                <a:gd name="connsiteY4" fmla="*/ 1591381 h 1796923"/>
                <a:gd name="connsiteX5" fmla="*/ 4123979 w 7687599"/>
                <a:gd name="connsiteY5" fmla="*/ 1532961 h 1796923"/>
                <a:gd name="connsiteX6" fmla="*/ 1921799 w 7687599"/>
                <a:gd name="connsiteY6" fmla="*/ 1761561 h 1796923"/>
                <a:gd name="connsiteX7" fmla="*/ 65080 w 7687599"/>
                <a:gd name="connsiteY7" fmla="*/ 1349653 h 1796923"/>
                <a:gd name="connsiteX8" fmla="*/ 0 w 7687599"/>
                <a:gd name="connsiteY8" fmla="*/ 73009 h 1796923"/>
                <a:gd name="connsiteX0" fmla="*/ 0 w 7687599"/>
                <a:gd name="connsiteY0" fmla="*/ 73009 h 1817562"/>
                <a:gd name="connsiteX1" fmla="*/ 2584739 w 7687599"/>
                <a:gd name="connsiteY1" fmla="*/ 31821 h 1817562"/>
                <a:gd name="connsiteX2" fmla="*/ 5587019 w 7687599"/>
                <a:gd name="connsiteY2" fmla="*/ 24201 h 1817562"/>
                <a:gd name="connsiteX3" fmla="*/ 7687599 w 7687599"/>
                <a:gd name="connsiteY3" fmla="*/ 72461 h 1817562"/>
                <a:gd name="connsiteX4" fmla="*/ 7395471 w 7687599"/>
                <a:gd name="connsiteY4" fmla="*/ 1614854 h 1817562"/>
                <a:gd name="connsiteX5" fmla="*/ 4123979 w 7687599"/>
                <a:gd name="connsiteY5" fmla="*/ 1532961 h 1817562"/>
                <a:gd name="connsiteX6" fmla="*/ 1921799 w 7687599"/>
                <a:gd name="connsiteY6" fmla="*/ 1761561 h 1817562"/>
                <a:gd name="connsiteX7" fmla="*/ 65080 w 7687599"/>
                <a:gd name="connsiteY7" fmla="*/ 1349653 h 1817562"/>
                <a:gd name="connsiteX8" fmla="*/ 0 w 7687599"/>
                <a:gd name="connsiteY8" fmla="*/ 73009 h 1817562"/>
                <a:gd name="connsiteX0" fmla="*/ 0 w 7687599"/>
                <a:gd name="connsiteY0" fmla="*/ 73009 h 1817562"/>
                <a:gd name="connsiteX1" fmla="*/ 2584739 w 7687599"/>
                <a:gd name="connsiteY1" fmla="*/ 31821 h 1817562"/>
                <a:gd name="connsiteX2" fmla="*/ 5587019 w 7687599"/>
                <a:gd name="connsiteY2" fmla="*/ 24201 h 1817562"/>
                <a:gd name="connsiteX3" fmla="*/ 7687599 w 7687599"/>
                <a:gd name="connsiteY3" fmla="*/ 72461 h 1817562"/>
                <a:gd name="connsiteX4" fmla="*/ 7395471 w 7687599"/>
                <a:gd name="connsiteY4" fmla="*/ 1614854 h 1817562"/>
                <a:gd name="connsiteX5" fmla="*/ 4123979 w 7687599"/>
                <a:gd name="connsiteY5" fmla="*/ 1532961 h 1817562"/>
                <a:gd name="connsiteX6" fmla="*/ 1921799 w 7687599"/>
                <a:gd name="connsiteY6" fmla="*/ 1761561 h 1817562"/>
                <a:gd name="connsiteX7" fmla="*/ 65080 w 7687599"/>
                <a:gd name="connsiteY7" fmla="*/ 1349653 h 1817562"/>
                <a:gd name="connsiteX8" fmla="*/ 0 w 7687599"/>
                <a:gd name="connsiteY8" fmla="*/ 73009 h 1817562"/>
                <a:gd name="connsiteX0" fmla="*/ 0 w 7425593"/>
                <a:gd name="connsiteY0" fmla="*/ 73009 h 1817562"/>
                <a:gd name="connsiteX1" fmla="*/ 2584739 w 7425593"/>
                <a:gd name="connsiteY1" fmla="*/ 31821 h 1817562"/>
                <a:gd name="connsiteX2" fmla="*/ 5587019 w 7425593"/>
                <a:gd name="connsiteY2" fmla="*/ 24201 h 1817562"/>
                <a:gd name="connsiteX3" fmla="*/ 7425593 w 7425593"/>
                <a:gd name="connsiteY3" fmla="*/ 72461 h 1817562"/>
                <a:gd name="connsiteX4" fmla="*/ 7395471 w 7425593"/>
                <a:gd name="connsiteY4" fmla="*/ 1614854 h 1817562"/>
                <a:gd name="connsiteX5" fmla="*/ 4123979 w 7425593"/>
                <a:gd name="connsiteY5" fmla="*/ 1532961 h 1817562"/>
                <a:gd name="connsiteX6" fmla="*/ 1921799 w 7425593"/>
                <a:gd name="connsiteY6" fmla="*/ 1761561 h 1817562"/>
                <a:gd name="connsiteX7" fmla="*/ 65080 w 7425593"/>
                <a:gd name="connsiteY7" fmla="*/ 1349653 h 1817562"/>
                <a:gd name="connsiteX8" fmla="*/ 0 w 7425593"/>
                <a:gd name="connsiteY8" fmla="*/ 73009 h 1817562"/>
                <a:gd name="connsiteX0" fmla="*/ 0 w 7425593"/>
                <a:gd name="connsiteY0" fmla="*/ 73009 h 1817562"/>
                <a:gd name="connsiteX1" fmla="*/ 2584739 w 7425593"/>
                <a:gd name="connsiteY1" fmla="*/ 31821 h 1817562"/>
                <a:gd name="connsiteX2" fmla="*/ 5587019 w 7425593"/>
                <a:gd name="connsiteY2" fmla="*/ 24201 h 1817562"/>
                <a:gd name="connsiteX3" fmla="*/ 7425593 w 7425593"/>
                <a:gd name="connsiteY3" fmla="*/ 72461 h 1817562"/>
                <a:gd name="connsiteX4" fmla="*/ 7395471 w 7425593"/>
                <a:gd name="connsiteY4" fmla="*/ 1614854 h 1817562"/>
                <a:gd name="connsiteX5" fmla="*/ 4123979 w 7425593"/>
                <a:gd name="connsiteY5" fmla="*/ 1532961 h 1817562"/>
                <a:gd name="connsiteX6" fmla="*/ 1921799 w 7425593"/>
                <a:gd name="connsiteY6" fmla="*/ 1761561 h 1817562"/>
                <a:gd name="connsiteX7" fmla="*/ 65080 w 7425593"/>
                <a:gd name="connsiteY7" fmla="*/ 1349653 h 1817562"/>
                <a:gd name="connsiteX8" fmla="*/ 0 w 7425593"/>
                <a:gd name="connsiteY8" fmla="*/ 73009 h 1817562"/>
                <a:gd name="connsiteX0" fmla="*/ 0 w 7425593"/>
                <a:gd name="connsiteY0" fmla="*/ 73009 h 1857548"/>
                <a:gd name="connsiteX1" fmla="*/ 2584739 w 7425593"/>
                <a:gd name="connsiteY1" fmla="*/ 31821 h 1857548"/>
                <a:gd name="connsiteX2" fmla="*/ 5587019 w 7425593"/>
                <a:gd name="connsiteY2" fmla="*/ 24201 h 1857548"/>
                <a:gd name="connsiteX3" fmla="*/ 7425593 w 7425593"/>
                <a:gd name="connsiteY3" fmla="*/ 72461 h 1857548"/>
                <a:gd name="connsiteX4" fmla="*/ 7395471 w 7425593"/>
                <a:gd name="connsiteY4" fmla="*/ 1614854 h 1857548"/>
                <a:gd name="connsiteX5" fmla="*/ 4123979 w 7425593"/>
                <a:gd name="connsiteY5" fmla="*/ 1693075 h 1857548"/>
                <a:gd name="connsiteX6" fmla="*/ 1921799 w 7425593"/>
                <a:gd name="connsiteY6" fmla="*/ 1761561 h 1857548"/>
                <a:gd name="connsiteX7" fmla="*/ 65080 w 7425593"/>
                <a:gd name="connsiteY7" fmla="*/ 1349653 h 1857548"/>
                <a:gd name="connsiteX8" fmla="*/ 0 w 7425593"/>
                <a:gd name="connsiteY8" fmla="*/ 73009 h 1857548"/>
                <a:gd name="connsiteX0" fmla="*/ 124378 w 7485477"/>
                <a:gd name="connsiteY0" fmla="*/ 104307 h 1857548"/>
                <a:gd name="connsiteX1" fmla="*/ 2644623 w 7485477"/>
                <a:gd name="connsiteY1" fmla="*/ 31821 h 1857548"/>
                <a:gd name="connsiteX2" fmla="*/ 5646903 w 7485477"/>
                <a:gd name="connsiteY2" fmla="*/ 24201 h 1857548"/>
                <a:gd name="connsiteX3" fmla="*/ 7485477 w 7485477"/>
                <a:gd name="connsiteY3" fmla="*/ 72461 h 1857548"/>
                <a:gd name="connsiteX4" fmla="*/ 7455355 w 7485477"/>
                <a:gd name="connsiteY4" fmla="*/ 1614854 h 1857548"/>
                <a:gd name="connsiteX5" fmla="*/ 4183863 w 7485477"/>
                <a:gd name="connsiteY5" fmla="*/ 1693075 h 1857548"/>
                <a:gd name="connsiteX6" fmla="*/ 1981683 w 7485477"/>
                <a:gd name="connsiteY6" fmla="*/ 1761561 h 1857548"/>
                <a:gd name="connsiteX7" fmla="*/ 124964 w 7485477"/>
                <a:gd name="connsiteY7" fmla="*/ 1349653 h 1857548"/>
                <a:gd name="connsiteX8" fmla="*/ 124378 w 7485477"/>
                <a:gd name="connsiteY8" fmla="*/ 104307 h 1857548"/>
                <a:gd name="connsiteX0" fmla="*/ 7478 w 7368577"/>
                <a:gd name="connsiteY0" fmla="*/ 104307 h 1857548"/>
                <a:gd name="connsiteX1" fmla="*/ 2527723 w 7368577"/>
                <a:gd name="connsiteY1" fmla="*/ 31821 h 1857548"/>
                <a:gd name="connsiteX2" fmla="*/ 5530003 w 7368577"/>
                <a:gd name="connsiteY2" fmla="*/ 24201 h 1857548"/>
                <a:gd name="connsiteX3" fmla="*/ 7368577 w 7368577"/>
                <a:gd name="connsiteY3" fmla="*/ 72461 h 1857548"/>
                <a:gd name="connsiteX4" fmla="*/ 7338455 w 7368577"/>
                <a:gd name="connsiteY4" fmla="*/ 1614854 h 1857548"/>
                <a:gd name="connsiteX5" fmla="*/ 4066963 w 7368577"/>
                <a:gd name="connsiteY5" fmla="*/ 1693075 h 1857548"/>
                <a:gd name="connsiteX6" fmla="*/ 1864783 w 7368577"/>
                <a:gd name="connsiteY6" fmla="*/ 1761561 h 1857548"/>
                <a:gd name="connsiteX7" fmla="*/ 8064 w 7368577"/>
                <a:gd name="connsiteY7" fmla="*/ 1349653 h 1857548"/>
                <a:gd name="connsiteX8" fmla="*/ 7478 w 7368577"/>
                <a:gd name="connsiteY8" fmla="*/ 104307 h 1857548"/>
                <a:gd name="connsiteX0" fmla="*/ 7478 w 7368577"/>
                <a:gd name="connsiteY0" fmla="*/ 104307 h 1857548"/>
                <a:gd name="connsiteX1" fmla="*/ 2527723 w 7368577"/>
                <a:gd name="connsiteY1" fmla="*/ 31821 h 1857548"/>
                <a:gd name="connsiteX2" fmla="*/ 5530003 w 7368577"/>
                <a:gd name="connsiteY2" fmla="*/ 24201 h 1857548"/>
                <a:gd name="connsiteX3" fmla="*/ 7368577 w 7368577"/>
                <a:gd name="connsiteY3" fmla="*/ 72461 h 1857548"/>
                <a:gd name="connsiteX4" fmla="*/ 7338455 w 7368577"/>
                <a:gd name="connsiteY4" fmla="*/ 1614854 h 1857548"/>
                <a:gd name="connsiteX5" fmla="*/ 4066963 w 7368577"/>
                <a:gd name="connsiteY5" fmla="*/ 1693075 h 1857548"/>
                <a:gd name="connsiteX6" fmla="*/ 1864783 w 7368577"/>
                <a:gd name="connsiteY6" fmla="*/ 1761561 h 1857548"/>
                <a:gd name="connsiteX7" fmla="*/ 8064 w 7368577"/>
                <a:gd name="connsiteY7" fmla="*/ 1349653 h 1857548"/>
                <a:gd name="connsiteX8" fmla="*/ 7478 w 7368577"/>
                <a:gd name="connsiteY8" fmla="*/ 104307 h 1857548"/>
                <a:gd name="connsiteX0" fmla="*/ 7478 w 7368577"/>
                <a:gd name="connsiteY0" fmla="*/ 104307 h 1857548"/>
                <a:gd name="connsiteX1" fmla="*/ 2527723 w 7368577"/>
                <a:gd name="connsiteY1" fmla="*/ 31821 h 1857548"/>
                <a:gd name="connsiteX2" fmla="*/ 5530003 w 7368577"/>
                <a:gd name="connsiteY2" fmla="*/ 24201 h 1857548"/>
                <a:gd name="connsiteX3" fmla="*/ 7368577 w 7368577"/>
                <a:gd name="connsiteY3" fmla="*/ 72461 h 1857548"/>
                <a:gd name="connsiteX4" fmla="*/ 7338455 w 7368577"/>
                <a:gd name="connsiteY4" fmla="*/ 1614854 h 1857548"/>
                <a:gd name="connsiteX5" fmla="*/ 4066963 w 7368577"/>
                <a:gd name="connsiteY5" fmla="*/ 1693075 h 1857548"/>
                <a:gd name="connsiteX6" fmla="*/ 1864783 w 7368577"/>
                <a:gd name="connsiteY6" fmla="*/ 1761561 h 1857548"/>
                <a:gd name="connsiteX7" fmla="*/ 8064 w 7368577"/>
                <a:gd name="connsiteY7" fmla="*/ 1349653 h 1857548"/>
                <a:gd name="connsiteX8" fmla="*/ 7478 w 7368577"/>
                <a:gd name="connsiteY8" fmla="*/ 104307 h 1857548"/>
                <a:gd name="connsiteX0" fmla="*/ 10338 w 7371437"/>
                <a:gd name="connsiteY0" fmla="*/ 104307 h 1857548"/>
                <a:gd name="connsiteX1" fmla="*/ 2530583 w 7371437"/>
                <a:gd name="connsiteY1" fmla="*/ 31821 h 1857548"/>
                <a:gd name="connsiteX2" fmla="*/ 5532863 w 7371437"/>
                <a:gd name="connsiteY2" fmla="*/ 24201 h 1857548"/>
                <a:gd name="connsiteX3" fmla="*/ 7371437 w 7371437"/>
                <a:gd name="connsiteY3" fmla="*/ 72461 h 1857548"/>
                <a:gd name="connsiteX4" fmla="*/ 7341315 w 7371437"/>
                <a:gd name="connsiteY4" fmla="*/ 1614854 h 1857548"/>
                <a:gd name="connsiteX5" fmla="*/ 4069823 w 7371437"/>
                <a:gd name="connsiteY5" fmla="*/ 1693075 h 1857548"/>
                <a:gd name="connsiteX6" fmla="*/ 1867643 w 7371437"/>
                <a:gd name="connsiteY6" fmla="*/ 1761561 h 1857548"/>
                <a:gd name="connsiteX7" fmla="*/ 10924 w 7371437"/>
                <a:gd name="connsiteY7" fmla="*/ 1349653 h 1857548"/>
                <a:gd name="connsiteX8" fmla="*/ 10338 w 7371437"/>
                <a:gd name="connsiteY8" fmla="*/ 104307 h 1857548"/>
                <a:gd name="connsiteX0" fmla="*/ 10338 w 7371437"/>
                <a:gd name="connsiteY0" fmla="*/ 104307 h 1857548"/>
                <a:gd name="connsiteX1" fmla="*/ 2530583 w 7371437"/>
                <a:gd name="connsiteY1" fmla="*/ 31821 h 1857548"/>
                <a:gd name="connsiteX2" fmla="*/ 5532863 w 7371437"/>
                <a:gd name="connsiteY2" fmla="*/ 24201 h 1857548"/>
                <a:gd name="connsiteX3" fmla="*/ 7371437 w 7371437"/>
                <a:gd name="connsiteY3" fmla="*/ 72461 h 1857548"/>
                <a:gd name="connsiteX4" fmla="*/ 7341315 w 7371437"/>
                <a:gd name="connsiteY4" fmla="*/ 1614854 h 1857548"/>
                <a:gd name="connsiteX5" fmla="*/ 4069823 w 7371437"/>
                <a:gd name="connsiteY5" fmla="*/ 1693075 h 1857548"/>
                <a:gd name="connsiteX6" fmla="*/ 1867643 w 7371437"/>
                <a:gd name="connsiteY6" fmla="*/ 1761561 h 1857548"/>
                <a:gd name="connsiteX7" fmla="*/ 10924 w 7371437"/>
                <a:gd name="connsiteY7" fmla="*/ 1349653 h 1857548"/>
                <a:gd name="connsiteX8" fmla="*/ 10338 w 7371437"/>
                <a:gd name="connsiteY8" fmla="*/ 104307 h 1857548"/>
                <a:gd name="connsiteX0" fmla="*/ 1 w 7361100"/>
                <a:gd name="connsiteY0" fmla="*/ 104307 h 1857548"/>
                <a:gd name="connsiteX1" fmla="*/ 2520246 w 7361100"/>
                <a:gd name="connsiteY1" fmla="*/ 31821 h 1857548"/>
                <a:gd name="connsiteX2" fmla="*/ 5522526 w 7361100"/>
                <a:gd name="connsiteY2" fmla="*/ 24201 h 1857548"/>
                <a:gd name="connsiteX3" fmla="*/ 7361100 w 7361100"/>
                <a:gd name="connsiteY3" fmla="*/ 72461 h 1857548"/>
                <a:gd name="connsiteX4" fmla="*/ 7330978 w 7361100"/>
                <a:gd name="connsiteY4" fmla="*/ 1614854 h 1857548"/>
                <a:gd name="connsiteX5" fmla="*/ 4059486 w 7361100"/>
                <a:gd name="connsiteY5" fmla="*/ 1693075 h 1857548"/>
                <a:gd name="connsiteX6" fmla="*/ 1857306 w 7361100"/>
                <a:gd name="connsiteY6" fmla="*/ 1761561 h 1857548"/>
                <a:gd name="connsiteX7" fmla="*/ 587 w 7361100"/>
                <a:gd name="connsiteY7" fmla="*/ 1349653 h 1857548"/>
                <a:gd name="connsiteX8" fmla="*/ 1 w 7361100"/>
                <a:gd name="connsiteY8" fmla="*/ 104307 h 1857548"/>
                <a:gd name="connsiteX0" fmla="*/ -1 w 7361098"/>
                <a:gd name="connsiteY0" fmla="*/ 104307 h 1857548"/>
                <a:gd name="connsiteX1" fmla="*/ 2520244 w 7361098"/>
                <a:gd name="connsiteY1" fmla="*/ 31821 h 1857548"/>
                <a:gd name="connsiteX2" fmla="*/ 5522524 w 7361098"/>
                <a:gd name="connsiteY2" fmla="*/ 24201 h 1857548"/>
                <a:gd name="connsiteX3" fmla="*/ 7361098 w 7361098"/>
                <a:gd name="connsiteY3" fmla="*/ 72461 h 1857548"/>
                <a:gd name="connsiteX4" fmla="*/ 7330976 w 7361098"/>
                <a:gd name="connsiteY4" fmla="*/ 1614854 h 1857548"/>
                <a:gd name="connsiteX5" fmla="*/ 4059484 w 7361098"/>
                <a:gd name="connsiteY5" fmla="*/ 1693075 h 1857548"/>
                <a:gd name="connsiteX6" fmla="*/ 1857304 w 7361098"/>
                <a:gd name="connsiteY6" fmla="*/ 1761561 h 1857548"/>
                <a:gd name="connsiteX7" fmla="*/ 585 w 7361098"/>
                <a:gd name="connsiteY7" fmla="*/ 1349653 h 1857548"/>
                <a:gd name="connsiteX8" fmla="*/ -1 w 7361098"/>
                <a:gd name="connsiteY8" fmla="*/ 104307 h 1857548"/>
                <a:gd name="connsiteX0" fmla="*/ 1 w 7361100"/>
                <a:gd name="connsiteY0" fmla="*/ 104307 h 1877124"/>
                <a:gd name="connsiteX1" fmla="*/ 2520246 w 7361100"/>
                <a:gd name="connsiteY1" fmla="*/ 31821 h 1877124"/>
                <a:gd name="connsiteX2" fmla="*/ 5522526 w 7361100"/>
                <a:gd name="connsiteY2" fmla="*/ 24201 h 1877124"/>
                <a:gd name="connsiteX3" fmla="*/ 7361100 w 7361100"/>
                <a:gd name="connsiteY3" fmla="*/ 72461 h 1877124"/>
                <a:gd name="connsiteX4" fmla="*/ 7357850 w 7361100"/>
                <a:gd name="connsiteY4" fmla="*/ 1640936 h 1877124"/>
                <a:gd name="connsiteX5" fmla="*/ 4059486 w 7361100"/>
                <a:gd name="connsiteY5" fmla="*/ 1693075 h 1877124"/>
                <a:gd name="connsiteX6" fmla="*/ 1857306 w 7361100"/>
                <a:gd name="connsiteY6" fmla="*/ 1761561 h 1877124"/>
                <a:gd name="connsiteX7" fmla="*/ 587 w 7361100"/>
                <a:gd name="connsiteY7" fmla="*/ 1349653 h 1877124"/>
                <a:gd name="connsiteX8" fmla="*/ 1 w 7361100"/>
                <a:gd name="connsiteY8" fmla="*/ 104307 h 1877124"/>
                <a:gd name="connsiteX0" fmla="*/ -1 w 7381253"/>
                <a:gd name="connsiteY0" fmla="*/ 104307 h 1877124"/>
                <a:gd name="connsiteX1" fmla="*/ 2520244 w 7381253"/>
                <a:gd name="connsiteY1" fmla="*/ 31821 h 1877124"/>
                <a:gd name="connsiteX2" fmla="*/ 5522524 w 7381253"/>
                <a:gd name="connsiteY2" fmla="*/ 24201 h 1877124"/>
                <a:gd name="connsiteX3" fmla="*/ 7381252 w 7381253"/>
                <a:gd name="connsiteY3" fmla="*/ 86806 h 1877124"/>
                <a:gd name="connsiteX4" fmla="*/ 7357848 w 7381253"/>
                <a:gd name="connsiteY4" fmla="*/ 1640936 h 1877124"/>
                <a:gd name="connsiteX5" fmla="*/ 4059484 w 7381253"/>
                <a:gd name="connsiteY5" fmla="*/ 1693075 h 1877124"/>
                <a:gd name="connsiteX6" fmla="*/ 1857304 w 7381253"/>
                <a:gd name="connsiteY6" fmla="*/ 1761561 h 1877124"/>
                <a:gd name="connsiteX7" fmla="*/ 585 w 7381253"/>
                <a:gd name="connsiteY7" fmla="*/ 1349653 h 1877124"/>
                <a:gd name="connsiteX8" fmla="*/ -1 w 7381253"/>
                <a:gd name="connsiteY8" fmla="*/ 104307 h 1877124"/>
                <a:gd name="connsiteX0" fmla="*/ 1 w 7381253"/>
                <a:gd name="connsiteY0" fmla="*/ 104307 h 1877124"/>
                <a:gd name="connsiteX1" fmla="*/ 2520246 w 7381253"/>
                <a:gd name="connsiteY1" fmla="*/ 31821 h 1877124"/>
                <a:gd name="connsiteX2" fmla="*/ 5522526 w 7381253"/>
                <a:gd name="connsiteY2" fmla="*/ 24201 h 1877124"/>
                <a:gd name="connsiteX3" fmla="*/ 7381254 w 7381253"/>
                <a:gd name="connsiteY3" fmla="*/ 86806 h 1877124"/>
                <a:gd name="connsiteX4" fmla="*/ 7357850 w 7381253"/>
                <a:gd name="connsiteY4" fmla="*/ 1640936 h 1877124"/>
                <a:gd name="connsiteX5" fmla="*/ 4059486 w 7381253"/>
                <a:gd name="connsiteY5" fmla="*/ 1693075 h 1877124"/>
                <a:gd name="connsiteX6" fmla="*/ 1857306 w 7381253"/>
                <a:gd name="connsiteY6" fmla="*/ 1761561 h 1877124"/>
                <a:gd name="connsiteX7" fmla="*/ 587 w 7381253"/>
                <a:gd name="connsiteY7" fmla="*/ 1349653 h 1877124"/>
                <a:gd name="connsiteX8" fmla="*/ 1 w 7381253"/>
                <a:gd name="connsiteY8" fmla="*/ 104307 h 1877124"/>
                <a:gd name="connsiteX0" fmla="*/ -1 w 7381253"/>
                <a:gd name="connsiteY0" fmla="*/ 104307 h 1877124"/>
                <a:gd name="connsiteX1" fmla="*/ 2520244 w 7381253"/>
                <a:gd name="connsiteY1" fmla="*/ 31821 h 1877124"/>
                <a:gd name="connsiteX2" fmla="*/ 5522524 w 7381253"/>
                <a:gd name="connsiteY2" fmla="*/ 24201 h 1877124"/>
                <a:gd name="connsiteX3" fmla="*/ 7381252 w 7381253"/>
                <a:gd name="connsiteY3" fmla="*/ 86806 h 1877124"/>
                <a:gd name="connsiteX4" fmla="*/ 7357848 w 7381253"/>
                <a:gd name="connsiteY4" fmla="*/ 1640936 h 1877124"/>
                <a:gd name="connsiteX5" fmla="*/ 4059484 w 7381253"/>
                <a:gd name="connsiteY5" fmla="*/ 1693075 h 1877124"/>
                <a:gd name="connsiteX6" fmla="*/ 1857304 w 7381253"/>
                <a:gd name="connsiteY6" fmla="*/ 1761561 h 1877124"/>
                <a:gd name="connsiteX7" fmla="*/ 7310 w 7381253"/>
                <a:gd name="connsiteY7" fmla="*/ 1631335 h 1877124"/>
                <a:gd name="connsiteX8" fmla="*/ -1 w 7381253"/>
                <a:gd name="connsiteY8" fmla="*/ 104307 h 1877124"/>
                <a:gd name="connsiteX0" fmla="*/ 1 w 7381253"/>
                <a:gd name="connsiteY0" fmla="*/ 104307 h 1877124"/>
                <a:gd name="connsiteX1" fmla="*/ 2520246 w 7381253"/>
                <a:gd name="connsiteY1" fmla="*/ 31821 h 1877124"/>
                <a:gd name="connsiteX2" fmla="*/ 5522526 w 7381253"/>
                <a:gd name="connsiteY2" fmla="*/ 24201 h 1877124"/>
                <a:gd name="connsiteX3" fmla="*/ 7381254 w 7381253"/>
                <a:gd name="connsiteY3" fmla="*/ 86806 h 1877124"/>
                <a:gd name="connsiteX4" fmla="*/ 7357850 w 7381253"/>
                <a:gd name="connsiteY4" fmla="*/ 1640936 h 1877124"/>
                <a:gd name="connsiteX5" fmla="*/ 4059486 w 7381253"/>
                <a:gd name="connsiteY5" fmla="*/ 1693075 h 1877124"/>
                <a:gd name="connsiteX6" fmla="*/ 1857306 w 7381253"/>
                <a:gd name="connsiteY6" fmla="*/ 1761561 h 1877124"/>
                <a:gd name="connsiteX7" fmla="*/ 7312 w 7381253"/>
                <a:gd name="connsiteY7" fmla="*/ 1631335 h 1877124"/>
                <a:gd name="connsiteX8" fmla="*/ 1 w 7381253"/>
                <a:gd name="connsiteY8" fmla="*/ 104307 h 1877124"/>
                <a:gd name="connsiteX0" fmla="*/ -1 w 7381253"/>
                <a:gd name="connsiteY0" fmla="*/ 104307 h 1883942"/>
                <a:gd name="connsiteX1" fmla="*/ 2520244 w 7381253"/>
                <a:gd name="connsiteY1" fmla="*/ 31821 h 1883942"/>
                <a:gd name="connsiteX2" fmla="*/ 5522524 w 7381253"/>
                <a:gd name="connsiteY2" fmla="*/ 24201 h 1883942"/>
                <a:gd name="connsiteX3" fmla="*/ 7381252 w 7381253"/>
                <a:gd name="connsiteY3" fmla="*/ 86806 h 1883942"/>
                <a:gd name="connsiteX4" fmla="*/ 7357848 w 7381253"/>
                <a:gd name="connsiteY4" fmla="*/ 1640936 h 1883942"/>
                <a:gd name="connsiteX5" fmla="*/ 4879721 w 7381253"/>
                <a:gd name="connsiteY5" fmla="*/ 1716549 h 1883942"/>
                <a:gd name="connsiteX6" fmla="*/ 1857304 w 7381253"/>
                <a:gd name="connsiteY6" fmla="*/ 1761561 h 1883942"/>
                <a:gd name="connsiteX7" fmla="*/ 7310 w 7381253"/>
                <a:gd name="connsiteY7" fmla="*/ 1631335 h 1883942"/>
                <a:gd name="connsiteX8" fmla="*/ -1 w 7381253"/>
                <a:gd name="connsiteY8" fmla="*/ 104307 h 1883942"/>
                <a:gd name="connsiteX0" fmla="*/ 1 w 7381253"/>
                <a:gd name="connsiteY0" fmla="*/ 104307 h 1784878"/>
                <a:gd name="connsiteX1" fmla="*/ 2520246 w 7381253"/>
                <a:gd name="connsiteY1" fmla="*/ 31821 h 1784878"/>
                <a:gd name="connsiteX2" fmla="*/ 5522526 w 7381253"/>
                <a:gd name="connsiteY2" fmla="*/ 24201 h 1784878"/>
                <a:gd name="connsiteX3" fmla="*/ 7381254 w 7381253"/>
                <a:gd name="connsiteY3" fmla="*/ 86806 h 1784878"/>
                <a:gd name="connsiteX4" fmla="*/ 7357850 w 7381253"/>
                <a:gd name="connsiteY4" fmla="*/ 1640936 h 1784878"/>
                <a:gd name="connsiteX5" fmla="*/ 4879723 w 7381253"/>
                <a:gd name="connsiteY5" fmla="*/ 1716549 h 1784878"/>
                <a:gd name="connsiteX6" fmla="*/ 1857306 w 7381253"/>
                <a:gd name="connsiteY6" fmla="*/ 1761561 h 1784878"/>
                <a:gd name="connsiteX7" fmla="*/ 7312 w 7381253"/>
                <a:gd name="connsiteY7" fmla="*/ 1631335 h 1784878"/>
                <a:gd name="connsiteX8" fmla="*/ 1 w 7381253"/>
                <a:gd name="connsiteY8" fmla="*/ 104307 h 1784878"/>
                <a:gd name="connsiteX0" fmla="*/ -1 w 7381253"/>
                <a:gd name="connsiteY0" fmla="*/ 104307 h 1777366"/>
                <a:gd name="connsiteX1" fmla="*/ 2520244 w 7381253"/>
                <a:gd name="connsiteY1" fmla="*/ 31821 h 1777366"/>
                <a:gd name="connsiteX2" fmla="*/ 5522524 w 7381253"/>
                <a:gd name="connsiteY2" fmla="*/ 24201 h 1777366"/>
                <a:gd name="connsiteX3" fmla="*/ 7381252 w 7381253"/>
                <a:gd name="connsiteY3" fmla="*/ 86806 h 1777366"/>
                <a:gd name="connsiteX4" fmla="*/ 7357848 w 7381253"/>
                <a:gd name="connsiteY4" fmla="*/ 1640936 h 1777366"/>
                <a:gd name="connsiteX5" fmla="*/ 4879721 w 7381253"/>
                <a:gd name="connsiteY5" fmla="*/ 1716549 h 1777366"/>
                <a:gd name="connsiteX6" fmla="*/ 1857304 w 7381253"/>
                <a:gd name="connsiteY6" fmla="*/ 1761561 h 1777366"/>
                <a:gd name="connsiteX7" fmla="*/ 7310 w 7381253"/>
                <a:gd name="connsiteY7" fmla="*/ 1631335 h 1777366"/>
                <a:gd name="connsiteX8" fmla="*/ -1 w 7381253"/>
                <a:gd name="connsiteY8" fmla="*/ 104307 h 1777366"/>
                <a:gd name="connsiteX0" fmla="*/ 1 w 7381253"/>
                <a:gd name="connsiteY0" fmla="*/ 104307 h 1811065"/>
                <a:gd name="connsiteX1" fmla="*/ 2520246 w 7381253"/>
                <a:gd name="connsiteY1" fmla="*/ 31821 h 1811065"/>
                <a:gd name="connsiteX2" fmla="*/ 5522526 w 7381253"/>
                <a:gd name="connsiteY2" fmla="*/ 24201 h 1811065"/>
                <a:gd name="connsiteX3" fmla="*/ 7381254 w 7381253"/>
                <a:gd name="connsiteY3" fmla="*/ 86806 h 1811065"/>
                <a:gd name="connsiteX4" fmla="*/ 7357850 w 7381253"/>
                <a:gd name="connsiteY4" fmla="*/ 1640936 h 1811065"/>
                <a:gd name="connsiteX5" fmla="*/ 4879723 w 7381253"/>
                <a:gd name="connsiteY5" fmla="*/ 1716549 h 1811065"/>
                <a:gd name="connsiteX6" fmla="*/ 1857306 w 7381253"/>
                <a:gd name="connsiteY6" fmla="*/ 1761561 h 1811065"/>
                <a:gd name="connsiteX7" fmla="*/ 7312 w 7381253"/>
                <a:gd name="connsiteY7" fmla="*/ 1631335 h 1811065"/>
                <a:gd name="connsiteX8" fmla="*/ 1 w 7381253"/>
                <a:gd name="connsiteY8" fmla="*/ 104307 h 1811065"/>
                <a:gd name="connsiteX0" fmla="*/ -1 w 7381253"/>
                <a:gd name="connsiteY0" fmla="*/ 104307 h 1783701"/>
                <a:gd name="connsiteX1" fmla="*/ 2520244 w 7381253"/>
                <a:gd name="connsiteY1" fmla="*/ 31821 h 1783701"/>
                <a:gd name="connsiteX2" fmla="*/ 5522524 w 7381253"/>
                <a:gd name="connsiteY2" fmla="*/ 24201 h 1783701"/>
                <a:gd name="connsiteX3" fmla="*/ 7381252 w 7381253"/>
                <a:gd name="connsiteY3" fmla="*/ 86806 h 1783701"/>
                <a:gd name="connsiteX4" fmla="*/ 7357848 w 7381253"/>
                <a:gd name="connsiteY4" fmla="*/ 1640936 h 1783701"/>
                <a:gd name="connsiteX5" fmla="*/ 4879721 w 7381253"/>
                <a:gd name="connsiteY5" fmla="*/ 1716549 h 1783701"/>
                <a:gd name="connsiteX6" fmla="*/ 1857304 w 7381253"/>
                <a:gd name="connsiteY6" fmla="*/ 1761561 h 1783701"/>
                <a:gd name="connsiteX7" fmla="*/ 7310 w 7381253"/>
                <a:gd name="connsiteY7" fmla="*/ 1631335 h 1783701"/>
                <a:gd name="connsiteX8" fmla="*/ -1 w 7381253"/>
                <a:gd name="connsiteY8" fmla="*/ 104307 h 1783701"/>
                <a:gd name="connsiteX0" fmla="*/ 1 w 7381253"/>
                <a:gd name="connsiteY0" fmla="*/ 77891 h 1757285"/>
                <a:gd name="connsiteX1" fmla="*/ 2520246 w 7381253"/>
                <a:gd name="connsiteY1" fmla="*/ 5405 h 1757285"/>
                <a:gd name="connsiteX2" fmla="*/ 5858689 w 7381253"/>
                <a:gd name="connsiteY2" fmla="*/ 60381 h 1757285"/>
                <a:gd name="connsiteX3" fmla="*/ 7381254 w 7381253"/>
                <a:gd name="connsiteY3" fmla="*/ 60390 h 1757285"/>
                <a:gd name="connsiteX4" fmla="*/ 7357850 w 7381253"/>
                <a:gd name="connsiteY4" fmla="*/ 1614520 h 1757285"/>
                <a:gd name="connsiteX5" fmla="*/ 4879723 w 7381253"/>
                <a:gd name="connsiteY5" fmla="*/ 1690133 h 1757285"/>
                <a:gd name="connsiteX6" fmla="*/ 1857306 w 7381253"/>
                <a:gd name="connsiteY6" fmla="*/ 1735145 h 1757285"/>
                <a:gd name="connsiteX7" fmla="*/ 7312 w 7381253"/>
                <a:gd name="connsiteY7" fmla="*/ 1604919 h 1757285"/>
                <a:gd name="connsiteX8" fmla="*/ 1 w 7381253"/>
                <a:gd name="connsiteY8" fmla="*/ 77891 h 1757285"/>
                <a:gd name="connsiteX0" fmla="*/ -1 w 7381253"/>
                <a:gd name="connsiteY0" fmla="*/ 77891 h 1757285"/>
                <a:gd name="connsiteX1" fmla="*/ 2520244 w 7381253"/>
                <a:gd name="connsiteY1" fmla="*/ 5405 h 1757285"/>
                <a:gd name="connsiteX2" fmla="*/ 5858687 w 7381253"/>
                <a:gd name="connsiteY2" fmla="*/ 60381 h 1757285"/>
                <a:gd name="connsiteX3" fmla="*/ 7381252 w 7381253"/>
                <a:gd name="connsiteY3" fmla="*/ 60390 h 1757285"/>
                <a:gd name="connsiteX4" fmla="*/ 7357848 w 7381253"/>
                <a:gd name="connsiteY4" fmla="*/ 1614520 h 1757285"/>
                <a:gd name="connsiteX5" fmla="*/ 4879721 w 7381253"/>
                <a:gd name="connsiteY5" fmla="*/ 1690133 h 1757285"/>
                <a:gd name="connsiteX6" fmla="*/ 1857304 w 7381253"/>
                <a:gd name="connsiteY6" fmla="*/ 1735145 h 1757285"/>
                <a:gd name="connsiteX7" fmla="*/ 7310 w 7381253"/>
                <a:gd name="connsiteY7" fmla="*/ 1604919 h 1757285"/>
                <a:gd name="connsiteX8" fmla="*/ -1 w 7381253"/>
                <a:gd name="connsiteY8" fmla="*/ 77891 h 1757285"/>
                <a:gd name="connsiteX0" fmla="*/ 1 w 7381253"/>
                <a:gd name="connsiteY0" fmla="*/ 88089 h 1767483"/>
                <a:gd name="connsiteX1" fmla="*/ 2520246 w 7381253"/>
                <a:gd name="connsiteY1" fmla="*/ 15603 h 1767483"/>
                <a:gd name="connsiteX2" fmla="*/ 5858689 w 7381253"/>
                <a:gd name="connsiteY2" fmla="*/ 70579 h 1767483"/>
                <a:gd name="connsiteX3" fmla="*/ 7381254 w 7381253"/>
                <a:gd name="connsiteY3" fmla="*/ 70588 h 1767483"/>
                <a:gd name="connsiteX4" fmla="*/ 7357850 w 7381253"/>
                <a:gd name="connsiteY4" fmla="*/ 1624718 h 1767483"/>
                <a:gd name="connsiteX5" fmla="*/ 4879723 w 7381253"/>
                <a:gd name="connsiteY5" fmla="*/ 1700331 h 1767483"/>
                <a:gd name="connsiteX6" fmla="*/ 1857306 w 7381253"/>
                <a:gd name="connsiteY6" fmla="*/ 1745343 h 1767483"/>
                <a:gd name="connsiteX7" fmla="*/ 7312 w 7381253"/>
                <a:gd name="connsiteY7" fmla="*/ 1615117 h 1767483"/>
                <a:gd name="connsiteX8" fmla="*/ 1 w 7381253"/>
                <a:gd name="connsiteY8" fmla="*/ 88089 h 1767483"/>
                <a:gd name="connsiteX0" fmla="*/ -1 w 7381253"/>
                <a:gd name="connsiteY0" fmla="*/ 88089 h 1767483"/>
                <a:gd name="connsiteX1" fmla="*/ 2520244 w 7381253"/>
                <a:gd name="connsiteY1" fmla="*/ 15603 h 1767483"/>
                <a:gd name="connsiteX2" fmla="*/ 5858687 w 7381253"/>
                <a:gd name="connsiteY2" fmla="*/ 70579 h 1767483"/>
                <a:gd name="connsiteX3" fmla="*/ 7381252 w 7381253"/>
                <a:gd name="connsiteY3" fmla="*/ 70588 h 1767483"/>
                <a:gd name="connsiteX4" fmla="*/ 7357848 w 7381253"/>
                <a:gd name="connsiteY4" fmla="*/ 1624718 h 1767483"/>
                <a:gd name="connsiteX5" fmla="*/ 4879721 w 7381253"/>
                <a:gd name="connsiteY5" fmla="*/ 1700331 h 1767483"/>
                <a:gd name="connsiteX6" fmla="*/ 1857304 w 7381253"/>
                <a:gd name="connsiteY6" fmla="*/ 1745343 h 1767483"/>
                <a:gd name="connsiteX7" fmla="*/ 7310 w 7381253"/>
                <a:gd name="connsiteY7" fmla="*/ 1615117 h 1767483"/>
                <a:gd name="connsiteX8" fmla="*/ -1 w 7381253"/>
                <a:gd name="connsiteY8" fmla="*/ 88089 h 1767483"/>
                <a:gd name="connsiteX0" fmla="*/ 1 w 7381253"/>
                <a:gd name="connsiteY0" fmla="*/ 73844 h 1753238"/>
                <a:gd name="connsiteX1" fmla="*/ 2520246 w 7381253"/>
                <a:gd name="connsiteY1" fmla="*/ 1358 h 1753238"/>
                <a:gd name="connsiteX2" fmla="*/ 5858689 w 7381253"/>
                <a:gd name="connsiteY2" fmla="*/ 56334 h 1753238"/>
                <a:gd name="connsiteX3" fmla="*/ 7381254 w 7381253"/>
                <a:gd name="connsiteY3" fmla="*/ 56343 h 1753238"/>
                <a:gd name="connsiteX4" fmla="*/ 7357850 w 7381253"/>
                <a:gd name="connsiteY4" fmla="*/ 1610473 h 1753238"/>
                <a:gd name="connsiteX5" fmla="*/ 4879723 w 7381253"/>
                <a:gd name="connsiteY5" fmla="*/ 1686086 h 1753238"/>
                <a:gd name="connsiteX6" fmla="*/ 1857306 w 7381253"/>
                <a:gd name="connsiteY6" fmla="*/ 1731098 h 1753238"/>
                <a:gd name="connsiteX7" fmla="*/ 7312 w 7381253"/>
                <a:gd name="connsiteY7" fmla="*/ 1600872 h 1753238"/>
                <a:gd name="connsiteX8" fmla="*/ 1 w 7381253"/>
                <a:gd name="connsiteY8" fmla="*/ 73844 h 1753238"/>
                <a:gd name="connsiteX0" fmla="*/ -1 w 7381253"/>
                <a:gd name="connsiteY0" fmla="*/ 77511 h 1756905"/>
                <a:gd name="connsiteX1" fmla="*/ 2520244 w 7381253"/>
                <a:gd name="connsiteY1" fmla="*/ 5025 h 1756905"/>
                <a:gd name="connsiteX2" fmla="*/ 5858687 w 7381253"/>
                <a:gd name="connsiteY2" fmla="*/ 60001 h 1756905"/>
                <a:gd name="connsiteX3" fmla="*/ 7381252 w 7381253"/>
                <a:gd name="connsiteY3" fmla="*/ 60010 h 1756905"/>
                <a:gd name="connsiteX4" fmla="*/ 7357848 w 7381253"/>
                <a:gd name="connsiteY4" fmla="*/ 1614140 h 1756905"/>
                <a:gd name="connsiteX5" fmla="*/ 4879721 w 7381253"/>
                <a:gd name="connsiteY5" fmla="*/ 1689753 h 1756905"/>
                <a:gd name="connsiteX6" fmla="*/ 1857304 w 7381253"/>
                <a:gd name="connsiteY6" fmla="*/ 1734765 h 1756905"/>
                <a:gd name="connsiteX7" fmla="*/ 7310 w 7381253"/>
                <a:gd name="connsiteY7" fmla="*/ 1604539 h 1756905"/>
                <a:gd name="connsiteX8" fmla="*/ -1 w 7381253"/>
                <a:gd name="connsiteY8" fmla="*/ 77511 h 175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1253" h="1756905">
                  <a:moveTo>
                    <a:pt x="-1" y="77511"/>
                  </a:moveTo>
                  <a:cubicBezTo>
                    <a:pt x="996337" y="20614"/>
                    <a:pt x="1908489" y="-13390"/>
                    <a:pt x="2520244" y="5025"/>
                  </a:cubicBezTo>
                  <a:cubicBezTo>
                    <a:pt x="3131999" y="23440"/>
                    <a:pt x="4937077" y="13075"/>
                    <a:pt x="5858687" y="60001"/>
                  </a:cubicBezTo>
                  <a:cubicBezTo>
                    <a:pt x="6780297" y="106927"/>
                    <a:pt x="6681059" y="43923"/>
                    <a:pt x="7381252" y="60010"/>
                  </a:cubicBezTo>
                  <a:lnTo>
                    <a:pt x="7357848" y="1614140"/>
                  </a:lnTo>
                  <a:cubicBezTo>
                    <a:pt x="6385481" y="1881698"/>
                    <a:pt x="5796478" y="1669649"/>
                    <a:pt x="4879721" y="1689753"/>
                  </a:cubicBezTo>
                  <a:cubicBezTo>
                    <a:pt x="3962964" y="1709857"/>
                    <a:pt x="2770161" y="1797193"/>
                    <a:pt x="1857304" y="1734765"/>
                  </a:cubicBezTo>
                  <a:cubicBezTo>
                    <a:pt x="1103089" y="1683186"/>
                    <a:pt x="796288" y="1830584"/>
                    <a:pt x="7310" y="1604539"/>
                  </a:cubicBezTo>
                  <a:cubicBezTo>
                    <a:pt x="7115" y="1189424"/>
                    <a:pt x="194" y="492626"/>
                    <a:pt x="-1" y="77511"/>
                  </a:cubicBezTo>
                  <a:close/>
                </a:path>
              </a:pathLst>
            </a:cu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a:extLst>
              <a:ext uri="{FF2B5EF4-FFF2-40B4-BE49-F238E27FC236}">
                <a16:creationId xmlns:a16="http://schemas.microsoft.com/office/drawing/2014/main" id="{55C382B7-D142-ACA5-6473-8538A8C89914}"/>
              </a:ext>
            </a:extLst>
          </p:cNvPr>
          <p:cNvPicPr>
            <a:picLocks noChangeAspect="1"/>
          </p:cNvPicPr>
          <p:nvPr/>
        </p:nvPicPr>
        <p:blipFill>
          <a:blip r:embed="rId3"/>
          <a:stretch>
            <a:fillRect/>
          </a:stretch>
        </p:blipFill>
        <p:spPr>
          <a:xfrm>
            <a:off x="9559916" y="5878553"/>
            <a:ext cx="635629" cy="889347"/>
          </a:xfrm>
          <a:prstGeom prst="rect">
            <a:avLst/>
          </a:prstGeom>
        </p:spPr>
      </p:pic>
      <p:grpSp>
        <p:nvGrpSpPr>
          <p:cNvPr id="27" name="Group 26">
            <a:extLst>
              <a:ext uri="{FF2B5EF4-FFF2-40B4-BE49-F238E27FC236}">
                <a16:creationId xmlns:a16="http://schemas.microsoft.com/office/drawing/2014/main" id="{887B8479-E800-8527-B7D1-8DB45C2C83DF}"/>
              </a:ext>
            </a:extLst>
          </p:cNvPr>
          <p:cNvGrpSpPr/>
          <p:nvPr/>
        </p:nvGrpSpPr>
        <p:grpSpPr>
          <a:xfrm>
            <a:off x="694213" y="1146407"/>
            <a:ext cx="4162033" cy="1973438"/>
            <a:chOff x="694213" y="1146407"/>
            <a:chExt cx="4162033" cy="1973438"/>
          </a:xfrm>
        </p:grpSpPr>
        <p:pic>
          <p:nvPicPr>
            <p:cNvPr id="16" name="Image" descr="Image">
              <a:extLst>
                <a:ext uri="{FF2B5EF4-FFF2-40B4-BE49-F238E27FC236}">
                  <a16:creationId xmlns:a16="http://schemas.microsoft.com/office/drawing/2014/main" id="{420F1923-61AE-D09D-63E2-BDB1D6C05118}"/>
                </a:ext>
              </a:extLst>
            </p:cNvPr>
            <p:cNvPicPr>
              <a:picLocks noChangeAspect="1"/>
            </p:cNvPicPr>
            <p:nvPr/>
          </p:nvPicPr>
          <p:blipFill>
            <a:blip r:embed="rId4"/>
            <a:stretch>
              <a:fillRect/>
            </a:stretch>
          </p:blipFill>
          <p:spPr>
            <a:xfrm rot="16200000" flipH="1">
              <a:off x="1609042" y="2388660"/>
              <a:ext cx="959042" cy="503328"/>
            </a:xfrm>
            <a:prstGeom prst="rect">
              <a:avLst/>
            </a:prstGeom>
            <a:ln w="12700">
              <a:miter lim="400000"/>
            </a:ln>
          </p:spPr>
        </p:pic>
        <p:pic>
          <p:nvPicPr>
            <p:cNvPr id="15" name="Picture 14">
              <a:extLst>
                <a:ext uri="{FF2B5EF4-FFF2-40B4-BE49-F238E27FC236}">
                  <a16:creationId xmlns:a16="http://schemas.microsoft.com/office/drawing/2014/main" id="{A7602863-E2B5-8C0D-5E71-8C0EEE73D078}"/>
                </a:ext>
              </a:extLst>
            </p:cNvPr>
            <p:cNvPicPr>
              <a:picLocks noChangeAspect="1"/>
            </p:cNvPicPr>
            <p:nvPr/>
          </p:nvPicPr>
          <p:blipFill>
            <a:blip r:embed="rId5"/>
            <a:stretch>
              <a:fillRect/>
            </a:stretch>
          </p:blipFill>
          <p:spPr>
            <a:xfrm>
              <a:off x="694213" y="1146407"/>
              <a:ext cx="4162033" cy="1893895"/>
            </a:xfrm>
            <a:prstGeom prst="rect">
              <a:avLst/>
            </a:prstGeom>
          </p:spPr>
        </p:pic>
      </p:grpSp>
      <p:pic>
        <p:nvPicPr>
          <p:cNvPr id="17" name="Image" descr="Image">
            <a:extLst>
              <a:ext uri="{FF2B5EF4-FFF2-40B4-BE49-F238E27FC236}">
                <a16:creationId xmlns:a16="http://schemas.microsoft.com/office/drawing/2014/main" id="{1C415B01-2F7D-33AB-7F51-D5BDD931D90B}"/>
              </a:ext>
            </a:extLst>
          </p:cNvPr>
          <p:cNvPicPr>
            <a:picLocks noChangeAspect="1"/>
          </p:cNvPicPr>
          <p:nvPr/>
        </p:nvPicPr>
        <p:blipFill>
          <a:blip r:embed="rId6"/>
          <a:stretch>
            <a:fillRect/>
          </a:stretch>
        </p:blipFill>
        <p:spPr>
          <a:xfrm rot="3368022" flipH="1">
            <a:off x="2893899" y="5600161"/>
            <a:ext cx="1108528" cy="1178911"/>
          </a:xfrm>
          <a:prstGeom prst="rect">
            <a:avLst/>
          </a:prstGeom>
          <a:ln w="12700">
            <a:miter lim="400000"/>
          </a:ln>
        </p:spPr>
      </p:pic>
      <p:pic>
        <p:nvPicPr>
          <p:cNvPr id="19" name="Picture 18" descr="A black background with a black square&#10;&#10;Description automatically generated with medium confidence">
            <a:extLst>
              <a:ext uri="{FF2B5EF4-FFF2-40B4-BE49-F238E27FC236}">
                <a16:creationId xmlns:a16="http://schemas.microsoft.com/office/drawing/2014/main" id="{D6F210F6-4386-1957-E32F-B921500811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9029" y="5458164"/>
            <a:ext cx="1151643" cy="1151643"/>
          </a:xfrm>
          <a:prstGeom prst="rect">
            <a:avLst/>
          </a:prstGeom>
        </p:spPr>
      </p:pic>
      <p:sp>
        <p:nvSpPr>
          <p:cNvPr id="20" name="Arc 19">
            <a:extLst>
              <a:ext uri="{FF2B5EF4-FFF2-40B4-BE49-F238E27FC236}">
                <a16:creationId xmlns:a16="http://schemas.microsoft.com/office/drawing/2014/main" id="{E6B576BD-F47C-DD42-2891-656872744A13}"/>
              </a:ext>
            </a:extLst>
          </p:cNvPr>
          <p:cNvSpPr/>
          <p:nvPr/>
        </p:nvSpPr>
        <p:spPr>
          <a:xfrm rot="12765914">
            <a:off x="2655646" y="5692821"/>
            <a:ext cx="1651000" cy="1651000"/>
          </a:xfrm>
          <a:prstGeom prst="arc">
            <a:avLst>
              <a:gd name="adj1" fmla="val 1200000"/>
              <a:gd name="adj2" fmla="val 3000000"/>
            </a:avLst>
          </a:prstGeom>
          <a:ln w="76200" cap="flat" cmpd="sng" algn="ctr">
            <a:solidFill>
              <a:srgbClr val="FFFFFF">
                <a:alpha val="91667"/>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Arc 20">
            <a:extLst>
              <a:ext uri="{FF2B5EF4-FFF2-40B4-BE49-F238E27FC236}">
                <a16:creationId xmlns:a16="http://schemas.microsoft.com/office/drawing/2014/main" id="{085D2E6E-D11C-8A43-69F6-502A5312D7C6}"/>
              </a:ext>
            </a:extLst>
          </p:cNvPr>
          <p:cNvSpPr/>
          <p:nvPr/>
        </p:nvSpPr>
        <p:spPr>
          <a:xfrm rot="12765914">
            <a:off x="2147646" y="5184821"/>
            <a:ext cx="2667000" cy="2667000"/>
          </a:xfrm>
          <a:prstGeom prst="arc">
            <a:avLst>
              <a:gd name="adj1" fmla="val 1200000"/>
              <a:gd name="adj2" fmla="val 3000000"/>
            </a:avLst>
          </a:prstGeom>
          <a:ln w="76200" cap="flat" cmpd="sng" algn="ctr">
            <a:solidFill>
              <a:srgbClr val="FFFFFF">
                <a:alpha val="83333"/>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Arc 21">
            <a:extLst>
              <a:ext uri="{FF2B5EF4-FFF2-40B4-BE49-F238E27FC236}">
                <a16:creationId xmlns:a16="http://schemas.microsoft.com/office/drawing/2014/main" id="{CF0D6BAC-F133-B632-84E4-368E33567B13}"/>
              </a:ext>
            </a:extLst>
          </p:cNvPr>
          <p:cNvSpPr/>
          <p:nvPr/>
        </p:nvSpPr>
        <p:spPr>
          <a:xfrm rot="12765914">
            <a:off x="1639646" y="4676821"/>
            <a:ext cx="3683000" cy="3683000"/>
          </a:xfrm>
          <a:prstGeom prst="arc">
            <a:avLst>
              <a:gd name="adj1" fmla="val 1200000"/>
              <a:gd name="adj2" fmla="val 3000000"/>
            </a:avLst>
          </a:prstGeom>
          <a:ln w="76200" cap="flat" cmpd="sng" algn="ctr">
            <a:solidFill>
              <a:srgbClr val="FFFFFF">
                <a:alpha val="75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Arc 22">
            <a:extLst>
              <a:ext uri="{FF2B5EF4-FFF2-40B4-BE49-F238E27FC236}">
                <a16:creationId xmlns:a16="http://schemas.microsoft.com/office/drawing/2014/main" id="{92A52DFC-639C-3C77-9A1E-E1FE1FD44ED2}"/>
              </a:ext>
            </a:extLst>
          </p:cNvPr>
          <p:cNvSpPr/>
          <p:nvPr/>
        </p:nvSpPr>
        <p:spPr>
          <a:xfrm rot="12765914">
            <a:off x="1131646" y="4168821"/>
            <a:ext cx="4699000" cy="4699000"/>
          </a:xfrm>
          <a:prstGeom prst="arc">
            <a:avLst>
              <a:gd name="adj1" fmla="val 1200000"/>
              <a:gd name="adj2" fmla="val 3000000"/>
            </a:avLst>
          </a:prstGeom>
          <a:ln w="76200" cap="flat" cmpd="sng" algn="ctr">
            <a:solidFill>
              <a:srgbClr val="FFFFFF">
                <a:alpha val="66667"/>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Arc 23">
            <a:extLst>
              <a:ext uri="{FF2B5EF4-FFF2-40B4-BE49-F238E27FC236}">
                <a16:creationId xmlns:a16="http://schemas.microsoft.com/office/drawing/2014/main" id="{B8FEE0AD-3AF8-443F-26CB-ECAA0F2225DE}"/>
              </a:ext>
            </a:extLst>
          </p:cNvPr>
          <p:cNvSpPr/>
          <p:nvPr/>
        </p:nvSpPr>
        <p:spPr>
          <a:xfrm rot="12765914">
            <a:off x="623646" y="3660821"/>
            <a:ext cx="5715000" cy="5715000"/>
          </a:xfrm>
          <a:prstGeom prst="arc">
            <a:avLst>
              <a:gd name="adj1" fmla="val 1200000"/>
              <a:gd name="adj2" fmla="val 3000000"/>
            </a:avLst>
          </a:prstGeom>
          <a:ln w="76200" cap="flat" cmpd="sng" algn="ctr">
            <a:solidFill>
              <a:srgbClr val="FFFFFF">
                <a:alpha val="58333"/>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Arc 24">
            <a:extLst>
              <a:ext uri="{FF2B5EF4-FFF2-40B4-BE49-F238E27FC236}">
                <a16:creationId xmlns:a16="http://schemas.microsoft.com/office/drawing/2014/main" id="{33DDAD52-4D47-835F-A791-43201BC59C40}"/>
              </a:ext>
            </a:extLst>
          </p:cNvPr>
          <p:cNvSpPr/>
          <p:nvPr/>
        </p:nvSpPr>
        <p:spPr>
          <a:xfrm rot="12765914">
            <a:off x="115646" y="3152821"/>
            <a:ext cx="6731000" cy="6731000"/>
          </a:xfrm>
          <a:prstGeom prst="arc">
            <a:avLst>
              <a:gd name="adj1" fmla="val 1200000"/>
              <a:gd name="adj2" fmla="val 3000000"/>
            </a:avLst>
          </a:prstGeom>
          <a:ln w="76200" cap="flat" cmpd="sng" algn="ctr">
            <a:solidFill>
              <a:srgbClr val="FFFFFF">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8" name="Group 27">
            <a:extLst>
              <a:ext uri="{FF2B5EF4-FFF2-40B4-BE49-F238E27FC236}">
                <a16:creationId xmlns:a16="http://schemas.microsoft.com/office/drawing/2014/main" id="{EB9BC7D2-43D3-8C3A-35B0-EA901536C7A1}"/>
              </a:ext>
            </a:extLst>
          </p:cNvPr>
          <p:cNvGrpSpPr/>
          <p:nvPr/>
        </p:nvGrpSpPr>
        <p:grpSpPr>
          <a:xfrm>
            <a:off x="6902021" y="1261103"/>
            <a:ext cx="4162033" cy="1973438"/>
            <a:chOff x="694213" y="1146407"/>
            <a:chExt cx="4162033" cy="1973438"/>
          </a:xfrm>
        </p:grpSpPr>
        <p:pic>
          <p:nvPicPr>
            <p:cNvPr id="29" name="Image" descr="Image">
              <a:extLst>
                <a:ext uri="{FF2B5EF4-FFF2-40B4-BE49-F238E27FC236}">
                  <a16:creationId xmlns:a16="http://schemas.microsoft.com/office/drawing/2014/main" id="{CA58EA06-A970-83BA-332F-23115E58C627}"/>
                </a:ext>
              </a:extLst>
            </p:cNvPr>
            <p:cNvPicPr>
              <a:picLocks noChangeAspect="1"/>
            </p:cNvPicPr>
            <p:nvPr/>
          </p:nvPicPr>
          <p:blipFill>
            <a:blip r:embed="rId4"/>
            <a:stretch>
              <a:fillRect/>
            </a:stretch>
          </p:blipFill>
          <p:spPr>
            <a:xfrm rot="16200000" flipH="1">
              <a:off x="1609042" y="2388660"/>
              <a:ext cx="959042" cy="503328"/>
            </a:xfrm>
            <a:prstGeom prst="rect">
              <a:avLst/>
            </a:prstGeom>
            <a:ln w="12700">
              <a:miter lim="400000"/>
            </a:ln>
          </p:spPr>
        </p:pic>
        <p:pic>
          <p:nvPicPr>
            <p:cNvPr id="30" name="Picture 29">
              <a:extLst>
                <a:ext uri="{FF2B5EF4-FFF2-40B4-BE49-F238E27FC236}">
                  <a16:creationId xmlns:a16="http://schemas.microsoft.com/office/drawing/2014/main" id="{36D59F2B-22C9-289F-B2AA-C7863175F542}"/>
                </a:ext>
              </a:extLst>
            </p:cNvPr>
            <p:cNvPicPr>
              <a:picLocks noChangeAspect="1"/>
            </p:cNvPicPr>
            <p:nvPr/>
          </p:nvPicPr>
          <p:blipFill>
            <a:blip r:embed="rId5"/>
            <a:stretch>
              <a:fillRect/>
            </a:stretch>
          </p:blipFill>
          <p:spPr>
            <a:xfrm>
              <a:off x="694213" y="1146407"/>
              <a:ext cx="4162033" cy="1893895"/>
            </a:xfrm>
            <a:prstGeom prst="rect">
              <a:avLst/>
            </a:prstGeom>
          </p:spPr>
        </p:pic>
      </p:grpSp>
      <p:pic>
        <p:nvPicPr>
          <p:cNvPr id="31" name="Image" descr="Image">
            <a:extLst>
              <a:ext uri="{FF2B5EF4-FFF2-40B4-BE49-F238E27FC236}">
                <a16:creationId xmlns:a16="http://schemas.microsoft.com/office/drawing/2014/main" id="{68720D4E-410C-9C60-1D7E-4C0D2DD49FEE}"/>
              </a:ext>
            </a:extLst>
          </p:cNvPr>
          <p:cNvPicPr>
            <a:picLocks noChangeAspect="1"/>
          </p:cNvPicPr>
          <p:nvPr/>
        </p:nvPicPr>
        <p:blipFill>
          <a:blip r:embed="rId6"/>
          <a:stretch>
            <a:fillRect/>
          </a:stretch>
        </p:blipFill>
        <p:spPr>
          <a:xfrm rot="14616062" flipH="1">
            <a:off x="8428773" y="2142926"/>
            <a:ext cx="1108528" cy="1178911"/>
          </a:xfrm>
          <a:prstGeom prst="rect">
            <a:avLst/>
          </a:prstGeom>
          <a:ln w="12700">
            <a:miter lim="400000"/>
          </a:ln>
        </p:spPr>
      </p:pic>
      <p:sp>
        <p:nvSpPr>
          <p:cNvPr id="32" name="Arc 31">
            <a:extLst>
              <a:ext uri="{FF2B5EF4-FFF2-40B4-BE49-F238E27FC236}">
                <a16:creationId xmlns:a16="http://schemas.microsoft.com/office/drawing/2014/main" id="{C1AB8CC6-F9AA-ED9B-4981-172AB2383DBA}"/>
              </a:ext>
            </a:extLst>
          </p:cNvPr>
          <p:cNvSpPr/>
          <p:nvPr/>
        </p:nvSpPr>
        <p:spPr>
          <a:xfrm rot="2294285">
            <a:off x="8062312" y="1539397"/>
            <a:ext cx="1651000" cy="1651000"/>
          </a:xfrm>
          <a:prstGeom prst="arc">
            <a:avLst>
              <a:gd name="adj1" fmla="val 1200000"/>
              <a:gd name="adj2" fmla="val 3000000"/>
            </a:avLst>
          </a:prstGeom>
          <a:ln w="76200" cap="flat" cmpd="sng" algn="ctr">
            <a:solidFill>
              <a:srgbClr val="FFB84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Arc 32">
            <a:extLst>
              <a:ext uri="{FF2B5EF4-FFF2-40B4-BE49-F238E27FC236}">
                <a16:creationId xmlns:a16="http://schemas.microsoft.com/office/drawing/2014/main" id="{746883B9-50C0-2104-8CA5-E643DFE11364}"/>
              </a:ext>
            </a:extLst>
          </p:cNvPr>
          <p:cNvSpPr/>
          <p:nvPr/>
        </p:nvSpPr>
        <p:spPr>
          <a:xfrm rot="2294285">
            <a:off x="7554312" y="1031397"/>
            <a:ext cx="2667000" cy="2667000"/>
          </a:xfrm>
          <a:prstGeom prst="arc">
            <a:avLst>
              <a:gd name="adj1" fmla="val 1200000"/>
              <a:gd name="adj2" fmla="val 3000000"/>
            </a:avLst>
          </a:prstGeom>
          <a:ln w="76200" cap="flat" cmpd="sng" algn="ctr">
            <a:solidFill>
              <a:srgbClr val="FFB84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Arc 33">
            <a:extLst>
              <a:ext uri="{FF2B5EF4-FFF2-40B4-BE49-F238E27FC236}">
                <a16:creationId xmlns:a16="http://schemas.microsoft.com/office/drawing/2014/main" id="{E88C6CC9-C56A-B70A-DCB0-4EBA941384A9}"/>
              </a:ext>
            </a:extLst>
          </p:cNvPr>
          <p:cNvSpPr/>
          <p:nvPr/>
        </p:nvSpPr>
        <p:spPr>
          <a:xfrm rot="2294285">
            <a:off x="7046312" y="523397"/>
            <a:ext cx="3683000" cy="3683000"/>
          </a:xfrm>
          <a:prstGeom prst="arc">
            <a:avLst>
              <a:gd name="adj1" fmla="val 1200000"/>
              <a:gd name="adj2" fmla="val 3000000"/>
            </a:avLst>
          </a:prstGeom>
          <a:ln w="76200" cap="flat" cmpd="sng" algn="ctr">
            <a:solidFill>
              <a:srgbClr val="FFB84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Arc 34">
            <a:extLst>
              <a:ext uri="{FF2B5EF4-FFF2-40B4-BE49-F238E27FC236}">
                <a16:creationId xmlns:a16="http://schemas.microsoft.com/office/drawing/2014/main" id="{454F0CCC-86A0-5F43-8FF3-DE2E7AFBD2CE}"/>
              </a:ext>
            </a:extLst>
          </p:cNvPr>
          <p:cNvSpPr/>
          <p:nvPr/>
        </p:nvSpPr>
        <p:spPr>
          <a:xfrm rot="2294285">
            <a:off x="6538312" y="15397"/>
            <a:ext cx="4699000" cy="4699000"/>
          </a:xfrm>
          <a:prstGeom prst="arc">
            <a:avLst>
              <a:gd name="adj1" fmla="val 1200000"/>
              <a:gd name="adj2" fmla="val 3000000"/>
            </a:avLst>
          </a:prstGeom>
          <a:ln w="76200" cap="flat" cmpd="sng" algn="ctr">
            <a:solidFill>
              <a:srgbClr val="FFB84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Arc 35">
            <a:extLst>
              <a:ext uri="{FF2B5EF4-FFF2-40B4-BE49-F238E27FC236}">
                <a16:creationId xmlns:a16="http://schemas.microsoft.com/office/drawing/2014/main" id="{1DBA7329-A6BE-9EA0-20F1-76DA0FD03F56}"/>
              </a:ext>
            </a:extLst>
          </p:cNvPr>
          <p:cNvSpPr/>
          <p:nvPr/>
        </p:nvSpPr>
        <p:spPr>
          <a:xfrm rot="2294285">
            <a:off x="6030312" y="-492603"/>
            <a:ext cx="5715000" cy="5715000"/>
          </a:xfrm>
          <a:prstGeom prst="arc">
            <a:avLst>
              <a:gd name="adj1" fmla="val 1200000"/>
              <a:gd name="adj2" fmla="val 3000000"/>
            </a:avLst>
          </a:prstGeom>
          <a:ln w="76200" cap="flat" cmpd="sng" algn="ctr">
            <a:solidFill>
              <a:srgbClr val="FFB84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45" name="Picture 44" descr="A black background with a black square&#10;&#10;Description automatically generated with medium confidence">
            <a:extLst>
              <a:ext uri="{FF2B5EF4-FFF2-40B4-BE49-F238E27FC236}">
                <a16:creationId xmlns:a16="http://schemas.microsoft.com/office/drawing/2014/main" id="{71751547-9C3B-8984-FE43-A661D85C06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9398" y="5634014"/>
            <a:ext cx="1151643" cy="1151643"/>
          </a:xfrm>
          <a:prstGeom prst="rect">
            <a:avLst/>
          </a:prstGeom>
        </p:spPr>
      </p:pic>
      <p:sp>
        <p:nvSpPr>
          <p:cNvPr id="37" name="Arc 36">
            <a:extLst>
              <a:ext uri="{FF2B5EF4-FFF2-40B4-BE49-F238E27FC236}">
                <a16:creationId xmlns:a16="http://schemas.microsoft.com/office/drawing/2014/main" id="{B1BC170C-5A21-3DB8-383B-1804D22F8B0C}"/>
              </a:ext>
            </a:extLst>
          </p:cNvPr>
          <p:cNvSpPr/>
          <p:nvPr/>
        </p:nvSpPr>
        <p:spPr>
          <a:xfrm rot="2294285">
            <a:off x="5522312" y="-1000603"/>
            <a:ext cx="6731000" cy="6731000"/>
          </a:xfrm>
          <a:prstGeom prst="arc">
            <a:avLst>
              <a:gd name="adj1" fmla="val 1200000"/>
              <a:gd name="adj2" fmla="val 3000000"/>
            </a:avLst>
          </a:prstGeom>
          <a:ln w="76200" cap="flat" cmpd="sng" algn="ctr">
            <a:solidFill>
              <a:srgbClr val="FFB84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TextBox 45">
            <a:extLst>
              <a:ext uri="{FF2B5EF4-FFF2-40B4-BE49-F238E27FC236}">
                <a16:creationId xmlns:a16="http://schemas.microsoft.com/office/drawing/2014/main" id="{2AC458B1-739D-3320-A576-B7CE01E88515}"/>
              </a:ext>
            </a:extLst>
          </p:cNvPr>
          <p:cNvSpPr txBox="1"/>
          <p:nvPr/>
        </p:nvSpPr>
        <p:spPr>
          <a:xfrm>
            <a:off x="-821803" y="1909823"/>
            <a:ext cx="184731" cy="369332"/>
          </a:xfrm>
          <a:prstGeom prst="rect">
            <a:avLst/>
          </a:prstGeom>
          <a:noFill/>
        </p:spPr>
        <p:txBody>
          <a:bodyPr wrap="none" rtlCol="0">
            <a:spAutoFit/>
          </a:bodyPr>
          <a:lstStyle/>
          <a:p>
            <a:endParaRPr lang="en-US"/>
          </a:p>
        </p:txBody>
      </p:sp>
      <p:sp>
        <p:nvSpPr>
          <p:cNvPr id="49" name="Arc 48">
            <a:extLst>
              <a:ext uri="{FF2B5EF4-FFF2-40B4-BE49-F238E27FC236}">
                <a16:creationId xmlns:a16="http://schemas.microsoft.com/office/drawing/2014/main" id="{A16FEF1B-0D4F-E64C-9F1C-B83B5A1A1D32}"/>
              </a:ext>
            </a:extLst>
          </p:cNvPr>
          <p:cNvSpPr/>
          <p:nvPr/>
        </p:nvSpPr>
        <p:spPr>
          <a:xfrm rot="12458059">
            <a:off x="8945548" y="5822273"/>
            <a:ext cx="1651000" cy="1651000"/>
          </a:xfrm>
          <a:prstGeom prst="arc">
            <a:avLst>
              <a:gd name="adj1" fmla="val 1200000"/>
              <a:gd name="adj2" fmla="val 3000000"/>
            </a:avLst>
          </a:prstGeom>
          <a:ln w="76200" cap="flat" cmpd="sng" algn="ctr">
            <a:solidFill>
              <a:srgbClr val="FFFFFF">
                <a:alpha val="91667"/>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Arc 49">
            <a:extLst>
              <a:ext uri="{FF2B5EF4-FFF2-40B4-BE49-F238E27FC236}">
                <a16:creationId xmlns:a16="http://schemas.microsoft.com/office/drawing/2014/main" id="{8CF9D281-C8EC-A578-5B3D-DFCDCB0E9019}"/>
              </a:ext>
            </a:extLst>
          </p:cNvPr>
          <p:cNvSpPr/>
          <p:nvPr/>
        </p:nvSpPr>
        <p:spPr>
          <a:xfrm rot="12458059">
            <a:off x="8437548" y="5314273"/>
            <a:ext cx="2667000" cy="2667000"/>
          </a:xfrm>
          <a:prstGeom prst="arc">
            <a:avLst>
              <a:gd name="adj1" fmla="val 1200000"/>
              <a:gd name="adj2" fmla="val 3000000"/>
            </a:avLst>
          </a:prstGeom>
          <a:ln w="76200" cap="flat" cmpd="sng" algn="ctr">
            <a:solidFill>
              <a:srgbClr val="FFFFFF">
                <a:alpha val="83333"/>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1" name="Arc 50">
            <a:extLst>
              <a:ext uri="{FF2B5EF4-FFF2-40B4-BE49-F238E27FC236}">
                <a16:creationId xmlns:a16="http://schemas.microsoft.com/office/drawing/2014/main" id="{0933BBE4-5AA8-A75B-0947-A04E5C58675C}"/>
              </a:ext>
            </a:extLst>
          </p:cNvPr>
          <p:cNvSpPr/>
          <p:nvPr/>
        </p:nvSpPr>
        <p:spPr>
          <a:xfrm rot="12458059">
            <a:off x="7929548" y="4806273"/>
            <a:ext cx="3683000" cy="3683000"/>
          </a:xfrm>
          <a:prstGeom prst="arc">
            <a:avLst>
              <a:gd name="adj1" fmla="val 1200000"/>
              <a:gd name="adj2" fmla="val 3000000"/>
            </a:avLst>
          </a:prstGeom>
          <a:ln w="76200" cap="flat" cmpd="sng" algn="ctr">
            <a:solidFill>
              <a:srgbClr val="FFFFFF">
                <a:alpha val="75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Arc 51">
            <a:extLst>
              <a:ext uri="{FF2B5EF4-FFF2-40B4-BE49-F238E27FC236}">
                <a16:creationId xmlns:a16="http://schemas.microsoft.com/office/drawing/2014/main" id="{89D9A008-397E-DB62-8489-3E4AF1FA3547}"/>
              </a:ext>
            </a:extLst>
          </p:cNvPr>
          <p:cNvSpPr/>
          <p:nvPr/>
        </p:nvSpPr>
        <p:spPr>
          <a:xfrm rot="12458059">
            <a:off x="7421548" y="4298273"/>
            <a:ext cx="4699000" cy="4699000"/>
          </a:xfrm>
          <a:prstGeom prst="arc">
            <a:avLst>
              <a:gd name="adj1" fmla="val 1200000"/>
              <a:gd name="adj2" fmla="val 3000000"/>
            </a:avLst>
          </a:prstGeom>
          <a:ln w="76200" cap="flat" cmpd="sng" algn="ctr">
            <a:solidFill>
              <a:srgbClr val="FFFFFF">
                <a:alpha val="66667"/>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Arc 52">
            <a:extLst>
              <a:ext uri="{FF2B5EF4-FFF2-40B4-BE49-F238E27FC236}">
                <a16:creationId xmlns:a16="http://schemas.microsoft.com/office/drawing/2014/main" id="{0CD5BA5D-E760-F8B2-46E4-286E35911E39}"/>
              </a:ext>
            </a:extLst>
          </p:cNvPr>
          <p:cNvSpPr/>
          <p:nvPr/>
        </p:nvSpPr>
        <p:spPr>
          <a:xfrm rot="12458059">
            <a:off x="6913548" y="3790273"/>
            <a:ext cx="5715000" cy="5715000"/>
          </a:xfrm>
          <a:prstGeom prst="arc">
            <a:avLst>
              <a:gd name="adj1" fmla="val 1200000"/>
              <a:gd name="adj2" fmla="val 3000000"/>
            </a:avLst>
          </a:prstGeom>
          <a:ln w="76200" cap="flat" cmpd="sng" algn="ctr">
            <a:solidFill>
              <a:srgbClr val="FFFFFF">
                <a:alpha val="58333"/>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4" name="Arc 53">
            <a:extLst>
              <a:ext uri="{FF2B5EF4-FFF2-40B4-BE49-F238E27FC236}">
                <a16:creationId xmlns:a16="http://schemas.microsoft.com/office/drawing/2014/main" id="{01464475-EE47-12F6-C5A3-288000D0F703}"/>
              </a:ext>
            </a:extLst>
          </p:cNvPr>
          <p:cNvSpPr/>
          <p:nvPr/>
        </p:nvSpPr>
        <p:spPr>
          <a:xfrm rot="12458059">
            <a:off x="6405548" y="3282273"/>
            <a:ext cx="6731000" cy="6731000"/>
          </a:xfrm>
          <a:prstGeom prst="arc">
            <a:avLst>
              <a:gd name="adj1" fmla="val 1200000"/>
              <a:gd name="adj2" fmla="val 3000000"/>
            </a:avLst>
          </a:prstGeom>
          <a:ln w="76200" cap="flat" cmpd="sng" algn="ctr">
            <a:solidFill>
              <a:srgbClr val="FFFFFF">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Content Placeholder 2">
            <a:extLst>
              <a:ext uri="{FF2B5EF4-FFF2-40B4-BE49-F238E27FC236}">
                <a16:creationId xmlns:a16="http://schemas.microsoft.com/office/drawing/2014/main" id="{EF308E9C-8A95-4904-A02E-381EB7CDA0FB}"/>
              </a:ext>
            </a:extLst>
          </p:cNvPr>
          <p:cNvSpPr txBox="1">
            <a:spLocks/>
          </p:cNvSpPr>
          <p:nvPr/>
        </p:nvSpPr>
        <p:spPr>
          <a:xfrm>
            <a:off x="3106538" y="4258356"/>
            <a:ext cx="2354409" cy="1040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Dubai" panose="020B0503030403030204" pitchFamily="34" charset="-78"/>
                <a:cs typeface="Dubai" panose="020B0503030403030204" pitchFamily="34" charset="-78"/>
              </a:rPr>
              <a:t>Acoustic waves</a:t>
            </a:r>
          </a:p>
        </p:txBody>
      </p:sp>
      <p:sp>
        <p:nvSpPr>
          <p:cNvPr id="56" name="Content Placeholder 2">
            <a:extLst>
              <a:ext uri="{FF2B5EF4-FFF2-40B4-BE49-F238E27FC236}">
                <a16:creationId xmlns:a16="http://schemas.microsoft.com/office/drawing/2014/main" id="{6293AFD3-3125-1358-7491-7A4FAB2DA543}"/>
              </a:ext>
            </a:extLst>
          </p:cNvPr>
          <p:cNvSpPr txBox="1">
            <a:spLocks/>
          </p:cNvSpPr>
          <p:nvPr/>
        </p:nvSpPr>
        <p:spPr>
          <a:xfrm>
            <a:off x="7292274" y="6010503"/>
            <a:ext cx="2834403" cy="1040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a:solidFill>
                  <a:srgbClr val="FFB842"/>
                </a:solidFill>
                <a:latin typeface="Dubai" panose="020B0503030403030204" pitchFamily="34" charset="-78"/>
                <a:cs typeface="Dubai" panose="020B0503030403030204" pitchFamily="34" charset="-78"/>
              </a:rPr>
              <a:t>Backscatter </a:t>
            </a:r>
          </a:p>
          <a:p>
            <a:pPr marL="0" indent="0" algn="ctr">
              <a:lnSpc>
                <a:spcPct val="100000"/>
              </a:lnSpc>
              <a:spcBef>
                <a:spcPts val="0"/>
              </a:spcBef>
              <a:buFont typeface="Arial" panose="020B0604020202020204" pitchFamily="34" charset="0"/>
              <a:buNone/>
            </a:pPr>
            <a:r>
              <a:rPr lang="en-US" sz="2400" dirty="0">
                <a:solidFill>
                  <a:srgbClr val="FFB842"/>
                </a:solidFill>
                <a:latin typeface="Dubai" panose="020B0503030403030204" pitchFamily="34" charset="-78"/>
                <a:cs typeface="Dubai" panose="020B0503030403030204" pitchFamily="34" charset="-78"/>
              </a:rPr>
              <a:t>Node</a:t>
            </a:r>
          </a:p>
        </p:txBody>
      </p:sp>
      <p:cxnSp>
        <p:nvCxnSpPr>
          <p:cNvPr id="48" name="Straight Connector 47">
            <a:extLst>
              <a:ext uri="{FF2B5EF4-FFF2-40B4-BE49-F238E27FC236}">
                <a16:creationId xmlns:a16="http://schemas.microsoft.com/office/drawing/2014/main" id="{991D75B3-F6BA-5B2B-AA44-44CC438E9E79}"/>
              </a:ext>
            </a:extLst>
          </p:cNvPr>
          <p:cNvCxnSpPr/>
          <p:nvPr/>
        </p:nvCxnSpPr>
        <p:spPr>
          <a:xfrm>
            <a:off x="6095998" y="0"/>
            <a:ext cx="0" cy="6978323"/>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70" name="Group 69">
            <a:extLst>
              <a:ext uri="{FF2B5EF4-FFF2-40B4-BE49-F238E27FC236}">
                <a16:creationId xmlns:a16="http://schemas.microsoft.com/office/drawing/2014/main" id="{A82D58A5-8054-3C32-45E4-72F43C4A74AB}"/>
              </a:ext>
            </a:extLst>
          </p:cNvPr>
          <p:cNvGrpSpPr/>
          <p:nvPr/>
        </p:nvGrpSpPr>
        <p:grpSpPr>
          <a:xfrm>
            <a:off x="15973" y="4837968"/>
            <a:ext cx="6880196" cy="1334586"/>
            <a:chOff x="15973" y="4837968"/>
            <a:chExt cx="6880196" cy="1334586"/>
          </a:xfrm>
        </p:grpSpPr>
        <p:sp>
          <p:nvSpPr>
            <p:cNvPr id="60" name="Rectangle 59">
              <a:extLst>
                <a:ext uri="{FF2B5EF4-FFF2-40B4-BE49-F238E27FC236}">
                  <a16:creationId xmlns:a16="http://schemas.microsoft.com/office/drawing/2014/main" id="{EFBE20EA-16FB-9254-EDD8-A5E9E420E8D6}"/>
                </a:ext>
              </a:extLst>
            </p:cNvPr>
            <p:cNvSpPr/>
            <p:nvPr/>
          </p:nvSpPr>
          <p:spPr>
            <a:xfrm>
              <a:off x="15973" y="4837968"/>
              <a:ext cx="6091395" cy="133458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1F5FB51-99D7-23CB-1B98-B7A07464B7C1}"/>
                </a:ext>
              </a:extLst>
            </p:cNvPr>
            <p:cNvSpPr txBox="1"/>
            <p:nvPr/>
          </p:nvSpPr>
          <p:spPr>
            <a:xfrm>
              <a:off x="235271" y="4968308"/>
              <a:ext cx="6660898" cy="1077218"/>
            </a:xfrm>
            <a:prstGeom prst="rect">
              <a:avLst/>
            </a:prstGeom>
            <a:noFill/>
          </p:spPr>
          <p:txBody>
            <a:bodyPr wrap="square" rtlCol="0">
              <a:spAutoFit/>
            </a:bodyPr>
            <a:lstStyle/>
            <a:p>
              <a:r>
                <a:rPr lang="en-US" sz="3200" dirty="0">
                  <a:solidFill>
                    <a:schemeClr val="bg1"/>
                  </a:solidFill>
                  <a:latin typeface="Dubai" panose="020B0503030403030204" pitchFamily="34" charset="-78"/>
                  <a:cs typeface="Dubai" panose="020B0503030403030204" pitchFamily="34" charset="-78"/>
                </a:rPr>
                <a:t>Generates its own acoustic signal </a:t>
              </a:r>
            </a:p>
            <a:p>
              <a:r>
                <a:rPr lang="en-US" sz="3200" dirty="0">
                  <a:solidFill>
                    <a:schemeClr val="bg1"/>
                  </a:solidFill>
                  <a:latin typeface="Dubai" panose="020B0503030403030204" pitchFamily="34" charset="-78"/>
                  <a:cs typeface="Dubai" panose="020B0503030403030204" pitchFamily="34" charset="-78"/>
                </a:rPr>
                <a:t>Consumes 10s of watts of power </a:t>
              </a:r>
            </a:p>
          </p:txBody>
        </p:sp>
        <p:sp>
          <p:nvSpPr>
            <p:cNvPr id="66" name="Oval 65">
              <a:extLst>
                <a:ext uri="{FF2B5EF4-FFF2-40B4-BE49-F238E27FC236}">
                  <a16:creationId xmlns:a16="http://schemas.microsoft.com/office/drawing/2014/main" id="{A3E5D32F-73C0-408A-4BC6-BA9C8716ECBF}"/>
                </a:ext>
              </a:extLst>
            </p:cNvPr>
            <p:cNvSpPr/>
            <p:nvPr/>
          </p:nvSpPr>
          <p:spPr>
            <a:xfrm>
              <a:off x="138057" y="5141162"/>
              <a:ext cx="126015" cy="1260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717B3171-4F5B-B252-6F80-768F83CE9AC1}"/>
                </a:ext>
              </a:extLst>
            </p:cNvPr>
            <p:cNvSpPr/>
            <p:nvPr/>
          </p:nvSpPr>
          <p:spPr>
            <a:xfrm>
              <a:off x="133521" y="5634436"/>
              <a:ext cx="126015" cy="1260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1345B950-62F7-7EC9-11F9-0EEA2FB7FB45}"/>
              </a:ext>
            </a:extLst>
          </p:cNvPr>
          <p:cNvGrpSpPr/>
          <p:nvPr/>
        </p:nvGrpSpPr>
        <p:grpSpPr>
          <a:xfrm>
            <a:off x="6116116" y="4856265"/>
            <a:ext cx="6815328" cy="1315751"/>
            <a:chOff x="6116116" y="4856265"/>
            <a:chExt cx="6815328" cy="1315751"/>
          </a:xfrm>
        </p:grpSpPr>
        <p:sp>
          <p:nvSpPr>
            <p:cNvPr id="63" name="Rectangle 62">
              <a:extLst>
                <a:ext uri="{FF2B5EF4-FFF2-40B4-BE49-F238E27FC236}">
                  <a16:creationId xmlns:a16="http://schemas.microsoft.com/office/drawing/2014/main" id="{26EE67EF-E13F-E763-8BD8-68DB7958C2E3}"/>
                </a:ext>
              </a:extLst>
            </p:cNvPr>
            <p:cNvSpPr/>
            <p:nvPr/>
          </p:nvSpPr>
          <p:spPr>
            <a:xfrm>
              <a:off x="6116116" y="4856265"/>
              <a:ext cx="6091395" cy="131575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027DC05-FB2E-C918-BDC5-0B1A2BD528BC}"/>
                    </a:ext>
                  </a:extLst>
                </p:cNvPr>
                <p:cNvSpPr txBox="1"/>
                <p:nvPr/>
              </p:nvSpPr>
              <p:spPr>
                <a:xfrm>
                  <a:off x="6270546" y="4964339"/>
                  <a:ext cx="6660898" cy="1077218"/>
                </a:xfrm>
                <a:prstGeom prst="rect">
                  <a:avLst/>
                </a:prstGeom>
                <a:noFill/>
              </p:spPr>
              <p:txBody>
                <a:bodyPr wrap="square" rtlCol="0">
                  <a:spAutoFit/>
                </a:bodyPr>
                <a:lstStyle/>
                <a:p>
                  <a:r>
                    <a:rPr lang="en-US" sz="3200" dirty="0">
                      <a:solidFill>
                        <a:schemeClr val="bg1"/>
                      </a:solidFill>
                      <a:latin typeface="Dubai" panose="020B0503030403030204" pitchFamily="34" charset="-78"/>
                      <a:cs typeface="Dubai" panose="020B0503030403030204" pitchFamily="34" charset="-78"/>
                    </a:rPr>
                    <a:t>Reflects an existing acoustic signal </a:t>
                  </a:r>
                </a:p>
                <a:p>
                  <a:r>
                    <a:rPr lang="en-US" sz="3200" dirty="0">
                      <a:solidFill>
                        <a:schemeClr val="bg1"/>
                      </a:solidFill>
                      <a:latin typeface="Dubai" panose="020B0503030403030204" pitchFamily="34" charset="-78"/>
                      <a:cs typeface="Dubai" panose="020B0503030403030204" pitchFamily="34" charset="-78"/>
                    </a:rPr>
                    <a:t>Consumes a </a:t>
                  </a:r>
                  <a14:m>
                    <m:oMath xmlns:m="http://schemas.openxmlformats.org/officeDocument/2006/math">
                      <m:r>
                        <a:rPr lang="en-US" sz="3200" i="1" smtClean="0">
                          <a:solidFill>
                            <a:schemeClr val="bg1"/>
                          </a:solidFill>
                          <a:latin typeface="Cambria Math" panose="02040503050406030204" pitchFamily="18" charset="0"/>
                          <a:ea typeface="Cambria Math" panose="02040503050406030204" pitchFamily="18" charset="0"/>
                          <a:cs typeface="Dubai" panose="020B0503030403030204" pitchFamily="34" charset="-78"/>
                        </a:rPr>
                        <m:t>𝜇</m:t>
                      </m:r>
                      <m:r>
                        <a:rPr lang="en-US" sz="3200" b="0" i="1" smtClean="0">
                          <a:solidFill>
                            <a:schemeClr val="bg1"/>
                          </a:solidFill>
                          <a:latin typeface="Cambria Math" panose="02040503050406030204" pitchFamily="18" charset="0"/>
                          <a:ea typeface="Cambria Math" panose="02040503050406030204" pitchFamily="18" charset="0"/>
                          <a:cs typeface="Dubai" panose="020B0503030403030204" pitchFamily="34" charset="-78"/>
                        </a:rPr>
                        <m:t>𝑊</m:t>
                      </m:r>
                    </m:oMath>
                  </a14:m>
                  <a:r>
                    <a:rPr lang="en-US" sz="3200" dirty="0">
                      <a:solidFill>
                        <a:schemeClr val="bg1"/>
                      </a:solidFill>
                      <a:latin typeface="Dubai" panose="020B0503030403030204" pitchFamily="34" charset="-78"/>
                      <a:cs typeface="Dubai" panose="020B0503030403030204" pitchFamily="34" charset="-78"/>
                    </a:rPr>
                    <a:t> few of power </a:t>
                  </a:r>
                </a:p>
              </p:txBody>
            </p:sp>
          </mc:Choice>
          <mc:Fallback xmlns="">
            <p:sp>
              <p:nvSpPr>
                <p:cNvPr id="64" name="TextBox 63">
                  <a:extLst>
                    <a:ext uri="{FF2B5EF4-FFF2-40B4-BE49-F238E27FC236}">
                      <a16:creationId xmlns:a16="http://schemas.microsoft.com/office/drawing/2014/main" id="{A027DC05-FB2E-C918-BDC5-0B1A2BD528BC}"/>
                    </a:ext>
                  </a:extLst>
                </p:cNvPr>
                <p:cNvSpPr txBox="1">
                  <a:spLocks noRot="1" noChangeAspect="1" noMove="1" noResize="1" noEditPoints="1" noAdjustHandles="1" noChangeArrowheads="1" noChangeShapeType="1" noTextEdit="1"/>
                </p:cNvSpPr>
                <p:nvPr/>
              </p:nvSpPr>
              <p:spPr>
                <a:xfrm>
                  <a:off x="6270546" y="4964339"/>
                  <a:ext cx="6660898" cy="1077218"/>
                </a:xfrm>
                <a:prstGeom prst="rect">
                  <a:avLst/>
                </a:prstGeom>
                <a:blipFill>
                  <a:blip r:embed="rId8"/>
                  <a:stretch>
                    <a:fillRect l="-2281" t="-6977" b="-18605"/>
                  </a:stretch>
                </a:blipFill>
              </p:spPr>
              <p:txBody>
                <a:bodyPr/>
                <a:lstStyle/>
                <a:p>
                  <a:r>
                    <a:rPr lang="en-US">
                      <a:noFill/>
                    </a:rPr>
                    <a:t> </a:t>
                  </a:r>
                </a:p>
              </p:txBody>
            </p:sp>
          </mc:Fallback>
        </mc:AlternateContent>
        <p:sp>
          <p:nvSpPr>
            <p:cNvPr id="68" name="Oval 67">
              <a:extLst>
                <a:ext uri="{FF2B5EF4-FFF2-40B4-BE49-F238E27FC236}">
                  <a16:creationId xmlns:a16="http://schemas.microsoft.com/office/drawing/2014/main" id="{4C4550C4-8F62-B964-2D58-1141DDCB01D2}"/>
                </a:ext>
              </a:extLst>
            </p:cNvPr>
            <p:cNvSpPr/>
            <p:nvPr/>
          </p:nvSpPr>
          <p:spPr>
            <a:xfrm>
              <a:off x="6170658" y="5160127"/>
              <a:ext cx="126015" cy="1260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D5E0FB6B-B256-D247-80D5-62F77CB7FCAA}"/>
                </a:ext>
              </a:extLst>
            </p:cNvPr>
            <p:cNvSpPr/>
            <p:nvPr/>
          </p:nvSpPr>
          <p:spPr>
            <a:xfrm>
              <a:off x="6166122" y="5653401"/>
              <a:ext cx="126015" cy="1260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094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
                                        <p:tgtEl>
                                          <p:spTgt spid="20"/>
                                        </p:tgtEl>
                                      </p:cBhvr>
                                    </p:animEffect>
                                  </p:childTnLst>
                                </p:cTn>
                              </p:par>
                            </p:childTnLst>
                          </p:cTn>
                        </p:par>
                        <p:par>
                          <p:cTn id="18" fill="hold">
                            <p:stCondLst>
                              <p:cond delay="2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200"/>
                                        <p:tgtEl>
                                          <p:spTgt spid="21"/>
                                        </p:tgtEl>
                                      </p:cBhvr>
                                    </p:animEffect>
                                  </p:childTnLst>
                                </p:cTn>
                              </p:par>
                            </p:childTnLst>
                          </p:cTn>
                        </p:par>
                        <p:par>
                          <p:cTn id="22" fill="hold">
                            <p:stCondLst>
                              <p:cond delay="4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200"/>
                                        <p:tgtEl>
                                          <p:spTgt spid="22"/>
                                        </p:tgtEl>
                                      </p:cBhvr>
                                    </p:animEffect>
                                  </p:childTnLst>
                                </p:cTn>
                              </p:par>
                            </p:childTnLst>
                          </p:cTn>
                        </p:par>
                        <p:par>
                          <p:cTn id="26" fill="hold">
                            <p:stCondLst>
                              <p:cond delay="6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200"/>
                                        <p:tgtEl>
                                          <p:spTgt spid="23"/>
                                        </p:tgtEl>
                                      </p:cBhvr>
                                    </p:animEffect>
                                  </p:childTnLst>
                                </p:cTn>
                              </p:par>
                            </p:childTnLst>
                          </p:cTn>
                        </p:par>
                        <p:par>
                          <p:cTn id="30" fill="hold">
                            <p:stCondLst>
                              <p:cond delay="800"/>
                            </p:stCondLst>
                            <p:childTnLst>
                              <p:par>
                                <p:cTn id="31" presetID="10"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200"/>
                                        <p:tgtEl>
                                          <p:spTgt spid="24"/>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00"/>
                                        <p:tgtEl>
                                          <p:spTgt spid="25"/>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200"/>
                                        <p:tgtEl>
                                          <p:spTgt spid="32"/>
                                        </p:tgtEl>
                                      </p:cBhvr>
                                    </p:animEffect>
                                  </p:childTnLst>
                                </p:cTn>
                              </p:par>
                            </p:childTnLst>
                          </p:cTn>
                        </p:par>
                        <p:par>
                          <p:cTn id="59" fill="hold">
                            <p:stCondLst>
                              <p:cond delay="200"/>
                            </p:stCondLst>
                            <p:childTnLst>
                              <p:par>
                                <p:cTn id="60" presetID="10" presetClass="entr" presetSubtype="0"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200"/>
                                        <p:tgtEl>
                                          <p:spTgt spid="33"/>
                                        </p:tgtEl>
                                      </p:cBhvr>
                                    </p:animEffect>
                                  </p:childTnLst>
                                </p:cTn>
                              </p:par>
                            </p:childTnLst>
                          </p:cTn>
                        </p:par>
                        <p:par>
                          <p:cTn id="63" fill="hold">
                            <p:stCondLst>
                              <p:cond delay="400"/>
                            </p:stCondLst>
                            <p:childTnLst>
                              <p:par>
                                <p:cTn id="64" presetID="10" presetClass="entr" presetSubtype="0"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200"/>
                                        <p:tgtEl>
                                          <p:spTgt spid="34"/>
                                        </p:tgtEl>
                                      </p:cBhvr>
                                    </p:animEffect>
                                  </p:childTnLst>
                                </p:cTn>
                              </p:par>
                            </p:childTnLst>
                          </p:cTn>
                        </p:par>
                        <p:par>
                          <p:cTn id="67" fill="hold">
                            <p:stCondLst>
                              <p:cond delay="600"/>
                            </p:stCondLst>
                            <p:childTnLst>
                              <p:par>
                                <p:cTn id="68" presetID="10" presetClass="entr" presetSubtype="0"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200"/>
                                        <p:tgtEl>
                                          <p:spTgt spid="35"/>
                                        </p:tgtEl>
                                      </p:cBhvr>
                                    </p:animEffect>
                                  </p:childTnLst>
                                </p:cTn>
                              </p:par>
                            </p:childTnLst>
                          </p:cTn>
                        </p:par>
                        <p:par>
                          <p:cTn id="71" fill="hold">
                            <p:stCondLst>
                              <p:cond delay="800"/>
                            </p:stCondLst>
                            <p:childTnLst>
                              <p:par>
                                <p:cTn id="72" presetID="10"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200"/>
                                        <p:tgtEl>
                                          <p:spTgt spid="36"/>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200"/>
                                        <p:tgtEl>
                                          <p:spTgt spid="37"/>
                                        </p:tgtEl>
                                      </p:cBhvr>
                                    </p:animEffect>
                                  </p:childTnLst>
                                </p:cTn>
                              </p:par>
                            </p:childTnLst>
                          </p:cTn>
                        </p:par>
                        <p:par>
                          <p:cTn id="79" fill="hold">
                            <p:stCondLst>
                              <p:cond delay="1200"/>
                            </p:stCondLst>
                            <p:childTnLst>
                              <p:par>
                                <p:cTn id="80" presetID="10" presetClass="entr" presetSubtype="0" fill="hold" grpId="0"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200"/>
                                        <p:tgtEl>
                                          <p:spTgt spid="49"/>
                                        </p:tgtEl>
                                      </p:cBhvr>
                                    </p:animEffect>
                                  </p:childTnLst>
                                </p:cTn>
                              </p:par>
                            </p:childTnLst>
                          </p:cTn>
                        </p:par>
                        <p:par>
                          <p:cTn id="83" fill="hold">
                            <p:stCondLst>
                              <p:cond delay="1400"/>
                            </p:stCondLst>
                            <p:childTnLst>
                              <p:par>
                                <p:cTn id="84" presetID="10"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200"/>
                                        <p:tgtEl>
                                          <p:spTgt spid="50"/>
                                        </p:tgtEl>
                                      </p:cBhvr>
                                    </p:animEffect>
                                  </p:childTnLst>
                                </p:cTn>
                              </p:par>
                            </p:childTnLst>
                          </p:cTn>
                        </p:par>
                        <p:par>
                          <p:cTn id="87" fill="hold">
                            <p:stCondLst>
                              <p:cond delay="1600"/>
                            </p:stCondLst>
                            <p:childTnLst>
                              <p:par>
                                <p:cTn id="88" presetID="10"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200"/>
                                        <p:tgtEl>
                                          <p:spTgt spid="51"/>
                                        </p:tgtEl>
                                      </p:cBhvr>
                                    </p:animEffect>
                                  </p:childTnLst>
                                </p:cTn>
                              </p:par>
                            </p:childTnLst>
                          </p:cTn>
                        </p:par>
                        <p:par>
                          <p:cTn id="91" fill="hold">
                            <p:stCondLst>
                              <p:cond delay="1800"/>
                            </p:stCondLst>
                            <p:childTnLst>
                              <p:par>
                                <p:cTn id="92" presetID="10" presetClass="entr" presetSubtype="0" fill="hold" grpId="0"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200"/>
                                        <p:tgtEl>
                                          <p:spTgt spid="52"/>
                                        </p:tgtEl>
                                      </p:cBhvr>
                                    </p:animEffect>
                                  </p:childTnLst>
                                </p:cTn>
                              </p:par>
                            </p:childTnLst>
                          </p:cTn>
                        </p:par>
                        <p:par>
                          <p:cTn id="95" fill="hold">
                            <p:stCondLst>
                              <p:cond delay="2000"/>
                            </p:stCondLst>
                            <p:childTnLst>
                              <p:par>
                                <p:cTn id="96" presetID="10" presetClass="entr" presetSubtype="0" fill="hold" grpId="0"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200"/>
                                        <p:tgtEl>
                                          <p:spTgt spid="53"/>
                                        </p:tgtEl>
                                      </p:cBhvr>
                                    </p:animEffect>
                                  </p:childTnLst>
                                </p:cTn>
                              </p:par>
                            </p:childTnLst>
                          </p:cTn>
                        </p:par>
                        <p:par>
                          <p:cTn id="99" fill="hold">
                            <p:stCondLst>
                              <p:cond delay="2200"/>
                            </p:stCondLst>
                            <p:childTnLst>
                              <p:par>
                                <p:cTn id="100" presetID="10"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200"/>
                                        <p:tgtEl>
                                          <p:spTgt spid="54"/>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7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32" grpId="0" animBg="1"/>
      <p:bldP spid="33" grpId="0" animBg="1"/>
      <p:bldP spid="34" grpId="0" animBg="1"/>
      <p:bldP spid="35" grpId="0" animBg="1"/>
      <p:bldP spid="36" grpId="0" animBg="1"/>
      <p:bldP spid="37" grpId="0" animBg="1"/>
      <p:bldP spid="49" grpId="0" animBg="1"/>
      <p:bldP spid="50" grpId="0" animBg="1"/>
      <p:bldP spid="51" grpId="0" animBg="1"/>
      <p:bldP spid="52" grpId="0" animBg="1"/>
      <p:bldP spid="53" grpId="0" animBg="1"/>
      <p:bldP spid="54" grpId="0" animBg="1"/>
      <p:bldP spid="55"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346D16-2F68-F596-449A-9332011D9DAB}"/>
              </a:ext>
            </a:extLst>
          </p:cNvPr>
          <p:cNvSpPr txBox="1"/>
          <p:nvPr/>
        </p:nvSpPr>
        <p:spPr>
          <a:xfrm>
            <a:off x="142875" y="2767280"/>
            <a:ext cx="11906250" cy="1323439"/>
          </a:xfrm>
          <a:prstGeom prst="rect">
            <a:avLst/>
          </a:prstGeom>
          <a:noFill/>
        </p:spPr>
        <p:txBody>
          <a:bodyPr wrap="square">
            <a:spAutoFit/>
          </a:bodyPr>
          <a:lstStyle/>
          <a:p>
            <a:pPr algn="ctr"/>
            <a:r>
              <a:rPr lang="en-US" sz="4000" dirty="0">
                <a:solidFill>
                  <a:schemeClr val="bg1"/>
                </a:solidFill>
                <a:latin typeface="Dubai" panose="020B0503030403030204" pitchFamily="34" charset="-78"/>
                <a:cs typeface="Dubai" panose="020B0503030403030204" pitchFamily="34" charset="-78"/>
              </a:rPr>
              <a:t>How far can we communicate using underwater backscatter?</a:t>
            </a:r>
          </a:p>
        </p:txBody>
      </p:sp>
    </p:spTree>
    <p:extLst>
      <p:ext uri="{BB962C8B-B14F-4D97-AF65-F5344CB8AC3E}">
        <p14:creationId xmlns:p14="http://schemas.microsoft.com/office/powerpoint/2010/main" val="3154154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1AB967-B718-1157-FBC0-9CADF4D4EE81}"/>
              </a:ext>
            </a:extLst>
          </p:cNvPr>
          <p:cNvSpPr>
            <a:spLocks noGrp="1"/>
          </p:cNvSpPr>
          <p:nvPr>
            <p:ph type="title"/>
          </p:nvPr>
        </p:nvSpPr>
        <p:spPr>
          <a:xfrm>
            <a:off x="321924" y="136525"/>
            <a:ext cx="11548152" cy="765032"/>
          </a:xfrm>
        </p:spPr>
        <p:txBody>
          <a:bodyPr>
            <a:normAutofit/>
          </a:bodyPr>
          <a:lstStyle/>
          <a:p>
            <a:pPr algn="ctr"/>
            <a:r>
              <a:rPr lang="en-US" sz="4000" dirty="0">
                <a:latin typeface="Dubai" panose="020B0503030403030204" pitchFamily="34" charset="-78"/>
                <a:cs typeface="Dubai" panose="020B0503030403030204" pitchFamily="34" charset="-78"/>
              </a:rPr>
              <a:t>End-to-End Link Budget Model</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E1B16D7-99A9-A179-204A-3093CB090276}"/>
                  </a:ext>
                </a:extLst>
              </p:cNvPr>
              <p:cNvSpPr txBox="1"/>
              <p:nvPr/>
            </p:nvSpPr>
            <p:spPr>
              <a:xfrm>
                <a:off x="675437" y="3010327"/>
                <a:ext cx="10841125" cy="8373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𝑆𝑁𝑅</m:t>
                      </m:r>
                      <m:r>
                        <a:rPr lang="en-US" sz="2400" b="0" i="1" smtClean="0">
                          <a:solidFill>
                            <a:schemeClr val="bg1"/>
                          </a:solidFill>
                          <a:latin typeface="Cambria Math" panose="02040503050406030204" pitchFamily="18" charset="0"/>
                        </a:rPr>
                        <m:t>=159.8+10</m:t>
                      </m:r>
                      <m:func>
                        <m:funcPr>
                          <m:ctrlPr>
                            <a:rPr lang="en-US" sz="2400" b="0" i="1" smtClean="0">
                              <a:solidFill>
                                <a:schemeClr val="bg1"/>
                              </a:solidFill>
                              <a:latin typeface="Cambria Math" panose="02040503050406030204" pitchFamily="18" charset="0"/>
                            </a:rPr>
                          </m:ctrlPr>
                        </m:funcPr>
                        <m:fName>
                          <m:r>
                            <m:rPr>
                              <m:sty m:val="p"/>
                            </m:rPr>
                            <a:rPr lang="en-US" sz="2400" b="0" i="0" smtClean="0">
                              <a:solidFill>
                                <a:schemeClr val="bg1"/>
                              </a:solidFill>
                              <a:latin typeface="Cambria Math" panose="02040503050406030204" pitchFamily="18" charset="0"/>
                            </a:rPr>
                            <m:t>log</m:t>
                          </m:r>
                        </m:fName>
                        <m:e>
                          <m:d>
                            <m:dPr>
                              <m:ctrlPr>
                                <a:rPr lang="en-US" sz="2400" b="0" i="1" smtClean="0">
                                  <a:solidFill>
                                    <a:schemeClr val="bg1"/>
                                  </a:solidFill>
                                  <a:latin typeface="Cambria Math" panose="02040503050406030204" pitchFamily="18" charset="0"/>
                                </a:rPr>
                              </m:ctrlPr>
                            </m:dPr>
                            <m:e>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𝑃</m:t>
                                  </m:r>
                                </m:e>
                                <m:sub>
                                  <m:r>
                                    <a:rPr lang="en-US" sz="2400" b="0" i="1" smtClean="0">
                                      <a:solidFill>
                                        <a:schemeClr val="bg1"/>
                                      </a:solidFill>
                                      <a:latin typeface="Cambria Math" panose="02040503050406030204" pitchFamily="18" charset="0"/>
                                      <a:ea typeface="Cambria Math" panose="02040503050406030204" pitchFamily="18" charset="0"/>
                                    </a:rPr>
                                    <m:t>𝑒</m:t>
                                  </m:r>
                                </m:sub>
                              </m:sSub>
                            </m:e>
                          </m:d>
                        </m:e>
                      </m:func>
                      <m:r>
                        <a:rPr lang="en-US" sz="2400" b="0" i="1" smtClean="0">
                          <a:solidFill>
                            <a:schemeClr val="bg1"/>
                          </a:solidFill>
                          <a:latin typeface="Cambria Math" panose="02040503050406030204" pitchFamily="18" charset="0"/>
                          <a:ea typeface="Cambria Math" panose="02040503050406030204" pitchFamily="18" charset="0"/>
                        </a:rPr>
                        <m:t>+</m:t>
                      </m:r>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𝐺</m:t>
                          </m:r>
                        </m:e>
                        <m:sub>
                          <m:r>
                            <a:rPr lang="en-US" sz="2400" b="0" i="1" smtClean="0">
                              <a:solidFill>
                                <a:schemeClr val="bg1"/>
                              </a:solidFill>
                              <a:latin typeface="Cambria Math" panose="02040503050406030204" pitchFamily="18" charset="0"/>
                              <a:ea typeface="Cambria Math" panose="02040503050406030204" pitchFamily="18" charset="0"/>
                            </a:rPr>
                            <m:t>𝑇𝑥</m:t>
                          </m:r>
                        </m:sub>
                      </m:sSub>
                      <m:r>
                        <a:rPr lang="en-US" sz="2400" b="0" i="1" smtClean="0">
                          <a:solidFill>
                            <a:schemeClr val="bg1"/>
                          </a:solidFill>
                          <a:latin typeface="Cambria Math" panose="02040503050406030204" pitchFamily="18" charset="0"/>
                          <a:ea typeface="Cambria Math" panose="02040503050406030204" pitchFamily="18" charset="0"/>
                        </a:rPr>
                        <m:t>+10</m:t>
                      </m:r>
                      <m:func>
                        <m:funcPr>
                          <m:ctrlPr>
                            <a:rPr lang="en-US" sz="2400" b="0" i="1" smtClean="0">
                              <a:solidFill>
                                <a:schemeClr val="bg1"/>
                              </a:solidFill>
                              <a:latin typeface="Cambria Math" panose="02040503050406030204" pitchFamily="18" charset="0"/>
                              <a:ea typeface="Cambria Math" panose="02040503050406030204" pitchFamily="18" charset="0"/>
                            </a:rPr>
                          </m:ctrlPr>
                        </m:funcPr>
                        <m:fName>
                          <m:r>
                            <m:rPr>
                              <m:sty m:val="p"/>
                            </m:rPr>
                            <a:rPr lang="en-US" sz="2400" b="0" i="0" smtClean="0">
                              <a:solidFill>
                                <a:schemeClr val="bg1"/>
                              </a:solidFill>
                              <a:latin typeface="Cambria Math" panose="02040503050406030204" pitchFamily="18" charset="0"/>
                              <a:ea typeface="Cambria Math" panose="02040503050406030204" pitchFamily="18" charset="0"/>
                            </a:rPr>
                            <m:t>log</m:t>
                          </m:r>
                        </m:fName>
                        <m:e>
                          <m:d>
                            <m:dPr>
                              <m:ctrlPr>
                                <a:rPr lang="en-US" sz="2400" b="0" i="1" smtClean="0">
                                  <a:solidFill>
                                    <a:schemeClr val="bg1"/>
                                  </a:solidFill>
                                  <a:latin typeface="Cambria Math" panose="02040503050406030204" pitchFamily="18" charset="0"/>
                                  <a:ea typeface="Cambria Math" panose="02040503050406030204" pitchFamily="18" charset="0"/>
                                </a:rPr>
                              </m:ctrlPr>
                            </m:dPr>
                            <m:e>
                              <m:f>
                                <m:fPr>
                                  <m:ctrlPr>
                                    <a:rPr lang="en-US" sz="2400" b="0" i="1" smtClean="0">
                                      <a:solidFill>
                                        <a:schemeClr val="bg1"/>
                                      </a:solidFill>
                                      <a:latin typeface="Cambria Math" panose="02040503050406030204" pitchFamily="18" charset="0"/>
                                      <a:ea typeface="Cambria Math" panose="02040503050406030204" pitchFamily="18" charset="0"/>
                                    </a:rPr>
                                  </m:ctrlPr>
                                </m:fPr>
                                <m:num>
                                  <m:sSup>
                                    <m:sSupPr>
                                      <m:ctrlPr>
                                        <a:rPr lang="en-US" sz="2400" b="0" i="1" smtClean="0">
                                          <a:solidFill>
                                            <a:schemeClr val="bg1"/>
                                          </a:solidFill>
                                          <a:latin typeface="Cambria Math" panose="02040503050406030204" pitchFamily="18" charset="0"/>
                                          <a:ea typeface="Cambria Math" panose="020405030504060302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rPr>
                                        <m:t>𝜆</m:t>
                                      </m:r>
                                    </m:e>
                                    <m:sup>
                                      <m:r>
                                        <a:rPr lang="en-US" sz="2400" b="0" i="1" smtClean="0">
                                          <a:solidFill>
                                            <a:schemeClr val="bg1"/>
                                          </a:solidFill>
                                          <a:latin typeface="Cambria Math" panose="02040503050406030204" pitchFamily="18" charset="0"/>
                                          <a:ea typeface="Cambria Math" panose="02040503050406030204" pitchFamily="18" charset="0"/>
                                        </a:rPr>
                                        <m:t>2</m:t>
                                      </m:r>
                                    </m:sup>
                                  </m:sSup>
                                </m:num>
                                <m:den>
                                  <m:r>
                                    <a:rPr lang="en-US" sz="2400" b="0" i="1" smtClean="0">
                                      <a:solidFill>
                                        <a:schemeClr val="bg1"/>
                                      </a:solidFill>
                                      <a:latin typeface="Cambria Math" panose="02040503050406030204" pitchFamily="18" charset="0"/>
                                      <a:ea typeface="Cambria Math" panose="02040503050406030204" pitchFamily="18" charset="0"/>
                                    </a:rPr>
                                    <m:t>𝜋</m:t>
                                  </m:r>
                                </m:den>
                              </m:f>
                            </m:e>
                          </m:d>
                        </m:e>
                      </m:func>
                      <m:r>
                        <a:rPr lang="en-US" sz="2400" b="0" i="1" smtClean="0">
                          <a:solidFill>
                            <a:schemeClr val="bg1"/>
                          </a:solidFill>
                          <a:latin typeface="Cambria Math" panose="02040503050406030204" pitchFamily="18" charset="0"/>
                          <a:ea typeface="Cambria Math" panose="02040503050406030204" pitchFamily="18" charset="0"/>
                        </a:rPr>
                        <m:t>+2</m:t>
                      </m:r>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𝐺</m:t>
                          </m:r>
                        </m:e>
                        <m:sub>
                          <m:r>
                            <a:rPr lang="en-US" sz="2400" b="0" i="1" smtClean="0">
                              <a:solidFill>
                                <a:schemeClr val="bg1"/>
                              </a:solidFill>
                              <a:latin typeface="Cambria Math" panose="02040503050406030204" pitchFamily="18" charset="0"/>
                              <a:ea typeface="Cambria Math" panose="02040503050406030204" pitchFamily="18" charset="0"/>
                            </a:rPr>
                            <m:t>𝑛𝑜𝑑𝑒</m:t>
                          </m:r>
                        </m:sub>
                      </m:sSub>
                      <m:r>
                        <a:rPr lang="en-US" sz="2400" i="1">
                          <a:solidFill>
                            <a:schemeClr val="bg1"/>
                          </a:solidFill>
                          <a:latin typeface="Cambria Math" panose="02040503050406030204" pitchFamily="18" charset="0"/>
                          <a:ea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rPr>
                        <m:t>𝐼𝑀</m:t>
                      </m:r>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i="1">
                              <a:solidFill>
                                <a:schemeClr val="bg1"/>
                              </a:solidFill>
                              <a:latin typeface="Cambria Math" panose="02040503050406030204" pitchFamily="18" charset="0"/>
                              <a:ea typeface="Cambria Math" panose="02040503050406030204" pitchFamily="18" charset="0"/>
                            </a:rPr>
                            <m:t>𝐿</m:t>
                          </m:r>
                        </m:e>
                        <m:sub>
                          <m:r>
                            <a:rPr lang="en-US" sz="2400" b="0" i="1" smtClean="0">
                              <a:solidFill>
                                <a:schemeClr val="bg1"/>
                              </a:solidFill>
                              <a:latin typeface="Cambria Math" panose="02040503050406030204" pitchFamily="18" charset="0"/>
                              <a:ea typeface="Cambria Math" panose="02040503050406030204" pitchFamily="18" charset="0"/>
                            </a:rPr>
                            <m:t>𝑈</m:t>
                          </m:r>
                        </m:sub>
                      </m:sSub>
                      <m:r>
                        <a:rPr lang="en-US" sz="2400" i="1">
                          <a:solidFill>
                            <a:schemeClr val="bg1"/>
                          </a:solidFill>
                          <a:latin typeface="Cambria Math" panose="02040503050406030204" pitchFamily="18" charset="0"/>
                          <a:ea typeface="Cambria Math" panose="02040503050406030204" pitchFamily="18" charset="0"/>
                        </a:rPr>
                        <m:t>−2</m:t>
                      </m:r>
                      <m:r>
                        <a:rPr lang="en-US" sz="2400" i="1">
                          <a:solidFill>
                            <a:schemeClr val="bg1"/>
                          </a:solidFill>
                          <a:latin typeface="Cambria Math" panose="02040503050406030204" pitchFamily="18" charset="0"/>
                          <a:ea typeface="Cambria Math" panose="02040503050406030204" pitchFamily="18" charset="0"/>
                        </a:rPr>
                        <m:t>𝑃𝐿</m:t>
                      </m:r>
                      <m:r>
                        <a:rPr lang="en-US" sz="2400" i="1">
                          <a:solidFill>
                            <a:schemeClr val="bg1"/>
                          </a:solidFill>
                          <a:latin typeface="Cambria Math" panose="02040503050406030204" pitchFamily="18" charset="0"/>
                          <a:ea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rPr>
                        <m:t>𝑁𝐿</m:t>
                      </m:r>
                    </m:oMath>
                  </m:oMathPara>
                </a14:m>
                <a:endParaRPr lang="en-US" sz="2400" dirty="0">
                  <a:solidFill>
                    <a:schemeClr val="bg1"/>
                  </a:solidFill>
                </a:endParaRPr>
              </a:p>
            </p:txBody>
          </p:sp>
        </mc:Choice>
        <mc:Fallback xmlns="">
          <p:sp>
            <p:nvSpPr>
              <p:cNvPr id="5" name="TextBox 4">
                <a:extLst>
                  <a:ext uri="{FF2B5EF4-FFF2-40B4-BE49-F238E27FC236}">
                    <a16:creationId xmlns:a16="http://schemas.microsoft.com/office/drawing/2014/main" id="{6E1B16D7-99A9-A179-204A-3093CB090276}"/>
                  </a:ext>
                </a:extLst>
              </p:cNvPr>
              <p:cNvSpPr txBox="1">
                <a:spLocks noRot="1" noChangeAspect="1" noMove="1" noResize="1" noEditPoints="1" noAdjustHandles="1" noChangeArrowheads="1" noChangeShapeType="1" noTextEdit="1"/>
              </p:cNvSpPr>
              <p:nvPr/>
            </p:nvSpPr>
            <p:spPr>
              <a:xfrm>
                <a:off x="675437" y="3010327"/>
                <a:ext cx="10841125" cy="837345"/>
              </a:xfrm>
              <a:prstGeom prst="rect">
                <a:avLst/>
              </a:prstGeom>
              <a:blipFill>
                <a:blip r:embed="rId3"/>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649127DF-DFE6-423E-8817-F96CF44B6D70}"/>
              </a:ext>
            </a:extLst>
          </p:cNvPr>
          <p:cNvSpPr/>
          <p:nvPr/>
        </p:nvSpPr>
        <p:spPr>
          <a:xfrm>
            <a:off x="2016706" y="3209556"/>
            <a:ext cx="3287701" cy="470517"/>
          </a:xfrm>
          <a:prstGeom prst="rect">
            <a:avLst/>
          </a:prstGeom>
          <a:no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7" name="Rectangle 6">
            <a:extLst>
              <a:ext uri="{FF2B5EF4-FFF2-40B4-BE49-F238E27FC236}">
                <a16:creationId xmlns:a16="http://schemas.microsoft.com/office/drawing/2014/main" id="{3D03AB11-A4FE-41FF-B50E-A966792FB07D}"/>
              </a:ext>
            </a:extLst>
          </p:cNvPr>
          <p:cNvSpPr/>
          <p:nvPr/>
        </p:nvSpPr>
        <p:spPr>
          <a:xfrm>
            <a:off x="5598847" y="2951824"/>
            <a:ext cx="3886943" cy="1056443"/>
          </a:xfrm>
          <a:prstGeom prst="rect">
            <a:avLst/>
          </a:prstGeom>
          <a:no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8" name="Rectangle 7">
            <a:extLst>
              <a:ext uri="{FF2B5EF4-FFF2-40B4-BE49-F238E27FC236}">
                <a16:creationId xmlns:a16="http://schemas.microsoft.com/office/drawing/2014/main" id="{06E880F4-3CD8-4096-8AE9-9ADF51693FAD}"/>
              </a:ext>
            </a:extLst>
          </p:cNvPr>
          <p:cNvSpPr/>
          <p:nvPr/>
        </p:nvSpPr>
        <p:spPr>
          <a:xfrm>
            <a:off x="9547934" y="3142694"/>
            <a:ext cx="1655684" cy="535904"/>
          </a:xfrm>
          <a:prstGeom prst="rect">
            <a:avLst/>
          </a:prstGeom>
          <a:noFill/>
          <a:ln w="28575">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DF273D-D35B-4DD8-9E2F-349B7FE253BB}"/>
              </a:ext>
            </a:extLst>
          </p:cNvPr>
          <p:cNvSpPr txBox="1"/>
          <p:nvPr/>
        </p:nvSpPr>
        <p:spPr>
          <a:xfrm>
            <a:off x="321924" y="4123678"/>
            <a:ext cx="2294143" cy="830997"/>
          </a:xfrm>
          <a:prstGeom prst="rect">
            <a:avLst/>
          </a:prstGeom>
          <a:noFill/>
        </p:spPr>
        <p:txBody>
          <a:bodyPr wrap="square" rtlCol="0">
            <a:spAutoFit/>
          </a:bodyPr>
          <a:lstStyle/>
          <a:p>
            <a:pPr algn="ctr"/>
            <a:r>
              <a:rPr lang="en-US" sz="2400" dirty="0">
                <a:solidFill>
                  <a:schemeClr val="bg1"/>
                </a:solidFill>
                <a:latin typeface="Dubai" panose="020B0503030403030204" pitchFamily="34" charset="-78"/>
                <a:cs typeface="Dubai" panose="020B0503030403030204" pitchFamily="34" charset="-78"/>
              </a:rPr>
              <a:t>Signal-to-Noise Ratio</a:t>
            </a:r>
          </a:p>
        </p:txBody>
      </p:sp>
      <p:cxnSp>
        <p:nvCxnSpPr>
          <p:cNvPr id="10" name="Straight Arrow Connector 9">
            <a:extLst>
              <a:ext uri="{FF2B5EF4-FFF2-40B4-BE49-F238E27FC236}">
                <a16:creationId xmlns:a16="http://schemas.microsoft.com/office/drawing/2014/main" id="{03BF58B7-6495-4AD0-9551-496EDCD7F717}"/>
              </a:ext>
            </a:extLst>
          </p:cNvPr>
          <p:cNvCxnSpPr>
            <a:cxnSpLocks/>
            <a:stCxn id="3" idx="0"/>
          </p:cNvCxnSpPr>
          <p:nvPr/>
        </p:nvCxnSpPr>
        <p:spPr>
          <a:xfrm flipH="1" flipV="1">
            <a:off x="1468995" y="3678598"/>
            <a:ext cx="1" cy="44508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C1A0630-7B65-4D9F-AD1F-1BBDDF08C2F3}"/>
              </a:ext>
            </a:extLst>
          </p:cNvPr>
          <p:cNvSpPr txBox="1"/>
          <p:nvPr/>
        </p:nvSpPr>
        <p:spPr>
          <a:xfrm>
            <a:off x="6599887" y="4493576"/>
            <a:ext cx="2294143" cy="830997"/>
          </a:xfrm>
          <a:prstGeom prst="rect">
            <a:avLst/>
          </a:prstGeom>
          <a:noFill/>
        </p:spPr>
        <p:txBody>
          <a:bodyPr wrap="square" rtlCol="0">
            <a:spAutoFit/>
          </a:bodyPr>
          <a:lstStyle/>
          <a:p>
            <a:pPr algn="ctr"/>
            <a:r>
              <a:rPr lang="en-US" sz="2400" dirty="0">
                <a:solidFill>
                  <a:schemeClr val="accent6">
                    <a:lumMod val="75000"/>
                  </a:schemeClr>
                </a:solidFill>
                <a:latin typeface="Dubai" panose="020B0503030403030204" pitchFamily="34" charset="-78"/>
                <a:cs typeface="Dubai" panose="020B0503030403030204" pitchFamily="34" charset="-78"/>
              </a:rPr>
              <a:t>Backscatter Node</a:t>
            </a:r>
          </a:p>
        </p:txBody>
      </p:sp>
      <p:cxnSp>
        <p:nvCxnSpPr>
          <p:cNvPr id="13" name="Straight Arrow Connector 12">
            <a:extLst>
              <a:ext uri="{FF2B5EF4-FFF2-40B4-BE49-F238E27FC236}">
                <a16:creationId xmlns:a16="http://schemas.microsoft.com/office/drawing/2014/main" id="{F9161DC1-9BC9-4899-8194-C2CE284C6441}"/>
              </a:ext>
            </a:extLst>
          </p:cNvPr>
          <p:cNvCxnSpPr>
            <a:cxnSpLocks/>
            <a:stCxn id="12" idx="0"/>
          </p:cNvCxnSpPr>
          <p:nvPr/>
        </p:nvCxnSpPr>
        <p:spPr>
          <a:xfrm flipV="1">
            <a:off x="7746959" y="4048496"/>
            <a:ext cx="0" cy="44508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290A8EE-C8BB-415C-A87B-C603ED5379B1}"/>
              </a:ext>
            </a:extLst>
          </p:cNvPr>
          <p:cNvSpPr txBox="1"/>
          <p:nvPr/>
        </p:nvSpPr>
        <p:spPr>
          <a:xfrm>
            <a:off x="2316435" y="2220916"/>
            <a:ext cx="2294143" cy="461665"/>
          </a:xfrm>
          <a:prstGeom prst="rect">
            <a:avLst/>
          </a:prstGeom>
          <a:noFill/>
        </p:spPr>
        <p:txBody>
          <a:bodyPr wrap="square" rtlCol="0">
            <a:spAutoFit/>
          </a:bodyPr>
          <a:lstStyle/>
          <a:p>
            <a:pPr algn="ctr"/>
            <a:r>
              <a:rPr lang="en-US" sz="2400" dirty="0">
                <a:solidFill>
                  <a:schemeClr val="accent2">
                    <a:lumMod val="75000"/>
                  </a:schemeClr>
                </a:solidFill>
                <a:latin typeface="Dubai" panose="020B0503030403030204" pitchFamily="34" charset="-78"/>
                <a:cs typeface="Dubai" panose="020B0503030403030204" pitchFamily="34" charset="-78"/>
              </a:rPr>
              <a:t>Transmitter</a:t>
            </a:r>
          </a:p>
        </p:txBody>
      </p:sp>
      <p:cxnSp>
        <p:nvCxnSpPr>
          <p:cNvPr id="15" name="Straight Arrow Connector 14">
            <a:extLst>
              <a:ext uri="{FF2B5EF4-FFF2-40B4-BE49-F238E27FC236}">
                <a16:creationId xmlns:a16="http://schemas.microsoft.com/office/drawing/2014/main" id="{554FB28A-0362-4E34-B7D0-DC2C59E914FA}"/>
              </a:ext>
            </a:extLst>
          </p:cNvPr>
          <p:cNvCxnSpPr>
            <a:cxnSpLocks/>
          </p:cNvCxnSpPr>
          <p:nvPr/>
        </p:nvCxnSpPr>
        <p:spPr>
          <a:xfrm flipH="1">
            <a:off x="3467945" y="2633717"/>
            <a:ext cx="1" cy="50481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747FFE4-1C3D-4646-AC03-984D382F4CA4}"/>
              </a:ext>
            </a:extLst>
          </p:cNvPr>
          <p:cNvSpPr txBox="1"/>
          <p:nvPr/>
        </p:nvSpPr>
        <p:spPr>
          <a:xfrm>
            <a:off x="9175885" y="2146942"/>
            <a:ext cx="2294143" cy="461665"/>
          </a:xfrm>
          <a:prstGeom prst="rect">
            <a:avLst/>
          </a:prstGeom>
          <a:noFill/>
        </p:spPr>
        <p:txBody>
          <a:bodyPr wrap="square" rtlCol="0">
            <a:spAutoFit/>
          </a:bodyPr>
          <a:lstStyle/>
          <a:p>
            <a:pPr algn="ctr"/>
            <a:r>
              <a:rPr lang="en-US" sz="2400" dirty="0">
                <a:solidFill>
                  <a:schemeClr val="accent1">
                    <a:lumMod val="60000"/>
                    <a:lumOff val="40000"/>
                  </a:schemeClr>
                </a:solidFill>
                <a:latin typeface="Dubai" panose="020B0503030403030204" pitchFamily="34" charset="-78"/>
                <a:cs typeface="Dubai" panose="020B0503030403030204" pitchFamily="34" charset="-78"/>
              </a:rPr>
              <a:t>Channel</a:t>
            </a:r>
          </a:p>
        </p:txBody>
      </p:sp>
      <p:cxnSp>
        <p:nvCxnSpPr>
          <p:cNvPr id="18" name="Straight Arrow Connector 17">
            <a:extLst>
              <a:ext uri="{FF2B5EF4-FFF2-40B4-BE49-F238E27FC236}">
                <a16:creationId xmlns:a16="http://schemas.microsoft.com/office/drawing/2014/main" id="{64D67374-07B4-42B6-86FC-9CA6120DA14A}"/>
              </a:ext>
            </a:extLst>
          </p:cNvPr>
          <p:cNvCxnSpPr>
            <a:cxnSpLocks/>
          </p:cNvCxnSpPr>
          <p:nvPr/>
        </p:nvCxnSpPr>
        <p:spPr>
          <a:xfrm flipH="1">
            <a:off x="10327395" y="2559743"/>
            <a:ext cx="1" cy="504815"/>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18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3" grpId="0"/>
      <p:bldP spid="12" grpId="0"/>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1AB967-B718-1157-FBC0-9CADF4D4EE81}"/>
              </a:ext>
            </a:extLst>
          </p:cNvPr>
          <p:cNvSpPr>
            <a:spLocks noGrp="1"/>
          </p:cNvSpPr>
          <p:nvPr>
            <p:ph type="title"/>
          </p:nvPr>
        </p:nvSpPr>
        <p:spPr>
          <a:xfrm>
            <a:off x="321924" y="136525"/>
            <a:ext cx="11548152" cy="765032"/>
          </a:xfrm>
        </p:spPr>
        <p:txBody>
          <a:bodyPr>
            <a:normAutofit/>
          </a:bodyPr>
          <a:lstStyle/>
          <a:p>
            <a:pPr algn="ctr"/>
            <a:r>
              <a:rPr lang="en-US" sz="4000" dirty="0">
                <a:latin typeface="Dubai" panose="020B0503030403030204" pitchFamily="34" charset="-78"/>
                <a:cs typeface="Dubai" panose="020B0503030403030204" pitchFamily="34" charset="-78"/>
              </a:rPr>
              <a:t>End-to-End Link Budget Model</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E1B16D7-99A9-A179-204A-3093CB090276}"/>
                  </a:ext>
                </a:extLst>
              </p:cNvPr>
              <p:cNvSpPr txBox="1"/>
              <p:nvPr/>
            </p:nvSpPr>
            <p:spPr>
              <a:xfrm>
                <a:off x="675437" y="3010327"/>
                <a:ext cx="10841125" cy="8373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𝑆𝑁𝑅</m:t>
                      </m:r>
                      <m:r>
                        <a:rPr lang="en-US" sz="2400" b="0" i="1" smtClean="0">
                          <a:solidFill>
                            <a:schemeClr val="bg1"/>
                          </a:solidFill>
                          <a:latin typeface="Cambria Math" panose="02040503050406030204" pitchFamily="18" charset="0"/>
                        </a:rPr>
                        <m:t>=159.8+10</m:t>
                      </m:r>
                      <m:func>
                        <m:funcPr>
                          <m:ctrlPr>
                            <a:rPr lang="en-US" sz="2400" b="0" i="1" smtClean="0">
                              <a:solidFill>
                                <a:schemeClr val="bg1"/>
                              </a:solidFill>
                              <a:latin typeface="Cambria Math" panose="02040503050406030204" pitchFamily="18" charset="0"/>
                            </a:rPr>
                          </m:ctrlPr>
                        </m:funcPr>
                        <m:fName>
                          <m:r>
                            <m:rPr>
                              <m:sty m:val="p"/>
                            </m:rPr>
                            <a:rPr lang="en-US" sz="2400" b="0" i="0" smtClean="0">
                              <a:solidFill>
                                <a:schemeClr val="bg1"/>
                              </a:solidFill>
                              <a:latin typeface="Cambria Math" panose="02040503050406030204" pitchFamily="18" charset="0"/>
                            </a:rPr>
                            <m:t>log</m:t>
                          </m:r>
                        </m:fName>
                        <m:e>
                          <m:d>
                            <m:dPr>
                              <m:ctrlPr>
                                <a:rPr lang="en-US" sz="2400" b="0" i="1" smtClean="0">
                                  <a:solidFill>
                                    <a:schemeClr val="bg1"/>
                                  </a:solidFill>
                                  <a:latin typeface="Cambria Math" panose="02040503050406030204" pitchFamily="18" charset="0"/>
                                </a:rPr>
                              </m:ctrlPr>
                            </m:dPr>
                            <m:e>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𝑃</m:t>
                                  </m:r>
                                </m:e>
                                <m:sub>
                                  <m:r>
                                    <a:rPr lang="en-US" sz="2400" b="0" i="1" smtClean="0">
                                      <a:solidFill>
                                        <a:schemeClr val="bg1"/>
                                      </a:solidFill>
                                      <a:latin typeface="Cambria Math" panose="02040503050406030204" pitchFamily="18" charset="0"/>
                                      <a:ea typeface="Cambria Math" panose="02040503050406030204" pitchFamily="18" charset="0"/>
                                    </a:rPr>
                                    <m:t>𝑒</m:t>
                                  </m:r>
                                </m:sub>
                              </m:sSub>
                            </m:e>
                          </m:d>
                        </m:e>
                      </m:func>
                      <m:r>
                        <a:rPr lang="en-US" sz="2400" b="0" i="1" smtClean="0">
                          <a:solidFill>
                            <a:schemeClr val="bg1"/>
                          </a:solidFill>
                          <a:latin typeface="Cambria Math" panose="02040503050406030204" pitchFamily="18" charset="0"/>
                          <a:ea typeface="Cambria Math" panose="02040503050406030204" pitchFamily="18" charset="0"/>
                        </a:rPr>
                        <m:t>+</m:t>
                      </m:r>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𝐺</m:t>
                          </m:r>
                        </m:e>
                        <m:sub>
                          <m:r>
                            <a:rPr lang="en-US" sz="2400" b="0" i="1" smtClean="0">
                              <a:solidFill>
                                <a:schemeClr val="bg1"/>
                              </a:solidFill>
                              <a:latin typeface="Cambria Math" panose="02040503050406030204" pitchFamily="18" charset="0"/>
                              <a:ea typeface="Cambria Math" panose="02040503050406030204" pitchFamily="18" charset="0"/>
                            </a:rPr>
                            <m:t>𝑇𝑥</m:t>
                          </m:r>
                        </m:sub>
                      </m:sSub>
                      <m:r>
                        <a:rPr lang="en-US" sz="2400" b="0" i="1" smtClean="0">
                          <a:solidFill>
                            <a:schemeClr val="bg1"/>
                          </a:solidFill>
                          <a:latin typeface="Cambria Math" panose="02040503050406030204" pitchFamily="18" charset="0"/>
                          <a:ea typeface="Cambria Math" panose="02040503050406030204" pitchFamily="18" charset="0"/>
                        </a:rPr>
                        <m:t>+10</m:t>
                      </m:r>
                      <m:func>
                        <m:funcPr>
                          <m:ctrlPr>
                            <a:rPr lang="en-US" sz="2400" b="0" i="1" smtClean="0">
                              <a:solidFill>
                                <a:schemeClr val="bg1"/>
                              </a:solidFill>
                              <a:latin typeface="Cambria Math" panose="02040503050406030204" pitchFamily="18" charset="0"/>
                              <a:ea typeface="Cambria Math" panose="02040503050406030204" pitchFamily="18" charset="0"/>
                            </a:rPr>
                          </m:ctrlPr>
                        </m:funcPr>
                        <m:fName>
                          <m:r>
                            <m:rPr>
                              <m:sty m:val="p"/>
                            </m:rPr>
                            <a:rPr lang="en-US" sz="2400" b="0" i="0" smtClean="0">
                              <a:solidFill>
                                <a:schemeClr val="bg1"/>
                              </a:solidFill>
                              <a:latin typeface="Cambria Math" panose="02040503050406030204" pitchFamily="18" charset="0"/>
                              <a:ea typeface="Cambria Math" panose="02040503050406030204" pitchFamily="18" charset="0"/>
                            </a:rPr>
                            <m:t>log</m:t>
                          </m:r>
                        </m:fName>
                        <m:e>
                          <m:d>
                            <m:dPr>
                              <m:ctrlPr>
                                <a:rPr lang="en-US" sz="2400" b="0" i="1" smtClean="0">
                                  <a:solidFill>
                                    <a:schemeClr val="bg1"/>
                                  </a:solidFill>
                                  <a:latin typeface="Cambria Math" panose="02040503050406030204" pitchFamily="18" charset="0"/>
                                  <a:ea typeface="Cambria Math" panose="02040503050406030204" pitchFamily="18" charset="0"/>
                                </a:rPr>
                              </m:ctrlPr>
                            </m:dPr>
                            <m:e>
                              <m:f>
                                <m:fPr>
                                  <m:ctrlPr>
                                    <a:rPr lang="en-US" sz="2400" b="0" i="1" smtClean="0">
                                      <a:solidFill>
                                        <a:schemeClr val="bg1"/>
                                      </a:solidFill>
                                      <a:latin typeface="Cambria Math" panose="02040503050406030204" pitchFamily="18" charset="0"/>
                                      <a:ea typeface="Cambria Math" panose="02040503050406030204" pitchFamily="18" charset="0"/>
                                    </a:rPr>
                                  </m:ctrlPr>
                                </m:fPr>
                                <m:num>
                                  <m:sSup>
                                    <m:sSupPr>
                                      <m:ctrlPr>
                                        <a:rPr lang="en-US" sz="2400" b="0" i="1" smtClean="0">
                                          <a:solidFill>
                                            <a:schemeClr val="bg1"/>
                                          </a:solidFill>
                                          <a:latin typeface="Cambria Math" panose="02040503050406030204" pitchFamily="18" charset="0"/>
                                          <a:ea typeface="Cambria Math" panose="020405030504060302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rPr>
                                        <m:t>𝜆</m:t>
                                      </m:r>
                                    </m:e>
                                    <m:sup>
                                      <m:r>
                                        <a:rPr lang="en-US" sz="2400" b="0" i="1" smtClean="0">
                                          <a:solidFill>
                                            <a:schemeClr val="bg1"/>
                                          </a:solidFill>
                                          <a:latin typeface="Cambria Math" panose="02040503050406030204" pitchFamily="18" charset="0"/>
                                          <a:ea typeface="Cambria Math" panose="02040503050406030204" pitchFamily="18" charset="0"/>
                                        </a:rPr>
                                        <m:t>2</m:t>
                                      </m:r>
                                    </m:sup>
                                  </m:sSup>
                                </m:num>
                                <m:den>
                                  <m:r>
                                    <a:rPr lang="en-US" sz="2400" b="0" i="1" smtClean="0">
                                      <a:solidFill>
                                        <a:schemeClr val="bg1"/>
                                      </a:solidFill>
                                      <a:latin typeface="Cambria Math" panose="02040503050406030204" pitchFamily="18" charset="0"/>
                                      <a:ea typeface="Cambria Math" panose="02040503050406030204" pitchFamily="18" charset="0"/>
                                    </a:rPr>
                                    <m:t>𝜋</m:t>
                                  </m:r>
                                </m:den>
                              </m:f>
                            </m:e>
                          </m:d>
                        </m:e>
                      </m:func>
                      <m:r>
                        <a:rPr lang="en-US" sz="2400" b="0" i="1" smtClean="0">
                          <a:solidFill>
                            <a:schemeClr val="bg1"/>
                          </a:solidFill>
                          <a:latin typeface="Cambria Math" panose="02040503050406030204" pitchFamily="18" charset="0"/>
                          <a:ea typeface="Cambria Math" panose="02040503050406030204" pitchFamily="18" charset="0"/>
                        </a:rPr>
                        <m:t>+2</m:t>
                      </m:r>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𝐺</m:t>
                          </m:r>
                        </m:e>
                        <m:sub>
                          <m:r>
                            <a:rPr lang="en-US" sz="2400" b="0" i="1" smtClean="0">
                              <a:solidFill>
                                <a:schemeClr val="bg1"/>
                              </a:solidFill>
                              <a:latin typeface="Cambria Math" panose="02040503050406030204" pitchFamily="18" charset="0"/>
                              <a:ea typeface="Cambria Math" panose="02040503050406030204" pitchFamily="18" charset="0"/>
                            </a:rPr>
                            <m:t>𝑛𝑜𝑑𝑒</m:t>
                          </m:r>
                        </m:sub>
                      </m:sSub>
                      <m:r>
                        <a:rPr lang="en-US" sz="2400" i="1">
                          <a:solidFill>
                            <a:schemeClr val="bg1"/>
                          </a:solidFill>
                          <a:latin typeface="Cambria Math" panose="02040503050406030204" pitchFamily="18" charset="0"/>
                          <a:ea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rPr>
                        <m:t>𝐼𝑀</m:t>
                      </m:r>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i="1">
                              <a:solidFill>
                                <a:schemeClr val="bg1"/>
                              </a:solidFill>
                              <a:latin typeface="Cambria Math" panose="02040503050406030204" pitchFamily="18" charset="0"/>
                              <a:ea typeface="Cambria Math" panose="02040503050406030204" pitchFamily="18" charset="0"/>
                            </a:rPr>
                            <m:t>𝐿</m:t>
                          </m:r>
                        </m:e>
                        <m:sub>
                          <m:r>
                            <a:rPr lang="en-US" sz="2400" b="0" i="1" smtClean="0">
                              <a:solidFill>
                                <a:schemeClr val="bg1"/>
                              </a:solidFill>
                              <a:latin typeface="Cambria Math" panose="02040503050406030204" pitchFamily="18" charset="0"/>
                              <a:ea typeface="Cambria Math" panose="02040503050406030204" pitchFamily="18" charset="0"/>
                            </a:rPr>
                            <m:t>𝑈</m:t>
                          </m:r>
                        </m:sub>
                      </m:sSub>
                      <m:r>
                        <a:rPr lang="en-US" sz="2400" i="1">
                          <a:solidFill>
                            <a:schemeClr val="bg1"/>
                          </a:solidFill>
                          <a:latin typeface="Cambria Math" panose="02040503050406030204" pitchFamily="18" charset="0"/>
                          <a:ea typeface="Cambria Math" panose="02040503050406030204" pitchFamily="18" charset="0"/>
                        </a:rPr>
                        <m:t>−2</m:t>
                      </m:r>
                      <m:r>
                        <a:rPr lang="en-US" sz="2400" i="1">
                          <a:solidFill>
                            <a:schemeClr val="bg1"/>
                          </a:solidFill>
                          <a:latin typeface="Cambria Math" panose="02040503050406030204" pitchFamily="18" charset="0"/>
                          <a:ea typeface="Cambria Math" panose="02040503050406030204" pitchFamily="18" charset="0"/>
                        </a:rPr>
                        <m:t>𝑃𝐿</m:t>
                      </m:r>
                      <m:r>
                        <a:rPr lang="en-US" sz="2400" i="1">
                          <a:solidFill>
                            <a:schemeClr val="bg1"/>
                          </a:solidFill>
                          <a:latin typeface="Cambria Math" panose="02040503050406030204" pitchFamily="18" charset="0"/>
                          <a:ea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rPr>
                        <m:t>𝑁𝐿</m:t>
                      </m:r>
                    </m:oMath>
                  </m:oMathPara>
                </a14:m>
                <a:endParaRPr lang="en-US" sz="2400" dirty="0">
                  <a:solidFill>
                    <a:schemeClr val="bg1"/>
                  </a:solidFill>
                </a:endParaRPr>
              </a:p>
            </p:txBody>
          </p:sp>
        </mc:Choice>
        <mc:Fallback xmlns="">
          <p:sp>
            <p:nvSpPr>
              <p:cNvPr id="5" name="TextBox 4">
                <a:extLst>
                  <a:ext uri="{FF2B5EF4-FFF2-40B4-BE49-F238E27FC236}">
                    <a16:creationId xmlns:a16="http://schemas.microsoft.com/office/drawing/2014/main" id="{6E1B16D7-99A9-A179-204A-3093CB090276}"/>
                  </a:ext>
                </a:extLst>
              </p:cNvPr>
              <p:cNvSpPr txBox="1">
                <a:spLocks noRot="1" noChangeAspect="1" noMove="1" noResize="1" noEditPoints="1" noAdjustHandles="1" noChangeArrowheads="1" noChangeShapeType="1" noTextEdit="1"/>
              </p:cNvSpPr>
              <p:nvPr/>
            </p:nvSpPr>
            <p:spPr>
              <a:xfrm>
                <a:off x="675437" y="3010327"/>
                <a:ext cx="10841125" cy="837345"/>
              </a:xfrm>
              <a:prstGeom prst="rect">
                <a:avLst/>
              </a:prstGeom>
              <a:blipFill>
                <a:blip r:embed="rId3"/>
                <a:stretch>
                  <a:fillRect/>
                </a:stretch>
              </a:blipFill>
            </p:spPr>
            <p:txBody>
              <a:bodyPr/>
              <a:lstStyle/>
              <a:p>
                <a:r>
                  <a:rPr lang="en-US">
                    <a:noFill/>
                  </a:rPr>
                  <a:t> </a:t>
                </a:r>
              </a:p>
            </p:txBody>
          </p:sp>
        </mc:Fallback>
      </mc:AlternateContent>
      <p:sp>
        <p:nvSpPr>
          <p:cNvPr id="16" name="Content Placeholder 2">
            <a:extLst>
              <a:ext uri="{FF2B5EF4-FFF2-40B4-BE49-F238E27FC236}">
                <a16:creationId xmlns:a16="http://schemas.microsoft.com/office/drawing/2014/main" id="{320E508D-6F09-4551-97D8-BE43B82C8EB0}"/>
              </a:ext>
            </a:extLst>
          </p:cNvPr>
          <p:cNvSpPr>
            <a:spLocks noGrp="1"/>
          </p:cNvSpPr>
          <p:nvPr>
            <p:ph idx="1"/>
          </p:nvPr>
        </p:nvSpPr>
        <p:spPr>
          <a:xfrm>
            <a:off x="321924" y="2247740"/>
            <a:ext cx="11548151" cy="4676936"/>
          </a:xfrm>
        </p:spPr>
        <p:txBody>
          <a:bodyPr/>
          <a:lstStyle/>
          <a:p>
            <a:pPr>
              <a:spcAft>
                <a:spcPts val="3000"/>
              </a:spcAft>
            </a:pPr>
            <a:r>
              <a:rPr lang="en-US" dirty="0">
                <a:latin typeface="Dubai" panose="020B0503030403030204" pitchFamily="34" charset="-78"/>
                <a:cs typeface="Dubai" panose="020B0503030403030204" pitchFamily="34" charset="-78"/>
              </a:rPr>
              <a:t>First closed-form </a:t>
            </a:r>
            <a:r>
              <a:rPr lang="en-US" dirty="0">
                <a:solidFill>
                  <a:srgbClr val="FFC000"/>
                </a:solidFill>
                <a:latin typeface="Dubai" panose="020B0503030403030204" pitchFamily="34" charset="-78"/>
                <a:cs typeface="Dubai" panose="020B0503030403030204" pitchFamily="34" charset="-78"/>
              </a:rPr>
              <a:t>analytical model </a:t>
            </a:r>
            <a:r>
              <a:rPr lang="en-US" dirty="0">
                <a:latin typeface="Dubai" panose="020B0503030403030204" pitchFamily="34" charset="-78"/>
                <a:cs typeface="Dubai" panose="020B0503030403030204" pitchFamily="34" charset="-78"/>
              </a:rPr>
              <a:t>of underwater backscatter network</a:t>
            </a:r>
          </a:p>
          <a:p>
            <a:pPr>
              <a:spcAft>
                <a:spcPts val="3000"/>
              </a:spcAft>
            </a:pPr>
            <a:r>
              <a:rPr lang="en-US" dirty="0">
                <a:latin typeface="Dubai" panose="020B0503030403030204" pitchFamily="34" charset="-78"/>
                <a:cs typeface="Dubai" panose="020B0503030403030204" pitchFamily="34" charset="-78"/>
              </a:rPr>
              <a:t>Validated through empirical and numerical evaluation with a median error of </a:t>
            </a:r>
            <a:r>
              <a:rPr lang="en-US" dirty="0">
                <a:solidFill>
                  <a:srgbClr val="FFC000"/>
                </a:solidFill>
                <a:latin typeface="Dubai" panose="020B0503030403030204" pitchFamily="34" charset="-78"/>
                <a:cs typeface="Dubai" panose="020B0503030403030204" pitchFamily="34" charset="-78"/>
              </a:rPr>
              <a:t>&lt;0.76dB </a:t>
            </a:r>
            <a:r>
              <a:rPr lang="en-US" dirty="0">
                <a:latin typeface="Dubai" panose="020B0503030403030204" pitchFamily="34" charset="-78"/>
                <a:cs typeface="Dubai" panose="020B0503030403030204" pitchFamily="34" charset="-78"/>
              </a:rPr>
              <a:t>across frequencies</a:t>
            </a:r>
          </a:p>
          <a:p>
            <a:r>
              <a:rPr lang="en-US" dirty="0">
                <a:latin typeface="Dubai" panose="020B0503030403030204" pitchFamily="34" charset="-78"/>
                <a:cs typeface="Dubai" panose="020B0503030403030204" pitchFamily="34" charset="-78"/>
              </a:rPr>
              <a:t>Shows that the backscatter range can be extended to multiple </a:t>
            </a:r>
            <a:r>
              <a:rPr lang="en-US" dirty="0">
                <a:solidFill>
                  <a:srgbClr val="FFC000"/>
                </a:solidFill>
                <a:latin typeface="Dubai" panose="020B0503030403030204" pitchFamily="34" charset="-78"/>
                <a:cs typeface="Dubai" panose="020B0503030403030204" pitchFamily="34" charset="-78"/>
              </a:rPr>
              <a:t>kilometers </a:t>
            </a:r>
            <a:r>
              <a:rPr lang="en-US" dirty="0">
                <a:latin typeface="Dubai" panose="020B0503030403030204" pitchFamily="34" charset="-78"/>
                <a:cs typeface="Dubai" panose="020B0503030403030204" pitchFamily="34" charset="-78"/>
              </a:rPr>
              <a:t>even in its </a:t>
            </a:r>
            <a:r>
              <a:rPr lang="en-US" dirty="0">
                <a:solidFill>
                  <a:srgbClr val="FFC000"/>
                </a:solidFill>
                <a:latin typeface="Dubai" panose="020B0503030403030204" pitchFamily="34" charset="-78"/>
                <a:cs typeface="Dubai" panose="020B0503030403030204" pitchFamily="34" charset="-78"/>
              </a:rPr>
              <a:t>current form</a:t>
            </a:r>
          </a:p>
        </p:txBody>
      </p:sp>
    </p:spTree>
    <p:extLst>
      <p:ext uri="{BB962C8B-B14F-4D97-AF65-F5344CB8AC3E}">
        <p14:creationId xmlns:p14="http://schemas.microsoft.com/office/powerpoint/2010/main" val="172958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0 L 0 -0.32847 " pathEditMode="relative" rAng="0" ptsTypes="AA">
                                      <p:cBhvr>
                                        <p:cTn id="6" dur="2000" fill="hold"/>
                                        <p:tgtEl>
                                          <p:spTgt spid="5"/>
                                        </p:tgtEl>
                                        <p:attrNameLst>
                                          <p:attrName>ppt_x</p:attrName>
                                          <p:attrName>ppt_y</p:attrName>
                                        </p:attrNameLst>
                                      </p:cBhvr>
                                      <p:rCtr x="0" y="-1643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a:extLst>
              <a:ext uri="{FF2B5EF4-FFF2-40B4-BE49-F238E27FC236}">
                <a16:creationId xmlns:a16="http://schemas.microsoft.com/office/drawing/2014/main" id="{1F1D2DED-E20D-A9C4-0946-FF3875F0BD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89183" y="1636119"/>
            <a:ext cx="7004050" cy="4439380"/>
          </a:xfrm>
          <a:prstGeom prst="rect">
            <a:avLst/>
          </a:prstGeom>
        </p:spPr>
      </p:pic>
      <p:sp>
        <p:nvSpPr>
          <p:cNvPr id="112" name="TextBox 111">
            <a:extLst>
              <a:ext uri="{FF2B5EF4-FFF2-40B4-BE49-F238E27FC236}">
                <a16:creationId xmlns:a16="http://schemas.microsoft.com/office/drawing/2014/main" id="{31CA628A-7086-A2D6-FC5D-B98FA9D0AE81}"/>
              </a:ext>
            </a:extLst>
          </p:cNvPr>
          <p:cNvSpPr txBox="1"/>
          <p:nvPr/>
        </p:nvSpPr>
        <p:spPr>
          <a:xfrm>
            <a:off x="4172097" y="2280350"/>
            <a:ext cx="773955" cy="503412"/>
          </a:xfrm>
          <a:prstGeom prst="rect">
            <a:avLst/>
          </a:prstGeom>
          <a:solidFill>
            <a:srgbClr val="FFFFFF">
              <a:alpha val="69804"/>
            </a:srgbClr>
          </a:solidFill>
        </p:spPr>
        <p:txBody>
          <a:bodyPr wrap="square" rtlCol="0">
            <a:spAutoFit/>
          </a:bodyPr>
          <a:lstStyle/>
          <a:p>
            <a:pPr algn="ctr"/>
            <a:r>
              <a:rPr lang="en-US" sz="2400" dirty="0">
                <a:latin typeface="Dubai" panose="020B0503030403030204" pitchFamily="34" charset="-78"/>
                <a:cs typeface="Dubai" panose="020B0503030403030204" pitchFamily="34" charset="-78"/>
              </a:rPr>
              <a:t>Tx</a:t>
            </a:r>
          </a:p>
        </p:txBody>
      </p:sp>
      <p:sp>
        <p:nvSpPr>
          <p:cNvPr id="113" name="TextBox 112">
            <a:extLst>
              <a:ext uri="{FF2B5EF4-FFF2-40B4-BE49-F238E27FC236}">
                <a16:creationId xmlns:a16="http://schemas.microsoft.com/office/drawing/2014/main" id="{1EB97681-BAC5-9049-40CE-67969EC81762}"/>
              </a:ext>
            </a:extLst>
          </p:cNvPr>
          <p:cNvSpPr txBox="1"/>
          <p:nvPr/>
        </p:nvSpPr>
        <p:spPr>
          <a:xfrm>
            <a:off x="3688435" y="3834420"/>
            <a:ext cx="1265924" cy="503412"/>
          </a:xfrm>
          <a:prstGeom prst="rect">
            <a:avLst/>
          </a:prstGeom>
          <a:solidFill>
            <a:srgbClr val="FFFFFF">
              <a:alpha val="69804"/>
            </a:srgbClr>
          </a:solidFill>
        </p:spPr>
        <p:txBody>
          <a:bodyPr wrap="square" rtlCol="0">
            <a:spAutoFit/>
          </a:bodyPr>
          <a:lstStyle/>
          <a:p>
            <a:pPr algn="ctr"/>
            <a:r>
              <a:rPr lang="en-US" sz="2400" dirty="0">
                <a:latin typeface="Dubai" panose="020B0503030403030204" pitchFamily="34" charset="-78"/>
                <a:cs typeface="Dubai" panose="020B0503030403030204" pitchFamily="34" charset="-78"/>
              </a:rPr>
              <a:t>Node</a:t>
            </a:r>
          </a:p>
        </p:txBody>
      </p:sp>
      <p:sp>
        <p:nvSpPr>
          <p:cNvPr id="114" name="TextBox 113">
            <a:extLst>
              <a:ext uri="{FF2B5EF4-FFF2-40B4-BE49-F238E27FC236}">
                <a16:creationId xmlns:a16="http://schemas.microsoft.com/office/drawing/2014/main" id="{4B89A9B6-84B1-9895-086C-28F46EA5BAA7}"/>
              </a:ext>
            </a:extLst>
          </p:cNvPr>
          <p:cNvSpPr txBox="1"/>
          <p:nvPr/>
        </p:nvSpPr>
        <p:spPr>
          <a:xfrm>
            <a:off x="6621174" y="3374629"/>
            <a:ext cx="2709011" cy="503412"/>
          </a:xfrm>
          <a:prstGeom prst="rect">
            <a:avLst/>
          </a:prstGeom>
          <a:solidFill>
            <a:srgbClr val="FFFFFF">
              <a:alpha val="69804"/>
            </a:srgbClr>
          </a:solidFill>
        </p:spPr>
        <p:txBody>
          <a:bodyPr wrap="square" rtlCol="0">
            <a:spAutoFit/>
          </a:bodyPr>
          <a:lstStyle/>
          <a:p>
            <a:pPr algn="ctr"/>
            <a:r>
              <a:rPr lang="en-US" sz="2400" dirty="0">
                <a:latin typeface="Dubai" panose="020B0503030403030204" pitchFamily="34" charset="-78"/>
                <a:cs typeface="Dubai" panose="020B0503030403030204" pitchFamily="34" charset="-78"/>
              </a:rPr>
              <a:t>Rx (hydrophone)</a:t>
            </a:r>
          </a:p>
        </p:txBody>
      </p:sp>
      <p:cxnSp>
        <p:nvCxnSpPr>
          <p:cNvPr id="115" name="Straight Arrow Connector 114">
            <a:extLst>
              <a:ext uri="{FF2B5EF4-FFF2-40B4-BE49-F238E27FC236}">
                <a16:creationId xmlns:a16="http://schemas.microsoft.com/office/drawing/2014/main" id="{57030935-86EC-7FE4-3B16-B998EBF840E1}"/>
              </a:ext>
            </a:extLst>
          </p:cNvPr>
          <p:cNvCxnSpPr>
            <a:cxnSpLocks/>
          </p:cNvCxnSpPr>
          <p:nvPr/>
        </p:nvCxnSpPr>
        <p:spPr>
          <a:xfrm>
            <a:off x="2983181" y="5738689"/>
            <a:ext cx="5957488" cy="0"/>
          </a:xfrm>
          <a:prstGeom prst="straightConnector1">
            <a:avLst/>
          </a:prstGeom>
          <a:ln w="19050">
            <a:headEnd type="triangle"/>
            <a:tailEnd type="triangle"/>
          </a:ln>
          <a:effectLst>
            <a:glow rad="101600">
              <a:schemeClr val="bg1"/>
            </a:glow>
          </a:effectLst>
        </p:spPr>
        <p:style>
          <a:lnRef idx="1">
            <a:schemeClr val="dk1"/>
          </a:lnRef>
          <a:fillRef idx="0">
            <a:schemeClr val="dk1"/>
          </a:fillRef>
          <a:effectRef idx="0">
            <a:schemeClr val="dk1"/>
          </a:effectRef>
          <a:fontRef idx="minor">
            <a:schemeClr val="tx1"/>
          </a:fontRef>
        </p:style>
      </p:cxnSp>
      <p:sp>
        <p:nvSpPr>
          <p:cNvPr id="116" name="TextBox 115">
            <a:extLst>
              <a:ext uri="{FF2B5EF4-FFF2-40B4-BE49-F238E27FC236}">
                <a16:creationId xmlns:a16="http://schemas.microsoft.com/office/drawing/2014/main" id="{1FFE2BDC-C817-7008-157C-1FA351A0E128}"/>
              </a:ext>
            </a:extLst>
          </p:cNvPr>
          <p:cNvSpPr txBox="1"/>
          <p:nvPr/>
        </p:nvSpPr>
        <p:spPr>
          <a:xfrm>
            <a:off x="5233145" y="4983792"/>
            <a:ext cx="1316125" cy="503412"/>
          </a:xfrm>
          <a:prstGeom prst="rect">
            <a:avLst/>
          </a:prstGeom>
          <a:solidFill>
            <a:srgbClr val="FFFFFF">
              <a:alpha val="69804"/>
            </a:srgbClr>
          </a:solidFill>
        </p:spPr>
        <p:txBody>
          <a:bodyPr wrap="square" rtlCol="0">
            <a:spAutoFit/>
          </a:bodyPr>
          <a:lstStyle/>
          <a:p>
            <a:pPr algn="ctr"/>
            <a:r>
              <a:rPr lang="en-US" sz="2400" dirty="0">
                <a:latin typeface="Dubai" panose="020B0503030403030204" pitchFamily="34" charset="-78"/>
                <a:cs typeface="Dubai" panose="020B0503030403030204" pitchFamily="34" charset="-78"/>
              </a:rPr>
              <a:t>1 m</a:t>
            </a:r>
          </a:p>
        </p:txBody>
      </p:sp>
      <p:sp>
        <p:nvSpPr>
          <p:cNvPr id="5" name="TextBox 4">
            <a:extLst>
              <a:ext uri="{FF2B5EF4-FFF2-40B4-BE49-F238E27FC236}">
                <a16:creationId xmlns:a16="http://schemas.microsoft.com/office/drawing/2014/main" id="{9E1E2077-5AE7-4983-AF4C-6BC03DF3F509}"/>
              </a:ext>
            </a:extLst>
          </p:cNvPr>
          <p:cNvSpPr txBox="1"/>
          <p:nvPr/>
        </p:nvSpPr>
        <p:spPr>
          <a:xfrm>
            <a:off x="3487792" y="6143085"/>
            <a:ext cx="5239542" cy="461665"/>
          </a:xfrm>
          <a:prstGeom prst="rect">
            <a:avLst/>
          </a:prstGeom>
          <a:noFill/>
        </p:spPr>
        <p:txBody>
          <a:bodyPr wrap="square" rtlCol="0">
            <a:spAutoFit/>
          </a:bodyPr>
          <a:lstStyle/>
          <a:p>
            <a:r>
              <a:rPr lang="en-US" sz="2400" dirty="0">
                <a:solidFill>
                  <a:schemeClr val="bg1"/>
                </a:solidFill>
                <a:latin typeface="Dubai" panose="020B0503030403030204" pitchFamily="34" charset="-78"/>
                <a:cs typeface="Dubai" panose="020B0503030403030204" pitchFamily="34" charset="-78"/>
              </a:rPr>
              <a:t>Experimental Setup in the Charles River</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A4EB82-7A54-443E-8B93-B3D08CF5A7BE}"/>
                  </a:ext>
                </a:extLst>
              </p:cNvPr>
              <p:cNvSpPr txBox="1"/>
              <p:nvPr/>
            </p:nvSpPr>
            <p:spPr>
              <a:xfrm>
                <a:off x="675437" y="756077"/>
                <a:ext cx="10841125" cy="8373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𝑆𝑁𝑅</m:t>
                      </m:r>
                      <m:r>
                        <a:rPr lang="en-US" sz="2400" b="0" i="1" smtClean="0">
                          <a:solidFill>
                            <a:schemeClr val="bg1"/>
                          </a:solidFill>
                          <a:latin typeface="Cambria Math" panose="02040503050406030204" pitchFamily="18" charset="0"/>
                        </a:rPr>
                        <m:t>=159.8+10</m:t>
                      </m:r>
                      <m:func>
                        <m:funcPr>
                          <m:ctrlPr>
                            <a:rPr lang="en-US" sz="2400" b="0" i="1" smtClean="0">
                              <a:solidFill>
                                <a:schemeClr val="bg1"/>
                              </a:solidFill>
                              <a:latin typeface="Cambria Math" panose="02040503050406030204" pitchFamily="18" charset="0"/>
                            </a:rPr>
                          </m:ctrlPr>
                        </m:funcPr>
                        <m:fName>
                          <m:r>
                            <m:rPr>
                              <m:sty m:val="p"/>
                            </m:rPr>
                            <a:rPr lang="en-US" sz="2400" b="0" i="0" smtClean="0">
                              <a:solidFill>
                                <a:schemeClr val="bg1"/>
                              </a:solidFill>
                              <a:latin typeface="Cambria Math" panose="02040503050406030204" pitchFamily="18" charset="0"/>
                            </a:rPr>
                            <m:t>log</m:t>
                          </m:r>
                        </m:fName>
                        <m:e>
                          <m:d>
                            <m:dPr>
                              <m:ctrlPr>
                                <a:rPr lang="en-US" sz="2400" b="0" i="1" smtClean="0">
                                  <a:solidFill>
                                    <a:schemeClr val="bg1"/>
                                  </a:solidFill>
                                  <a:latin typeface="Cambria Math" panose="02040503050406030204" pitchFamily="18" charset="0"/>
                                </a:rPr>
                              </m:ctrlPr>
                            </m:dPr>
                            <m:e>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𝑃</m:t>
                                  </m:r>
                                </m:e>
                                <m:sub>
                                  <m:r>
                                    <a:rPr lang="en-US" sz="2400" b="0" i="1" smtClean="0">
                                      <a:solidFill>
                                        <a:schemeClr val="bg1"/>
                                      </a:solidFill>
                                      <a:latin typeface="Cambria Math" panose="02040503050406030204" pitchFamily="18" charset="0"/>
                                      <a:ea typeface="Cambria Math" panose="02040503050406030204" pitchFamily="18" charset="0"/>
                                    </a:rPr>
                                    <m:t>𝑒</m:t>
                                  </m:r>
                                </m:sub>
                              </m:sSub>
                            </m:e>
                          </m:d>
                        </m:e>
                      </m:func>
                      <m:r>
                        <a:rPr lang="en-US" sz="2400" b="0" i="1" smtClean="0">
                          <a:solidFill>
                            <a:schemeClr val="bg1"/>
                          </a:solidFill>
                          <a:latin typeface="Cambria Math" panose="02040503050406030204" pitchFamily="18" charset="0"/>
                          <a:ea typeface="Cambria Math" panose="02040503050406030204" pitchFamily="18" charset="0"/>
                        </a:rPr>
                        <m:t>+</m:t>
                      </m:r>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𝐺</m:t>
                          </m:r>
                        </m:e>
                        <m:sub>
                          <m:r>
                            <a:rPr lang="en-US" sz="2400" b="0" i="1" smtClean="0">
                              <a:solidFill>
                                <a:schemeClr val="bg1"/>
                              </a:solidFill>
                              <a:latin typeface="Cambria Math" panose="02040503050406030204" pitchFamily="18" charset="0"/>
                              <a:ea typeface="Cambria Math" panose="02040503050406030204" pitchFamily="18" charset="0"/>
                            </a:rPr>
                            <m:t>𝑇𝑥</m:t>
                          </m:r>
                        </m:sub>
                      </m:sSub>
                      <m:r>
                        <a:rPr lang="en-US" sz="2400" b="0" i="1" smtClean="0">
                          <a:solidFill>
                            <a:schemeClr val="bg1"/>
                          </a:solidFill>
                          <a:latin typeface="Cambria Math" panose="02040503050406030204" pitchFamily="18" charset="0"/>
                          <a:ea typeface="Cambria Math" panose="02040503050406030204" pitchFamily="18" charset="0"/>
                        </a:rPr>
                        <m:t>+10</m:t>
                      </m:r>
                      <m:func>
                        <m:funcPr>
                          <m:ctrlPr>
                            <a:rPr lang="en-US" sz="2400" b="0" i="1" smtClean="0">
                              <a:solidFill>
                                <a:schemeClr val="bg1"/>
                              </a:solidFill>
                              <a:latin typeface="Cambria Math" panose="02040503050406030204" pitchFamily="18" charset="0"/>
                              <a:ea typeface="Cambria Math" panose="02040503050406030204" pitchFamily="18" charset="0"/>
                            </a:rPr>
                          </m:ctrlPr>
                        </m:funcPr>
                        <m:fName>
                          <m:r>
                            <m:rPr>
                              <m:sty m:val="p"/>
                            </m:rPr>
                            <a:rPr lang="en-US" sz="2400" b="0" i="0" smtClean="0">
                              <a:solidFill>
                                <a:schemeClr val="bg1"/>
                              </a:solidFill>
                              <a:latin typeface="Cambria Math" panose="02040503050406030204" pitchFamily="18" charset="0"/>
                              <a:ea typeface="Cambria Math" panose="02040503050406030204" pitchFamily="18" charset="0"/>
                            </a:rPr>
                            <m:t>log</m:t>
                          </m:r>
                        </m:fName>
                        <m:e>
                          <m:d>
                            <m:dPr>
                              <m:ctrlPr>
                                <a:rPr lang="en-US" sz="2400" b="0" i="1" smtClean="0">
                                  <a:solidFill>
                                    <a:schemeClr val="bg1"/>
                                  </a:solidFill>
                                  <a:latin typeface="Cambria Math" panose="02040503050406030204" pitchFamily="18" charset="0"/>
                                  <a:ea typeface="Cambria Math" panose="02040503050406030204" pitchFamily="18" charset="0"/>
                                </a:rPr>
                              </m:ctrlPr>
                            </m:dPr>
                            <m:e>
                              <m:f>
                                <m:fPr>
                                  <m:ctrlPr>
                                    <a:rPr lang="en-US" sz="2400" b="0" i="1" smtClean="0">
                                      <a:solidFill>
                                        <a:schemeClr val="bg1"/>
                                      </a:solidFill>
                                      <a:latin typeface="Cambria Math" panose="02040503050406030204" pitchFamily="18" charset="0"/>
                                      <a:ea typeface="Cambria Math" panose="02040503050406030204" pitchFamily="18" charset="0"/>
                                    </a:rPr>
                                  </m:ctrlPr>
                                </m:fPr>
                                <m:num>
                                  <m:sSup>
                                    <m:sSupPr>
                                      <m:ctrlPr>
                                        <a:rPr lang="en-US" sz="2400" b="0" i="1" smtClean="0">
                                          <a:solidFill>
                                            <a:schemeClr val="bg1"/>
                                          </a:solidFill>
                                          <a:latin typeface="Cambria Math" panose="02040503050406030204" pitchFamily="18" charset="0"/>
                                          <a:ea typeface="Cambria Math" panose="020405030504060302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rPr>
                                        <m:t>𝜆</m:t>
                                      </m:r>
                                    </m:e>
                                    <m:sup>
                                      <m:r>
                                        <a:rPr lang="en-US" sz="2400" b="0" i="1" smtClean="0">
                                          <a:solidFill>
                                            <a:schemeClr val="bg1"/>
                                          </a:solidFill>
                                          <a:latin typeface="Cambria Math" panose="02040503050406030204" pitchFamily="18" charset="0"/>
                                          <a:ea typeface="Cambria Math" panose="02040503050406030204" pitchFamily="18" charset="0"/>
                                        </a:rPr>
                                        <m:t>2</m:t>
                                      </m:r>
                                    </m:sup>
                                  </m:sSup>
                                </m:num>
                                <m:den>
                                  <m:r>
                                    <a:rPr lang="en-US" sz="2400" b="0" i="1" smtClean="0">
                                      <a:solidFill>
                                        <a:schemeClr val="bg1"/>
                                      </a:solidFill>
                                      <a:latin typeface="Cambria Math" panose="02040503050406030204" pitchFamily="18" charset="0"/>
                                      <a:ea typeface="Cambria Math" panose="02040503050406030204" pitchFamily="18" charset="0"/>
                                    </a:rPr>
                                    <m:t>𝜋</m:t>
                                  </m:r>
                                </m:den>
                              </m:f>
                            </m:e>
                          </m:d>
                        </m:e>
                      </m:func>
                      <m:r>
                        <a:rPr lang="en-US" sz="2400" b="0" i="1" smtClean="0">
                          <a:solidFill>
                            <a:schemeClr val="bg1"/>
                          </a:solidFill>
                          <a:latin typeface="Cambria Math" panose="02040503050406030204" pitchFamily="18" charset="0"/>
                          <a:ea typeface="Cambria Math" panose="02040503050406030204" pitchFamily="18" charset="0"/>
                        </a:rPr>
                        <m:t>+2</m:t>
                      </m:r>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𝐺</m:t>
                          </m:r>
                        </m:e>
                        <m:sub>
                          <m:r>
                            <a:rPr lang="en-US" sz="2400" b="0" i="1" smtClean="0">
                              <a:solidFill>
                                <a:schemeClr val="bg1"/>
                              </a:solidFill>
                              <a:latin typeface="Cambria Math" panose="02040503050406030204" pitchFamily="18" charset="0"/>
                              <a:ea typeface="Cambria Math" panose="02040503050406030204" pitchFamily="18" charset="0"/>
                            </a:rPr>
                            <m:t>𝑛𝑜𝑑𝑒</m:t>
                          </m:r>
                        </m:sub>
                      </m:sSub>
                      <m:r>
                        <a:rPr lang="en-US" sz="2400" i="1">
                          <a:solidFill>
                            <a:schemeClr val="bg1"/>
                          </a:solidFill>
                          <a:latin typeface="Cambria Math" panose="02040503050406030204" pitchFamily="18" charset="0"/>
                          <a:ea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rPr>
                        <m:t>𝐼𝑀</m:t>
                      </m:r>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i="1">
                              <a:solidFill>
                                <a:schemeClr val="bg1"/>
                              </a:solidFill>
                              <a:latin typeface="Cambria Math" panose="02040503050406030204" pitchFamily="18" charset="0"/>
                              <a:ea typeface="Cambria Math" panose="02040503050406030204" pitchFamily="18" charset="0"/>
                            </a:rPr>
                            <m:t>𝐿</m:t>
                          </m:r>
                        </m:e>
                        <m:sub>
                          <m:r>
                            <a:rPr lang="en-US" sz="2400" b="0" i="1" smtClean="0">
                              <a:solidFill>
                                <a:schemeClr val="bg1"/>
                              </a:solidFill>
                              <a:latin typeface="Cambria Math" panose="02040503050406030204" pitchFamily="18" charset="0"/>
                              <a:ea typeface="Cambria Math" panose="02040503050406030204" pitchFamily="18" charset="0"/>
                            </a:rPr>
                            <m:t>𝑈</m:t>
                          </m:r>
                        </m:sub>
                      </m:sSub>
                      <m:r>
                        <a:rPr lang="en-US" sz="2400" i="1">
                          <a:solidFill>
                            <a:schemeClr val="bg1"/>
                          </a:solidFill>
                          <a:latin typeface="Cambria Math" panose="02040503050406030204" pitchFamily="18" charset="0"/>
                          <a:ea typeface="Cambria Math" panose="02040503050406030204" pitchFamily="18" charset="0"/>
                        </a:rPr>
                        <m:t>−2</m:t>
                      </m:r>
                      <m:r>
                        <a:rPr lang="en-US" sz="2400" i="1">
                          <a:solidFill>
                            <a:schemeClr val="bg1"/>
                          </a:solidFill>
                          <a:latin typeface="Cambria Math" panose="02040503050406030204" pitchFamily="18" charset="0"/>
                          <a:ea typeface="Cambria Math" panose="02040503050406030204" pitchFamily="18" charset="0"/>
                        </a:rPr>
                        <m:t>𝑃𝐿</m:t>
                      </m:r>
                      <m:r>
                        <a:rPr lang="en-US" sz="2400" i="1">
                          <a:solidFill>
                            <a:schemeClr val="bg1"/>
                          </a:solidFill>
                          <a:latin typeface="Cambria Math" panose="02040503050406030204" pitchFamily="18" charset="0"/>
                          <a:ea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rPr>
                        <m:t>𝑁𝐿</m:t>
                      </m:r>
                    </m:oMath>
                  </m:oMathPara>
                </a14:m>
                <a:endParaRPr lang="en-US" sz="2400" dirty="0">
                  <a:solidFill>
                    <a:schemeClr val="bg1"/>
                  </a:solidFill>
                </a:endParaRPr>
              </a:p>
            </p:txBody>
          </p:sp>
        </mc:Choice>
        <mc:Fallback xmlns="">
          <p:sp>
            <p:nvSpPr>
              <p:cNvPr id="22" name="TextBox 21">
                <a:extLst>
                  <a:ext uri="{FF2B5EF4-FFF2-40B4-BE49-F238E27FC236}">
                    <a16:creationId xmlns:a16="http://schemas.microsoft.com/office/drawing/2014/main" id="{57A4EB82-7A54-443E-8B93-B3D08CF5A7BE}"/>
                  </a:ext>
                </a:extLst>
              </p:cNvPr>
              <p:cNvSpPr txBox="1">
                <a:spLocks noRot="1" noChangeAspect="1" noMove="1" noResize="1" noEditPoints="1" noAdjustHandles="1" noChangeArrowheads="1" noChangeShapeType="1" noTextEdit="1"/>
              </p:cNvSpPr>
              <p:nvPr/>
            </p:nvSpPr>
            <p:spPr>
              <a:xfrm>
                <a:off x="675437" y="756077"/>
                <a:ext cx="10841125" cy="837345"/>
              </a:xfrm>
              <a:prstGeom prst="rect">
                <a:avLst/>
              </a:prstGeom>
              <a:blipFill>
                <a:blip r:embed="rId10"/>
                <a:stretch>
                  <a:fillRect/>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D0F4D5BC-66AE-41B9-3398-BE79BCAD556C}"/>
              </a:ext>
            </a:extLst>
          </p:cNvPr>
          <p:cNvSpPr>
            <a:spLocks noGrp="1"/>
          </p:cNvSpPr>
          <p:nvPr>
            <p:ph type="title"/>
          </p:nvPr>
        </p:nvSpPr>
        <p:spPr>
          <a:xfrm>
            <a:off x="321924" y="136525"/>
            <a:ext cx="11548152" cy="765032"/>
          </a:xfrm>
        </p:spPr>
        <p:txBody>
          <a:bodyPr>
            <a:normAutofit/>
          </a:bodyPr>
          <a:lstStyle/>
          <a:p>
            <a:pPr algn="ctr"/>
            <a:r>
              <a:rPr lang="en-US" sz="4000" dirty="0">
                <a:latin typeface="Dubai" panose="020B0503030403030204" pitchFamily="34" charset="-78"/>
                <a:cs typeface="Dubai" panose="020B0503030403030204" pitchFamily="34" charset="-78"/>
              </a:rPr>
              <a:t>Theory vs Practice</a:t>
            </a:r>
          </a:p>
        </p:txBody>
      </p:sp>
    </p:spTree>
    <p:custDataLst>
      <p:tags r:id="rId1"/>
    </p:custDataLst>
    <p:extLst>
      <p:ext uri="{BB962C8B-B14F-4D97-AF65-F5344CB8AC3E}">
        <p14:creationId xmlns:p14="http://schemas.microsoft.com/office/powerpoint/2010/main" val="13759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6"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a:extLst>
              <a:ext uri="{FF2B5EF4-FFF2-40B4-BE49-F238E27FC236}">
                <a16:creationId xmlns:a16="http://schemas.microsoft.com/office/drawing/2014/main" id="{1F1D2DED-E20D-A9C4-0946-FF3875F0BD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75349" y="3831600"/>
            <a:ext cx="4268788" cy="2837473"/>
          </a:xfrm>
          <a:prstGeom prst="rect">
            <a:avLst/>
          </a:prstGeom>
        </p:spPr>
      </p:pic>
      <p:sp>
        <p:nvSpPr>
          <p:cNvPr id="112" name="TextBox 111">
            <a:extLst>
              <a:ext uri="{FF2B5EF4-FFF2-40B4-BE49-F238E27FC236}">
                <a16:creationId xmlns:a16="http://schemas.microsoft.com/office/drawing/2014/main" id="{31CA628A-7086-A2D6-FC5D-B98FA9D0AE81}"/>
              </a:ext>
            </a:extLst>
          </p:cNvPr>
          <p:cNvSpPr txBox="1"/>
          <p:nvPr/>
        </p:nvSpPr>
        <p:spPr>
          <a:xfrm>
            <a:off x="1661989" y="4243366"/>
            <a:ext cx="471706" cy="321761"/>
          </a:xfrm>
          <a:prstGeom prst="rect">
            <a:avLst/>
          </a:prstGeom>
          <a:solidFill>
            <a:srgbClr val="FFFFFF">
              <a:alpha val="69804"/>
            </a:srgbClr>
          </a:solidFill>
        </p:spPr>
        <p:txBody>
          <a:bodyPr wrap="square" rtlCol="0">
            <a:spAutoFit/>
          </a:bodyPr>
          <a:lstStyle/>
          <a:p>
            <a:pPr algn="ctr"/>
            <a:r>
              <a:rPr lang="en-US" sz="2400" dirty="0">
                <a:latin typeface="Dubai" panose="020B0503030403030204" pitchFamily="34" charset="-78"/>
                <a:cs typeface="Dubai" panose="020B0503030403030204" pitchFamily="34" charset="-78"/>
              </a:rPr>
              <a:t>Tx</a:t>
            </a:r>
          </a:p>
        </p:txBody>
      </p:sp>
      <p:sp>
        <p:nvSpPr>
          <p:cNvPr id="113" name="TextBox 112">
            <a:extLst>
              <a:ext uri="{FF2B5EF4-FFF2-40B4-BE49-F238E27FC236}">
                <a16:creationId xmlns:a16="http://schemas.microsoft.com/office/drawing/2014/main" id="{1EB97681-BAC5-9049-40CE-67969EC81762}"/>
              </a:ext>
            </a:extLst>
          </p:cNvPr>
          <p:cNvSpPr txBox="1"/>
          <p:nvPr/>
        </p:nvSpPr>
        <p:spPr>
          <a:xfrm>
            <a:off x="1056463" y="5236665"/>
            <a:ext cx="1082294" cy="461665"/>
          </a:xfrm>
          <a:prstGeom prst="rect">
            <a:avLst/>
          </a:prstGeom>
          <a:solidFill>
            <a:srgbClr val="FFFFFF">
              <a:alpha val="69804"/>
            </a:srgbClr>
          </a:solidFill>
        </p:spPr>
        <p:txBody>
          <a:bodyPr wrap="square" rtlCol="0">
            <a:spAutoFit/>
          </a:bodyPr>
          <a:lstStyle/>
          <a:p>
            <a:pPr algn="ctr"/>
            <a:r>
              <a:rPr lang="en-US" sz="2400" dirty="0">
                <a:latin typeface="Dubai" panose="020B0503030403030204" pitchFamily="34" charset="-78"/>
                <a:cs typeface="Dubai" panose="020B0503030403030204" pitchFamily="34" charset="-78"/>
              </a:rPr>
              <a:t>Node</a:t>
            </a:r>
          </a:p>
        </p:txBody>
      </p:sp>
      <p:sp>
        <p:nvSpPr>
          <p:cNvPr id="114" name="TextBox 113">
            <a:extLst>
              <a:ext uri="{FF2B5EF4-FFF2-40B4-BE49-F238E27FC236}">
                <a16:creationId xmlns:a16="http://schemas.microsoft.com/office/drawing/2014/main" id="{4B89A9B6-84B1-9895-086C-28F46EA5BAA7}"/>
              </a:ext>
            </a:extLst>
          </p:cNvPr>
          <p:cNvSpPr txBox="1"/>
          <p:nvPr/>
        </p:nvSpPr>
        <p:spPr>
          <a:xfrm>
            <a:off x="2930618" y="4942785"/>
            <a:ext cx="1875094" cy="830997"/>
          </a:xfrm>
          <a:prstGeom prst="rect">
            <a:avLst/>
          </a:prstGeom>
          <a:solidFill>
            <a:srgbClr val="FFFFFF">
              <a:alpha val="69804"/>
            </a:srgbClr>
          </a:solidFill>
        </p:spPr>
        <p:txBody>
          <a:bodyPr wrap="square" rtlCol="0">
            <a:spAutoFit/>
          </a:bodyPr>
          <a:lstStyle/>
          <a:p>
            <a:pPr algn="ctr"/>
            <a:r>
              <a:rPr lang="en-US" sz="2400" dirty="0">
                <a:latin typeface="Dubai" panose="020B0503030403030204" pitchFamily="34" charset="-78"/>
                <a:cs typeface="Dubai" panose="020B0503030403030204" pitchFamily="34" charset="-78"/>
              </a:rPr>
              <a:t>Rx (hydrophone)</a:t>
            </a:r>
          </a:p>
        </p:txBody>
      </p:sp>
      <p:cxnSp>
        <p:nvCxnSpPr>
          <p:cNvPr id="115" name="Straight Arrow Connector 114">
            <a:extLst>
              <a:ext uri="{FF2B5EF4-FFF2-40B4-BE49-F238E27FC236}">
                <a16:creationId xmlns:a16="http://schemas.microsoft.com/office/drawing/2014/main" id="{57030935-86EC-7FE4-3B16-B998EBF840E1}"/>
              </a:ext>
            </a:extLst>
          </p:cNvPr>
          <p:cNvCxnSpPr>
            <a:cxnSpLocks/>
          </p:cNvCxnSpPr>
          <p:nvPr/>
        </p:nvCxnSpPr>
        <p:spPr>
          <a:xfrm>
            <a:off x="937376" y="6453796"/>
            <a:ext cx="3630935" cy="0"/>
          </a:xfrm>
          <a:prstGeom prst="straightConnector1">
            <a:avLst/>
          </a:prstGeom>
          <a:ln w="19050">
            <a:headEnd type="triangle"/>
            <a:tailEnd type="triangle"/>
          </a:ln>
          <a:effectLst>
            <a:glow rad="101600">
              <a:schemeClr val="bg1"/>
            </a:glow>
          </a:effectLst>
        </p:spPr>
        <p:style>
          <a:lnRef idx="1">
            <a:schemeClr val="dk1"/>
          </a:lnRef>
          <a:fillRef idx="0">
            <a:schemeClr val="dk1"/>
          </a:fillRef>
          <a:effectRef idx="0">
            <a:schemeClr val="dk1"/>
          </a:effectRef>
          <a:fontRef idx="minor">
            <a:schemeClr val="tx1"/>
          </a:fontRef>
        </p:style>
      </p:cxnSp>
      <p:sp>
        <p:nvSpPr>
          <p:cNvPr id="116" name="TextBox 115">
            <a:extLst>
              <a:ext uri="{FF2B5EF4-FFF2-40B4-BE49-F238E27FC236}">
                <a16:creationId xmlns:a16="http://schemas.microsoft.com/office/drawing/2014/main" id="{1FFE2BDC-C817-7008-157C-1FA351A0E128}"/>
              </a:ext>
            </a:extLst>
          </p:cNvPr>
          <p:cNvSpPr txBox="1"/>
          <p:nvPr/>
        </p:nvSpPr>
        <p:spPr>
          <a:xfrm>
            <a:off x="2308670" y="5971297"/>
            <a:ext cx="802144" cy="321761"/>
          </a:xfrm>
          <a:prstGeom prst="rect">
            <a:avLst/>
          </a:prstGeom>
          <a:solidFill>
            <a:srgbClr val="FFFFFF">
              <a:alpha val="69804"/>
            </a:srgbClr>
          </a:solidFill>
        </p:spPr>
        <p:txBody>
          <a:bodyPr wrap="square" rtlCol="0">
            <a:spAutoFit/>
          </a:bodyPr>
          <a:lstStyle/>
          <a:p>
            <a:pPr algn="ctr"/>
            <a:r>
              <a:rPr lang="en-US" sz="2400" dirty="0">
                <a:latin typeface="Dubai" panose="020B0503030403030204" pitchFamily="34" charset="-78"/>
                <a:cs typeface="Dubai" panose="020B0503030403030204" pitchFamily="34" charset="-78"/>
              </a:rPr>
              <a:t>1 m</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A4EB82-7A54-443E-8B93-B3D08CF5A7BE}"/>
                  </a:ext>
                </a:extLst>
              </p:cNvPr>
              <p:cNvSpPr txBox="1"/>
              <p:nvPr/>
            </p:nvSpPr>
            <p:spPr>
              <a:xfrm>
                <a:off x="231553" y="1581571"/>
                <a:ext cx="4764518" cy="11756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𝑆𝑁𝑅</m:t>
                      </m:r>
                      <m:r>
                        <a:rPr lang="en-US" b="0" i="1" smtClean="0">
                          <a:solidFill>
                            <a:schemeClr val="bg1"/>
                          </a:solidFill>
                          <a:latin typeface="Cambria Math" panose="02040503050406030204" pitchFamily="18" charset="0"/>
                        </a:rPr>
                        <m:t>=159.8+10</m:t>
                      </m:r>
                      <m:func>
                        <m:funcPr>
                          <m:ctrlPr>
                            <a:rPr lang="en-US" b="0" i="1" smtClean="0">
                              <a:solidFill>
                                <a:schemeClr val="bg1"/>
                              </a:solidFill>
                              <a:latin typeface="Cambria Math" panose="02040503050406030204" pitchFamily="18" charset="0"/>
                            </a:rPr>
                          </m:ctrlPr>
                        </m:funcPr>
                        <m:fName>
                          <m:r>
                            <m:rPr>
                              <m:sty m:val="p"/>
                            </m:rPr>
                            <a:rPr lang="en-US" b="0" i="0" smtClean="0">
                              <a:solidFill>
                                <a:schemeClr val="bg1"/>
                              </a:solidFill>
                              <a:latin typeface="Cambria Math" panose="02040503050406030204" pitchFamily="18" charset="0"/>
                            </a:rPr>
                            <m:t>log</m:t>
                          </m:r>
                        </m:fName>
                        <m:e>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𝑃</m:t>
                                  </m:r>
                                </m:e>
                                <m:sub>
                                  <m:r>
                                    <a:rPr lang="en-US" b="0" i="1" smtClean="0">
                                      <a:solidFill>
                                        <a:schemeClr val="bg1"/>
                                      </a:solidFill>
                                      <a:latin typeface="Cambria Math" panose="02040503050406030204" pitchFamily="18" charset="0"/>
                                      <a:ea typeface="Cambria Math" panose="02040503050406030204" pitchFamily="18" charset="0"/>
                                    </a:rPr>
                                    <m:t>𝑒</m:t>
                                  </m:r>
                                </m:sub>
                              </m:sSub>
                            </m:e>
                          </m:d>
                        </m:e>
                      </m:func>
                      <m:r>
                        <a:rPr lang="en-US" b="0" i="1" smtClean="0">
                          <a:solidFill>
                            <a:schemeClr val="bg1"/>
                          </a:solidFill>
                          <a:latin typeface="Cambria Math" panose="02040503050406030204" pitchFamily="18" charset="0"/>
                          <a:ea typeface="Cambria Math" panose="02040503050406030204" pitchFamily="18" charset="0"/>
                        </a:rPr>
                        <m:t>+</m:t>
                      </m:r>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𝐺</m:t>
                          </m:r>
                        </m:e>
                        <m:sub>
                          <m:r>
                            <a:rPr lang="en-US" b="0" i="1" smtClean="0">
                              <a:solidFill>
                                <a:schemeClr val="bg1"/>
                              </a:solidFill>
                              <a:latin typeface="Cambria Math" panose="02040503050406030204" pitchFamily="18" charset="0"/>
                              <a:ea typeface="Cambria Math" panose="02040503050406030204" pitchFamily="18" charset="0"/>
                            </a:rPr>
                            <m:t>𝑇𝑥</m:t>
                          </m:r>
                        </m:sub>
                      </m:sSub>
                      <m:r>
                        <a:rPr lang="en-US" b="0" i="1" smtClean="0">
                          <a:solidFill>
                            <a:schemeClr val="bg1"/>
                          </a:solidFill>
                          <a:latin typeface="Cambria Math" panose="02040503050406030204" pitchFamily="18" charset="0"/>
                          <a:ea typeface="Cambria Math" panose="02040503050406030204" pitchFamily="18" charset="0"/>
                        </a:rPr>
                        <m:t>+10</m:t>
                      </m:r>
                      <m:func>
                        <m:funcPr>
                          <m:ctrlPr>
                            <a:rPr lang="en-US" b="0" i="1" smtClean="0">
                              <a:solidFill>
                                <a:schemeClr val="bg1"/>
                              </a:solidFill>
                              <a:latin typeface="Cambria Math" panose="02040503050406030204" pitchFamily="18" charset="0"/>
                              <a:ea typeface="Cambria Math" panose="02040503050406030204" pitchFamily="18" charset="0"/>
                            </a:rPr>
                          </m:ctrlPr>
                        </m:funcPr>
                        <m:fName>
                          <m:r>
                            <m:rPr>
                              <m:sty m:val="p"/>
                            </m:rPr>
                            <a:rPr lang="en-US" b="0" i="0" smtClean="0">
                              <a:solidFill>
                                <a:schemeClr val="bg1"/>
                              </a:solidFill>
                              <a:latin typeface="Cambria Math" panose="02040503050406030204" pitchFamily="18" charset="0"/>
                              <a:ea typeface="Cambria Math" panose="02040503050406030204" pitchFamily="18" charset="0"/>
                            </a:rPr>
                            <m:t>log</m:t>
                          </m:r>
                        </m:fName>
                        <m:e>
                          <m:d>
                            <m:dPr>
                              <m:ctrlPr>
                                <a:rPr lang="en-US" b="0" i="1" smtClean="0">
                                  <a:solidFill>
                                    <a:schemeClr val="bg1"/>
                                  </a:solidFill>
                                  <a:latin typeface="Cambria Math" panose="02040503050406030204" pitchFamily="18" charset="0"/>
                                  <a:ea typeface="Cambria Math" panose="02040503050406030204" pitchFamily="18" charset="0"/>
                                </a:rPr>
                              </m:ctrlPr>
                            </m:dPr>
                            <m:e>
                              <m:f>
                                <m:fPr>
                                  <m:ctrlPr>
                                    <a:rPr lang="en-US" b="0" i="1" smtClean="0">
                                      <a:solidFill>
                                        <a:schemeClr val="bg1"/>
                                      </a:solidFill>
                                      <a:latin typeface="Cambria Math" panose="02040503050406030204" pitchFamily="18" charset="0"/>
                                      <a:ea typeface="Cambria Math" panose="02040503050406030204" pitchFamily="18" charset="0"/>
                                    </a:rPr>
                                  </m:ctrlPr>
                                </m:fPr>
                                <m:num>
                                  <m:sSup>
                                    <m:sSupPr>
                                      <m:ctrlPr>
                                        <a:rPr lang="en-US" b="0" i="1" smtClean="0">
                                          <a:solidFill>
                                            <a:schemeClr val="bg1"/>
                                          </a:solidFill>
                                          <a:latin typeface="Cambria Math" panose="02040503050406030204" pitchFamily="18" charset="0"/>
                                          <a:ea typeface="Cambria Math" panose="02040503050406030204" pitchFamily="18" charset="0"/>
                                        </a:rPr>
                                      </m:ctrlPr>
                                    </m:sSupPr>
                                    <m:e>
                                      <m:r>
                                        <a:rPr lang="en-US" b="0" i="1" smtClean="0">
                                          <a:solidFill>
                                            <a:schemeClr val="bg1"/>
                                          </a:solidFill>
                                          <a:latin typeface="Cambria Math" panose="02040503050406030204" pitchFamily="18" charset="0"/>
                                          <a:ea typeface="Cambria Math" panose="02040503050406030204" pitchFamily="18" charset="0"/>
                                        </a:rPr>
                                        <m:t>𝜆</m:t>
                                      </m:r>
                                    </m:e>
                                    <m:sup>
                                      <m:r>
                                        <a:rPr lang="en-US" b="0" i="1" smtClean="0">
                                          <a:solidFill>
                                            <a:schemeClr val="bg1"/>
                                          </a:solidFill>
                                          <a:latin typeface="Cambria Math" panose="02040503050406030204" pitchFamily="18" charset="0"/>
                                          <a:ea typeface="Cambria Math" panose="02040503050406030204" pitchFamily="18" charset="0"/>
                                        </a:rPr>
                                        <m:t>2</m:t>
                                      </m:r>
                                    </m:sup>
                                  </m:sSup>
                                </m:num>
                                <m:den>
                                  <m:r>
                                    <a:rPr lang="en-US" b="0" i="1" smtClean="0">
                                      <a:solidFill>
                                        <a:schemeClr val="bg1"/>
                                      </a:solidFill>
                                      <a:latin typeface="Cambria Math" panose="02040503050406030204" pitchFamily="18" charset="0"/>
                                      <a:ea typeface="Cambria Math" panose="02040503050406030204" pitchFamily="18" charset="0"/>
                                    </a:rPr>
                                    <m:t>𝜋</m:t>
                                  </m:r>
                                </m:den>
                              </m:f>
                            </m:e>
                          </m:d>
                        </m:e>
                      </m:func>
                      <m:r>
                        <a:rPr lang="en-US" b="0" i="1" smtClean="0">
                          <a:solidFill>
                            <a:schemeClr val="bg1"/>
                          </a:solidFill>
                          <a:latin typeface="Cambria Math" panose="02040503050406030204" pitchFamily="18" charset="0"/>
                          <a:ea typeface="Cambria Math" panose="02040503050406030204" pitchFamily="18" charset="0"/>
                        </a:rPr>
                        <m:t>+2</m:t>
                      </m:r>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𝐺</m:t>
                          </m:r>
                        </m:e>
                        <m:sub>
                          <m:r>
                            <a:rPr lang="en-US" b="0" i="1" smtClean="0">
                              <a:solidFill>
                                <a:schemeClr val="bg1"/>
                              </a:solidFill>
                              <a:latin typeface="Cambria Math" panose="02040503050406030204" pitchFamily="18" charset="0"/>
                              <a:ea typeface="Cambria Math" panose="02040503050406030204" pitchFamily="18" charset="0"/>
                            </a:rPr>
                            <m:t>𝑛𝑜𝑑𝑒</m:t>
                          </m:r>
                        </m:sub>
                      </m:sSub>
                      <m:r>
                        <a:rPr lang="en-US" i="1">
                          <a:solidFill>
                            <a:schemeClr val="bg1"/>
                          </a:solidFill>
                          <a:latin typeface="Cambria Math" panose="02040503050406030204" pitchFamily="18" charset="0"/>
                          <a:ea typeface="Cambria Math" panose="02040503050406030204" pitchFamily="18" charset="0"/>
                        </a:rPr>
                        <m:t>+</m:t>
                      </m:r>
                      <m:r>
                        <a:rPr lang="en-US" i="1">
                          <a:solidFill>
                            <a:schemeClr val="bg1"/>
                          </a:solidFill>
                          <a:latin typeface="Cambria Math" panose="02040503050406030204" pitchFamily="18" charset="0"/>
                          <a:ea typeface="Cambria Math" panose="02040503050406030204" pitchFamily="18" charset="0"/>
                        </a:rPr>
                        <m:t>𝐼𝑀</m:t>
                      </m:r>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i="1">
                              <a:solidFill>
                                <a:schemeClr val="bg1"/>
                              </a:solidFill>
                              <a:latin typeface="Cambria Math" panose="02040503050406030204" pitchFamily="18" charset="0"/>
                              <a:ea typeface="Cambria Math" panose="02040503050406030204" pitchFamily="18" charset="0"/>
                            </a:rPr>
                            <m:t>𝐿</m:t>
                          </m:r>
                        </m:e>
                        <m:sub>
                          <m:r>
                            <a:rPr lang="en-US" b="0" i="1" smtClean="0">
                              <a:solidFill>
                                <a:schemeClr val="bg1"/>
                              </a:solidFill>
                              <a:latin typeface="Cambria Math" panose="02040503050406030204" pitchFamily="18" charset="0"/>
                              <a:ea typeface="Cambria Math" panose="02040503050406030204" pitchFamily="18" charset="0"/>
                            </a:rPr>
                            <m:t>𝑈</m:t>
                          </m:r>
                        </m:sub>
                      </m:sSub>
                      <m:r>
                        <a:rPr lang="en-US" i="1">
                          <a:solidFill>
                            <a:schemeClr val="bg1"/>
                          </a:solidFill>
                          <a:latin typeface="Cambria Math" panose="02040503050406030204" pitchFamily="18" charset="0"/>
                          <a:ea typeface="Cambria Math" panose="02040503050406030204" pitchFamily="18" charset="0"/>
                        </a:rPr>
                        <m:t>−2</m:t>
                      </m:r>
                      <m:r>
                        <a:rPr lang="en-US" i="1">
                          <a:solidFill>
                            <a:schemeClr val="bg1"/>
                          </a:solidFill>
                          <a:latin typeface="Cambria Math" panose="02040503050406030204" pitchFamily="18" charset="0"/>
                          <a:ea typeface="Cambria Math" panose="02040503050406030204" pitchFamily="18" charset="0"/>
                        </a:rPr>
                        <m:t>𝑃𝐿</m:t>
                      </m:r>
                      <m:r>
                        <a:rPr lang="en-US" i="1">
                          <a:solidFill>
                            <a:schemeClr val="bg1"/>
                          </a:solidFill>
                          <a:latin typeface="Cambria Math" panose="02040503050406030204" pitchFamily="18" charset="0"/>
                          <a:ea typeface="Cambria Math" panose="02040503050406030204" pitchFamily="18" charset="0"/>
                        </a:rPr>
                        <m:t>−</m:t>
                      </m:r>
                      <m:r>
                        <a:rPr lang="en-US" i="1">
                          <a:solidFill>
                            <a:schemeClr val="bg1"/>
                          </a:solidFill>
                          <a:latin typeface="Cambria Math" panose="02040503050406030204" pitchFamily="18" charset="0"/>
                          <a:ea typeface="Cambria Math" panose="02040503050406030204" pitchFamily="18" charset="0"/>
                        </a:rPr>
                        <m:t>𝑁𝐿</m:t>
                      </m:r>
                    </m:oMath>
                  </m:oMathPara>
                </a14:m>
                <a:endParaRPr lang="en-US" dirty="0">
                  <a:solidFill>
                    <a:schemeClr val="bg1"/>
                  </a:solidFill>
                </a:endParaRPr>
              </a:p>
            </p:txBody>
          </p:sp>
        </mc:Choice>
        <mc:Fallback xmlns="">
          <p:sp>
            <p:nvSpPr>
              <p:cNvPr id="22" name="TextBox 21">
                <a:extLst>
                  <a:ext uri="{FF2B5EF4-FFF2-40B4-BE49-F238E27FC236}">
                    <a16:creationId xmlns:a16="http://schemas.microsoft.com/office/drawing/2014/main" id="{57A4EB82-7A54-443E-8B93-B3D08CF5A7BE}"/>
                  </a:ext>
                </a:extLst>
              </p:cNvPr>
              <p:cNvSpPr txBox="1">
                <a:spLocks noRot="1" noChangeAspect="1" noMove="1" noResize="1" noEditPoints="1" noAdjustHandles="1" noChangeArrowheads="1" noChangeShapeType="1" noTextEdit="1"/>
              </p:cNvSpPr>
              <p:nvPr/>
            </p:nvSpPr>
            <p:spPr>
              <a:xfrm>
                <a:off x="231553" y="1581571"/>
                <a:ext cx="4764518" cy="1175643"/>
              </a:xfrm>
              <a:prstGeom prst="rect">
                <a:avLst/>
              </a:prstGeom>
              <a:blipFill>
                <a:blip r:embed="rId5"/>
                <a:stretch>
                  <a:fillRect b="-3226"/>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D0F4D5BC-66AE-41B9-3398-BE79BCAD556C}"/>
              </a:ext>
            </a:extLst>
          </p:cNvPr>
          <p:cNvSpPr>
            <a:spLocks noGrp="1"/>
          </p:cNvSpPr>
          <p:nvPr>
            <p:ph type="title"/>
          </p:nvPr>
        </p:nvSpPr>
        <p:spPr>
          <a:xfrm>
            <a:off x="321924" y="136525"/>
            <a:ext cx="11548152" cy="765032"/>
          </a:xfrm>
        </p:spPr>
        <p:txBody>
          <a:bodyPr>
            <a:normAutofit/>
          </a:bodyPr>
          <a:lstStyle/>
          <a:p>
            <a:pPr algn="ctr"/>
            <a:r>
              <a:rPr lang="en-US" sz="4000" dirty="0">
                <a:latin typeface="Dubai" panose="020B0503030403030204" pitchFamily="34" charset="-78"/>
                <a:cs typeface="Dubai" panose="020B0503030403030204" pitchFamily="34" charset="-78"/>
              </a:rPr>
              <a:t>Theory vs Practice</a:t>
            </a:r>
          </a:p>
        </p:txBody>
      </p:sp>
      <p:sp>
        <p:nvSpPr>
          <p:cNvPr id="3" name="TextBox 2">
            <a:extLst>
              <a:ext uri="{FF2B5EF4-FFF2-40B4-BE49-F238E27FC236}">
                <a16:creationId xmlns:a16="http://schemas.microsoft.com/office/drawing/2014/main" id="{1A0E1CD7-984F-6D20-69D6-62FE96F99D6C}"/>
              </a:ext>
            </a:extLst>
          </p:cNvPr>
          <p:cNvSpPr txBox="1"/>
          <p:nvPr/>
        </p:nvSpPr>
        <p:spPr>
          <a:xfrm>
            <a:off x="477007" y="1062295"/>
            <a:ext cx="4273609" cy="461665"/>
          </a:xfrm>
          <a:prstGeom prst="rect">
            <a:avLst/>
          </a:prstGeom>
          <a:noFill/>
        </p:spPr>
        <p:txBody>
          <a:bodyPr wrap="square" rtlCol="0">
            <a:spAutoFit/>
          </a:bodyPr>
          <a:lstStyle/>
          <a:p>
            <a:pPr algn="ctr"/>
            <a:r>
              <a:rPr lang="en-US" sz="2400" b="1" dirty="0">
                <a:solidFill>
                  <a:schemeClr val="accent6">
                    <a:lumMod val="60000"/>
                    <a:lumOff val="40000"/>
                  </a:schemeClr>
                </a:solidFill>
                <a:latin typeface="Dubai" panose="020B0503030403030204" pitchFamily="34" charset="-78"/>
                <a:cs typeface="Dubai" panose="020B0503030403030204" pitchFamily="34" charset="-78"/>
              </a:rPr>
              <a:t>Analytical (Theory)</a:t>
            </a:r>
          </a:p>
        </p:txBody>
      </p:sp>
      <p:sp>
        <p:nvSpPr>
          <p:cNvPr id="4" name="TextBox 3">
            <a:extLst>
              <a:ext uri="{FF2B5EF4-FFF2-40B4-BE49-F238E27FC236}">
                <a16:creationId xmlns:a16="http://schemas.microsoft.com/office/drawing/2014/main" id="{2625C5ED-3348-2B0B-ABC5-B6DE57E41481}"/>
              </a:ext>
            </a:extLst>
          </p:cNvPr>
          <p:cNvSpPr txBox="1"/>
          <p:nvPr/>
        </p:nvSpPr>
        <p:spPr>
          <a:xfrm>
            <a:off x="420759" y="3397077"/>
            <a:ext cx="4273609" cy="461665"/>
          </a:xfrm>
          <a:prstGeom prst="rect">
            <a:avLst/>
          </a:prstGeom>
          <a:noFill/>
        </p:spPr>
        <p:txBody>
          <a:bodyPr wrap="square" rtlCol="0">
            <a:spAutoFit/>
          </a:bodyPr>
          <a:lstStyle/>
          <a:p>
            <a:pPr algn="ctr"/>
            <a:r>
              <a:rPr lang="en-US" sz="2400" b="1" dirty="0">
                <a:solidFill>
                  <a:schemeClr val="accent2">
                    <a:lumMod val="75000"/>
                  </a:schemeClr>
                </a:solidFill>
                <a:latin typeface="Dubai" panose="020B0503030403030204" pitchFamily="34" charset="-78"/>
                <a:cs typeface="Dubai" panose="020B0503030403030204" pitchFamily="34" charset="-78"/>
              </a:rPr>
              <a:t>Experimental Validation</a:t>
            </a:r>
          </a:p>
        </p:txBody>
      </p:sp>
      <p:pic>
        <p:nvPicPr>
          <p:cNvPr id="12" name="Picture 11">
            <a:extLst>
              <a:ext uri="{FF2B5EF4-FFF2-40B4-BE49-F238E27FC236}">
                <a16:creationId xmlns:a16="http://schemas.microsoft.com/office/drawing/2014/main" id="{88D32D45-AEB8-AB60-7EF8-BE5BC50A0F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8391" y="1819725"/>
            <a:ext cx="8147693" cy="4467911"/>
          </a:xfrm>
          <a:prstGeom prst="rect">
            <a:avLst/>
          </a:prstGeom>
        </p:spPr>
      </p:pic>
      <p:pic>
        <p:nvPicPr>
          <p:cNvPr id="13" name="Picture 12">
            <a:extLst>
              <a:ext uri="{FF2B5EF4-FFF2-40B4-BE49-F238E27FC236}">
                <a16:creationId xmlns:a16="http://schemas.microsoft.com/office/drawing/2014/main" id="{9AE4AAAB-4A3E-AF2C-A14A-4BDABBEAC2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8199" y="1798423"/>
            <a:ext cx="6114333" cy="3570859"/>
          </a:xfrm>
          <a:prstGeom prst="rect">
            <a:avLst/>
          </a:prstGeom>
        </p:spPr>
      </p:pic>
      <p:pic>
        <p:nvPicPr>
          <p:cNvPr id="14" name="Picture 13">
            <a:extLst>
              <a:ext uri="{FF2B5EF4-FFF2-40B4-BE49-F238E27FC236}">
                <a16:creationId xmlns:a16="http://schemas.microsoft.com/office/drawing/2014/main" id="{7081A201-5629-465B-26D1-3188677B07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5305" y="1514496"/>
            <a:ext cx="6274378" cy="3432941"/>
          </a:xfrm>
          <a:prstGeom prst="rect">
            <a:avLst/>
          </a:prstGeom>
        </p:spPr>
      </p:pic>
      <p:sp>
        <p:nvSpPr>
          <p:cNvPr id="15" name="TextBox 14">
            <a:extLst>
              <a:ext uri="{FF2B5EF4-FFF2-40B4-BE49-F238E27FC236}">
                <a16:creationId xmlns:a16="http://schemas.microsoft.com/office/drawing/2014/main" id="{80017DBD-2C3C-6F3B-9C13-BE21F770891C}"/>
              </a:ext>
            </a:extLst>
          </p:cNvPr>
          <p:cNvSpPr txBox="1"/>
          <p:nvPr/>
        </p:nvSpPr>
        <p:spPr>
          <a:xfrm>
            <a:off x="6165887" y="4303517"/>
            <a:ext cx="4332515" cy="523220"/>
          </a:xfrm>
          <a:prstGeom prst="rect">
            <a:avLst/>
          </a:prstGeom>
          <a:noFill/>
        </p:spPr>
        <p:txBody>
          <a:bodyPr wrap="square" rtlCol="0">
            <a:spAutoFit/>
          </a:bodyPr>
          <a:lstStyle/>
          <a:p>
            <a:r>
              <a:rPr lang="en-US" sz="2800" dirty="0">
                <a:solidFill>
                  <a:srgbClr val="FFC000"/>
                </a:solidFill>
                <a:latin typeface="Dubai" panose="020B0503030403030204" pitchFamily="34" charset="-78"/>
                <a:cs typeface="Dubai" panose="020B0503030403030204" pitchFamily="34" charset="-78"/>
              </a:rPr>
              <a:t>Median deviation &lt; 0.76 dB </a:t>
            </a:r>
          </a:p>
        </p:txBody>
      </p:sp>
    </p:spTree>
    <p:custDataLst>
      <p:tags r:id="rId1"/>
    </p:custDataLst>
    <p:extLst>
      <p:ext uri="{BB962C8B-B14F-4D97-AF65-F5344CB8AC3E}">
        <p14:creationId xmlns:p14="http://schemas.microsoft.com/office/powerpoint/2010/main" val="261401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1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a:extLst>
              <a:ext uri="{FF2B5EF4-FFF2-40B4-BE49-F238E27FC236}">
                <a16:creationId xmlns:a16="http://schemas.microsoft.com/office/drawing/2014/main" id="{1F1D2DED-E20D-A9C4-0946-FF3875F0BD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75349" y="3831600"/>
            <a:ext cx="4268788" cy="2837473"/>
          </a:xfrm>
          <a:prstGeom prst="rect">
            <a:avLst/>
          </a:prstGeom>
        </p:spPr>
      </p:pic>
      <p:sp>
        <p:nvSpPr>
          <p:cNvPr id="112" name="TextBox 111">
            <a:extLst>
              <a:ext uri="{FF2B5EF4-FFF2-40B4-BE49-F238E27FC236}">
                <a16:creationId xmlns:a16="http://schemas.microsoft.com/office/drawing/2014/main" id="{31CA628A-7086-A2D6-FC5D-B98FA9D0AE81}"/>
              </a:ext>
            </a:extLst>
          </p:cNvPr>
          <p:cNvSpPr txBox="1"/>
          <p:nvPr/>
        </p:nvSpPr>
        <p:spPr>
          <a:xfrm>
            <a:off x="1661989" y="4243366"/>
            <a:ext cx="471706" cy="321761"/>
          </a:xfrm>
          <a:prstGeom prst="rect">
            <a:avLst/>
          </a:prstGeom>
          <a:solidFill>
            <a:srgbClr val="FFFFFF">
              <a:alpha val="69804"/>
            </a:srgbClr>
          </a:solidFill>
        </p:spPr>
        <p:txBody>
          <a:bodyPr wrap="square" rtlCol="0">
            <a:spAutoFit/>
          </a:bodyPr>
          <a:lstStyle/>
          <a:p>
            <a:pPr algn="ctr"/>
            <a:r>
              <a:rPr lang="en-US" sz="2400" dirty="0">
                <a:latin typeface="Dubai" panose="020B0503030403030204" pitchFamily="34" charset="-78"/>
                <a:cs typeface="Dubai" panose="020B0503030403030204" pitchFamily="34" charset="-78"/>
              </a:rPr>
              <a:t>Tx</a:t>
            </a:r>
          </a:p>
        </p:txBody>
      </p:sp>
      <p:sp>
        <p:nvSpPr>
          <p:cNvPr id="113" name="TextBox 112">
            <a:extLst>
              <a:ext uri="{FF2B5EF4-FFF2-40B4-BE49-F238E27FC236}">
                <a16:creationId xmlns:a16="http://schemas.microsoft.com/office/drawing/2014/main" id="{1EB97681-BAC5-9049-40CE-67969EC81762}"/>
              </a:ext>
            </a:extLst>
          </p:cNvPr>
          <p:cNvSpPr txBox="1"/>
          <p:nvPr/>
        </p:nvSpPr>
        <p:spPr>
          <a:xfrm>
            <a:off x="1056463" y="5236665"/>
            <a:ext cx="1082294" cy="461665"/>
          </a:xfrm>
          <a:prstGeom prst="rect">
            <a:avLst/>
          </a:prstGeom>
          <a:solidFill>
            <a:srgbClr val="FFFFFF">
              <a:alpha val="69804"/>
            </a:srgbClr>
          </a:solidFill>
        </p:spPr>
        <p:txBody>
          <a:bodyPr wrap="square" rtlCol="0">
            <a:spAutoFit/>
          </a:bodyPr>
          <a:lstStyle/>
          <a:p>
            <a:pPr algn="ctr"/>
            <a:r>
              <a:rPr lang="en-US" sz="2400" dirty="0">
                <a:latin typeface="Dubai" panose="020B0503030403030204" pitchFamily="34" charset="-78"/>
                <a:cs typeface="Dubai" panose="020B0503030403030204" pitchFamily="34" charset="-78"/>
              </a:rPr>
              <a:t>Node</a:t>
            </a:r>
          </a:p>
        </p:txBody>
      </p:sp>
      <p:sp>
        <p:nvSpPr>
          <p:cNvPr id="114" name="TextBox 113">
            <a:extLst>
              <a:ext uri="{FF2B5EF4-FFF2-40B4-BE49-F238E27FC236}">
                <a16:creationId xmlns:a16="http://schemas.microsoft.com/office/drawing/2014/main" id="{4B89A9B6-84B1-9895-086C-28F46EA5BAA7}"/>
              </a:ext>
            </a:extLst>
          </p:cNvPr>
          <p:cNvSpPr txBox="1"/>
          <p:nvPr/>
        </p:nvSpPr>
        <p:spPr>
          <a:xfrm>
            <a:off x="2930618" y="4942785"/>
            <a:ext cx="1875094" cy="830997"/>
          </a:xfrm>
          <a:prstGeom prst="rect">
            <a:avLst/>
          </a:prstGeom>
          <a:solidFill>
            <a:srgbClr val="FFFFFF">
              <a:alpha val="69804"/>
            </a:srgbClr>
          </a:solidFill>
        </p:spPr>
        <p:txBody>
          <a:bodyPr wrap="square" rtlCol="0">
            <a:spAutoFit/>
          </a:bodyPr>
          <a:lstStyle/>
          <a:p>
            <a:pPr algn="ctr"/>
            <a:r>
              <a:rPr lang="en-US" sz="2400" dirty="0">
                <a:latin typeface="Dubai" panose="020B0503030403030204" pitchFamily="34" charset="-78"/>
                <a:cs typeface="Dubai" panose="020B0503030403030204" pitchFamily="34" charset="-78"/>
              </a:rPr>
              <a:t>Rx (hydrophone)</a:t>
            </a:r>
          </a:p>
        </p:txBody>
      </p:sp>
      <p:cxnSp>
        <p:nvCxnSpPr>
          <p:cNvPr id="115" name="Straight Arrow Connector 114">
            <a:extLst>
              <a:ext uri="{FF2B5EF4-FFF2-40B4-BE49-F238E27FC236}">
                <a16:creationId xmlns:a16="http://schemas.microsoft.com/office/drawing/2014/main" id="{57030935-86EC-7FE4-3B16-B998EBF840E1}"/>
              </a:ext>
            </a:extLst>
          </p:cNvPr>
          <p:cNvCxnSpPr>
            <a:cxnSpLocks/>
          </p:cNvCxnSpPr>
          <p:nvPr/>
        </p:nvCxnSpPr>
        <p:spPr>
          <a:xfrm>
            <a:off x="937376" y="6453796"/>
            <a:ext cx="3630935" cy="0"/>
          </a:xfrm>
          <a:prstGeom prst="straightConnector1">
            <a:avLst/>
          </a:prstGeom>
          <a:ln w="19050">
            <a:headEnd type="triangle"/>
            <a:tailEnd type="triangle"/>
          </a:ln>
          <a:effectLst>
            <a:glow rad="101600">
              <a:schemeClr val="bg1"/>
            </a:glow>
          </a:effectLst>
        </p:spPr>
        <p:style>
          <a:lnRef idx="1">
            <a:schemeClr val="dk1"/>
          </a:lnRef>
          <a:fillRef idx="0">
            <a:schemeClr val="dk1"/>
          </a:fillRef>
          <a:effectRef idx="0">
            <a:schemeClr val="dk1"/>
          </a:effectRef>
          <a:fontRef idx="minor">
            <a:schemeClr val="tx1"/>
          </a:fontRef>
        </p:style>
      </p:cxnSp>
      <p:sp>
        <p:nvSpPr>
          <p:cNvPr id="116" name="TextBox 115">
            <a:extLst>
              <a:ext uri="{FF2B5EF4-FFF2-40B4-BE49-F238E27FC236}">
                <a16:creationId xmlns:a16="http://schemas.microsoft.com/office/drawing/2014/main" id="{1FFE2BDC-C817-7008-157C-1FA351A0E128}"/>
              </a:ext>
            </a:extLst>
          </p:cNvPr>
          <p:cNvSpPr txBox="1"/>
          <p:nvPr/>
        </p:nvSpPr>
        <p:spPr>
          <a:xfrm>
            <a:off x="2308670" y="5971297"/>
            <a:ext cx="802144" cy="321761"/>
          </a:xfrm>
          <a:prstGeom prst="rect">
            <a:avLst/>
          </a:prstGeom>
          <a:solidFill>
            <a:srgbClr val="FFFFFF">
              <a:alpha val="69804"/>
            </a:srgbClr>
          </a:solidFill>
        </p:spPr>
        <p:txBody>
          <a:bodyPr wrap="square" rtlCol="0">
            <a:spAutoFit/>
          </a:bodyPr>
          <a:lstStyle/>
          <a:p>
            <a:pPr algn="ctr"/>
            <a:r>
              <a:rPr lang="en-US" sz="2400" dirty="0">
                <a:latin typeface="Dubai" panose="020B0503030403030204" pitchFamily="34" charset="-78"/>
                <a:cs typeface="Dubai" panose="020B0503030403030204" pitchFamily="34" charset="-78"/>
              </a:rPr>
              <a:t>1 m</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A4EB82-7A54-443E-8B93-B3D08CF5A7BE}"/>
                  </a:ext>
                </a:extLst>
              </p:cNvPr>
              <p:cNvSpPr txBox="1"/>
              <p:nvPr/>
            </p:nvSpPr>
            <p:spPr>
              <a:xfrm>
                <a:off x="231553" y="1581571"/>
                <a:ext cx="4764518" cy="11756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𝑆𝑁𝑅</m:t>
                      </m:r>
                      <m:r>
                        <a:rPr lang="en-US" b="0" i="1" smtClean="0">
                          <a:solidFill>
                            <a:schemeClr val="bg1"/>
                          </a:solidFill>
                          <a:latin typeface="Cambria Math" panose="02040503050406030204" pitchFamily="18" charset="0"/>
                        </a:rPr>
                        <m:t>=159.8+10</m:t>
                      </m:r>
                      <m:func>
                        <m:funcPr>
                          <m:ctrlPr>
                            <a:rPr lang="en-US" b="0" i="1" smtClean="0">
                              <a:solidFill>
                                <a:schemeClr val="bg1"/>
                              </a:solidFill>
                              <a:latin typeface="Cambria Math" panose="02040503050406030204" pitchFamily="18" charset="0"/>
                            </a:rPr>
                          </m:ctrlPr>
                        </m:funcPr>
                        <m:fName>
                          <m:r>
                            <m:rPr>
                              <m:sty m:val="p"/>
                            </m:rPr>
                            <a:rPr lang="en-US" b="0" i="0" smtClean="0">
                              <a:solidFill>
                                <a:schemeClr val="bg1"/>
                              </a:solidFill>
                              <a:latin typeface="Cambria Math" panose="02040503050406030204" pitchFamily="18" charset="0"/>
                            </a:rPr>
                            <m:t>log</m:t>
                          </m:r>
                        </m:fName>
                        <m:e>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𝑃</m:t>
                                  </m:r>
                                </m:e>
                                <m:sub>
                                  <m:r>
                                    <a:rPr lang="en-US" b="0" i="1" smtClean="0">
                                      <a:solidFill>
                                        <a:schemeClr val="bg1"/>
                                      </a:solidFill>
                                      <a:latin typeface="Cambria Math" panose="02040503050406030204" pitchFamily="18" charset="0"/>
                                      <a:ea typeface="Cambria Math" panose="02040503050406030204" pitchFamily="18" charset="0"/>
                                    </a:rPr>
                                    <m:t>𝑒</m:t>
                                  </m:r>
                                </m:sub>
                              </m:sSub>
                            </m:e>
                          </m:d>
                        </m:e>
                      </m:func>
                      <m:r>
                        <a:rPr lang="en-US" b="0" i="1" smtClean="0">
                          <a:solidFill>
                            <a:schemeClr val="bg1"/>
                          </a:solidFill>
                          <a:latin typeface="Cambria Math" panose="02040503050406030204" pitchFamily="18" charset="0"/>
                          <a:ea typeface="Cambria Math" panose="02040503050406030204" pitchFamily="18" charset="0"/>
                        </a:rPr>
                        <m:t>+</m:t>
                      </m:r>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𝐺</m:t>
                          </m:r>
                        </m:e>
                        <m:sub>
                          <m:r>
                            <a:rPr lang="en-US" b="0" i="1" smtClean="0">
                              <a:solidFill>
                                <a:schemeClr val="bg1"/>
                              </a:solidFill>
                              <a:latin typeface="Cambria Math" panose="02040503050406030204" pitchFamily="18" charset="0"/>
                              <a:ea typeface="Cambria Math" panose="02040503050406030204" pitchFamily="18" charset="0"/>
                            </a:rPr>
                            <m:t>𝑇𝑥</m:t>
                          </m:r>
                        </m:sub>
                      </m:sSub>
                      <m:r>
                        <a:rPr lang="en-US" b="0" i="1" smtClean="0">
                          <a:solidFill>
                            <a:schemeClr val="bg1"/>
                          </a:solidFill>
                          <a:latin typeface="Cambria Math" panose="02040503050406030204" pitchFamily="18" charset="0"/>
                          <a:ea typeface="Cambria Math" panose="02040503050406030204" pitchFamily="18" charset="0"/>
                        </a:rPr>
                        <m:t>+10</m:t>
                      </m:r>
                      <m:func>
                        <m:funcPr>
                          <m:ctrlPr>
                            <a:rPr lang="en-US" b="0" i="1" smtClean="0">
                              <a:solidFill>
                                <a:schemeClr val="bg1"/>
                              </a:solidFill>
                              <a:latin typeface="Cambria Math" panose="02040503050406030204" pitchFamily="18" charset="0"/>
                              <a:ea typeface="Cambria Math" panose="02040503050406030204" pitchFamily="18" charset="0"/>
                            </a:rPr>
                          </m:ctrlPr>
                        </m:funcPr>
                        <m:fName>
                          <m:r>
                            <m:rPr>
                              <m:sty m:val="p"/>
                            </m:rPr>
                            <a:rPr lang="en-US" b="0" i="0" smtClean="0">
                              <a:solidFill>
                                <a:schemeClr val="bg1"/>
                              </a:solidFill>
                              <a:latin typeface="Cambria Math" panose="02040503050406030204" pitchFamily="18" charset="0"/>
                              <a:ea typeface="Cambria Math" panose="02040503050406030204" pitchFamily="18" charset="0"/>
                            </a:rPr>
                            <m:t>log</m:t>
                          </m:r>
                        </m:fName>
                        <m:e>
                          <m:d>
                            <m:dPr>
                              <m:ctrlPr>
                                <a:rPr lang="en-US" b="0" i="1" smtClean="0">
                                  <a:solidFill>
                                    <a:schemeClr val="bg1"/>
                                  </a:solidFill>
                                  <a:latin typeface="Cambria Math" panose="02040503050406030204" pitchFamily="18" charset="0"/>
                                  <a:ea typeface="Cambria Math" panose="02040503050406030204" pitchFamily="18" charset="0"/>
                                </a:rPr>
                              </m:ctrlPr>
                            </m:dPr>
                            <m:e>
                              <m:f>
                                <m:fPr>
                                  <m:ctrlPr>
                                    <a:rPr lang="en-US" b="0" i="1" smtClean="0">
                                      <a:solidFill>
                                        <a:schemeClr val="bg1"/>
                                      </a:solidFill>
                                      <a:latin typeface="Cambria Math" panose="02040503050406030204" pitchFamily="18" charset="0"/>
                                      <a:ea typeface="Cambria Math" panose="02040503050406030204" pitchFamily="18" charset="0"/>
                                    </a:rPr>
                                  </m:ctrlPr>
                                </m:fPr>
                                <m:num>
                                  <m:sSup>
                                    <m:sSupPr>
                                      <m:ctrlPr>
                                        <a:rPr lang="en-US" b="0" i="1" smtClean="0">
                                          <a:solidFill>
                                            <a:schemeClr val="bg1"/>
                                          </a:solidFill>
                                          <a:latin typeface="Cambria Math" panose="02040503050406030204" pitchFamily="18" charset="0"/>
                                          <a:ea typeface="Cambria Math" panose="02040503050406030204" pitchFamily="18" charset="0"/>
                                        </a:rPr>
                                      </m:ctrlPr>
                                    </m:sSupPr>
                                    <m:e>
                                      <m:r>
                                        <a:rPr lang="en-US" b="0" i="1" smtClean="0">
                                          <a:solidFill>
                                            <a:schemeClr val="bg1"/>
                                          </a:solidFill>
                                          <a:latin typeface="Cambria Math" panose="02040503050406030204" pitchFamily="18" charset="0"/>
                                          <a:ea typeface="Cambria Math" panose="02040503050406030204" pitchFamily="18" charset="0"/>
                                        </a:rPr>
                                        <m:t>𝜆</m:t>
                                      </m:r>
                                    </m:e>
                                    <m:sup>
                                      <m:r>
                                        <a:rPr lang="en-US" b="0" i="1" smtClean="0">
                                          <a:solidFill>
                                            <a:schemeClr val="bg1"/>
                                          </a:solidFill>
                                          <a:latin typeface="Cambria Math" panose="02040503050406030204" pitchFamily="18" charset="0"/>
                                          <a:ea typeface="Cambria Math" panose="02040503050406030204" pitchFamily="18" charset="0"/>
                                        </a:rPr>
                                        <m:t>2</m:t>
                                      </m:r>
                                    </m:sup>
                                  </m:sSup>
                                </m:num>
                                <m:den>
                                  <m:r>
                                    <a:rPr lang="en-US" b="0" i="1" smtClean="0">
                                      <a:solidFill>
                                        <a:schemeClr val="bg1"/>
                                      </a:solidFill>
                                      <a:latin typeface="Cambria Math" panose="02040503050406030204" pitchFamily="18" charset="0"/>
                                      <a:ea typeface="Cambria Math" panose="02040503050406030204" pitchFamily="18" charset="0"/>
                                    </a:rPr>
                                    <m:t>𝜋</m:t>
                                  </m:r>
                                </m:den>
                              </m:f>
                            </m:e>
                          </m:d>
                        </m:e>
                      </m:func>
                      <m:r>
                        <a:rPr lang="en-US" b="0" i="1" smtClean="0">
                          <a:solidFill>
                            <a:schemeClr val="bg1"/>
                          </a:solidFill>
                          <a:latin typeface="Cambria Math" panose="02040503050406030204" pitchFamily="18" charset="0"/>
                          <a:ea typeface="Cambria Math" panose="02040503050406030204" pitchFamily="18" charset="0"/>
                        </a:rPr>
                        <m:t>+2</m:t>
                      </m:r>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𝐺</m:t>
                          </m:r>
                        </m:e>
                        <m:sub>
                          <m:r>
                            <a:rPr lang="en-US" b="0" i="1" smtClean="0">
                              <a:solidFill>
                                <a:schemeClr val="bg1"/>
                              </a:solidFill>
                              <a:latin typeface="Cambria Math" panose="02040503050406030204" pitchFamily="18" charset="0"/>
                              <a:ea typeface="Cambria Math" panose="02040503050406030204" pitchFamily="18" charset="0"/>
                            </a:rPr>
                            <m:t>𝑛𝑜𝑑𝑒</m:t>
                          </m:r>
                        </m:sub>
                      </m:sSub>
                      <m:r>
                        <a:rPr lang="en-US" i="1">
                          <a:solidFill>
                            <a:schemeClr val="bg1"/>
                          </a:solidFill>
                          <a:latin typeface="Cambria Math" panose="02040503050406030204" pitchFamily="18" charset="0"/>
                          <a:ea typeface="Cambria Math" panose="02040503050406030204" pitchFamily="18" charset="0"/>
                        </a:rPr>
                        <m:t>+</m:t>
                      </m:r>
                      <m:r>
                        <a:rPr lang="en-US" i="1">
                          <a:solidFill>
                            <a:schemeClr val="bg1"/>
                          </a:solidFill>
                          <a:latin typeface="Cambria Math" panose="02040503050406030204" pitchFamily="18" charset="0"/>
                          <a:ea typeface="Cambria Math" panose="02040503050406030204" pitchFamily="18" charset="0"/>
                        </a:rPr>
                        <m:t>𝐼𝑀</m:t>
                      </m:r>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i="1">
                              <a:solidFill>
                                <a:schemeClr val="bg1"/>
                              </a:solidFill>
                              <a:latin typeface="Cambria Math" panose="02040503050406030204" pitchFamily="18" charset="0"/>
                              <a:ea typeface="Cambria Math" panose="02040503050406030204" pitchFamily="18" charset="0"/>
                            </a:rPr>
                            <m:t>𝐿</m:t>
                          </m:r>
                        </m:e>
                        <m:sub>
                          <m:r>
                            <a:rPr lang="en-US" b="0" i="1" smtClean="0">
                              <a:solidFill>
                                <a:schemeClr val="bg1"/>
                              </a:solidFill>
                              <a:latin typeface="Cambria Math" panose="02040503050406030204" pitchFamily="18" charset="0"/>
                              <a:ea typeface="Cambria Math" panose="02040503050406030204" pitchFamily="18" charset="0"/>
                            </a:rPr>
                            <m:t>𝑈</m:t>
                          </m:r>
                        </m:sub>
                      </m:sSub>
                      <m:r>
                        <a:rPr lang="en-US" i="1">
                          <a:solidFill>
                            <a:schemeClr val="bg1"/>
                          </a:solidFill>
                          <a:latin typeface="Cambria Math" panose="02040503050406030204" pitchFamily="18" charset="0"/>
                          <a:ea typeface="Cambria Math" panose="02040503050406030204" pitchFamily="18" charset="0"/>
                        </a:rPr>
                        <m:t>−2</m:t>
                      </m:r>
                      <m:r>
                        <a:rPr lang="en-US" i="1">
                          <a:solidFill>
                            <a:schemeClr val="bg1"/>
                          </a:solidFill>
                          <a:latin typeface="Cambria Math" panose="02040503050406030204" pitchFamily="18" charset="0"/>
                          <a:ea typeface="Cambria Math" panose="02040503050406030204" pitchFamily="18" charset="0"/>
                        </a:rPr>
                        <m:t>𝑃𝐿</m:t>
                      </m:r>
                      <m:r>
                        <a:rPr lang="en-US" i="1">
                          <a:solidFill>
                            <a:schemeClr val="bg1"/>
                          </a:solidFill>
                          <a:latin typeface="Cambria Math" panose="02040503050406030204" pitchFamily="18" charset="0"/>
                          <a:ea typeface="Cambria Math" panose="02040503050406030204" pitchFamily="18" charset="0"/>
                        </a:rPr>
                        <m:t>−</m:t>
                      </m:r>
                      <m:r>
                        <a:rPr lang="en-US" i="1">
                          <a:solidFill>
                            <a:schemeClr val="bg1"/>
                          </a:solidFill>
                          <a:latin typeface="Cambria Math" panose="02040503050406030204" pitchFamily="18" charset="0"/>
                          <a:ea typeface="Cambria Math" panose="02040503050406030204" pitchFamily="18" charset="0"/>
                        </a:rPr>
                        <m:t>𝑁𝐿</m:t>
                      </m:r>
                    </m:oMath>
                  </m:oMathPara>
                </a14:m>
                <a:endParaRPr lang="en-US" dirty="0">
                  <a:solidFill>
                    <a:schemeClr val="bg1"/>
                  </a:solidFill>
                </a:endParaRPr>
              </a:p>
            </p:txBody>
          </p:sp>
        </mc:Choice>
        <mc:Fallback xmlns="">
          <p:sp>
            <p:nvSpPr>
              <p:cNvPr id="22" name="TextBox 21">
                <a:extLst>
                  <a:ext uri="{FF2B5EF4-FFF2-40B4-BE49-F238E27FC236}">
                    <a16:creationId xmlns:a16="http://schemas.microsoft.com/office/drawing/2014/main" id="{57A4EB82-7A54-443E-8B93-B3D08CF5A7BE}"/>
                  </a:ext>
                </a:extLst>
              </p:cNvPr>
              <p:cNvSpPr txBox="1">
                <a:spLocks noRot="1" noChangeAspect="1" noMove="1" noResize="1" noEditPoints="1" noAdjustHandles="1" noChangeArrowheads="1" noChangeShapeType="1" noTextEdit="1"/>
              </p:cNvSpPr>
              <p:nvPr/>
            </p:nvSpPr>
            <p:spPr>
              <a:xfrm>
                <a:off x="231553" y="1581571"/>
                <a:ext cx="4764518" cy="1175643"/>
              </a:xfrm>
              <a:prstGeom prst="rect">
                <a:avLst/>
              </a:prstGeom>
              <a:blipFill>
                <a:blip r:embed="rId5"/>
                <a:stretch>
                  <a:fillRect b="-3226"/>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D0F4D5BC-66AE-41B9-3398-BE79BCAD556C}"/>
              </a:ext>
            </a:extLst>
          </p:cNvPr>
          <p:cNvSpPr>
            <a:spLocks noGrp="1"/>
          </p:cNvSpPr>
          <p:nvPr>
            <p:ph type="title"/>
          </p:nvPr>
        </p:nvSpPr>
        <p:spPr>
          <a:xfrm>
            <a:off x="321924" y="136525"/>
            <a:ext cx="11548152" cy="765032"/>
          </a:xfrm>
        </p:spPr>
        <p:txBody>
          <a:bodyPr>
            <a:normAutofit/>
          </a:bodyPr>
          <a:lstStyle/>
          <a:p>
            <a:pPr algn="ctr"/>
            <a:r>
              <a:rPr lang="en-US" sz="4000" dirty="0">
                <a:latin typeface="Dubai" panose="020B0503030403030204" pitchFamily="34" charset="-78"/>
                <a:cs typeface="Dubai" panose="020B0503030403030204" pitchFamily="34" charset="-78"/>
              </a:rPr>
              <a:t>Theory vs Practice</a:t>
            </a:r>
          </a:p>
        </p:txBody>
      </p:sp>
      <p:sp>
        <p:nvSpPr>
          <p:cNvPr id="3" name="TextBox 2">
            <a:extLst>
              <a:ext uri="{FF2B5EF4-FFF2-40B4-BE49-F238E27FC236}">
                <a16:creationId xmlns:a16="http://schemas.microsoft.com/office/drawing/2014/main" id="{1A0E1CD7-984F-6D20-69D6-62FE96F99D6C}"/>
              </a:ext>
            </a:extLst>
          </p:cNvPr>
          <p:cNvSpPr txBox="1"/>
          <p:nvPr/>
        </p:nvSpPr>
        <p:spPr>
          <a:xfrm>
            <a:off x="477007" y="1062295"/>
            <a:ext cx="4273609" cy="461665"/>
          </a:xfrm>
          <a:prstGeom prst="rect">
            <a:avLst/>
          </a:prstGeom>
          <a:noFill/>
        </p:spPr>
        <p:txBody>
          <a:bodyPr wrap="square" rtlCol="0">
            <a:spAutoFit/>
          </a:bodyPr>
          <a:lstStyle/>
          <a:p>
            <a:pPr algn="ctr"/>
            <a:r>
              <a:rPr lang="en-US" sz="2400" b="1" dirty="0">
                <a:solidFill>
                  <a:schemeClr val="accent6">
                    <a:lumMod val="60000"/>
                    <a:lumOff val="40000"/>
                  </a:schemeClr>
                </a:solidFill>
                <a:latin typeface="Dubai" panose="020B0503030403030204" pitchFamily="34" charset="-78"/>
                <a:cs typeface="Dubai" panose="020B0503030403030204" pitchFamily="34" charset="-78"/>
              </a:rPr>
              <a:t>Analytical (Theory)</a:t>
            </a:r>
          </a:p>
        </p:txBody>
      </p:sp>
      <p:sp>
        <p:nvSpPr>
          <p:cNvPr id="4" name="TextBox 3">
            <a:extLst>
              <a:ext uri="{FF2B5EF4-FFF2-40B4-BE49-F238E27FC236}">
                <a16:creationId xmlns:a16="http://schemas.microsoft.com/office/drawing/2014/main" id="{2625C5ED-3348-2B0B-ABC5-B6DE57E41481}"/>
              </a:ext>
            </a:extLst>
          </p:cNvPr>
          <p:cNvSpPr txBox="1"/>
          <p:nvPr/>
        </p:nvSpPr>
        <p:spPr>
          <a:xfrm>
            <a:off x="420759" y="3397077"/>
            <a:ext cx="4273609" cy="461665"/>
          </a:xfrm>
          <a:prstGeom prst="rect">
            <a:avLst/>
          </a:prstGeom>
          <a:noFill/>
        </p:spPr>
        <p:txBody>
          <a:bodyPr wrap="square" rtlCol="0">
            <a:spAutoFit/>
          </a:bodyPr>
          <a:lstStyle/>
          <a:p>
            <a:pPr algn="ctr"/>
            <a:r>
              <a:rPr lang="en-US" sz="2400" b="1" dirty="0">
                <a:solidFill>
                  <a:schemeClr val="accent2">
                    <a:lumMod val="75000"/>
                  </a:schemeClr>
                </a:solidFill>
                <a:latin typeface="Dubai" panose="020B0503030403030204" pitchFamily="34" charset="-78"/>
                <a:cs typeface="Dubai" panose="020B0503030403030204" pitchFamily="34" charset="-78"/>
              </a:rPr>
              <a:t>Experimental Validation</a:t>
            </a:r>
          </a:p>
        </p:txBody>
      </p:sp>
      <p:pic>
        <p:nvPicPr>
          <p:cNvPr id="12" name="Picture 11">
            <a:extLst>
              <a:ext uri="{FF2B5EF4-FFF2-40B4-BE49-F238E27FC236}">
                <a16:creationId xmlns:a16="http://schemas.microsoft.com/office/drawing/2014/main" id="{88D32D45-AEB8-AB60-7EF8-BE5BC50A0F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694" y="794124"/>
            <a:ext cx="4764518" cy="2612696"/>
          </a:xfrm>
          <a:prstGeom prst="rect">
            <a:avLst/>
          </a:prstGeom>
        </p:spPr>
      </p:pic>
      <p:pic>
        <p:nvPicPr>
          <p:cNvPr id="13" name="Picture 12">
            <a:extLst>
              <a:ext uri="{FF2B5EF4-FFF2-40B4-BE49-F238E27FC236}">
                <a16:creationId xmlns:a16="http://schemas.microsoft.com/office/drawing/2014/main" id="{9AE4AAAB-4A3E-AF2C-A14A-4BDABBEAC2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4889" y="779000"/>
            <a:ext cx="3575472" cy="2088127"/>
          </a:xfrm>
          <a:prstGeom prst="rect">
            <a:avLst/>
          </a:prstGeom>
        </p:spPr>
      </p:pic>
      <p:pic>
        <p:nvPicPr>
          <p:cNvPr id="14" name="Picture 13">
            <a:extLst>
              <a:ext uri="{FF2B5EF4-FFF2-40B4-BE49-F238E27FC236}">
                <a16:creationId xmlns:a16="http://schemas.microsoft.com/office/drawing/2014/main" id="{7081A201-5629-465B-26D1-3188677B07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83738" y="612454"/>
            <a:ext cx="3669062" cy="2007477"/>
          </a:xfrm>
          <a:prstGeom prst="rect">
            <a:avLst/>
          </a:prstGeom>
        </p:spPr>
      </p:pic>
      <p:pic>
        <p:nvPicPr>
          <p:cNvPr id="16" name="Picture 15">
            <a:extLst>
              <a:ext uri="{FF2B5EF4-FFF2-40B4-BE49-F238E27FC236}">
                <a16:creationId xmlns:a16="http://schemas.microsoft.com/office/drawing/2014/main" id="{2A8C109B-9593-454E-8E01-D3510AF551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7063" y="3383555"/>
            <a:ext cx="5035785" cy="2720676"/>
          </a:xfrm>
          <a:prstGeom prst="rect">
            <a:avLst/>
          </a:prstGeom>
        </p:spPr>
      </p:pic>
      <p:pic>
        <p:nvPicPr>
          <p:cNvPr id="17" name="Picture 16">
            <a:extLst>
              <a:ext uri="{FF2B5EF4-FFF2-40B4-BE49-F238E27FC236}">
                <a16:creationId xmlns:a16="http://schemas.microsoft.com/office/drawing/2014/main" id="{05FE33C1-D20C-417D-BCB5-33FBA71405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78859" y="3846450"/>
            <a:ext cx="4823674" cy="2426634"/>
          </a:xfrm>
          <a:prstGeom prst="rect">
            <a:avLst/>
          </a:prstGeom>
        </p:spPr>
      </p:pic>
      <p:pic>
        <p:nvPicPr>
          <p:cNvPr id="18" name="Picture 17">
            <a:extLst>
              <a:ext uri="{FF2B5EF4-FFF2-40B4-BE49-F238E27FC236}">
                <a16:creationId xmlns:a16="http://schemas.microsoft.com/office/drawing/2014/main" id="{7334ED54-F51B-4104-9BF6-191E9DC9F09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71742" y="3371469"/>
            <a:ext cx="5733536" cy="3408670"/>
          </a:xfrm>
          <a:prstGeom prst="rect">
            <a:avLst/>
          </a:prstGeom>
        </p:spPr>
      </p:pic>
    </p:spTree>
    <p:custDataLst>
      <p:tags r:id="rId1"/>
    </p:custDataLst>
    <p:extLst>
      <p:ext uri="{BB962C8B-B14F-4D97-AF65-F5344CB8AC3E}">
        <p14:creationId xmlns:p14="http://schemas.microsoft.com/office/powerpoint/2010/main" val="418785230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4|1.9|3.8|9.5|12.6"/>
</p:tagLst>
</file>

<file path=ppt/tags/tag2.xml><?xml version="1.0" encoding="utf-8"?>
<p:tagLst xmlns:a="http://schemas.openxmlformats.org/drawingml/2006/main" xmlns:r="http://schemas.openxmlformats.org/officeDocument/2006/relationships" xmlns:p="http://schemas.openxmlformats.org/presentationml/2006/main">
  <p:tag name="TIMING" val="|4|20.2|7.7|0.7|2.4|6.5|1.3|6.5"/>
</p:tagLst>
</file>

<file path=ppt/tags/tag3.xml><?xml version="1.0" encoding="utf-8"?>
<p:tagLst xmlns:a="http://schemas.openxmlformats.org/drawingml/2006/main" xmlns:r="http://schemas.openxmlformats.org/officeDocument/2006/relationships" xmlns:p="http://schemas.openxmlformats.org/presentationml/2006/main">
  <p:tag name="TIMING" val="|4|20.2|7.7|0.7|2.4|6.5|1.3|6.5"/>
</p:tagLst>
</file>

<file path=ppt/tags/tag4.xml><?xml version="1.0" encoding="utf-8"?>
<p:tagLst xmlns:a="http://schemas.openxmlformats.org/drawingml/2006/main" xmlns:r="http://schemas.openxmlformats.org/officeDocument/2006/relationships" xmlns:p="http://schemas.openxmlformats.org/presentationml/2006/main">
  <p:tag name="TIMING" val="|4|20.2|7.7|0.7|2.4|6.5|1.3|6.5"/>
</p:tagLst>
</file>

<file path=ppt/tags/tag5.xml><?xml version="1.0" encoding="utf-8"?>
<p:tagLst xmlns:a="http://schemas.openxmlformats.org/drawingml/2006/main" xmlns:r="http://schemas.openxmlformats.org/officeDocument/2006/relationships" xmlns:p="http://schemas.openxmlformats.org/presentationml/2006/main">
  <p:tag name="TIMING" val="|4|20.2|7.7|0.7|2.4|6.5|1.3|6.5"/>
</p:tagLst>
</file>

<file path=ppt/tags/tag6.xml><?xml version="1.0" encoding="utf-8"?>
<p:tagLst xmlns:a="http://schemas.openxmlformats.org/drawingml/2006/main" xmlns:r="http://schemas.openxmlformats.org/officeDocument/2006/relationships" xmlns:p="http://schemas.openxmlformats.org/presentationml/2006/main">
  <p:tag name="TIMING" val="|0.9|5.7|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B2B6E276455E4FB0185AFAA21A46BC" ma:contentTypeVersion="4" ma:contentTypeDescription="Create a new document." ma:contentTypeScope="" ma:versionID="77ce988865976a10a7b79057fabc5eef">
  <xsd:schema xmlns:xsd="http://www.w3.org/2001/XMLSchema" xmlns:xs="http://www.w3.org/2001/XMLSchema" xmlns:p="http://schemas.microsoft.com/office/2006/metadata/properties" xmlns:ns3="554a2dbf-6b79-4818-a494-e2c143685886" targetNamespace="http://schemas.microsoft.com/office/2006/metadata/properties" ma:root="true" ma:fieldsID="23e69d269043c08aa10c9ac0c5c9a14a" ns3:_="">
    <xsd:import namespace="554a2dbf-6b79-4818-a494-e2c1436858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a2dbf-6b79-4818-a494-e2c1436858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5018BD-AACB-4C6F-8A2E-6C65B664E39A}">
  <ds:schemaRefs>
    <ds:schemaRef ds:uri="http://schemas.microsoft.com/sharepoint/v3/contenttype/forms"/>
  </ds:schemaRefs>
</ds:datastoreItem>
</file>

<file path=customXml/itemProps2.xml><?xml version="1.0" encoding="utf-8"?>
<ds:datastoreItem xmlns:ds="http://schemas.openxmlformats.org/officeDocument/2006/customXml" ds:itemID="{F57A785F-5B1A-4772-B024-26A4269C22B7}">
  <ds:schemaRefs>
    <ds:schemaRef ds:uri="554a2dbf-6b79-4818-a494-e2c1436858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056C0C5-4235-496E-97F7-F0B89522ADB2}">
  <ds:schemaRefs>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http://www.w3.org/XML/1998/namespace"/>
    <ds:schemaRef ds:uri="http://schemas.microsoft.com/office/infopath/2007/PartnerControls"/>
    <ds:schemaRef ds:uri="554a2dbf-6b79-4818-a494-e2c14368588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45241</TotalTime>
  <Words>2984</Words>
  <Application>Microsoft Office PowerPoint</Application>
  <PresentationFormat>Widescreen</PresentationFormat>
  <Paragraphs>200</Paragraphs>
  <Slides>18</Slides>
  <Notes>18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等线</vt:lpstr>
      <vt:lpstr>Arial</vt:lpstr>
      <vt:lpstr>Calibri</vt:lpstr>
      <vt:lpstr>Calibri Light</vt:lpstr>
      <vt:lpstr>Cambria Math</vt:lpstr>
      <vt:lpstr>Dubai</vt:lpstr>
      <vt:lpstr>Helvetica</vt:lpstr>
      <vt:lpstr>Office Theme</vt:lpstr>
      <vt:lpstr>The Underwater Backscatter Channel: Theory, Link Budget, and Experimental Validation</vt:lpstr>
      <vt:lpstr>This Work is Motivated by Climate Change</vt:lpstr>
      <vt:lpstr>Traditional Acoustic Communication</vt:lpstr>
      <vt:lpstr>PowerPoint Presentation</vt:lpstr>
      <vt:lpstr>End-to-End Link Budget Model</vt:lpstr>
      <vt:lpstr>End-to-End Link Budget Model</vt:lpstr>
      <vt:lpstr>Theory vs Practice</vt:lpstr>
      <vt:lpstr>Theory vs Practice</vt:lpstr>
      <vt:lpstr>Theory vs Practice</vt:lpstr>
      <vt:lpstr>PowerPoint Presentation</vt:lpstr>
      <vt:lpstr>Traditional Acoustic Communication</vt:lpstr>
      <vt:lpstr>PowerPoint Presentation</vt:lpstr>
      <vt:lpstr>PowerPoint Presentation</vt:lpstr>
      <vt:lpstr>End-to-End SNR</vt:lpstr>
      <vt:lpstr>End-to-End SNR</vt:lpstr>
      <vt:lpstr>PowerPoint Presentation</vt:lpstr>
      <vt:lpstr>Link-Budget Tool</vt:lpstr>
      <vt:lpstr>End-to-End Link Budget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Waleed Akbar</dc:creator>
  <cp:lastModifiedBy>Waleed Akbar</cp:lastModifiedBy>
  <cp:revision>240</cp:revision>
  <dcterms:created xsi:type="dcterms:W3CDTF">2022-10-20T22:38:52Z</dcterms:created>
  <dcterms:modified xsi:type="dcterms:W3CDTF">2023-10-06T22:18:38Z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0x0101004CB2B6E276455E4FB0185AFAA21A46BC</vt:lpwstr>
  </property>
</Properties>
</file>