
<file path=[Content_Types].xml><?xml version="1.0" encoding="utf-8"?>
<Types xmlns="http://schemas.openxmlformats.org/package/2006/content-types">
  <Default Extension="fntdata" ContentType="application/x-fontdata"/>
  <Default Extension="gif" ContentType="image/gi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2"/>
  </p:notesMasterIdLst>
  <p:sldIdLst>
    <p:sldId id="256" r:id="rId2"/>
    <p:sldId id="257" r:id="rId3"/>
    <p:sldId id="280" r:id="rId4"/>
    <p:sldId id="281" r:id="rId5"/>
    <p:sldId id="283" r:id="rId6"/>
    <p:sldId id="286" r:id="rId7"/>
    <p:sldId id="300" r:id="rId8"/>
    <p:sldId id="287" r:id="rId9"/>
    <p:sldId id="290" r:id="rId10"/>
    <p:sldId id="291" r:id="rId11"/>
    <p:sldId id="259" r:id="rId12"/>
    <p:sldId id="260" r:id="rId13"/>
    <p:sldId id="292" r:id="rId14"/>
    <p:sldId id="293" r:id="rId15"/>
    <p:sldId id="294" r:id="rId16"/>
    <p:sldId id="295" r:id="rId17"/>
    <p:sldId id="296" r:id="rId18"/>
    <p:sldId id="301" r:id="rId19"/>
    <p:sldId id="302" r:id="rId20"/>
    <p:sldId id="303" r:id="rId21"/>
  </p:sldIdLst>
  <p:sldSz cx="9144000" cy="5143500" type="screen16x9"/>
  <p:notesSz cx="6858000" cy="9144000"/>
  <p:embeddedFontLst>
    <p:embeddedFont>
      <p:font typeface="Google Sans" pitchFamily="2" charset="0"/>
      <p:regular r:id="rId23"/>
      <p:bold r:id="rId24"/>
      <p:italic r:id="rId25"/>
      <p:boldItalic r:id="rId26"/>
    </p:embeddedFont>
    <p:embeddedFont>
      <p:font typeface="Montserrat" pitchFamily="2" charset="77"/>
      <p:regular r:id="rId27"/>
      <p:bold r:id="rId28"/>
      <p:italic r:id="rId29"/>
      <p:boldItalic r:id="rId30"/>
    </p:embeddedFont>
    <p:embeddedFont>
      <p:font typeface="Montserrat Medium" panose="020F0502020204030204" pitchFamily="34" charset="0"/>
      <p:regular r:id="rId31"/>
      <p:bold r:id="rId32"/>
      <p:italic r:id="rId33"/>
      <p:boldItalic r:id="rId34"/>
    </p:embeddedFont>
    <p:embeddedFont>
      <p:font typeface="Roboto"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04"/>
    <p:restoredTop sz="79012"/>
  </p:normalViewPr>
  <p:slideViewPr>
    <p:cSldViewPr snapToGrid="0">
      <p:cViewPr varScale="1">
        <p:scale>
          <a:sx n="132" d="100"/>
          <a:sy n="132" d="100"/>
        </p:scale>
        <p:origin x="132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764e831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4764e831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Last</a:t>
            </a:r>
            <a:r>
              <a:rPr lang="zh-CN" altLang="en-US" dirty="0"/>
              <a:t> </a:t>
            </a:r>
            <a:r>
              <a:rPr lang="en-US" altLang="zh-CN" dirty="0"/>
              <a:t>but</a:t>
            </a:r>
            <a:r>
              <a:rPr lang="zh-CN" altLang="en-US" dirty="0"/>
              <a:t> </a:t>
            </a:r>
            <a:r>
              <a:rPr lang="en-US" altLang="zh-CN" dirty="0"/>
              <a:t>not</a:t>
            </a:r>
            <a:r>
              <a:rPr lang="zh-CN" altLang="en-US" dirty="0"/>
              <a:t> </a:t>
            </a:r>
            <a:r>
              <a:rPr lang="en-US" altLang="zh-CN" dirty="0"/>
              <a:t>the</a:t>
            </a:r>
            <a:r>
              <a:rPr lang="zh-CN" altLang="en-US" dirty="0"/>
              <a:t> </a:t>
            </a:r>
            <a:r>
              <a:rPr lang="en-US" altLang="zh-CN" dirty="0"/>
              <a:t>least,</a:t>
            </a:r>
            <a:r>
              <a:rPr lang="zh-CN" altLang="en-US" dirty="0"/>
              <a:t> </a:t>
            </a:r>
            <a:r>
              <a:rPr lang="en-US" altLang="zh-CN" dirty="0"/>
              <a:t>this</a:t>
            </a:r>
            <a:r>
              <a:rPr lang="zh-CN" altLang="en-US" dirty="0"/>
              <a:t> </a:t>
            </a:r>
            <a:r>
              <a:rPr lang="en-US" altLang="zh-CN" dirty="0"/>
              <a:t>passive</a:t>
            </a:r>
            <a:r>
              <a:rPr lang="zh-CN" altLang="en-US" dirty="0"/>
              <a:t> </a:t>
            </a:r>
            <a:r>
              <a:rPr lang="en-US" altLang="zh-CN" dirty="0"/>
              <a:t>sensing</a:t>
            </a:r>
            <a:r>
              <a:rPr lang="zh-CN" altLang="en-US" dirty="0"/>
              <a:t> </a:t>
            </a:r>
            <a:r>
              <a:rPr lang="en-US" altLang="zh-CN" dirty="0"/>
              <a:t>approach</a:t>
            </a:r>
            <a:r>
              <a:rPr lang="zh-CN" altLang="en-US" dirty="0"/>
              <a:t> </a:t>
            </a:r>
            <a:r>
              <a:rPr lang="en-US" altLang="zh-CN" dirty="0"/>
              <a:t>still</a:t>
            </a:r>
            <a:r>
              <a:rPr lang="zh-CN" altLang="en-US" dirty="0"/>
              <a:t> </a:t>
            </a:r>
            <a:r>
              <a:rPr lang="en-US" altLang="zh-CN" dirty="0"/>
              <a:t>suffers</a:t>
            </a:r>
            <a:r>
              <a:rPr lang="zh-CN" altLang="en-US" dirty="0"/>
              <a:t> </a:t>
            </a:r>
            <a:r>
              <a:rPr lang="en-US" altLang="zh-CN" dirty="0"/>
              <a:t>from</a:t>
            </a:r>
            <a:r>
              <a:rPr lang="zh-CN" altLang="en-US" dirty="0"/>
              <a:t> </a:t>
            </a:r>
            <a:r>
              <a:rPr lang="en-US" altLang="zh-CN" dirty="0"/>
              <a:t>music</a:t>
            </a:r>
            <a:r>
              <a:rPr lang="zh-CN" altLang="en-US" dirty="0"/>
              <a:t> </a:t>
            </a:r>
            <a:r>
              <a:rPr lang="en-US" altLang="zh-CN" dirty="0"/>
              <a:t>interference.</a:t>
            </a:r>
            <a:r>
              <a:rPr lang="zh-CN" altLang="en-US" dirty="0"/>
              <a:t> </a:t>
            </a:r>
            <a:r>
              <a:rPr lang="en-US" altLang="zh-CN" dirty="0"/>
              <a:t>Due</a:t>
            </a:r>
            <a:r>
              <a:rPr lang="zh-CN" altLang="en-US" dirty="0"/>
              <a:t> </a:t>
            </a:r>
            <a:r>
              <a:rPr lang="en-US" altLang="zh-CN" dirty="0"/>
              <a:t>to</a:t>
            </a:r>
            <a:r>
              <a:rPr lang="zh-CN" altLang="en-US" dirty="0"/>
              <a:t> </a:t>
            </a:r>
            <a:r>
              <a:rPr lang="en-US" altLang="zh-CN" dirty="0"/>
              <a:t>the</a:t>
            </a:r>
            <a:r>
              <a:rPr lang="zh-CN" altLang="en-US" dirty="0"/>
              <a:t> </a:t>
            </a:r>
            <a:r>
              <a:rPr lang="en-US" b="0" i="0" dirty="0">
                <a:effectLst/>
                <a:latin typeface="Arial" panose="020B0604020202020204" pitchFamily="34" charset="0"/>
              </a:rPr>
              <a:t>non-linear voice coil in the earphone’s speaker hardware</a:t>
            </a:r>
            <a:r>
              <a:rPr lang="en-US" altLang="zh-CN" b="0" i="0" dirty="0">
                <a:effectLst/>
                <a:latin typeface="Arial" panose="020B0604020202020204" pitchFamily="34" charset="0"/>
              </a:rPr>
              <a:t>,</a:t>
            </a:r>
            <a:r>
              <a:rPr lang="zh-CN" altLang="en-US" b="0" i="0" dirty="0">
                <a:effectLst/>
                <a:latin typeface="Arial" panose="020B0604020202020204" pitchFamily="34" charset="0"/>
              </a:rPr>
              <a:t> </a:t>
            </a:r>
            <a:r>
              <a:rPr lang="en-US" altLang="zh-CN" b="0" i="0" dirty="0">
                <a:effectLst/>
                <a:latin typeface="Arial" panose="020B0604020202020204" pitchFamily="34" charset="0"/>
              </a:rPr>
              <a:t>t</a:t>
            </a:r>
            <a:r>
              <a:rPr lang="en-US" b="0" i="0" dirty="0">
                <a:effectLst/>
                <a:latin typeface="Arial" panose="020B0604020202020204" pitchFamily="34" charset="0"/>
              </a:rPr>
              <a:t>he vibration from the music playback produces non-linear harmonics at lower frequencies that are</a:t>
            </a:r>
            <a:r>
              <a:rPr lang="zh-CN" altLang="en-US" b="0" i="0" dirty="0">
                <a:effectLst/>
                <a:latin typeface="Arial" panose="020B0604020202020204" pitchFamily="34" charset="0"/>
              </a:rPr>
              <a:t> </a:t>
            </a:r>
            <a:r>
              <a:rPr lang="en-US" b="0" i="0" dirty="0">
                <a:effectLst/>
                <a:latin typeface="Arial" panose="020B0604020202020204" pitchFamily="34" charset="0"/>
              </a:rPr>
              <a:t>orders of magnitude stronger than heartbeat signals</a:t>
            </a:r>
            <a:r>
              <a:rPr lang="en-US" altLang="zh-CN" b="0" i="0" dirty="0">
                <a:effectLst/>
                <a:latin typeface="Arial" panose="020B0604020202020204" pitchFamily="34" charset="0"/>
              </a:rPr>
              <a:t>.</a:t>
            </a:r>
          </a:p>
          <a:p>
            <a:pPr marL="0" lvl="0" indent="0" algn="l" rtl="0">
              <a:spcBef>
                <a:spcPts val="0"/>
              </a:spcBef>
              <a:spcAft>
                <a:spcPts val="0"/>
              </a:spcAft>
              <a:buNone/>
            </a:pPr>
            <a:endParaRPr lang="en-US" altLang="zh-CN" b="0" i="0" dirty="0">
              <a:effectLst/>
              <a:latin typeface="Arial" panose="020B0604020202020204" pitchFamily="34" charset="0"/>
            </a:endParaRPr>
          </a:p>
          <a:p>
            <a:pPr marL="0" lvl="0" indent="0" algn="l" rtl="0">
              <a:spcBef>
                <a:spcPts val="0"/>
              </a:spcBef>
              <a:spcAft>
                <a:spcPts val="0"/>
              </a:spcAft>
              <a:buNone/>
            </a:pPr>
            <a:r>
              <a:rPr lang="en-US" altLang="zh-CN" b="1" i="0" dirty="0">
                <a:effectLst/>
                <a:latin typeface="Arial" panose="020B0604020202020204" pitchFamily="34" charset="0"/>
              </a:rPr>
              <a:t>[click]</a:t>
            </a:r>
            <a:r>
              <a:rPr lang="en-US" altLang="zh-CN" b="0" i="0" dirty="0">
                <a:effectLst/>
                <a:latin typeface="Arial" panose="020B0604020202020204" pitchFamily="34" charset="0"/>
              </a:rPr>
              <a:t>:</a:t>
            </a:r>
            <a:r>
              <a:rPr lang="zh-CN" altLang="en-US" b="0" i="0" dirty="0">
                <a:effectLst/>
                <a:latin typeface="Arial" panose="020B0604020202020204" pitchFamily="34" charset="0"/>
              </a:rPr>
              <a:t> </a:t>
            </a:r>
            <a:r>
              <a:rPr lang="en-US" altLang="zh-CN" b="0" i="0" dirty="0">
                <a:effectLst/>
                <a:latin typeface="Arial" panose="020B0604020202020204" pitchFamily="34" charset="0"/>
              </a:rPr>
              <a:t>Recall</a:t>
            </a:r>
            <a:r>
              <a:rPr lang="zh-CN" altLang="en-US" b="0" i="0" dirty="0">
                <a:effectLst/>
                <a:latin typeface="Arial" panose="020B0604020202020204" pitchFamily="34" charset="0"/>
              </a:rPr>
              <a:t> </a:t>
            </a:r>
            <a:r>
              <a:rPr lang="en-US" altLang="zh-CN" b="0" i="0" dirty="0">
                <a:effectLst/>
                <a:latin typeface="Arial" panose="020B0604020202020204" pitchFamily="34" charset="0"/>
              </a:rPr>
              <a:t>that</a:t>
            </a:r>
            <a:r>
              <a:rPr lang="zh-CN" altLang="en-US" b="0" i="0" dirty="0">
                <a:effectLst/>
                <a:latin typeface="Arial" panose="020B0604020202020204" pitchFamily="34" charset="0"/>
              </a:rPr>
              <a:t> </a:t>
            </a:r>
            <a:r>
              <a:rPr lang="en-US" altLang="zh-CN" b="0" i="0" dirty="0">
                <a:effectLst/>
                <a:latin typeface="Arial" panose="020B0604020202020204" pitchFamily="34" charset="0"/>
              </a:rPr>
              <a:t>CEB</a:t>
            </a:r>
            <a:r>
              <a:rPr lang="zh-CN" altLang="en-US" b="0" i="0" dirty="0">
                <a:effectLst/>
                <a:latin typeface="Arial" panose="020B0604020202020204" pitchFamily="34" charset="0"/>
              </a:rPr>
              <a:t> </a:t>
            </a:r>
            <a:r>
              <a:rPr lang="en-US" altLang="zh-CN" b="0" i="0" dirty="0">
                <a:effectLst/>
                <a:latin typeface="Arial" panose="020B0604020202020204" pitchFamily="34" charset="0"/>
              </a:rPr>
              <a:t>earbud</a:t>
            </a:r>
            <a:r>
              <a:rPr lang="zh-CN" altLang="en-US" b="0" i="0" dirty="0">
                <a:effectLst/>
                <a:latin typeface="Arial" panose="020B0604020202020204" pitchFamily="34" charset="0"/>
              </a:rPr>
              <a:t> </a:t>
            </a:r>
            <a:r>
              <a:rPr lang="en-US" altLang="zh-CN" b="0" i="0" dirty="0">
                <a:effectLst/>
                <a:latin typeface="Arial" panose="020B0604020202020204" pitchFamily="34" charset="0"/>
              </a:rPr>
              <a:t>can</a:t>
            </a:r>
            <a:r>
              <a:rPr lang="zh-CN" altLang="en-US" b="0" i="0" dirty="0">
                <a:effectLst/>
                <a:latin typeface="Arial" panose="020B0604020202020204" pitchFamily="34" charset="0"/>
              </a:rPr>
              <a:t> </a:t>
            </a:r>
            <a:r>
              <a:rPr lang="en-US" altLang="zh-CN" b="0" i="0" dirty="0">
                <a:effectLst/>
                <a:latin typeface="Arial" panose="020B0604020202020204" pitchFamily="34" charset="0"/>
              </a:rPr>
              <a:t>detect</a:t>
            </a:r>
            <a:r>
              <a:rPr lang="zh-CN" altLang="en-US" b="0" i="0" dirty="0">
                <a:effectLst/>
                <a:latin typeface="Arial" panose="020B0604020202020204" pitchFamily="34" charset="0"/>
              </a:rPr>
              <a:t> </a:t>
            </a:r>
            <a:r>
              <a:rPr lang="en-US" altLang="zh-CN" b="0" i="0" dirty="0">
                <a:effectLst/>
                <a:latin typeface="Arial" panose="020B0604020202020204" pitchFamily="34" charset="0"/>
              </a:rPr>
              <a:t>a</a:t>
            </a:r>
            <a:r>
              <a:rPr lang="zh-CN" altLang="en-US" b="0" i="0" dirty="0">
                <a:effectLst/>
                <a:latin typeface="Arial" panose="020B0604020202020204" pitchFamily="34" charset="0"/>
              </a:rPr>
              <a:t> </a:t>
            </a:r>
            <a:r>
              <a:rPr lang="en-US" altLang="zh-CN" b="0" i="0" dirty="0">
                <a:effectLst/>
                <a:latin typeface="Arial" panose="020B0604020202020204" pitchFamily="34" charset="0"/>
              </a:rPr>
              <a:t>clear</a:t>
            </a:r>
            <a:r>
              <a:rPr lang="zh-CN" altLang="en-US" b="0" i="0" dirty="0">
                <a:effectLst/>
                <a:latin typeface="Arial" panose="020B0604020202020204" pitchFamily="34" charset="0"/>
              </a:rPr>
              <a:t> </a:t>
            </a:r>
            <a:r>
              <a:rPr lang="en-US" altLang="zh-CN" b="0" i="0" dirty="0">
                <a:effectLst/>
                <a:latin typeface="Arial" panose="020B0604020202020204" pitchFamily="34" charset="0"/>
              </a:rPr>
              <a:t>heartbeat</a:t>
            </a:r>
            <a:r>
              <a:rPr lang="zh-CN" altLang="en-US" b="0" i="0" dirty="0">
                <a:effectLst/>
                <a:latin typeface="Arial" panose="020B0604020202020204" pitchFamily="34" charset="0"/>
              </a:rPr>
              <a:t> </a:t>
            </a:r>
            <a:r>
              <a:rPr lang="en-US" altLang="zh-CN" b="0" i="0" dirty="0">
                <a:effectLst/>
                <a:latin typeface="Arial" panose="020B0604020202020204" pitchFamily="34" charset="0"/>
              </a:rPr>
              <a:t>cycles</a:t>
            </a:r>
            <a:r>
              <a:rPr lang="zh-CN" altLang="en-US" b="0" i="0" dirty="0">
                <a:effectLst/>
                <a:latin typeface="Arial" panose="020B0604020202020204" pitchFamily="34" charset="0"/>
              </a:rPr>
              <a:t> </a:t>
            </a:r>
            <a:r>
              <a:rPr lang="en-US" altLang="zh-CN" b="0" i="0" dirty="0">
                <a:effectLst/>
                <a:latin typeface="Arial" panose="020B0604020202020204" pitchFamily="34" charset="0"/>
              </a:rPr>
              <a:t>using</a:t>
            </a:r>
            <a:r>
              <a:rPr lang="zh-CN" altLang="en-US" b="0" i="0" dirty="0">
                <a:effectLst/>
                <a:latin typeface="Arial" panose="020B0604020202020204" pitchFamily="34" charset="0"/>
              </a:rPr>
              <a:t> </a:t>
            </a:r>
            <a:r>
              <a:rPr lang="en-US" altLang="zh-CN" b="0" i="0" dirty="0">
                <a:effectLst/>
                <a:latin typeface="Arial" panose="020B0604020202020204" pitchFamily="34" charset="0"/>
              </a:rPr>
              <a:t>its</a:t>
            </a:r>
            <a:r>
              <a:rPr lang="zh-CN" altLang="en-US" b="0" i="0" dirty="0">
                <a:effectLst/>
                <a:latin typeface="Arial" panose="020B0604020202020204" pitchFamily="34" charset="0"/>
              </a:rPr>
              <a:t> </a:t>
            </a:r>
            <a:r>
              <a:rPr lang="en-US" altLang="zh-CN" b="0" i="0" dirty="0">
                <a:effectLst/>
                <a:latin typeface="Arial" panose="020B0604020202020204" pitchFamily="34" charset="0"/>
              </a:rPr>
              <a:t>in-ear</a:t>
            </a:r>
            <a:r>
              <a:rPr lang="zh-CN" altLang="en-US" b="0" i="0" dirty="0">
                <a:effectLst/>
                <a:latin typeface="Arial" panose="020B0604020202020204" pitchFamily="34" charset="0"/>
              </a:rPr>
              <a:t> </a:t>
            </a:r>
            <a:r>
              <a:rPr lang="en-US" altLang="zh-CN" b="0" i="0" dirty="0">
                <a:effectLst/>
                <a:latin typeface="Arial" panose="020B0604020202020204" pitchFamily="34" charset="0"/>
              </a:rPr>
              <a:t>microphone</a:t>
            </a:r>
            <a:r>
              <a:rPr lang="zh-CN" altLang="en-US" b="0" i="0" dirty="0">
                <a:effectLst/>
                <a:latin typeface="Arial" panose="020B0604020202020204" pitchFamily="34" charset="0"/>
              </a:rPr>
              <a:t> </a:t>
            </a:r>
            <a:r>
              <a:rPr lang="en-US" altLang="zh-CN" b="0" i="0" dirty="0">
                <a:effectLst/>
                <a:latin typeface="Arial" panose="020B0604020202020204" pitchFamily="34" charset="0"/>
              </a:rPr>
              <a:t>when</a:t>
            </a:r>
            <a:r>
              <a:rPr lang="zh-CN" altLang="en-US" b="0" i="0" dirty="0">
                <a:effectLst/>
                <a:latin typeface="Arial" panose="020B0604020202020204" pitchFamily="34" charset="0"/>
              </a:rPr>
              <a:t> </a:t>
            </a:r>
            <a:r>
              <a:rPr lang="en-US" altLang="zh-CN" b="0" i="0" dirty="0">
                <a:effectLst/>
                <a:latin typeface="Arial" panose="020B0604020202020204" pitchFamily="34" charset="0"/>
              </a:rPr>
              <a:t>there</a:t>
            </a:r>
            <a:r>
              <a:rPr lang="zh-CN" altLang="en-US" b="0" i="0" dirty="0">
                <a:effectLst/>
                <a:latin typeface="Arial" panose="020B0604020202020204" pitchFamily="34" charset="0"/>
              </a:rPr>
              <a:t> </a:t>
            </a:r>
            <a:r>
              <a:rPr lang="en-US" altLang="zh-CN" b="0" i="0" dirty="0">
                <a:effectLst/>
                <a:latin typeface="Arial" panose="020B0604020202020204" pitchFamily="34" charset="0"/>
              </a:rPr>
              <a:t>is</a:t>
            </a:r>
            <a:r>
              <a:rPr lang="zh-CN" altLang="en-US" b="0" i="0" dirty="0">
                <a:effectLst/>
                <a:latin typeface="Arial" panose="020B0604020202020204" pitchFamily="34" charset="0"/>
              </a:rPr>
              <a:t> </a:t>
            </a:r>
            <a:r>
              <a:rPr lang="en-US" altLang="zh-CN" b="0" i="0" dirty="0">
                <a:effectLst/>
                <a:latin typeface="Arial" panose="020B0604020202020204" pitchFamily="34" charset="0"/>
              </a:rPr>
              <a:t>no</a:t>
            </a:r>
            <a:r>
              <a:rPr lang="zh-CN" altLang="en-US" b="0" i="0" dirty="0">
                <a:effectLst/>
                <a:latin typeface="Arial" panose="020B0604020202020204" pitchFamily="34" charset="0"/>
              </a:rPr>
              <a:t> </a:t>
            </a:r>
            <a:r>
              <a:rPr lang="en-US" altLang="zh-CN" b="0" i="0" dirty="0">
                <a:effectLst/>
                <a:latin typeface="Arial" panose="020B0604020202020204" pitchFamily="34" charset="0"/>
              </a:rPr>
              <a:t>music</a:t>
            </a:r>
            <a:r>
              <a:rPr lang="zh-CN" altLang="en-US" b="0" i="0" dirty="0">
                <a:effectLst/>
                <a:latin typeface="Arial" panose="020B0604020202020204" pitchFamily="34" charset="0"/>
              </a:rPr>
              <a:t> </a:t>
            </a:r>
            <a:r>
              <a:rPr lang="en-US" altLang="zh-CN" b="0" i="0" dirty="0">
                <a:effectLst/>
                <a:latin typeface="Arial" panose="020B0604020202020204" pitchFamily="34" charset="0"/>
              </a:rPr>
              <a:t>playing.</a:t>
            </a:r>
            <a:r>
              <a:rPr lang="zh-CN" altLang="en-US" b="0" i="0" dirty="0">
                <a:effectLst/>
                <a:latin typeface="Arial" panose="020B0604020202020204" pitchFamily="34" charset="0"/>
              </a:rPr>
              <a:t> </a:t>
            </a:r>
            <a:r>
              <a:rPr lang="en-US" altLang="zh-CN" b="0" i="0" dirty="0">
                <a:effectLst/>
                <a:latin typeface="Arial" panose="020B0604020202020204" pitchFamily="34" charset="0"/>
              </a:rPr>
              <a:t>As</a:t>
            </a:r>
            <a:r>
              <a:rPr lang="zh-CN" altLang="en-US" b="0" i="0" dirty="0">
                <a:effectLst/>
                <a:latin typeface="Arial" panose="020B0604020202020204" pitchFamily="34" charset="0"/>
              </a:rPr>
              <a:t> </a:t>
            </a:r>
            <a:r>
              <a:rPr lang="en-US" altLang="zh-CN" b="0" i="0" dirty="0">
                <a:effectLst/>
                <a:latin typeface="Arial" panose="020B0604020202020204" pitchFamily="34" charset="0"/>
              </a:rPr>
              <a:t>shown</a:t>
            </a:r>
            <a:r>
              <a:rPr lang="zh-CN" altLang="en-US" b="0" i="0" dirty="0">
                <a:effectLst/>
                <a:latin typeface="Arial" panose="020B0604020202020204" pitchFamily="34" charset="0"/>
              </a:rPr>
              <a:t> </a:t>
            </a:r>
            <a:r>
              <a:rPr lang="en-US" altLang="zh-CN" b="0" i="0" dirty="0">
                <a:effectLst/>
                <a:latin typeface="Arial" panose="020B0604020202020204" pitchFamily="34" charset="0"/>
              </a:rPr>
              <a:t>in</a:t>
            </a:r>
            <a:r>
              <a:rPr lang="zh-CN" altLang="en-US" b="0"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figure</a:t>
            </a:r>
            <a:r>
              <a:rPr lang="zh-CN" altLang="en-US" b="0" i="0" dirty="0">
                <a:effectLst/>
                <a:latin typeface="Arial" panose="020B0604020202020204" pitchFamily="34" charset="0"/>
              </a:rPr>
              <a:t> </a:t>
            </a:r>
            <a:r>
              <a:rPr lang="en-US" altLang="zh-CN" b="0" i="0" dirty="0">
                <a:effectLst/>
                <a:latin typeface="Arial" panose="020B0604020202020204" pitchFamily="34" charset="0"/>
              </a:rPr>
              <a:t>on</a:t>
            </a:r>
            <a:r>
              <a:rPr lang="zh-CN" altLang="en-US" b="0"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left</a:t>
            </a:r>
            <a:r>
              <a:rPr lang="zh-CN" altLang="en-US" b="0" i="0" dirty="0">
                <a:effectLst/>
                <a:latin typeface="Arial" panose="020B0604020202020204" pitchFamily="34" charset="0"/>
              </a:rPr>
              <a:t> </a:t>
            </a:r>
            <a:r>
              <a:rPr lang="en-US" altLang="zh-CN" b="0" i="0" dirty="0">
                <a:effectLst/>
                <a:latin typeface="Arial" panose="020B0604020202020204" pitchFamily="34" charset="0"/>
              </a:rPr>
              <a:t>hand</a:t>
            </a:r>
            <a:r>
              <a:rPr lang="zh-CN" altLang="en-US" b="0" i="0" dirty="0">
                <a:effectLst/>
                <a:latin typeface="Arial" panose="020B0604020202020204" pitchFamily="34" charset="0"/>
              </a:rPr>
              <a:t> </a:t>
            </a:r>
            <a:r>
              <a:rPr lang="en-US" altLang="zh-CN" b="0" i="0" dirty="0">
                <a:effectLst/>
                <a:latin typeface="Arial" panose="020B0604020202020204" pitchFamily="34" charset="0"/>
              </a:rPr>
              <a:t>side.</a:t>
            </a:r>
          </a:p>
          <a:p>
            <a:pPr marL="0" lvl="0" indent="0" algn="l" rtl="0">
              <a:spcBef>
                <a:spcPts val="0"/>
              </a:spcBef>
              <a:spcAft>
                <a:spcPts val="0"/>
              </a:spcAft>
              <a:buNone/>
            </a:pPr>
            <a:endParaRPr lang="en-US" b="0" i="0" dirty="0">
              <a:effectLst/>
              <a:latin typeface="Arial" panose="020B0604020202020204" pitchFamily="34" charset="0"/>
            </a:endParaRPr>
          </a:p>
          <a:p>
            <a:pPr marL="0" lvl="0" indent="0" algn="l" rtl="0">
              <a:spcBef>
                <a:spcPts val="0"/>
              </a:spcBef>
              <a:spcAft>
                <a:spcPts val="0"/>
              </a:spcAft>
              <a:buNone/>
            </a:pPr>
            <a:r>
              <a:rPr lang="en-US" altLang="zh-CN" b="1" i="0" dirty="0">
                <a:effectLst/>
                <a:latin typeface="Arial" panose="020B0604020202020204" pitchFamily="34" charset="0"/>
              </a:rPr>
              <a:t>[click]</a:t>
            </a:r>
            <a:r>
              <a:rPr lang="en-US" altLang="zh-CN" b="0" i="0" dirty="0">
                <a:effectLst/>
                <a:latin typeface="Arial" panose="020B0604020202020204" pitchFamily="34" charset="0"/>
              </a:rPr>
              <a:t>:</a:t>
            </a:r>
            <a:r>
              <a:rPr lang="zh-CN" altLang="en-US" b="0" i="0" dirty="0">
                <a:effectLst/>
                <a:latin typeface="Arial" panose="020B0604020202020204" pitchFamily="34" charset="0"/>
              </a:rPr>
              <a:t> </a:t>
            </a:r>
            <a:r>
              <a:rPr lang="en-US" altLang="zh-CN" b="0" i="0" dirty="0">
                <a:effectLst/>
                <a:latin typeface="Arial" panose="020B0604020202020204" pitchFamily="34" charset="0"/>
              </a:rPr>
              <a:t>We</a:t>
            </a:r>
            <a:r>
              <a:rPr lang="zh-CN" altLang="en-US" b="0" i="0" dirty="0">
                <a:effectLst/>
                <a:latin typeface="Arial" panose="020B0604020202020204" pitchFamily="34" charset="0"/>
              </a:rPr>
              <a:t> </a:t>
            </a:r>
            <a:r>
              <a:rPr lang="en-US" altLang="zh-CN" b="0" i="0" dirty="0">
                <a:effectLst/>
                <a:latin typeface="Arial" panose="020B0604020202020204" pitchFamily="34" charset="0"/>
              </a:rPr>
              <a:t>then</a:t>
            </a:r>
            <a:r>
              <a:rPr lang="zh-CN" altLang="en-US" b="0" i="0" dirty="0">
                <a:effectLst/>
                <a:latin typeface="Arial" panose="020B0604020202020204" pitchFamily="34" charset="0"/>
              </a:rPr>
              <a:t> </a:t>
            </a:r>
            <a:r>
              <a:rPr lang="en-US" altLang="zh-CN" b="0" i="0" dirty="0">
                <a:effectLst/>
                <a:latin typeface="Arial" panose="020B0604020202020204" pitchFamily="34" charset="0"/>
              </a:rPr>
              <a:t>use</a:t>
            </a:r>
            <a:r>
              <a:rPr lang="zh-CN" altLang="en-US" b="0"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CEB</a:t>
            </a:r>
            <a:r>
              <a:rPr lang="zh-CN" altLang="en-US" b="0" i="0" dirty="0">
                <a:effectLst/>
                <a:latin typeface="Arial" panose="020B0604020202020204" pitchFamily="34" charset="0"/>
              </a:rPr>
              <a:t> </a:t>
            </a:r>
            <a:r>
              <a:rPr lang="en-US" altLang="zh-CN" b="0" i="0" dirty="0">
                <a:effectLst/>
                <a:latin typeface="Arial" panose="020B0604020202020204" pitchFamily="34" charset="0"/>
              </a:rPr>
              <a:t>earbud</a:t>
            </a:r>
            <a:r>
              <a:rPr lang="zh-CN" altLang="en-US" b="0" i="0" dirty="0">
                <a:effectLst/>
                <a:latin typeface="Arial" panose="020B0604020202020204" pitchFamily="34" charset="0"/>
              </a:rPr>
              <a:t> </a:t>
            </a:r>
            <a:r>
              <a:rPr lang="en-US" altLang="zh-CN" b="0" i="0" dirty="0">
                <a:effectLst/>
                <a:latin typeface="Arial" panose="020B0604020202020204" pitchFamily="34" charset="0"/>
              </a:rPr>
              <a:t>to</a:t>
            </a:r>
            <a:r>
              <a:rPr lang="zh-CN" altLang="en-US" b="0" i="0" dirty="0">
                <a:effectLst/>
                <a:latin typeface="Arial" panose="020B0604020202020204" pitchFamily="34" charset="0"/>
              </a:rPr>
              <a:t> </a:t>
            </a:r>
            <a:r>
              <a:rPr lang="en-US" altLang="zh-CN" b="0" i="0" dirty="0">
                <a:effectLst/>
                <a:latin typeface="Arial" panose="020B0604020202020204" pitchFamily="34" charset="0"/>
              </a:rPr>
              <a:t>collect</a:t>
            </a:r>
            <a:r>
              <a:rPr lang="zh-CN" altLang="en-US" b="0" i="0" dirty="0">
                <a:effectLst/>
                <a:latin typeface="Arial" panose="020B0604020202020204" pitchFamily="34" charset="0"/>
              </a:rPr>
              <a:t> </a:t>
            </a:r>
            <a:r>
              <a:rPr lang="en-US" altLang="zh-CN" b="0" i="0" dirty="0">
                <a:effectLst/>
                <a:latin typeface="Arial" panose="020B0604020202020204" pitchFamily="34" charset="0"/>
              </a:rPr>
              <a:t>heartbeat</a:t>
            </a:r>
            <a:r>
              <a:rPr lang="zh-CN" altLang="en-US" b="0" i="0" dirty="0">
                <a:effectLst/>
                <a:latin typeface="Arial" panose="020B0604020202020204" pitchFamily="34" charset="0"/>
              </a:rPr>
              <a:t> </a:t>
            </a:r>
            <a:r>
              <a:rPr lang="en-US" altLang="zh-CN" b="0" i="0" dirty="0">
                <a:effectLst/>
                <a:latin typeface="Arial" panose="020B0604020202020204" pitchFamily="34" charset="0"/>
              </a:rPr>
              <a:t>signals</a:t>
            </a:r>
            <a:r>
              <a:rPr lang="zh-CN" altLang="en-US" b="0" i="0" dirty="0">
                <a:effectLst/>
                <a:latin typeface="Arial" panose="020B0604020202020204" pitchFamily="34" charset="0"/>
              </a:rPr>
              <a:t> </a:t>
            </a:r>
            <a:r>
              <a:rPr lang="en-US" altLang="zh-CN" b="0" i="0" dirty="0">
                <a:effectLst/>
                <a:latin typeface="Arial" panose="020B0604020202020204" pitchFamily="34" charset="0"/>
              </a:rPr>
              <a:t>in</a:t>
            </a:r>
            <a:r>
              <a:rPr lang="zh-CN" altLang="en-US" b="0"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presence</a:t>
            </a:r>
            <a:r>
              <a:rPr lang="zh-CN" altLang="en-US" b="0" i="0" dirty="0">
                <a:effectLst/>
                <a:latin typeface="Arial" panose="020B0604020202020204" pitchFamily="34" charset="0"/>
              </a:rPr>
              <a:t> </a:t>
            </a:r>
            <a:r>
              <a:rPr lang="en-US" altLang="zh-CN" b="0" i="0" dirty="0">
                <a:effectLst/>
                <a:latin typeface="Arial" panose="020B0604020202020204" pitchFamily="34" charset="0"/>
              </a:rPr>
              <a:t>of</a:t>
            </a:r>
            <a:r>
              <a:rPr lang="zh-CN" altLang="en-US" b="0" i="0" dirty="0">
                <a:effectLst/>
                <a:latin typeface="Arial" panose="020B0604020202020204" pitchFamily="34" charset="0"/>
              </a:rPr>
              <a:t> </a:t>
            </a:r>
            <a:r>
              <a:rPr lang="en-US" altLang="zh-CN" b="0" i="0" dirty="0">
                <a:effectLst/>
                <a:latin typeface="Arial" panose="020B0604020202020204" pitchFamily="34" charset="0"/>
              </a:rPr>
              <a:t>music</a:t>
            </a:r>
            <a:r>
              <a:rPr lang="zh-CN" altLang="en-US" b="0" i="0" dirty="0">
                <a:effectLst/>
                <a:latin typeface="Arial" panose="020B0604020202020204" pitchFamily="34" charset="0"/>
              </a:rPr>
              <a:t> </a:t>
            </a:r>
            <a:r>
              <a:rPr lang="en-US" altLang="zh-CN" b="0" i="0" dirty="0">
                <a:effectLst/>
                <a:latin typeface="Arial" panose="020B0604020202020204" pitchFamily="34" charset="0"/>
              </a:rPr>
              <a:t>playback.</a:t>
            </a:r>
            <a:r>
              <a:rPr lang="zh-CN" altLang="en-US" b="0" i="0" dirty="0">
                <a:effectLst/>
                <a:latin typeface="Arial" panose="020B0604020202020204" pitchFamily="34" charset="0"/>
              </a:rPr>
              <a:t> </a:t>
            </a:r>
            <a:r>
              <a:rPr lang="en-US" b="0" i="0" dirty="0">
                <a:effectLst/>
                <a:latin typeface="Arial" panose="020B0604020202020204" pitchFamily="34" charset="0"/>
              </a:rPr>
              <a:t>The top plot </a:t>
            </a:r>
            <a:r>
              <a:rPr lang="en-US" altLang="zh-CN" b="0" i="0" dirty="0">
                <a:effectLst/>
                <a:latin typeface="Arial" panose="020B0604020202020204" pitchFamily="34" charset="0"/>
              </a:rPr>
              <a:t>on</a:t>
            </a:r>
            <a:r>
              <a:rPr lang="zh-CN" altLang="en-US" b="0"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right</a:t>
            </a:r>
            <a:r>
              <a:rPr lang="zh-CN" altLang="en-US" b="0" i="0" dirty="0">
                <a:effectLst/>
                <a:latin typeface="Arial" panose="020B0604020202020204" pitchFamily="34" charset="0"/>
              </a:rPr>
              <a:t> </a:t>
            </a:r>
            <a:r>
              <a:rPr lang="en-US" altLang="zh-CN" b="0" i="0" dirty="0">
                <a:effectLst/>
                <a:latin typeface="Arial" panose="020B0604020202020204" pitchFamily="34" charset="0"/>
              </a:rPr>
              <a:t>hand</a:t>
            </a:r>
            <a:r>
              <a:rPr lang="en-US" b="0" i="0" dirty="0">
                <a:effectLst/>
                <a:latin typeface="Arial" panose="020B0604020202020204" pitchFamily="34" charset="0"/>
              </a:rPr>
              <a:t> shows the music spectrum indeed has very</a:t>
            </a:r>
            <a:r>
              <a:rPr lang="zh-CN" altLang="en-US" b="0" i="0" dirty="0">
                <a:effectLst/>
                <a:latin typeface="Arial" panose="020B0604020202020204" pitchFamily="34" charset="0"/>
              </a:rPr>
              <a:t> </a:t>
            </a:r>
            <a:r>
              <a:rPr lang="en-US" b="0" i="0" dirty="0">
                <a:effectLst/>
                <a:latin typeface="Arial" panose="020B0604020202020204" pitchFamily="34" charset="0"/>
              </a:rPr>
              <a:t>low energy below 50Hz</a:t>
            </a:r>
            <a:r>
              <a:rPr lang="en-US" altLang="zh-CN" b="0" i="0" dirty="0">
                <a:effectLst/>
                <a:latin typeface="Arial" panose="020B0604020202020204" pitchFamily="34" charset="0"/>
              </a:rPr>
              <a:t>.</a:t>
            </a:r>
            <a:r>
              <a:rPr lang="zh-CN" altLang="en-US" b="0" i="0" dirty="0">
                <a:effectLst/>
                <a:latin typeface="Arial" panose="020B0604020202020204" pitchFamily="34" charset="0"/>
              </a:rPr>
              <a:t> </a:t>
            </a:r>
            <a:endParaRPr lang="en-US" altLang="zh-CN" b="0" i="0" dirty="0">
              <a:effectLst/>
              <a:latin typeface="Arial" panose="020B0604020202020204" pitchFamily="34" charset="0"/>
            </a:endParaRPr>
          </a:p>
          <a:p>
            <a:pPr marL="0" lvl="0" indent="0" algn="l" rtl="0">
              <a:spcBef>
                <a:spcPts val="0"/>
              </a:spcBef>
              <a:spcAft>
                <a:spcPts val="0"/>
              </a:spcAft>
              <a:buNone/>
            </a:pPr>
            <a:endParaRPr lang="en-US" altLang="zh-CN" b="0" i="0" dirty="0">
              <a:effectLst/>
              <a:latin typeface="Arial" panose="020B0604020202020204" pitchFamily="34" charset="0"/>
            </a:endParaRPr>
          </a:p>
          <a:p>
            <a:pPr marL="0" lvl="0" indent="0" algn="l" rtl="0">
              <a:spcBef>
                <a:spcPts val="0"/>
              </a:spcBef>
              <a:spcAft>
                <a:spcPts val="0"/>
              </a:spcAft>
              <a:buNone/>
            </a:pPr>
            <a:r>
              <a:rPr lang="en-US" altLang="zh-CN" b="1" i="0" dirty="0">
                <a:effectLst/>
                <a:latin typeface="Arial" panose="020B0604020202020204" pitchFamily="34" charset="0"/>
              </a:rPr>
              <a:t>[click]</a:t>
            </a:r>
            <a:r>
              <a:rPr lang="en-US" altLang="zh-CN" b="0" i="0" dirty="0">
                <a:effectLst/>
                <a:latin typeface="Arial" panose="020B0604020202020204" pitchFamily="34" charset="0"/>
              </a:rPr>
              <a:t>:</a:t>
            </a:r>
            <a:r>
              <a:rPr lang="zh-CN" altLang="en-US" b="0" i="0" dirty="0">
                <a:effectLst/>
                <a:latin typeface="Arial" panose="020B0604020202020204" pitchFamily="34" charset="0"/>
              </a:rPr>
              <a:t> </a:t>
            </a:r>
            <a:r>
              <a:rPr lang="en-US" altLang="zh-CN" b="0" i="0" dirty="0">
                <a:effectLst/>
                <a:latin typeface="Arial" panose="020B0604020202020204" pitchFamily="34" charset="0"/>
              </a:rPr>
              <a:t>However,</a:t>
            </a:r>
            <a:r>
              <a:rPr lang="zh-CN" altLang="en-US" b="0" i="0" dirty="0">
                <a:effectLst/>
                <a:latin typeface="Arial" panose="020B0604020202020204" pitchFamily="34" charset="0"/>
              </a:rPr>
              <a:t> </a:t>
            </a:r>
            <a:r>
              <a:rPr lang="en-US" altLang="zh-CN" b="0" i="0" dirty="0">
                <a:effectLst/>
                <a:latin typeface="Arial" panose="020B0604020202020204" pitchFamily="34" charset="0"/>
              </a:rPr>
              <a:t>t</a:t>
            </a:r>
            <a:r>
              <a:rPr lang="en-US" b="0" i="0" dirty="0">
                <a:effectLst/>
                <a:latin typeface="Arial" panose="020B0604020202020204" pitchFamily="34" charset="0"/>
              </a:rPr>
              <a:t>he bottom plot shows the [0, 50]Hz spectrum from the microphone recording, and</a:t>
            </a:r>
            <a:r>
              <a:rPr lang="zh-CN" altLang="en-US" b="0" i="0" dirty="0">
                <a:effectLst/>
                <a:latin typeface="Arial" panose="020B0604020202020204" pitchFamily="34" charset="0"/>
              </a:rPr>
              <a:t> </a:t>
            </a:r>
            <a:r>
              <a:rPr lang="en-US" altLang="zh-CN" b="0" i="0" dirty="0">
                <a:effectLst/>
                <a:latin typeface="Arial" panose="020B0604020202020204" pitchFamily="34" charset="0"/>
              </a:rPr>
              <a:t>we</a:t>
            </a:r>
            <a:r>
              <a:rPr lang="zh-CN" altLang="en-US" b="0" i="0" dirty="0">
                <a:effectLst/>
                <a:latin typeface="Arial" panose="020B0604020202020204" pitchFamily="34" charset="0"/>
              </a:rPr>
              <a:t> </a:t>
            </a:r>
            <a:r>
              <a:rPr lang="en-US" b="0" i="0" dirty="0">
                <a:effectLst/>
                <a:latin typeface="Arial" panose="020B0604020202020204" pitchFamily="34" charset="0"/>
              </a:rPr>
              <a:t>see significant energy that has drowned out the heart-rate.</a:t>
            </a:r>
            <a:endParaRPr lang="en-US" altLang="zh-CN" dirty="0"/>
          </a:p>
        </p:txBody>
      </p:sp>
    </p:spTree>
    <p:extLst>
      <p:ext uri="{BB962C8B-B14F-4D97-AF65-F5344CB8AC3E}">
        <p14:creationId xmlns:p14="http://schemas.microsoft.com/office/powerpoint/2010/main" val="1643889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4764e831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4764e831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solidFill>
                  <a:schemeClr val="bg2">
                    <a:lumMod val="50000"/>
                  </a:schemeClr>
                </a:solidFill>
              </a:rPr>
              <a:t>To</a:t>
            </a:r>
            <a:r>
              <a:rPr lang="zh-CN" altLang="en-US" dirty="0">
                <a:solidFill>
                  <a:schemeClr val="bg2">
                    <a:lumMod val="50000"/>
                  </a:schemeClr>
                </a:solidFill>
              </a:rPr>
              <a:t> </a:t>
            </a:r>
            <a:r>
              <a:rPr lang="en-US" altLang="zh-CN" dirty="0">
                <a:solidFill>
                  <a:schemeClr val="bg2">
                    <a:lumMod val="50000"/>
                  </a:schemeClr>
                </a:solidFill>
              </a:rPr>
              <a:t>address</a:t>
            </a:r>
            <a:r>
              <a:rPr lang="zh-CN" altLang="en-US" dirty="0">
                <a:solidFill>
                  <a:schemeClr val="bg2">
                    <a:lumMod val="50000"/>
                  </a:schemeClr>
                </a:solidFill>
              </a:rPr>
              <a:t> </a:t>
            </a:r>
            <a:r>
              <a:rPr lang="en-US" altLang="zh-CN" dirty="0">
                <a:solidFill>
                  <a:schemeClr val="bg2">
                    <a:lumMod val="50000"/>
                  </a:schemeClr>
                </a:solidFill>
              </a:rPr>
              <a:t>these</a:t>
            </a:r>
            <a:r>
              <a:rPr lang="zh-CN" altLang="en-US" dirty="0">
                <a:solidFill>
                  <a:schemeClr val="bg2">
                    <a:lumMod val="50000"/>
                  </a:schemeClr>
                </a:solidFill>
              </a:rPr>
              <a:t> </a:t>
            </a:r>
            <a:r>
              <a:rPr lang="en-US" altLang="zh-CN" dirty="0">
                <a:solidFill>
                  <a:schemeClr val="bg2">
                    <a:lumMod val="50000"/>
                  </a:schemeClr>
                </a:solidFill>
              </a:rPr>
              <a:t>issues,</a:t>
            </a:r>
            <a:r>
              <a:rPr lang="zh-CN" altLang="en-US" dirty="0">
                <a:solidFill>
                  <a:schemeClr val="bg2">
                    <a:lumMod val="50000"/>
                  </a:schemeClr>
                </a:solidFill>
              </a:rPr>
              <a:t> </a:t>
            </a:r>
            <a:r>
              <a:rPr lang="en-US" altLang="zh-CN" dirty="0">
                <a:solidFill>
                  <a:schemeClr val="bg2">
                    <a:lumMod val="50000"/>
                  </a:schemeClr>
                </a:solidFill>
              </a:rPr>
              <a:t>in</a:t>
            </a:r>
            <a:r>
              <a:rPr lang="zh-CN" altLang="en-US" dirty="0">
                <a:solidFill>
                  <a:schemeClr val="bg2">
                    <a:lumMod val="50000"/>
                  </a:schemeClr>
                </a:solidFill>
              </a:rPr>
              <a:t> </a:t>
            </a:r>
            <a:r>
              <a:rPr lang="en-US" altLang="zh-CN" dirty="0">
                <a:solidFill>
                  <a:schemeClr val="bg2">
                    <a:lumMod val="50000"/>
                  </a:schemeClr>
                </a:solidFill>
              </a:rPr>
              <a:t>this</a:t>
            </a:r>
            <a:r>
              <a:rPr lang="zh-CN" altLang="en-US" dirty="0">
                <a:solidFill>
                  <a:schemeClr val="bg2">
                    <a:lumMod val="50000"/>
                  </a:schemeClr>
                </a:solidFill>
              </a:rPr>
              <a:t> </a:t>
            </a:r>
            <a:r>
              <a:rPr lang="en-US" altLang="zh-CN" dirty="0">
                <a:solidFill>
                  <a:schemeClr val="bg2">
                    <a:lumMod val="50000"/>
                  </a:schemeClr>
                </a:solidFill>
              </a:rPr>
              <a:t>project</a:t>
            </a:r>
            <a:r>
              <a:rPr lang="zh-CN" altLang="en-US" dirty="0">
                <a:solidFill>
                  <a:schemeClr val="bg2">
                    <a:lumMod val="50000"/>
                  </a:schemeClr>
                </a:solidFill>
              </a:rPr>
              <a:t> </a:t>
            </a:r>
            <a:r>
              <a:rPr lang="en-US" altLang="zh-CN" dirty="0">
                <a:solidFill>
                  <a:schemeClr val="bg2">
                    <a:lumMod val="50000"/>
                  </a:schemeClr>
                </a:solidFill>
              </a:rPr>
              <a:t>we</a:t>
            </a:r>
            <a:r>
              <a:rPr lang="zh-CN" altLang="en-US" dirty="0">
                <a:solidFill>
                  <a:schemeClr val="bg2">
                    <a:lumMod val="50000"/>
                  </a:schemeClr>
                </a:solidFill>
              </a:rPr>
              <a:t> </a:t>
            </a:r>
            <a:r>
              <a:rPr lang="en-US" altLang="zh-CN" dirty="0">
                <a:solidFill>
                  <a:schemeClr val="bg2">
                    <a:lumMod val="50000"/>
                  </a:schemeClr>
                </a:solidFill>
              </a:rPr>
              <a:t>propose</a:t>
            </a:r>
            <a:r>
              <a:rPr lang="zh-CN" altLang="en-US" dirty="0">
                <a:solidFill>
                  <a:schemeClr val="bg2">
                    <a:lumMod val="50000"/>
                  </a:schemeClr>
                </a:solidFill>
              </a:rPr>
              <a:t> </a:t>
            </a:r>
            <a:r>
              <a:rPr lang="en-US" altLang="zh-CN" dirty="0">
                <a:solidFill>
                  <a:schemeClr val="bg2">
                    <a:lumMod val="50000"/>
                  </a:schemeClr>
                </a:solidFill>
              </a:rPr>
              <a:t>a</a:t>
            </a:r>
            <a:r>
              <a:rPr lang="zh-CN" altLang="en-US" dirty="0">
                <a:solidFill>
                  <a:schemeClr val="bg2">
                    <a:lumMod val="50000"/>
                  </a:schemeClr>
                </a:solidFill>
              </a:rPr>
              <a:t> </a:t>
            </a:r>
            <a:r>
              <a:rPr lang="en-US" altLang="zh-CN" dirty="0">
                <a:solidFill>
                  <a:schemeClr val="bg2">
                    <a:lumMod val="50000"/>
                  </a:schemeClr>
                </a:solidFill>
              </a:rPr>
              <a:t>new</a:t>
            </a:r>
            <a:r>
              <a:rPr lang="zh-CN" altLang="en-US" dirty="0">
                <a:solidFill>
                  <a:schemeClr val="bg2">
                    <a:lumMod val="50000"/>
                  </a:schemeClr>
                </a:solidFill>
              </a:rPr>
              <a:t> </a:t>
            </a:r>
            <a:r>
              <a:rPr lang="en-US" altLang="zh-CN" dirty="0">
                <a:solidFill>
                  <a:schemeClr val="bg2">
                    <a:lumMod val="50000"/>
                  </a:schemeClr>
                </a:solidFill>
              </a:rPr>
              <a:t>solution</a:t>
            </a:r>
            <a:r>
              <a:rPr lang="zh-CN" altLang="en-US" dirty="0">
                <a:solidFill>
                  <a:schemeClr val="bg2">
                    <a:lumMod val="50000"/>
                  </a:schemeClr>
                </a:solidFill>
              </a:rPr>
              <a:t> </a:t>
            </a:r>
            <a:r>
              <a:rPr lang="en-US" altLang="zh-CN" dirty="0">
                <a:solidFill>
                  <a:schemeClr val="bg2">
                    <a:lumMod val="50000"/>
                  </a:schemeClr>
                </a:solidFill>
              </a:rPr>
              <a:t>called</a:t>
            </a:r>
            <a:r>
              <a:rPr lang="zh-CN" altLang="en-US" dirty="0">
                <a:solidFill>
                  <a:schemeClr val="bg2">
                    <a:lumMod val="50000"/>
                  </a:schemeClr>
                </a:solidFill>
              </a:rPr>
              <a:t> </a:t>
            </a:r>
            <a:r>
              <a:rPr lang="en-US" altLang="zh-CN" dirty="0">
                <a:solidFill>
                  <a:schemeClr val="bg2">
                    <a:lumMod val="50000"/>
                  </a:schemeClr>
                </a:solidFill>
              </a:rPr>
              <a:t>APG,</a:t>
            </a:r>
            <a:r>
              <a:rPr lang="zh-CN" altLang="en-US" dirty="0">
                <a:solidFill>
                  <a:schemeClr val="bg2">
                    <a:lumMod val="50000"/>
                  </a:schemeClr>
                </a:solidFill>
              </a:rPr>
              <a:t> </a:t>
            </a:r>
            <a:r>
              <a:rPr lang="en-US" altLang="zh-CN" dirty="0">
                <a:solidFill>
                  <a:schemeClr val="bg2">
                    <a:lumMod val="50000"/>
                  </a:schemeClr>
                </a:solidFill>
              </a:rPr>
              <a:t>which</a:t>
            </a:r>
            <a:r>
              <a:rPr lang="zh-CN" altLang="en-US" dirty="0">
                <a:solidFill>
                  <a:schemeClr val="bg2">
                    <a:lumMod val="50000"/>
                  </a:schemeClr>
                </a:solidFill>
              </a:rPr>
              <a:t> </a:t>
            </a:r>
            <a:r>
              <a:rPr lang="en-US" altLang="zh-CN" dirty="0">
                <a:solidFill>
                  <a:schemeClr val="bg2">
                    <a:lumMod val="50000"/>
                  </a:schemeClr>
                </a:solidFill>
              </a:rPr>
              <a:t>is</a:t>
            </a:r>
            <a:r>
              <a:rPr lang="zh-CN" altLang="en-US" dirty="0">
                <a:solidFill>
                  <a:schemeClr val="bg2">
                    <a:lumMod val="50000"/>
                  </a:schemeClr>
                </a:solidFill>
              </a:rPr>
              <a:t> </a:t>
            </a:r>
            <a:r>
              <a:rPr lang="en-US" altLang="zh-CN" dirty="0">
                <a:solidFill>
                  <a:schemeClr val="bg2">
                    <a:lumMod val="50000"/>
                  </a:schemeClr>
                </a:solidFill>
              </a:rPr>
              <a:t>an</a:t>
            </a:r>
            <a:r>
              <a:rPr lang="zh-CN" altLang="en-US" dirty="0">
                <a:solidFill>
                  <a:schemeClr val="bg2">
                    <a:lumMod val="50000"/>
                  </a:schemeClr>
                </a:solidFill>
              </a:rPr>
              <a:t> </a:t>
            </a:r>
            <a:r>
              <a:rPr lang="en-US" altLang="zh-CN" dirty="0">
                <a:solidFill>
                  <a:schemeClr val="bg2">
                    <a:lumMod val="50000"/>
                  </a:schemeClr>
                </a:solidFill>
              </a:rPr>
              <a:t>active</a:t>
            </a:r>
            <a:r>
              <a:rPr lang="zh-CN" altLang="en-US" dirty="0">
                <a:solidFill>
                  <a:schemeClr val="bg2">
                    <a:lumMod val="50000"/>
                  </a:schemeClr>
                </a:solidFill>
              </a:rPr>
              <a:t> </a:t>
            </a:r>
            <a:r>
              <a:rPr lang="en-US" altLang="zh-CN" dirty="0">
                <a:solidFill>
                  <a:schemeClr val="bg2">
                    <a:lumMod val="50000"/>
                  </a:schemeClr>
                </a:solidFill>
              </a:rPr>
              <a:t>probing</a:t>
            </a:r>
            <a:r>
              <a:rPr lang="zh-CN" altLang="en-US" dirty="0">
                <a:solidFill>
                  <a:schemeClr val="bg2">
                    <a:lumMod val="50000"/>
                  </a:schemeClr>
                </a:solidFill>
              </a:rPr>
              <a:t> </a:t>
            </a:r>
            <a:r>
              <a:rPr lang="en-US" altLang="zh-CN" dirty="0">
                <a:solidFill>
                  <a:schemeClr val="bg2">
                    <a:lumMod val="50000"/>
                  </a:schemeClr>
                </a:solidFill>
              </a:rPr>
              <a:t>based</a:t>
            </a:r>
            <a:r>
              <a:rPr lang="zh-CN" altLang="en-US" dirty="0">
                <a:solidFill>
                  <a:schemeClr val="bg2">
                    <a:lumMod val="50000"/>
                  </a:schemeClr>
                </a:solidFill>
              </a:rPr>
              <a:t> </a:t>
            </a:r>
            <a:r>
              <a:rPr lang="en-US" altLang="zh-CN" dirty="0">
                <a:solidFill>
                  <a:schemeClr val="bg2">
                    <a:lumMod val="50000"/>
                  </a:schemeClr>
                </a:solidFill>
              </a:rPr>
              <a:t>heart</a:t>
            </a:r>
            <a:r>
              <a:rPr lang="zh-CN" altLang="en-US" dirty="0">
                <a:solidFill>
                  <a:schemeClr val="bg2">
                    <a:lumMod val="50000"/>
                  </a:schemeClr>
                </a:solidFill>
              </a:rPr>
              <a:t> </a:t>
            </a:r>
            <a:r>
              <a:rPr lang="en-US" altLang="zh-CN" dirty="0">
                <a:solidFill>
                  <a:schemeClr val="bg2">
                    <a:lumMod val="50000"/>
                  </a:schemeClr>
                </a:solidFill>
              </a:rPr>
              <a:t>rate</a:t>
            </a:r>
            <a:r>
              <a:rPr lang="zh-CN" altLang="en-US" dirty="0">
                <a:solidFill>
                  <a:schemeClr val="bg2">
                    <a:lumMod val="50000"/>
                  </a:schemeClr>
                </a:solidFill>
              </a:rPr>
              <a:t> </a:t>
            </a:r>
            <a:r>
              <a:rPr lang="en-US" altLang="zh-CN" dirty="0">
                <a:solidFill>
                  <a:schemeClr val="bg2">
                    <a:lumMod val="50000"/>
                  </a:schemeClr>
                </a:solidFill>
              </a:rPr>
              <a:t>monitoring</a:t>
            </a:r>
            <a:r>
              <a:rPr lang="zh-CN" altLang="en-US" dirty="0">
                <a:solidFill>
                  <a:schemeClr val="bg2">
                    <a:lumMod val="50000"/>
                  </a:schemeClr>
                </a:solidFill>
              </a:rPr>
              <a:t> </a:t>
            </a:r>
            <a:r>
              <a:rPr lang="en-US" altLang="zh-CN" dirty="0">
                <a:solidFill>
                  <a:schemeClr val="bg2">
                    <a:lumMod val="50000"/>
                  </a:schemeClr>
                </a:solidFill>
              </a:rPr>
              <a:t>approach,</a:t>
            </a:r>
            <a:r>
              <a:rPr lang="zh-CN" altLang="en-US" dirty="0">
                <a:solidFill>
                  <a:schemeClr val="bg2">
                    <a:lumMod val="50000"/>
                  </a:schemeClr>
                </a:solidFill>
              </a:rPr>
              <a:t> </a:t>
            </a:r>
            <a:r>
              <a:rPr lang="en-US" altLang="zh-CN" dirty="0">
                <a:solidFill>
                  <a:schemeClr val="bg2">
                    <a:lumMod val="50000"/>
                  </a:schemeClr>
                </a:solidFill>
              </a:rPr>
              <a:t>just</a:t>
            </a:r>
            <a:r>
              <a:rPr lang="zh-CN" altLang="en-US" dirty="0">
                <a:solidFill>
                  <a:schemeClr val="bg2">
                    <a:lumMod val="50000"/>
                  </a:schemeClr>
                </a:solidFill>
              </a:rPr>
              <a:t> </a:t>
            </a:r>
            <a:r>
              <a:rPr lang="en-US" altLang="zh-CN" dirty="0">
                <a:solidFill>
                  <a:schemeClr val="bg2">
                    <a:lumMod val="50000"/>
                  </a:schemeClr>
                </a:solidFill>
              </a:rPr>
              <a:t>like</a:t>
            </a:r>
            <a:r>
              <a:rPr lang="zh-CN" altLang="en-US" dirty="0">
                <a:solidFill>
                  <a:schemeClr val="bg2">
                    <a:lumMod val="50000"/>
                  </a:schemeClr>
                </a:solidFill>
              </a:rPr>
              <a:t> </a:t>
            </a:r>
            <a:r>
              <a:rPr lang="en-US" altLang="zh-CN" dirty="0">
                <a:solidFill>
                  <a:schemeClr val="bg2">
                    <a:lumMod val="50000"/>
                  </a:schemeClr>
                </a:solidFill>
              </a:rPr>
              <a:t>how</a:t>
            </a:r>
            <a:r>
              <a:rPr lang="zh-CN" altLang="en-US" dirty="0">
                <a:solidFill>
                  <a:schemeClr val="bg2">
                    <a:lumMod val="50000"/>
                  </a:schemeClr>
                </a:solidFill>
              </a:rPr>
              <a:t> </a:t>
            </a:r>
            <a:r>
              <a:rPr lang="en-US" altLang="zh-CN" dirty="0">
                <a:solidFill>
                  <a:schemeClr val="bg2">
                    <a:lumMod val="50000"/>
                  </a:schemeClr>
                </a:solidFill>
              </a:rPr>
              <a:t>SONAR</a:t>
            </a:r>
            <a:r>
              <a:rPr lang="zh-CN" altLang="en-US" dirty="0">
                <a:solidFill>
                  <a:schemeClr val="bg2">
                    <a:lumMod val="50000"/>
                  </a:schemeClr>
                </a:solidFill>
              </a:rPr>
              <a:t> </a:t>
            </a:r>
            <a:r>
              <a:rPr lang="en-US" altLang="zh-CN" dirty="0">
                <a:solidFill>
                  <a:schemeClr val="bg2">
                    <a:lumMod val="50000"/>
                  </a:schemeClr>
                </a:solidFill>
              </a:rPr>
              <a:t>system</a:t>
            </a:r>
            <a:r>
              <a:rPr lang="zh-CN" altLang="en-US" dirty="0">
                <a:solidFill>
                  <a:schemeClr val="bg2">
                    <a:lumMod val="50000"/>
                  </a:schemeClr>
                </a:solidFill>
              </a:rPr>
              <a:t> </a:t>
            </a:r>
            <a:r>
              <a:rPr lang="en-US" altLang="zh-CN" dirty="0">
                <a:solidFill>
                  <a:schemeClr val="bg2">
                    <a:lumMod val="50000"/>
                  </a:schemeClr>
                </a:solidFill>
              </a:rPr>
              <a:t>works.</a:t>
            </a:r>
          </a:p>
          <a:p>
            <a:pPr marL="0" lvl="0" indent="0" algn="l" rtl="0">
              <a:spcBef>
                <a:spcPts val="0"/>
              </a:spcBef>
              <a:spcAft>
                <a:spcPts val="0"/>
              </a:spcAft>
              <a:buNone/>
            </a:pPr>
            <a:endParaRPr lang="en-US" altLang="zh-CN" dirty="0">
              <a:solidFill>
                <a:schemeClr val="bg2">
                  <a:lumMod val="50000"/>
                </a:schemeClr>
              </a:solidFill>
            </a:endParaRPr>
          </a:p>
          <a:p>
            <a:pPr marL="0" lvl="0" indent="0" algn="l" rtl="0">
              <a:spcBef>
                <a:spcPts val="0"/>
              </a:spcBef>
              <a:spcAft>
                <a:spcPts val="0"/>
              </a:spcAft>
              <a:buNone/>
            </a:pPr>
            <a:r>
              <a:rPr lang="en-US" altLang="zh-CN" dirty="0">
                <a:solidFill>
                  <a:schemeClr val="bg2">
                    <a:lumMod val="50000"/>
                  </a:schemeClr>
                </a:solidFill>
              </a:rPr>
              <a:t>APG</a:t>
            </a:r>
            <a:r>
              <a:rPr lang="zh-CN" altLang="en-US" dirty="0">
                <a:solidFill>
                  <a:schemeClr val="bg2">
                    <a:lumMod val="50000"/>
                  </a:schemeClr>
                </a:solidFill>
              </a:rPr>
              <a:t> </a:t>
            </a:r>
            <a:r>
              <a:rPr lang="en-US" altLang="zh-CN" dirty="0">
                <a:solidFill>
                  <a:schemeClr val="bg2">
                    <a:lumMod val="50000"/>
                  </a:schemeClr>
                </a:solidFill>
              </a:rPr>
              <a:t>is</a:t>
            </a:r>
            <a:r>
              <a:rPr lang="zh-CN" altLang="en-US" dirty="0">
                <a:solidFill>
                  <a:schemeClr val="bg2">
                    <a:lumMod val="50000"/>
                  </a:schemeClr>
                </a:solidFill>
              </a:rPr>
              <a:t> </a:t>
            </a:r>
            <a:r>
              <a:rPr lang="en-US" altLang="zh-CN" dirty="0">
                <a:solidFill>
                  <a:schemeClr val="bg2">
                    <a:lumMod val="50000"/>
                  </a:schemeClr>
                </a:solidFill>
              </a:rPr>
              <a:t>based</a:t>
            </a:r>
            <a:r>
              <a:rPr lang="zh-CN" altLang="en-US" dirty="0">
                <a:solidFill>
                  <a:schemeClr val="bg2">
                    <a:lumMod val="50000"/>
                  </a:schemeClr>
                </a:solidFill>
              </a:rPr>
              <a:t> </a:t>
            </a:r>
            <a:r>
              <a:rPr lang="en-US" altLang="zh-CN" dirty="0">
                <a:solidFill>
                  <a:schemeClr val="bg2">
                    <a:lumMod val="50000"/>
                  </a:schemeClr>
                </a:solidFill>
              </a:rPr>
              <a:t>on</a:t>
            </a:r>
            <a:r>
              <a:rPr lang="zh-CN" altLang="en-US" dirty="0">
                <a:solidFill>
                  <a:schemeClr val="bg2">
                    <a:lumMod val="50000"/>
                  </a:schemeClr>
                </a:solidFill>
              </a:rPr>
              <a:t> </a:t>
            </a:r>
            <a:r>
              <a:rPr lang="en-US" altLang="zh-CN" dirty="0">
                <a:solidFill>
                  <a:schemeClr val="bg2">
                    <a:lumMod val="50000"/>
                  </a:schemeClr>
                </a:solidFill>
              </a:rPr>
              <a:t>a</a:t>
            </a:r>
            <a:r>
              <a:rPr lang="zh-CN" altLang="en-US" dirty="0">
                <a:solidFill>
                  <a:schemeClr val="bg2">
                    <a:lumMod val="50000"/>
                  </a:schemeClr>
                </a:solidFill>
              </a:rPr>
              <a:t> </a:t>
            </a:r>
            <a:r>
              <a:rPr lang="en-US" altLang="zh-CN" dirty="0">
                <a:solidFill>
                  <a:schemeClr val="bg2">
                    <a:lumMod val="50000"/>
                  </a:schemeClr>
                </a:solidFill>
              </a:rPr>
              <a:t>basic</a:t>
            </a:r>
            <a:r>
              <a:rPr lang="zh-CN" altLang="en-US" dirty="0">
                <a:solidFill>
                  <a:schemeClr val="bg2">
                    <a:lumMod val="50000"/>
                  </a:schemeClr>
                </a:solidFill>
              </a:rPr>
              <a:t> </a:t>
            </a:r>
            <a:r>
              <a:rPr lang="en-US" altLang="zh-CN" dirty="0">
                <a:solidFill>
                  <a:schemeClr val="bg2">
                    <a:lumMod val="50000"/>
                  </a:schemeClr>
                </a:solidFill>
              </a:rPr>
              <a:t>physiological</a:t>
            </a:r>
            <a:r>
              <a:rPr lang="zh-CN" altLang="en-US" dirty="0">
                <a:solidFill>
                  <a:schemeClr val="bg2">
                    <a:lumMod val="50000"/>
                  </a:schemeClr>
                </a:solidFill>
              </a:rPr>
              <a:t> </a:t>
            </a:r>
            <a:r>
              <a:rPr lang="en-US" altLang="zh-CN" dirty="0">
                <a:solidFill>
                  <a:schemeClr val="bg2">
                    <a:lumMod val="50000"/>
                  </a:schemeClr>
                </a:solidFill>
              </a:rPr>
              <a:t>principle:</a:t>
            </a:r>
            <a:r>
              <a:rPr lang="zh-CN" altLang="en-US" dirty="0">
                <a:solidFill>
                  <a:schemeClr val="bg2">
                    <a:lumMod val="50000"/>
                  </a:schemeClr>
                </a:solidFill>
              </a:rPr>
              <a:t> </a:t>
            </a:r>
            <a:r>
              <a:rPr lang="en-US" altLang="zh-CN" dirty="0">
                <a:solidFill>
                  <a:schemeClr val="bg2">
                    <a:lumMod val="50000"/>
                  </a:schemeClr>
                </a:solidFill>
              </a:rPr>
              <a:t>when</a:t>
            </a:r>
            <a:r>
              <a:rPr lang="zh-CN" altLang="en-US" dirty="0">
                <a:solidFill>
                  <a:schemeClr val="bg2">
                    <a:lumMod val="50000"/>
                  </a:schemeClr>
                </a:solidFill>
              </a:rPr>
              <a:t> </a:t>
            </a:r>
            <a:r>
              <a:rPr lang="en-US" altLang="zh-CN" dirty="0">
                <a:solidFill>
                  <a:schemeClr val="bg2">
                    <a:lumMod val="50000"/>
                  </a:schemeClr>
                </a:solidFill>
              </a:rPr>
              <a:t>you</a:t>
            </a:r>
            <a:r>
              <a:rPr lang="zh-CN" altLang="en-US" dirty="0">
                <a:solidFill>
                  <a:schemeClr val="bg2">
                    <a:lumMod val="50000"/>
                  </a:schemeClr>
                </a:solidFill>
              </a:rPr>
              <a:t> </a:t>
            </a:r>
            <a:r>
              <a:rPr lang="en-US" altLang="zh-CN" dirty="0">
                <a:solidFill>
                  <a:schemeClr val="bg2">
                    <a:lumMod val="50000"/>
                  </a:schemeClr>
                </a:solidFill>
              </a:rPr>
              <a:t>put</a:t>
            </a:r>
            <a:r>
              <a:rPr lang="zh-CN" altLang="en-US" dirty="0">
                <a:solidFill>
                  <a:schemeClr val="bg2">
                    <a:lumMod val="50000"/>
                  </a:schemeClr>
                </a:solidFill>
              </a:rPr>
              <a:t> </a:t>
            </a:r>
            <a:r>
              <a:rPr lang="en-US" altLang="zh-CN" dirty="0">
                <a:solidFill>
                  <a:schemeClr val="bg2">
                    <a:lumMod val="50000"/>
                  </a:schemeClr>
                </a:solidFill>
              </a:rPr>
              <a:t>on</a:t>
            </a:r>
            <a:r>
              <a:rPr lang="zh-CN" altLang="en-US" dirty="0">
                <a:solidFill>
                  <a:schemeClr val="bg2">
                    <a:lumMod val="50000"/>
                  </a:schemeClr>
                </a:solidFill>
              </a:rPr>
              <a:t> </a:t>
            </a:r>
            <a:r>
              <a:rPr lang="en-US" altLang="zh-CN" dirty="0">
                <a:solidFill>
                  <a:schemeClr val="bg2">
                    <a:lumMod val="50000"/>
                  </a:schemeClr>
                </a:solidFill>
              </a:rPr>
              <a:t>your</a:t>
            </a:r>
            <a:r>
              <a:rPr lang="zh-CN" altLang="en-US" dirty="0">
                <a:solidFill>
                  <a:schemeClr val="bg2">
                    <a:lumMod val="50000"/>
                  </a:schemeClr>
                </a:solidFill>
              </a:rPr>
              <a:t> </a:t>
            </a:r>
            <a:r>
              <a:rPr lang="en-US" altLang="zh-CN" dirty="0">
                <a:solidFill>
                  <a:schemeClr val="bg2">
                    <a:lumMod val="50000"/>
                  </a:schemeClr>
                </a:solidFill>
              </a:rPr>
              <a:t>earbud,</a:t>
            </a:r>
            <a:r>
              <a:rPr lang="zh-CN" altLang="en-US" dirty="0">
                <a:solidFill>
                  <a:schemeClr val="bg2">
                    <a:lumMod val="50000"/>
                  </a:schemeClr>
                </a:solidFill>
              </a:rPr>
              <a:t> </a:t>
            </a: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earbud,</a:t>
            </a:r>
            <a:r>
              <a:rPr lang="zh-CN" altLang="en-US" dirty="0">
                <a:solidFill>
                  <a:schemeClr val="bg2">
                    <a:lumMod val="50000"/>
                  </a:schemeClr>
                </a:solidFill>
              </a:rPr>
              <a:t> </a:t>
            </a: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ear</a:t>
            </a:r>
            <a:r>
              <a:rPr lang="zh-CN" altLang="en-US" dirty="0">
                <a:solidFill>
                  <a:schemeClr val="bg2">
                    <a:lumMod val="50000"/>
                  </a:schemeClr>
                </a:solidFill>
              </a:rPr>
              <a:t> </a:t>
            </a:r>
            <a:r>
              <a:rPr lang="en-US" altLang="zh-CN" dirty="0">
                <a:solidFill>
                  <a:schemeClr val="bg2">
                    <a:lumMod val="50000"/>
                  </a:schemeClr>
                </a:solidFill>
              </a:rPr>
              <a:t>canal,</a:t>
            </a:r>
            <a:r>
              <a:rPr lang="zh-CN" altLang="en-US" dirty="0">
                <a:solidFill>
                  <a:schemeClr val="bg2">
                    <a:lumMod val="50000"/>
                  </a:schemeClr>
                </a:solidFill>
              </a:rPr>
              <a:t> </a:t>
            </a:r>
            <a:r>
              <a:rPr lang="en-US" altLang="zh-CN" dirty="0">
                <a:solidFill>
                  <a:schemeClr val="bg2">
                    <a:lumMod val="50000"/>
                  </a:schemeClr>
                </a:solidFill>
              </a:rPr>
              <a:t>and</a:t>
            </a:r>
            <a:r>
              <a:rPr lang="zh-CN" altLang="en-US" dirty="0">
                <a:solidFill>
                  <a:schemeClr val="bg2">
                    <a:lumMod val="50000"/>
                  </a:schemeClr>
                </a:solidFill>
              </a:rPr>
              <a:t> </a:t>
            </a: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ear</a:t>
            </a:r>
            <a:r>
              <a:rPr lang="zh-CN" altLang="en-US" dirty="0">
                <a:solidFill>
                  <a:schemeClr val="bg2">
                    <a:lumMod val="50000"/>
                  </a:schemeClr>
                </a:solidFill>
              </a:rPr>
              <a:t> </a:t>
            </a:r>
            <a:r>
              <a:rPr lang="en-US" altLang="zh-CN" dirty="0">
                <a:solidFill>
                  <a:schemeClr val="bg2">
                    <a:lumMod val="50000"/>
                  </a:schemeClr>
                </a:solidFill>
              </a:rPr>
              <a:t>drum</a:t>
            </a:r>
            <a:r>
              <a:rPr lang="zh-CN" altLang="en-US" dirty="0">
                <a:solidFill>
                  <a:schemeClr val="bg2">
                    <a:lumMod val="50000"/>
                  </a:schemeClr>
                </a:solidFill>
              </a:rPr>
              <a:t> </a:t>
            </a:r>
            <a:r>
              <a:rPr lang="en-US" altLang="zh-CN" dirty="0">
                <a:solidFill>
                  <a:schemeClr val="bg2">
                    <a:lumMod val="50000"/>
                  </a:schemeClr>
                </a:solidFill>
              </a:rPr>
              <a:t>will</a:t>
            </a:r>
            <a:r>
              <a:rPr lang="zh-CN" altLang="en-US" dirty="0">
                <a:solidFill>
                  <a:schemeClr val="bg2">
                    <a:lumMod val="50000"/>
                  </a:schemeClr>
                </a:solidFill>
              </a:rPr>
              <a:t> </a:t>
            </a:r>
            <a:r>
              <a:rPr lang="en-US" altLang="zh-CN" dirty="0">
                <a:solidFill>
                  <a:schemeClr val="bg2">
                    <a:lumMod val="50000"/>
                  </a:schemeClr>
                </a:solidFill>
              </a:rPr>
              <a:t>form</a:t>
            </a:r>
            <a:r>
              <a:rPr lang="zh-CN" altLang="en-US" dirty="0">
                <a:solidFill>
                  <a:schemeClr val="bg2">
                    <a:lumMod val="50000"/>
                  </a:schemeClr>
                </a:solidFill>
              </a:rPr>
              <a:t> </a:t>
            </a:r>
            <a:r>
              <a:rPr lang="en-US" altLang="zh-CN" dirty="0">
                <a:solidFill>
                  <a:schemeClr val="bg2">
                    <a:lumMod val="50000"/>
                  </a:schemeClr>
                </a:solidFill>
              </a:rPr>
              <a:t>a</a:t>
            </a:r>
            <a:r>
              <a:rPr lang="zh-CN" altLang="en-US" dirty="0">
                <a:solidFill>
                  <a:schemeClr val="bg2">
                    <a:lumMod val="50000"/>
                  </a:schemeClr>
                </a:solidFill>
              </a:rPr>
              <a:t> </a:t>
            </a:r>
            <a:r>
              <a:rPr lang="en-US" altLang="zh-CN" dirty="0">
                <a:solidFill>
                  <a:schemeClr val="bg2">
                    <a:lumMod val="50000"/>
                  </a:schemeClr>
                </a:solidFill>
              </a:rPr>
              <a:t>cavity.</a:t>
            </a:r>
            <a:r>
              <a:rPr lang="zh-CN" altLang="en-US" dirty="0">
                <a:solidFill>
                  <a:schemeClr val="bg2">
                    <a:lumMod val="50000"/>
                  </a:schemeClr>
                </a:solidFill>
              </a:rPr>
              <a:t> </a:t>
            </a: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deformation</a:t>
            </a:r>
            <a:r>
              <a:rPr lang="zh-CN" altLang="en-US" dirty="0">
                <a:solidFill>
                  <a:schemeClr val="bg2">
                    <a:lumMod val="50000"/>
                  </a:schemeClr>
                </a:solidFill>
              </a:rPr>
              <a:t> </a:t>
            </a:r>
            <a:r>
              <a:rPr lang="en-US" altLang="zh-CN" dirty="0">
                <a:solidFill>
                  <a:schemeClr val="bg2">
                    <a:lumMod val="50000"/>
                  </a:schemeClr>
                </a:solidFill>
              </a:rPr>
              <a:t>of</a:t>
            </a:r>
            <a:r>
              <a:rPr lang="zh-CN" altLang="en-US" dirty="0">
                <a:solidFill>
                  <a:schemeClr val="bg2">
                    <a:lumMod val="50000"/>
                  </a:schemeClr>
                </a:solidFill>
              </a:rPr>
              <a:t> </a:t>
            </a:r>
            <a:r>
              <a:rPr lang="en-US" altLang="zh-CN" dirty="0">
                <a:solidFill>
                  <a:schemeClr val="bg2">
                    <a:lumMod val="50000"/>
                  </a:schemeClr>
                </a:solidFill>
              </a:rPr>
              <a:t>blood</a:t>
            </a:r>
            <a:r>
              <a:rPr lang="zh-CN" altLang="en-US" dirty="0">
                <a:solidFill>
                  <a:schemeClr val="bg2">
                    <a:lumMod val="50000"/>
                  </a:schemeClr>
                </a:solidFill>
              </a:rPr>
              <a:t> </a:t>
            </a:r>
            <a:r>
              <a:rPr lang="en-US" altLang="zh-CN" dirty="0">
                <a:solidFill>
                  <a:schemeClr val="bg2">
                    <a:lumMod val="50000"/>
                  </a:schemeClr>
                </a:solidFill>
              </a:rPr>
              <a:t>vessels</a:t>
            </a:r>
            <a:r>
              <a:rPr lang="zh-CN" altLang="en-US" dirty="0">
                <a:solidFill>
                  <a:schemeClr val="bg2">
                    <a:lumMod val="50000"/>
                  </a:schemeClr>
                </a:solidFill>
              </a:rPr>
              <a:t> </a:t>
            </a:r>
            <a:r>
              <a:rPr lang="en-US" altLang="zh-CN" dirty="0">
                <a:solidFill>
                  <a:schemeClr val="bg2">
                    <a:lumMod val="50000"/>
                  </a:schemeClr>
                </a:solidFill>
              </a:rPr>
              <a:t>on</a:t>
            </a:r>
            <a:r>
              <a:rPr lang="zh-CN" altLang="en-US" dirty="0">
                <a:solidFill>
                  <a:schemeClr val="bg2">
                    <a:lumMod val="50000"/>
                  </a:schemeClr>
                </a:solidFill>
              </a:rPr>
              <a:t> </a:t>
            </a: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ear</a:t>
            </a:r>
            <a:r>
              <a:rPr lang="zh-CN" altLang="en-US" dirty="0">
                <a:solidFill>
                  <a:schemeClr val="bg2">
                    <a:lumMod val="50000"/>
                  </a:schemeClr>
                </a:solidFill>
              </a:rPr>
              <a:t> </a:t>
            </a:r>
            <a:r>
              <a:rPr lang="en-US" altLang="zh-CN" dirty="0">
                <a:solidFill>
                  <a:schemeClr val="bg2">
                    <a:lumMod val="50000"/>
                  </a:schemeClr>
                </a:solidFill>
              </a:rPr>
              <a:t>canal</a:t>
            </a:r>
            <a:r>
              <a:rPr lang="zh-CN" altLang="en-US" dirty="0">
                <a:solidFill>
                  <a:schemeClr val="bg2">
                    <a:lumMod val="50000"/>
                  </a:schemeClr>
                </a:solidFill>
              </a:rPr>
              <a:t> </a:t>
            </a:r>
            <a:r>
              <a:rPr lang="en-US" altLang="zh-CN" dirty="0">
                <a:solidFill>
                  <a:schemeClr val="bg2">
                    <a:lumMod val="50000"/>
                  </a:schemeClr>
                </a:solidFill>
              </a:rPr>
              <a:t>will</a:t>
            </a:r>
            <a:r>
              <a:rPr lang="zh-CN" altLang="en-US" dirty="0">
                <a:solidFill>
                  <a:schemeClr val="bg2">
                    <a:lumMod val="50000"/>
                  </a:schemeClr>
                </a:solidFill>
              </a:rPr>
              <a:t> </a:t>
            </a:r>
            <a:r>
              <a:rPr lang="en-US" altLang="zh-CN" dirty="0">
                <a:solidFill>
                  <a:schemeClr val="bg2">
                    <a:lumMod val="50000"/>
                  </a:schemeClr>
                </a:solidFill>
              </a:rPr>
              <a:t>essentially</a:t>
            </a:r>
            <a:r>
              <a:rPr lang="zh-CN" altLang="en-US" dirty="0">
                <a:solidFill>
                  <a:schemeClr val="bg2">
                    <a:lumMod val="50000"/>
                  </a:schemeClr>
                </a:solidFill>
              </a:rPr>
              <a:t> </a:t>
            </a:r>
            <a:r>
              <a:rPr lang="en-US" altLang="zh-CN" dirty="0">
                <a:solidFill>
                  <a:schemeClr val="bg2">
                    <a:lumMod val="50000"/>
                  </a:schemeClr>
                </a:solidFill>
              </a:rPr>
              <a:t>change</a:t>
            </a:r>
            <a:r>
              <a:rPr lang="zh-CN" altLang="en-US" dirty="0">
                <a:solidFill>
                  <a:schemeClr val="bg2">
                    <a:lumMod val="50000"/>
                  </a:schemeClr>
                </a:solidFill>
              </a:rPr>
              <a:t> </a:t>
            </a: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volume</a:t>
            </a:r>
            <a:r>
              <a:rPr lang="zh-CN" altLang="en-US" dirty="0">
                <a:solidFill>
                  <a:schemeClr val="bg2">
                    <a:lumMod val="50000"/>
                  </a:schemeClr>
                </a:solidFill>
              </a:rPr>
              <a:t> </a:t>
            </a:r>
            <a:r>
              <a:rPr lang="en-US" altLang="zh-CN" dirty="0">
                <a:solidFill>
                  <a:schemeClr val="bg2">
                    <a:lumMod val="50000"/>
                  </a:schemeClr>
                </a:solidFill>
              </a:rPr>
              <a:t>of</a:t>
            </a:r>
            <a:r>
              <a:rPr lang="zh-CN" altLang="en-US" dirty="0">
                <a:solidFill>
                  <a:schemeClr val="bg2">
                    <a:lumMod val="50000"/>
                  </a:schemeClr>
                </a:solidFill>
              </a:rPr>
              <a:t> </a:t>
            </a:r>
            <a:r>
              <a:rPr lang="en-US" altLang="zh-CN" dirty="0">
                <a:solidFill>
                  <a:schemeClr val="bg2">
                    <a:lumMod val="50000"/>
                  </a:schemeClr>
                </a:solidFill>
              </a:rPr>
              <a:t>this</a:t>
            </a:r>
            <a:r>
              <a:rPr lang="zh-CN" altLang="en-US" dirty="0">
                <a:solidFill>
                  <a:schemeClr val="bg2">
                    <a:lumMod val="50000"/>
                  </a:schemeClr>
                </a:solidFill>
              </a:rPr>
              <a:t> </a:t>
            </a:r>
            <a:r>
              <a:rPr lang="en-US" altLang="zh-CN" dirty="0">
                <a:solidFill>
                  <a:schemeClr val="bg2">
                    <a:lumMod val="50000"/>
                  </a:schemeClr>
                </a:solidFill>
              </a:rPr>
              <a:t>cavity.</a:t>
            </a:r>
            <a:r>
              <a:rPr lang="zh-CN" altLang="en-US" dirty="0">
                <a:solidFill>
                  <a:schemeClr val="bg2">
                    <a:lumMod val="50000"/>
                  </a:schemeClr>
                </a:solidFill>
              </a:rPr>
              <a:t> </a:t>
            </a:r>
            <a:endParaRPr lang="en-US" altLang="zh-CN" dirty="0">
              <a:solidFill>
                <a:schemeClr val="bg2">
                  <a:lumMod val="50000"/>
                </a:schemeClr>
              </a:solidFill>
            </a:endParaRPr>
          </a:p>
          <a:p>
            <a:pPr marL="0" lvl="0" indent="0" algn="l" rtl="0">
              <a:spcBef>
                <a:spcPts val="0"/>
              </a:spcBef>
              <a:spcAft>
                <a:spcPts val="0"/>
              </a:spcAft>
              <a:buNone/>
            </a:pPr>
            <a:endParaRPr lang="en-US" altLang="zh-CN" dirty="0">
              <a:solidFill>
                <a:schemeClr val="bg2">
                  <a:lumMod val="50000"/>
                </a:schemeClr>
              </a:solidFill>
            </a:endParaRPr>
          </a:p>
          <a:p>
            <a:pPr marL="0" lvl="0" indent="0" algn="l" rtl="0">
              <a:spcBef>
                <a:spcPts val="0"/>
              </a:spcBef>
              <a:spcAft>
                <a:spcPts val="0"/>
              </a:spcAft>
              <a:buNone/>
            </a:pPr>
            <a:r>
              <a:rPr lang="en-US" altLang="zh-CN" b="1" dirty="0">
                <a:solidFill>
                  <a:schemeClr val="bg2">
                    <a:lumMod val="50000"/>
                  </a:schemeClr>
                </a:solidFill>
              </a:rPr>
              <a:t>[click]</a:t>
            </a:r>
            <a:r>
              <a:rPr lang="en-US" altLang="zh-CN" dirty="0">
                <a:solidFill>
                  <a:schemeClr val="bg2">
                    <a:lumMod val="50000"/>
                  </a:schemeClr>
                </a:solidFill>
              </a:rPr>
              <a:t>:</a:t>
            </a:r>
            <a:r>
              <a:rPr lang="zh-CN" altLang="en-US" dirty="0">
                <a:solidFill>
                  <a:schemeClr val="bg2">
                    <a:lumMod val="50000"/>
                  </a:schemeClr>
                </a:solidFill>
              </a:rPr>
              <a:t> </a:t>
            </a:r>
            <a:r>
              <a:rPr lang="en-US" altLang="zh-CN" dirty="0">
                <a:solidFill>
                  <a:schemeClr val="bg2">
                    <a:lumMod val="50000"/>
                  </a:schemeClr>
                </a:solidFill>
              </a:rPr>
              <a:t>So</a:t>
            </a:r>
            <a:r>
              <a:rPr lang="zh-CN" altLang="en-US" dirty="0">
                <a:solidFill>
                  <a:schemeClr val="bg2">
                    <a:lumMod val="50000"/>
                  </a:schemeClr>
                </a:solidFill>
              </a:rPr>
              <a:t> </a:t>
            </a:r>
            <a:r>
              <a:rPr lang="en-US" altLang="zh-CN" dirty="0">
                <a:solidFill>
                  <a:schemeClr val="bg2">
                    <a:lumMod val="50000"/>
                  </a:schemeClr>
                </a:solidFill>
              </a:rPr>
              <a:t>when</a:t>
            </a:r>
            <a:r>
              <a:rPr lang="zh-CN" altLang="en-US" dirty="0">
                <a:solidFill>
                  <a:schemeClr val="bg2">
                    <a:lumMod val="50000"/>
                  </a:schemeClr>
                </a:solidFill>
              </a:rPr>
              <a:t> </a:t>
            </a:r>
            <a:r>
              <a:rPr lang="en-US" altLang="zh-CN" dirty="0">
                <a:solidFill>
                  <a:schemeClr val="bg2">
                    <a:lumMod val="50000"/>
                  </a:schemeClr>
                </a:solidFill>
              </a:rPr>
              <a:t>we</a:t>
            </a:r>
            <a:r>
              <a:rPr lang="zh-CN" altLang="en-US" dirty="0">
                <a:solidFill>
                  <a:schemeClr val="bg2">
                    <a:lumMod val="50000"/>
                  </a:schemeClr>
                </a:solidFill>
              </a:rPr>
              <a:t> </a:t>
            </a:r>
            <a:r>
              <a:rPr lang="en-US" altLang="zh-CN" dirty="0">
                <a:solidFill>
                  <a:schemeClr val="bg2">
                    <a:lumMod val="50000"/>
                  </a:schemeClr>
                </a:solidFill>
              </a:rPr>
              <a:t>use</a:t>
            </a:r>
            <a:r>
              <a:rPr lang="zh-CN" altLang="en-US" dirty="0">
                <a:solidFill>
                  <a:schemeClr val="bg2">
                    <a:lumMod val="50000"/>
                  </a:schemeClr>
                </a:solidFill>
              </a:rPr>
              <a:t> </a:t>
            </a:r>
            <a:r>
              <a:rPr lang="en-US" altLang="zh-CN" dirty="0">
                <a:solidFill>
                  <a:schemeClr val="bg2">
                    <a:lumMod val="50000"/>
                  </a:schemeClr>
                </a:solidFill>
              </a:rPr>
              <a:t>the</a:t>
            </a:r>
            <a:r>
              <a:rPr lang="en-US" dirty="0">
                <a:solidFill>
                  <a:schemeClr val="bg2">
                    <a:lumMod val="50000"/>
                  </a:schemeClr>
                </a:solidFill>
              </a:rPr>
              <a:t> ANC earbud </a:t>
            </a:r>
            <a:r>
              <a:rPr lang="en-US" altLang="zh-CN" dirty="0">
                <a:solidFill>
                  <a:schemeClr val="bg2">
                    <a:lumMod val="50000"/>
                  </a:schemeClr>
                </a:solidFill>
              </a:rPr>
              <a:t>to</a:t>
            </a:r>
            <a:r>
              <a:rPr lang="zh-CN" altLang="en-US" dirty="0">
                <a:solidFill>
                  <a:schemeClr val="bg2">
                    <a:lumMod val="50000"/>
                  </a:schemeClr>
                </a:solidFill>
              </a:rPr>
              <a:t> </a:t>
            </a:r>
            <a:r>
              <a:rPr lang="en-US" altLang="zh-CN" dirty="0">
                <a:solidFill>
                  <a:schemeClr val="bg2">
                    <a:lumMod val="50000"/>
                  </a:schemeClr>
                </a:solidFill>
              </a:rPr>
              <a:t>send</a:t>
            </a:r>
            <a:r>
              <a:rPr lang="en-US" dirty="0">
                <a:solidFill>
                  <a:schemeClr val="bg2">
                    <a:lumMod val="50000"/>
                  </a:schemeClr>
                </a:solidFill>
              </a:rPr>
              <a:t> an acoustic probing signal, this alteration in volume within the ear canal inherently changes the propagation path of the probing signal. Since the deformation of blood vessels aligns with the rhythm of cardiac activities, we see an opportunity to extract heart rate information by monitoring the fluctuations in the echo signals.</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4764e8317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4764e8317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dirty="0">
                <a:solidFill>
                  <a:srgbClr val="666666"/>
                </a:solidFill>
                <a:latin typeface="Google Sans"/>
                <a:ea typeface="Google Sans"/>
                <a:cs typeface="Google Sans"/>
                <a:sym typeface="Google Sans"/>
              </a:rPr>
              <a:t>To</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translate</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this</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idea</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into</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a</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practical</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system,</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we</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first</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apply</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coherent</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detection</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to</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the</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received</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signals,</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sort</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of</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down-converting</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it</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to</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base</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band.</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This</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operation</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also</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gives</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us</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some</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SNR</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gain</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to</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improve</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the</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detection</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accuracy</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of</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heartbeat</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signals.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rgbClr val="666666"/>
              </a:solidFill>
              <a:latin typeface="Google Sans"/>
              <a:ea typeface="Google Sans"/>
              <a:cs typeface="Google Sans"/>
              <a:sym typeface="Google San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dirty="0">
                <a:solidFill>
                  <a:srgbClr val="666666"/>
                </a:solidFill>
                <a:latin typeface="Google Sans"/>
                <a:ea typeface="Google Sans"/>
                <a:cs typeface="Google Sans"/>
                <a:sym typeface="Google Sans"/>
              </a:rPr>
              <a:t>As</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you</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can</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see</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from</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the</a:t>
            </a:r>
            <a:r>
              <a:rPr lang="zh-CN" altLang="en-US" sz="1100" dirty="0">
                <a:solidFill>
                  <a:srgbClr val="666666"/>
                </a:solidFill>
                <a:latin typeface="Google Sans"/>
                <a:ea typeface="Google Sans"/>
                <a:cs typeface="Google Sans"/>
                <a:sym typeface="Google Sans"/>
              </a:rPr>
              <a:t> </a:t>
            </a:r>
            <a:r>
              <a:rPr lang="en-US" altLang="zh-CN" sz="1100" dirty="0">
                <a:solidFill>
                  <a:srgbClr val="666666"/>
                </a:solidFill>
                <a:latin typeface="Google Sans"/>
                <a:ea typeface="Google Sans"/>
                <a:cs typeface="Google Sans"/>
                <a:sym typeface="Google Sans"/>
              </a:rPr>
              <a:t>figure,</a:t>
            </a:r>
            <a:r>
              <a:rPr lang="zh-CN" altLang="en-US" sz="1100" dirty="0">
                <a:solidFill>
                  <a:srgbClr val="666666"/>
                </a:solidFill>
                <a:latin typeface="Google Sans"/>
                <a:ea typeface="Google Sans"/>
                <a:cs typeface="Google Sans"/>
                <a:sym typeface="Google Sans"/>
              </a:rPr>
              <a:t> </a:t>
            </a:r>
            <a:endParaRPr lang="en-US" sz="1100" dirty="0">
              <a:solidFill>
                <a:srgbClr val="666666"/>
              </a:solidFill>
              <a:latin typeface="Google Sans"/>
              <a:ea typeface="Google Sans"/>
              <a:cs typeface="Google Sans"/>
              <a:sym typeface="Google San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rgbClr val="666666"/>
              </a:solidFill>
              <a:latin typeface="Google Sans"/>
              <a:ea typeface="Google Sans"/>
              <a:cs typeface="Google Sans"/>
              <a:sym typeface="Google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4764e8317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4764e8317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The</a:t>
            </a:r>
            <a:r>
              <a:rPr lang="zh-CN" altLang="en-US" dirty="0"/>
              <a:t> </a:t>
            </a:r>
            <a:r>
              <a:rPr lang="en-US" altLang="zh-CN" dirty="0"/>
              <a:t>a</a:t>
            </a:r>
            <a:r>
              <a:rPr lang="zh-CN" altLang="en-US" dirty="0"/>
              <a:t> </a:t>
            </a:r>
            <a:r>
              <a:rPr lang="en-US" altLang="zh-CN" dirty="0"/>
              <a:t>follow-up</a:t>
            </a:r>
            <a:r>
              <a:rPr lang="zh-CN" altLang="en-US" dirty="0"/>
              <a:t> </a:t>
            </a:r>
            <a:r>
              <a:rPr lang="en-US" altLang="zh-CN" dirty="0"/>
              <a:t>question</a:t>
            </a:r>
            <a:r>
              <a:rPr lang="zh-CN" altLang="en-US" dirty="0"/>
              <a:t> </a:t>
            </a:r>
            <a:r>
              <a:rPr lang="en-US" altLang="zh-CN" dirty="0"/>
              <a:t>is</a:t>
            </a:r>
            <a:r>
              <a:rPr lang="zh-CN" altLang="en-US" dirty="0"/>
              <a:t> </a:t>
            </a:r>
            <a:r>
              <a:rPr lang="en-US" altLang="zh-CN" dirty="0"/>
              <a:t>how</a:t>
            </a:r>
            <a:r>
              <a:rPr lang="zh-CN" altLang="en-US" dirty="0"/>
              <a:t> </a:t>
            </a:r>
            <a:r>
              <a:rPr lang="en-US" altLang="zh-CN" dirty="0"/>
              <a:t>to</a:t>
            </a:r>
            <a:r>
              <a:rPr lang="zh-CN" altLang="en-US" dirty="0"/>
              <a:t> </a:t>
            </a:r>
            <a:r>
              <a:rPr lang="en-US" altLang="zh-CN" dirty="0"/>
              <a:t>handle</a:t>
            </a:r>
            <a:r>
              <a:rPr lang="zh-CN" altLang="en-US" dirty="0"/>
              <a:t> </a:t>
            </a:r>
            <a:r>
              <a:rPr lang="en-US" altLang="zh-CN" dirty="0"/>
              <a:t>user</a:t>
            </a:r>
            <a:r>
              <a:rPr lang="zh-CN" altLang="en-US" dirty="0"/>
              <a:t> </a:t>
            </a:r>
            <a:r>
              <a:rPr lang="en-US" altLang="zh-CN" dirty="0"/>
              <a:t>diversity?</a:t>
            </a:r>
            <a:r>
              <a:rPr lang="zh-CN" altLang="en-US" dirty="0"/>
              <a:t> </a:t>
            </a:r>
            <a:r>
              <a:rPr lang="en-US" altLang="zh-CN" dirty="0"/>
              <a:t>We</a:t>
            </a:r>
            <a:r>
              <a:rPr lang="zh-CN" altLang="en-US" dirty="0"/>
              <a:t> </a:t>
            </a:r>
            <a:r>
              <a:rPr lang="en-US" altLang="zh-CN" dirty="0"/>
              <a:t>know</a:t>
            </a:r>
            <a:r>
              <a:rPr lang="zh-CN" altLang="en-US" dirty="0"/>
              <a:t> </a:t>
            </a:r>
            <a:r>
              <a:rPr lang="en-US" altLang="zh-CN" dirty="0"/>
              <a:t>users</a:t>
            </a:r>
            <a:r>
              <a:rPr lang="zh-CN" altLang="en-US" dirty="0"/>
              <a:t> </a:t>
            </a:r>
            <a:r>
              <a:rPr lang="en-US" altLang="zh-CN" dirty="0"/>
              <a:t>differ</a:t>
            </a:r>
            <a:r>
              <a:rPr lang="zh-CN" altLang="en-US" dirty="0"/>
              <a:t> </a:t>
            </a:r>
            <a:r>
              <a:rPr lang="en-US" altLang="zh-CN" dirty="0"/>
              <a:t>drastically</a:t>
            </a:r>
            <a:r>
              <a:rPr lang="zh-CN" altLang="en-US" dirty="0"/>
              <a:t> </a:t>
            </a:r>
            <a:r>
              <a:rPr lang="en-US" altLang="zh-CN" dirty="0"/>
              <a:t>in</a:t>
            </a:r>
            <a:r>
              <a:rPr lang="zh-CN" altLang="en-US" dirty="0"/>
              <a:t> </a:t>
            </a:r>
            <a:r>
              <a:rPr lang="en-US" altLang="zh-CN" dirty="0"/>
              <a:t>their</a:t>
            </a:r>
            <a:r>
              <a:rPr lang="zh-CN" altLang="en-US" dirty="0"/>
              <a:t> </a:t>
            </a:r>
            <a:r>
              <a:rPr lang="en-US" altLang="zh-CN" dirty="0"/>
              <a:t>ear</a:t>
            </a:r>
            <a:r>
              <a:rPr lang="zh-CN" altLang="en-US" dirty="0"/>
              <a:t> </a:t>
            </a:r>
            <a:r>
              <a:rPr lang="en-US" altLang="zh-CN" dirty="0"/>
              <a:t>canal</a:t>
            </a:r>
            <a:r>
              <a:rPr lang="zh-CN" altLang="en-US" dirty="0"/>
              <a:t> </a:t>
            </a:r>
            <a:r>
              <a:rPr lang="en-US" altLang="zh-CN" dirty="0"/>
              <a:t>structure.</a:t>
            </a:r>
            <a:r>
              <a:rPr lang="zh-CN" altLang="en-US" dirty="0"/>
              <a:t> </a:t>
            </a:r>
            <a:r>
              <a:rPr lang="en-US" altLang="zh-CN" dirty="0"/>
              <a:t>And</a:t>
            </a:r>
            <a:r>
              <a:rPr lang="zh-CN" altLang="en-US" dirty="0"/>
              <a:t> </a:t>
            </a:r>
            <a:r>
              <a:rPr lang="en-US" altLang="zh-CN" dirty="0"/>
              <a:t>the</a:t>
            </a:r>
            <a:r>
              <a:rPr lang="zh-CN" altLang="en-US" dirty="0"/>
              <a:t> </a:t>
            </a:r>
            <a:r>
              <a:rPr lang="en-US" altLang="zh-CN" dirty="0"/>
              <a:t>same</a:t>
            </a:r>
            <a:r>
              <a:rPr lang="zh-CN" altLang="en-US" dirty="0"/>
              <a:t> </a:t>
            </a:r>
            <a:r>
              <a:rPr lang="en-US" altLang="zh-CN" dirty="0"/>
              <a:t>probing</a:t>
            </a:r>
            <a:r>
              <a:rPr lang="zh-CN" altLang="en-US" dirty="0"/>
              <a:t> </a:t>
            </a:r>
            <a:r>
              <a:rPr lang="en-US" altLang="zh-CN" dirty="0"/>
              <a:t>signal</a:t>
            </a:r>
            <a:r>
              <a:rPr lang="zh-CN" altLang="en-US" dirty="0"/>
              <a:t> </a:t>
            </a:r>
            <a:r>
              <a:rPr lang="en-US" altLang="zh-CN" dirty="0"/>
              <a:t>may</a:t>
            </a:r>
            <a:r>
              <a:rPr lang="zh-CN" altLang="en-US" dirty="0"/>
              <a:t> </a:t>
            </a:r>
            <a:r>
              <a:rPr lang="en-US" altLang="zh-CN" dirty="0"/>
              <a:t>not</a:t>
            </a:r>
            <a:r>
              <a:rPr lang="zh-CN" altLang="en-US" dirty="0"/>
              <a:t> </a:t>
            </a:r>
            <a:r>
              <a:rPr lang="en-US" altLang="zh-CN" dirty="0"/>
              <a:t>work</a:t>
            </a:r>
            <a:r>
              <a:rPr lang="zh-CN" altLang="en-US" dirty="0"/>
              <a:t> </a:t>
            </a:r>
            <a:r>
              <a:rPr lang="en-US" altLang="zh-CN" dirty="0"/>
              <a:t>for</a:t>
            </a:r>
            <a:r>
              <a:rPr lang="zh-CN" altLang="en-US" dirty="0"/>
              <a:t> </a:t>
            </a:r>
            <a:r>
              <a:rPr lang="en-US" altLang="zh-CN" dirty="0"/>
              <a:t>all</a:t>
            </a:r>
            <a:r>
              <a:rPr lang="zh-CN" altLang="en-US" dirty="0"/>
              <a:t> </a:t>
            </a:r>
            <a:r>
              <a:rPr lang="en-US" altLang="zh-CN" dirty="0"/>
              <a:t>users.</a:t>
            </a:r>
            <a:r>
              <a:rPr lang="zh-CN" altLang="en-US" dirty="0"/>
              <a:t> </a:t>
            </a:r>
            <a:endParaRPr lang="en-US" altLang="zh-CN" dirty="0"/>
          </a:p>
          <a:p>
            <a:pPr marL="0" lvl="0" indent="0" algn="l" rtl="0">
              <a:spcBef>
                <a:spcPts val="0"/>
              </a:spcBef>
              <a:spcAft>
                <a:spcPts val="0"/>
              </a:spcAft>
              <a:buNone/>
            </a:pPr>
            <a:endParaRPr lang="en-US" dirty="0"/>
          </a:p>
          <a:p>
            <a:pPr marL="0" lvl="0" indent="0" algn="l" rtl="0">
              <a:spcBef>
                <a:spcPts val="0"/>
              </a:spcBef>
              <a:spcAft>
                <a:spcPts val="0"/>
              </a:spcAft>
              <a:buNone/>
            </a:pPr>
            <a:r>
              <a:rPr lang="en-US" altLang="zh-CN" b="1" dirty="0"/>
              <a:t>[click]:</a:t>
            </a:r>
            <a:r>
              <a:rPr lang="zh-CN" altLang="en-US" b="1" dirty="0"/>
              <a:t> </a:t>
            </a:r>
            <a:r>
              <a:rPr lang="en-US" altLang="zh-CN" dirty="0"/>
              <a:t>as</a:t>
            </a:r>
            <a:r>
              <a:rPr lang="zh-CN" altLang="en-US" dirty="0"/>
              <a:t> </a:t>
            </a:r>
            <a:r>
              <a:rPr lang="en-US" altLang="zh-CN" dirty="0"/>
              <a:t>you</a:t>
            </a:r>
            <a:r>
              <a:rPr lang="zh-CN" altLang="en-US" dirty="0"/>
              <a:t> </a:t>
            </a:r>
            <a:r>
              <a:rPr lang="en-US" altLang="zh-CN" dirty="0"/>
              <a:t>can</a:t>
            </a:r>
            <a:r>
              <a:rPr lang="zh-CN" altLang="en-US" dirty="0"/>
              <a:t> </a:t>
            </a:r>
            <a:r>
              <a:rPr lang="en-US" altLang="zh-CN" dirty="0"/>
              <a:t>see</a:t>
            </a:r>
            <a:r>
              <a:rPr lang="zh-CN" altLang="en-US" dirty="0"/>
              <a:t> </a:t>
            </a:r>
            <a:r>
              <a:rPr lang="en-US" altLang="zh-CN" dirty="0"/>
              <a:t>from</a:t>
            </a:r>
            <a:r>
              <a:rPr lang="zh-CN" altLang="en-US" dirty="0"/>
              <a:t> </a:t>
            </a:r>
            <a:r>
              <a:rPr lang="en-US" altLang="zh-CN" dirty="0"/>
              <a:t>this</a:t>
            </a:r>
            <a:r>
              <a:rPr lang="zh-CN" altLang="en-US" dirty="0"/>
              <a:t> </a:t>
            </a:r>
            <a:r>
              <a:rPr lang="en-US" altLang="zh-CN" dirty="0"/>
              <a:t>figure,</a:t>
            </a:r>
            <a:r>
              <a:rPr lang="zh-CN" altLang="en-US" dirty="0"/>
              <a:t> </a:t>
            </a:r>
            <a:r>
              <a:rPr lang="en-US" altLang="zh-CN" dirty="0"/>
              <a:t>for</a:t>
            </a:r>
            <a:r>
              <a:rPr lang="zh-CN" altLang="en-US" dirty="0"/>
              <a:t> </a:t>
            </a:r>
            <a:r>
              <a:rPr lang="en-US" altLang="zh-CN" dirty="0"/>
              <a:t>those</a:t>
            </a:r>
            <a:r>
              <a:rPr lang="zh-CN" altLang="en-US" dirty="0"/>
              <a:t> </a:t>
            </a:r>
            <a:r>
              <a:rPr lang="en-US" altLang="zh-CN" dirty="0"/>
              <a:t>specific</a:t>
            </a:r>
            <a:r>
              <a:rPr lang="zh-CN" altLang="en-US" dirty="0"/>
              <a:t> </a:t>
            </a:r>
            <a:r>
              <a:rPr lang="en-US" altLang="zh-CN" dirty="0"/>
              <a:t>ear</a:t>
            </a:r>
            <a:r>
              <a:rPr lang="zh-CN" altLang="en-US" dirty="0"/>
              <a:t> </a:t>
            </a:r>
            <a:r>
              <a:rPr lang="en-US" altLang="zh-CN" dirty="0"/>
              <a:t>canal</a:t>
            </a:r>
            <a:r>
              <a:rPr lang="zh-CN" altLang="en-US" dirty="0"/>
              <a:t> </a:t>
            </a:r>
            <a:r>
              <a:rPr lang="en-US" altLang="zh-CN" dirty="0"/>
              <a:t>length</a:t>
            </a:r>
            <a:r>
              <a:rPr lang="zh-CN" altLang="en-US" dirty="0"/>
              <a:t> </a:t>
            </a:r>
            <a:r>
              <a:rPr lang="en-US" altLang="zh-CN" dirty="0"/>
              <a:t>settings,</a:t>
            </a:r>
            <a:r>
              <a:rPr lang="zh-CN" altLang="en-US" dirty="0"/>
              <a:t> </a:t>
            </a:r>
            <a:r>
              <a:rPr lang="en-US" altLang="zh-CN" dirty="0"/>
              <a:t>the</a:t>
            </a:r>
            <a:r>
              <a:rPr lang="zh-CN" altLang="en-US" dirty="0"/>
              <a:t> </a:t>
            </a:r>
            <a:r>
              <a:rPr lang="en-US" altLang="zh-CN" dirty="0"/>
              <a:t>phase</a:t>
            </a:r>
            <a:r>
              <a:rPr lang="zh-CN" altLang="en-US" dirty="0"/>
              <a:t> </a:t>
            </a:r>
            <a:r>
              <a:rPr lang="en-US" altLang="zh-CN" dirty="0"/>
              <a:t>variation</a:t>
            </a:r>
            <a:r>
              <a:rPr lang="zh-CN" altLang="en-US" dirty="0"/>
              <a:t> </a:t>
            </a:r>
            <a:r>
              <a:rPr lang="en-US" altLang="zh-CN" dirty="0"/>
              <a:t>due</a:t>
            </a:r>
            <a:r>
              <a:rPr lang="zh-CN" altLang="en-US" dirty="0"/>
              <a:t> </a:t>
            </a:r>
            <a:r>
              <a:rPr lang="en-US" altLang="zh-CN" dirty="0"/>
              <a:t>to</a:t>
            </a:r>
            <a:r>
              <a:rPr lang="zh-CN" altLang="en-US" dirty="0"/>
              <a:t> </a:t>
            </a:r>
            <a:r>
              <a:rPr lang="en-US" altLang="zh-CN" dirty="0"/>
              <a:t>cardiac</a:t>
            </a:r>
            <a:r>
              <a:rPr lang="zh-CN" altLang="en-US" dirty="0"/>
              <a:t> </a:t>
            </a:r>
            <a:r>
              <a:rPr lang="en-US" altLang="zh-CN" dirty="0"/>
              <a:t>activities</a:t>
            </a:r>
            <a:r>
              <a:rPr lang="zh-CN" altLang="en-US" dirty="0"/>
              <a:t> </a:t>
            </a:r>
            <a:r>
              <a:rPr lang="en-US" altLang="zh-CN" dirty="0"/>
              <a:t>are</a:t>
            </a:r>
            <a:r>
              <a:rPr lang="zh-CN" altLang="en-US" dirty="0"/>
              <a:t> </a:t>
            </a:r>
            <a:r>
              <a:rPr lang="en-US" altLang="zh-CN" dirty="0"/>
              <a:t>almost</a:t>
            </a:r>
            <a:r>
              <a:rPr lang="zh-CN" altLang="en-US" dirty="0"/>
              <a:t> </a:t>
            </a:r>
            <a:r>
              <a:rPr lang="en-US" altLang="zh-CN" dirty="0"/>
              <a:t>non-detectable.</a:t>
            </a:r>
            <a:endParaRPr dirty="0"/>
          </a:p>
        </p:txBody>
      </p:sp>
    </p:spTree>
    <p:extLst>
      <p:ext uri="{BB962C8B-B14F-4D97-AF65-F5344CB8AC3E}">
        <p14:creationId xmlns:p14="http://schemas.microsoft.com/office/powerpoint/2010/main" val="622679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4764e8317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4764e8317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address this challenge, we introduce a simple yet effective amendment to APG design, namely, multi-tone APG.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Multi-tone APG is based on a key observation that the intensity of </a:t>
            </a:r>
            <a:r>
              <a:rPr lang="en-US" altLang="zh-CN" dirty="0"/>
              <a:t>phase</a:t>
            </a:r>
            <a:r>
              <a:rPr lang="en-US" dirty="0"/>
              <a:t> modulation</a:t>
            </a:r>
            <a:r>
              <a:rPr lang="zh-CN" altLang="en-US" dirty="0"/>
              <a:t> </a:t>
            </a:r>
            <a:r>
              <a:rPr lang="en-US" altLang="zh-CN" dirty="0"/>
              <a:t>and</a:t>
            </a:r>
            <a:r>
              <a:rPr lang="zh-CN" altLang="en-US" dirty="0"/>
              <a:t> </a:t>
            </a:r>
            <a:r>
              <a:rPr lang="en-US" altLang="zh-CN" dirty="0"/>
              <a:t>magnitude</a:t>
            </a:r>
            <a:r>
              <a:rPr lang="zh-CN" altLang="en-US" dirty="0"/>
              <a:t> </a:t>
            </a:r>
            <a:r>
              <a:rPr lang="en-US" altLang="zh-CN" dirty="0"/>
              <a:t>modulation</a:t>
            </a:r>
            <a:r>
              <a:rPr lang="en-US" dirty="0"/>
              <a:t> </a:t>
            </a:r>
            <a:r>
              <a:rPr lang="en-US" altLang="zh-CN" dirty="0"/>
              <a:t>are</a:t>
            </a:r>
            <a:r>
              <a:rPr lang="en-US" dirty="0"/>
              <a:t> hypersensitive to the frequency of APG probing signals</a:t>
            </a:r>
            <a:r>
              <a:rPr lang="zh-CN" altLang="en-US" dirty="0"/>
              <a:t>。</a:t>
            </a:r>
            <a:endParaRPr lang="en-US" altLang="zh-CN"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allows us to manipulate the frequency of probing signals to improve the </a:t>
            </a:r>
            <a:r>
              <a:rPr lang="en-US" altLang="zh-CN" dirty="0"/>
              <a:t>success</a:t>
            </a:r>
            <a:r>
              <a:rPr lang="zh-CN" altLang="en-US" dirty="0"/>
              <a:t> </a:t>
            </a:r>
            <a:r>
              <a:rPr lang="en-US" altLang="zh-CN" dirty="0"/>
              <a:t>rate</a:t>
            </a:r>
            <a:r>
              <a:rPr lang="en-US" dirty="0"/>
              <a:t> of cardiac </a:t>
            </a:r>
            <a:r>
              <a:rPr lang="en-US" altLang="zh-CN" dirty="0"/>
              <a:t>activity</a:t>
            </a:r>
            <a:r>
              <a:rPr lang="zh-CN" altLang="en-US" dirty="0"/>
              <a:t> </a:t>
            </a:r>
            <a:r>
              <a:rPr lang="en-US" altLang="zh-CN" dirty="0"/>
              <a:t>detections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09907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4764e8317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4764e8317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952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4764e8317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4764e8317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APG essentially measures the volumetric change in the ear canal. However, in practice, both head and body motions will squeeze the ear canals, altering their structures intermittently. Accordingly, these motion artifacts will be superimposed with the heartbeat signals, disturbing the cardiac signal detection. Since these body motion artifacts are orders of magnitude stronger than the cardiac activities, they will easily dominate the received signal, setting a strong barrier to the cardiac activity detection</a:t>
            </a:r>
            <a:endParaRPr dirty="0"/>
          </a:p>
        </p:txBody>
      </p:sp>
    </p:spTree>
    <p:extLst>
      <p:ext uri="{BB962C8B-B14F-4D97-AF65-F5344CB8AC3E}">
        <p14:creationId xmlns:p14="http://schemas.microsoft.com/office/powerpoint/2010/main" val="61417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4764e8317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4764e8317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take advantage of the multi-frequency nature of APG probing signals to address this challenge. Specifically, the frequency bands of probing signals are statistically decorrelated due to the channel frequency diversity [49]. For instance, two separate frequency bands may capture totally different signal sources, as shown in Figure 8. Accordingly, the use of multi-frequency probing signals could significantly boost the number of independent observations and further make R𝑥 a determined covariance matrix.</a:t>
            </a:r>
            <a:endParaRPr dirty="0"/>
          </a:p>
        </p:txBody>
      </p:sp>
    </p:spTree>
    <p:extLst>
      <p:ext uri="{BB962C8B-B14F-4D97-AF65-F5344CB8AC3E}">
        <p14:creationId xmlns:p14="http://schemas.microsoft.com/office/powerpoint/2010/main" val="3004655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4764e8317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4764e8317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5754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4764e8317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4764e8317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7710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764e831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4764e831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dirty="0"/>
              <a:t>Hearables</a:t>
            </a:r>
            <a:r>
              <a:rPr lang="zh-CN" altLang="en-US" sz="1100" dirty="0"/>
              <a:t> </a:t>
            </a:r>
            <a:r>
              <a:rPr lang="en-US" altLang="zh-CN" sz="1100" dirty="0"/>
              <a:t>are</a:t>
            </a:r>
            <a:r>
              <a:rPr lang="zh-CN" altLang="en-US" sz="1100" dirty="0"/>
              <a:t> </a:t>
            </a:r>
            <a:r>
              <a:rPr lang="en-US" altLang="zh-CN" sz="1100" dirty="0"/>
              <a:t>those</a:t>
            </a:r>
            <a:r>
              <a:rPr lang="zh-CN" altLang="en-US" sz="1100" dirty="0"/>
              <a:t> </a:t>
            </a:r>
            <a:r>
              <a:rPr lang="en-US" altLang="zh-CN" sz="1100" dirty="0"/>
              <a:t>embedded</a:t>
            </a:r>
            <a:r>
              <a:rPr lang="zh-CN" altLang="en-US" sz="1100" dirty="0"/>
              <a:t> </a:t>
            </a:r>
            <a:r>
              <a:rPr lang="en-US" altLang="zh-CN" sz="1100" dirty="0"/>
              <a:t>devices</a:t>
            </a:r>
            <a:r>
              <a:rPr lang="zh-CN" altLang="en-US" sz="1100" dirty="0"/>
              <a:t> </a:t>
            </a:r>
            <a:r>
              <a:rPr lang="en-US" altLang="zh-CN" sz="1100" dirty="0"/>
              <a:t>that</a:t>
            </a:r>
            <a:r>
              <a:rPr lang="zh-CN" altLang="en-US" sz="1100" dirty="0"/>
              <a:t> </a:t>
            </a:r>
            <a:r>
              <a:rPr lang="en-US" altLang="zh-CN" sz="1100" dirty="0"/>
              <a:t>can</a:t>
            </a:r>
            <a:r>
              <a:rPr lang="zh-CN" altLang="en-US" sz="1100" dirty="0"/>
              <a:t> </a:t>
            </a:r>
            <a:r>
              <a:rPr lang="en-US" altLang="zh-CN" sz="1100" dirty="0"/>
              <a:t>be</a:t>
            </a:r>
            <a:r>
              <a:rPr lang="zh-CN" altLang="en-US" sz="1100" dirty="0"/>
              <a:t> </a:t>
            </a:r>
            <a:r>
              <a:rPr lang="en-US" altLang="zh-CN" sz="1100" dirty="0"/>
              <a:t>placed</a:t>
            </a:r>
            <a:r>
              <a:rPr lang="zh-CN" altLang="en-US" sz="1100" dirty="0"/>
              <a:t> </a:t>
            </a:r>
            <a:r>
              <a:rPr lang="en-US" altLang="zh-CN" sz="1100" dirty="0"/>
              <a:t>in,</a:t>
            </a:r>
            <a:r>
              <a:rPr lang="zh-CN" altLang="en-US" sz="1100" dirty="0"/>
              <a:t> </a:t>
            </a:r>
            <a:r>
              <a:rPr lang="en-US" altLang="zh-CN" sz="1100" dirty="0"/>
              <a:t>on,</a:t>
            </a:r>
            <a:r>
              <a:rPr lang="zh-CN" altLang="en-US" sz="1100" dirty="0"/>
              <a:t> </a:t>
            </a:r>
            <a:r>
              <a:rPr lang="en-US" altLang="zh-CN" sz="1100" dirty="0"/>
              <a:t>or</a:t>
            </a:r>
            <a:r>
              <a:rPr lang="zh-CN" altLang="en-US" sz="1100" dirty="0"/>
              <a:t> </a:t>
            </a:r>
            <a:r>
              <a:rPr lang="en-US" altLang="zh-CN" sz="1100" dirty="0"/>
              <a:t>around</a:t>
            </a:r>
            <a:r>
              <a:rPr lang="zh-CN" altLang="en-US" sz="1100" dirty="0"/>
              <a:t> </a:t>
            </a:r>
            <a:r>
              <a:rPr lang="en-US" altLang="zh-CN" sz="1100" dirty="0"/>
              <a:t>our</a:t>
            </a:r>
            <a:r>
              <a:rPr lang="zh-CN" altLang="en-US" sz="1100" dirty="0"/>
              <a:t> </a:t>
            </a:r>
            <a:r>
              <a:rPr lang="en-US" altLang="zh-CN" sz="1100" dirty="0"/>
              <a:t>ears,</a:t>
            </a:r>
            <a:r>
              <a:rPr lang="zh-CN" altLang="en-US" sz="1100" dirty="0"/>
              <a:t> </a:t>
            </a:r>
            <a:r>
              <a:rPr lang="en-US" altLang="zh-CN" sz="1100" dirty="0"/>
              <a:t>such</a:t>
            </a:r>
            <a:r>
              <a:rPr lang="zh-CN" altLang="en-US" sz="1100" dirty="0"/>
              <a:t> </a:t>
            </a:r>
            <a:r>
              <a:rPr lang="en-US" altLang="zh-CN" sz="1100" dirty="0"/>
              <a:t>as</a:t>
            </a:r>
            <a:r>
              <a:rPr lang="zh-CN" altLang="en-US" sz="1100" dirty="0"/>
              <a:t> </a:t>
            </a:r>
            <a:r>
              <a:rPr lang="en-US" altLang="zh-CN" sz="1100" dirty="0"/>
              <a:t>earphones</a:t>
            </a:r>
            <a:r>
              <a:rPr lang="zh-CN" altLang="en-US" sz="1100" dirty="0"/>
              <a:t> </a:t>
            </a:r>
            <a:r>
              <a:rPr lang="en-US" altLang="zh-CN" sz="1100" dirty="0"/>
              <a:t>and</a:t>
            </a:r>
            <a:r>
              <a:rPr lang="zh-CN" altLang="en-US" sz="1100" dirty="0"/>
              <a:t> </a:t>
            </a:r>
            <a:r>
              <a:rPr lang="en-US" altLang="zh-CN" sz="1100" dirty="0"/>
              <a:t>earbuds.</a:t>
            </a:r>
            <a:r>
              <a:rPr lang="zh-CN" altLang="en-US" sz="1100" dirty="0"/>
              <a:t> </a:t>
            </a:r>
            <a:r>
              <a:rPr lang="en-US" altLang="zh-CN" sz="1100" dirty="0"/>
              <a:t>The</a:t>
            </a:r>
            <a:r>
              <a:rPr lang="zh-CN" altLang="en-US" sz="1100" dirty="0"/>
              <a:t> </a:t>
            </a:r>
            <a:r>
              <a:rPr lang="en-US" altLang="zh-CN" sz="1100" dirty="0"/>
              <a:t>past</a:t>
            </a:r>
            <a:r>
              <a:rPr lang="zh-CN" altLang="en-US" sz="1100" dirty="0"/>
              <a:t> </a:t>
            </a:r>
            <a:r>
              <a:rPr lang="en-US" altLang="zh-CN" sz="1100" dirty="0"/>
              <a:t>few</a:t>
            </a:r>
            <a:r>
              <a:rPr lang="zh-CN" altLang="en-US" sz="1100" dirty="0"/>
              <a:t> </a:t>
            </a:r>
            <a:r>
              <a:rPr lang="en-US" altLang="zh-CN" sz="1100" dirty="0"/>
              <a:t>years</a:t>
            </a:r>
            <a:r>
              <a:rPr lang="zh-CN" altLang="en-US" sz="1100" dirty="0"/>
              <a:t> </a:t>
            </a:r>
            <a:r>
              <a:rPr lang="en-US" altLang="zh-CN" sz="1100" dirty="0"/>
              <a:t>have</a:t>
            </a:r>
            <a:r>
              <a:rPr lang="zh-CN" altLang="en-US" sz="1100" dirty="0"/>
              <a:t> </a:t>
            </a:r>
            <a:r>
              <a:rPr lang="en-US" altLang="zh-CN" sz="1100" dirty="0"/>
              <a:t>witnessed</a:t>
            </a:r>
            <a:r>
              <a:rPr lang="zh-CN" altLang="en-US" sz="1100" dirty="0"/>
              <a:t> </a:t>
            </a:r>
            <a:r>
              <a:rPr lang="en-US" altLang="zh-CN" sz="1100" dirty="0"/>
              <a:t>a</a:t>
            </a:r>
            <a:r>
              <a:rPr lang="zh-CN" altLang="en-US" sz="1100" dirty="0"/>
              <a:t> </a:t>
            </a:r>
            <a:r>
              <a:rPr lang="en-US" altLang="zh-CN" sz="1100" dirty="0"/>
              <a:t>rapid</a:t>
            </a:r>
            <a:r>
              <a:rPr lang="zh-CN" altLang="en-US" sz="1100" dirty="0"/>
              <a:t> </a:t>
            </a:r>
            <a:r>
              <a:rPr lang="en-US" altLang="zh-CN" sz="1100" dirty="0"/>
              <a:t>growth</a:t>
            </a:r>
            <a:r>
              <a:rPr lang="zh-CN" altLang="en-US" sz="1100" dirty="0"/>
              <a:t> </a:t>
            </a:r>
            <a:r>
              <a:rPr lang="en-US" altLang="zh-CN" sz="1100" dirty="0"/>
              <a:t>of</a:t>
            </a:r>
            <a:r>
              <a:rPr lang="zh-CN" altLang="en-US" sz="1100" dirty="0"/>
              <a:t> </a:t>
            </a:r>
            <a:r>
              <a:rPr lang="en-US" altLang="zh-CN" sz="1100" dirty="0"/>
              <a:t>hearable</a:t>
            </a:r>
            <a:r>
              <a:rPr lang="zh-CN" altLang="en-US" sz="1100" dirty="0"/>
              <a:t> </a:t>
            </a:r>
            <a:r>
              <a:rPr lang="en-US" altLang="zh-CN" sz="1100" dirty="0"/>
              <a:t>devices.</a:t>
            </a:r>
            <a:r>
              <a:rPr lang="zh-CN" altLang="en-US" sz="1100" dirty="0"/>
              <a:t> </a:t>
            </a: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1" dirty="0"/>
              <a:t>[click]</a:t>
            </a:r>
            <a:r>
              <a:rPr lang="en-US" altLang="zh-CN" sz="1100" dirty="0"/>
              <a:t>:</a:t>
            </a:r>
            <a:r>
              <a:rPr lang="zh-CN" altLang="en-US" sz="1100" dirty="0"/>
              <a:t> </a:t>
            </a:r>
            <a:r>
              <a:rPr lang="en-US" altLang="zh-CN" sz="1100" dirty="0"/>
              <a:t>This</a:t>
            </a:r>
            <a:r>
              <a:rPr lang="zh-CN" altLang="en-US" sz="1100" dirty="0"/>
              <a:t> </a:t>
            </a:r>
            <a:r>
              <a:rPr lang="en-US" altLang="zh-CN" sz="1100" dirty="0"/>
              <a:t>figure</a:t>
            </a:r>
            <a:r>
              <a:rPr lang="zh-CN" altLang="en-US" sz="1100" dirty="0"/>
              <a:t> </a:t>
            </a:r>
            <a:r>
              <a:rPr lang="en-US" altLang="zh-CN" sz="1100" dirty="0"/>
              <a:t>shows</a:t>
            </a:r>
            <a:r>
              <a:rPr lang="zh-CN" altLang="en-US" sz="1100" dirty="0"/>
              <a:t> </a:t>
            </a:r>
            <a:r>
              <a:rPr lang="en-US" altLang="zh-CN" sz="1100" dirty="0"/>
              <a:t>the</a:t>
            </a:r>
            <a:r>
              <a:rPr lang="zh-CN" altLang="en-US" sz="1100" dirty="0"/>
              <a:t> </a:t>
            </a:r>
            <a:r>
              <a:rPr lang="en-US" altLang="zh-CN" sz="1100" dirty="0"/>
              <a:t>hearable</a:t>
            </a:r>
            <a:r>
              <a:rPr lang="zh-CN" altLang="en-US" sz="1100" dirty="0"/>
              <a:t> </a:t>
            </a:r>
            <a:r>
              <a:rPr lang="en-US" altLang="zh-CN" sz="1100" dirty="0"/>
              <a:t>and</a:t>
            </a:r>
            <a:r>
              <a:rPr lang="zh-CN" altLang="en-US" sz="1100" dirty="0"/>
              <a:t> </a:t>
            </a:r>
            <a:r>
              <a:rPr lang="en-US" altLang="zh-CN" sz="1100" dirty="0"/>
              <a:t>wearable</a:t>
            </a:r>
            <a:r>
              <a:rPr lang="zh-CN" altLang="en-US" sz="1100" dirty="0"/>
              <a:t> </a:t>
            </a:r>
            <a:r>
              <a:rPr lang="en-US" altLang="zh-CN" sz="1100" dirty="0"/>
              <a:t>device</a:t>
            </a:r>
            <a:r>
              <a:rPr lang="zh-CN" altLang="en-US" sz="1100" dirty="0"/>
              <a:t> </a:t>
            </a:r>
            <a:r>
              <a:rPr lang="en-US" altLang="zh-CN" sz="1100" dirty="0"/>
              <a:t>shipment</a:t>
            </a:r>
            <a:r>
              <a:rPr lang="zh-CN" altLang="en-US" sz="1100" dirty="0"/>
              <a:t> </a:t>
            </a:r>
            <a:r>
              <a:rPr lang="en-US" altLang="zh-CN" sz="1100" dirty="0"/>
              <a:t>over</a:t>
            </a:r>
            <a:r>
              <a:rPr lang="zh-CN" altLang="en-US" sz="1100" dirty="0"/>
              <a:t> </a:t>
            </a:r>
            <a:r>
              <a:rPr lang="en-US" altLang="zh-CN" sz="1100" dirty="0"/>
              <a:t>time.</a:t>
            </a:r>
            <a:r>
              <a:rPr lang="zh-CN" altLang="en-US" sz="1100" dirty="0"/>
              <a:t> </a:t>
            </a:r>
            <a:r>
              <a:rPr lang="en-US" altLang="zh-CN" sz="1100" dirty="0"/>
              <a:t>We</a:t>
            </a:r>
            <a:r>
              <a:rPr lang="zh-CN" altLang="en-US" sz="1100" dirty="0"/>
              <a:t> </a:t>
            </a:r>
            <a:r>
              <a:rPr lang="en-US" altLang="zh-CN" sz="1100" dirty="0"/>
              <a:t>can</a:t>
            </a:r>
            <a:r>
              <a:rPr lang="zh-CN" altLang="en-US" sz="1100" dirty="0"/>
              <a:t> </a:t>
            </a:r>
            <a:r>
              <a:rPr lang="en-US" altLang="zh-CN" sz="1100" dirty="0"/>
              <a:t>see</a:t>
            </a:r>
            <a:r>
              <a:rPr lang="zh-CN" altLang="en-US" sz="1100" dirty="0"/>
              <a:t> </a:t>
            </a:r>
            <a:r>
              <a:rPr lang="en-US" altLang="zh-CN" sz="1100" dirty="0"/>
              <a:t>that</a:t>
            </a:r>
            <a:r>
              <a:rPr lang="zh-CN" altLang="en-US" sz="1100" dirty="0"/>
              <a:t> </a:t>
            </a:r>
            <a:r>
              <a:rPr lang="en-US" altLang="zh-CN" sz="1100" dirty="0"/>
              <a:t>the</a:t>
            </a:r>
            <a:r>
              <a:rPr lang="zh-CN" altLang="en-US" sz="1100" dirty="0"/>
              <a:t> </a:t>
            </a:r>
            <a:r>
              <a:rPr lang="en-US" altLang="zh-CN" sz="1100" dirty="0"/>
              <a:t>number</a:t>
            </a:r>
            <a:r>
              <a:rPr lang="zh-CN" altLang="en-US" sz="1100" dirty="0"/>
              <a:t> </a:t>
            </a:r>
            <a:r>
              <a:rPr lang="en-US" altLang="zh-CN" sz="1100" dirty="0"/>
              <a:t>of</a:t>
            </a:r>
            <a:r>
              <a:rPr lang="zh-CN" altLang="en-US" sz="1100" dirty="0"/>
              <a:t> </a:t>
            </a:r>
            <a:r>
              <a:rPr lang="en-US" altLang="zh-CN" sz="1100" dirty="0"/>
              <a:t>hearable</a:t>
            </a:r>
            <a:r>
              <a:rPr lang="zh-CN" altLang="en-US" sz="1100" dirty="0"/>
              <a:t> </a:t>
            </a:r>
            <a:r>
              <a:rPr lang="en-US" altLang="zh-CN" sz="1100" dirty="0"/>
              <a:t>shipment</a:t>
            </a:r>
            <a:r>
              <a:rPr lang="zh-CN" altLang="en-US" sz="1100" dirty="0"/>
              <a:t> </a:t>
            </a:r>
            <a:r>
              <a:rPr lang="en-US" altLang="zh-CN" sz="1100" dirty="0"/>
              <a:t>volume</a:t>
            </a:r>
            <a:r>
              <a:rPr lang="zh-CN" altLang="en-US" sz="1100" dirty="0"/>
              <a:t> </a:t>
            </a:r>
            <a:r>
              <a:rPr lang="en-US" altLang="zh-CN" sz="1100" dirty="0"/>
              <a:t>has</a:t>
            </a:r>
            <a:r>
              <a:rPr lang="zh-CN" altLang="en-US" sz="1100" dirty="0"/>
              <a:t> </a:t>
            </a:r>
            <a:r>
              <a:rPr lang="en-US" altLang="zh-CN" sz="1100" dirty="0"/>
              <a:t>already</a:t>
            </a:r>
            <a:r>
              <a:rPr lang="zh-CN" altLang="en-US" sz="1100" dirty="0"/>
              <a:t> </a:t>
            </a:r>
            <a:r>
              <a:rPr lang="en-US" altLang="zh-CN" sz="1100" dirty="0"/>
              <a:t>surpasses</a:t>
            </a:r>
            <a:r>
              <a:rPr lang="zh-CN" altLang="en-US" sz="1100" dirty="0"/>
              <a:t> </a:t>
            </a:r>
            <a:r>
              <a:rPr lang="en-US" altLang="zh-CN" sz="1100" dirty="0"/>
              <a:t>30</a:t>
            </a:r>
            <a:r>
              <a:rPr lang="zh-CN" altLang="en-US" sz="1100" dirty="0"/>
              <a:t> </a:t>
            </a:r>
            <a:r>
              <a:rPr lang="en-US" altLang="zh-CN" sz="1100" dirty="0"/>
              <a:t>millions</a:t>
            </a:r>
            <a:r>
              <a:rPr lang="zh-CN" altLang="en-US" sz="1100" dirty="0"/>
              <a:t> </a:t>
            </a:r>
            <a:r>
              <a:rPr lang="en-US" altLang="zh-CN" sz="1100" dirty="0"/>
              <a:t>last</a:t>
            </a:r>
            <a:r>
              <a:rPr lang="zh-CN" altLang="en-US" sz="1100" dirty="0"/>
              <a:t> </a:t>
            </a:r>
            <a:r>
              <a:rPr lang="en-US" altLang="zh-CN" sz="1100" dirty="0"/>
              <a:t>year;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u="sng"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4764e8317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4764e8317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take advantage of the multi-frequency nature of APG probing signals to address this challenge. Specifically, the frequency bands of probing signals are statistically decorrelated due to the channel frequency diversity [49]. For instance, two separate frequency bands may capture totally different signal sources, as shown in Figure 8. Accordingly, the use of multi-frequency probing signals could significantly boost the number of independent observations and further make R𝑥 a determined covariance matrix.</a:t>
            </a:r>
            <a:endParaRPr dirty="0"/>
          </a:p>
        </p:txBody>
      </p:sp>
    </p:spTree>
    <p:extLst>
      <p:ext uri="{BB962C8B-B14F-4D97-AF65-F5344CB8AC3E}">
        <p14:creationId xmlns:p14="http://schemas.microsoft.com/office/powerpoint/2010/main" val="203173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764e831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4764e831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dirty="0"/>
              <a:t>In</a:t>
            </a:r>
            <a:r>
              <a:rPr lang="zh-CN" altLang="en-US" sz="1100" dirty="0"/>
              <a:t> </a:t>
            </a:r>
            <a:r>
              <a:rPr lang="en-US" altLang="zh-CN" sz="1100" dirty="0"/>
              <a:t>contrast,</a:t>
            </a:r>
            <a:r>
              <a:rPr lang="zh-CN" altLang="en-US" sz="1100" dirty="0"/>
              <a:t> </a:t>
            </a:r>
            <a:r>
              <a:rPr lang="en-US" altLang="zh-CN" sz="1100" dirty="0"/>
              <a:t>the</a:t>
            </a:r>
            <a:r>
              <a:rPr lang="zh-CN" altLang="en-US" sz="1100" dirty="0"/>
              <a:t> </a:t>
            </a:r>
            <a:r>
              <a:rPr lang="en-US" altLang="zh-CN" sz="1100" dirty="0"/>
              <a:t>sum</a:t>
            </a:r>
            <a:r>
              <a:rPr lang="zh-CN" altLang="en-US" sz="1100" dirty="0"/>
              <a:t> </a:t>
            </a:r>
            <a:r>
              <a:rPr lang="en-US" altLang="zh-CN" sz="1100" dirty="0"/>
              <a:t>of</a:t>
            </a:r>
            <a:r>
              <a:rPr lang="zh-CN" altLang="en-US" sz="1100" dirty="0"/>
              <a:t> </a:t>
            </a:r>
            <a:r>
              <a:rPr lang="en-US" altLang="zh-CN" sz="1100" dirty="0"/>
              <a:t>all</a:t>
            </a:r>
            <a:r>
              <a:rPr lang="zh-CN" altLang="en-US" sz="1100" dirty="0"/>
              <a:t> </a:t>
            </a:r>
            <a:r>
              <a:rPr lang="en-US" altLang="zh-CN" sz="1100" dirty="0"/>
              <a:t>other</a:t>
            </a:r>
            <a:r>
              <a:rPr lang="zh-CN" altLang="en-US" sz="1100" dirty="0"/>
              <a:t> </a:t>
            </a:r>
            <a:r>
              <a:rPr lang="en-US" altLang="zh-CN" sz="1100" dirty="0"/>
              <a:t>wearables</a:t>
            </a:r>
            <a:r>
              <a:rPr lang="zh-CN" altLang="en-US" sz="1100" dirty="0"/>
              <a:t> </a:t>
            </a:r>
            <a:r>
              <a:rPr lang="en-US" altLang="zh-CN" sz="1100" dirty="0"/>
              <a:t>such</a:t>
            </a:r>
            <a:r>
              <a:rPr lang="zh-CN" altLang="en-US" sz="1100" dirty="0"/>
              <a:t> </a:t>
            </a:r>
            <a:r>
              <a:rPr lang="en-US" altLang="zh-CN" sz="1100" dirty="0"/>
              <a:t>as</a:t>
            </a:r>
            <a:r>
              <a:rPr lang="zh-CN" altLang="en-US" sz="1100" dirty="0"/>
              <a:t> </a:t>
            </a:r>
            <a:r>
              <a:rPr lang="en-US" altLang="zh-CN" sz="1100" dirty="0"/>
              <a:t>glasses,</a:t>
            </a:r>
            <a:r>
              <a:rPr lang="zh-CN" altLang="en-US" sz="1100" dirty="0"/>
              <a:t> </a:t>
            </a:r>
            <a:r>
              <a:rPr lang="en-US" altLang="zh-CN" sz="1100" dirty="0"/>
              <a:t>smartwatch,</a:t>
            </a:r>
            <a:r>
              <a:rPr lang="zh-CN" altLang="en-US" sz="1100" dirty="0"/>
              <a:t> </a:t>
            </a:r>
            <a:r>
              <a:rPr lang="en-US" altLang="zh-CN" sz="1100" dirty="0"/>
              <a:t>and</a:t>
            </a:r>
            <a:r>
              <a:rPr lang="zh-CN" altLang="en-US" sz="1100" dirty="0"/>
              <a:t> </a:t>
            </a:r>
            <a:r>
              <a:rPr lang="en-US" altLang="zh-CN" sz="1100" dirty="0"/>
              <a:t>wristband</a:t>
            </a:r>
            <a:r>
              <a:rPr lang="zh-CN" altLang="en-US" sz="1100" dirty="0"/>
              <a:t> </a:t>
            </a:r>
            <a:r>
              <a:rPr lang="en-US" altLang="zh-CN" sz="1100" dirty="0"/>
              <a:t>is</a:t>
            </a:r>
            <a:r>
              <a:rPr lang="zh-CN" altLang="en-US" sz="1100" dirty="0"/>
              <a:t> </a:t>
            </a:r>
            <a:r>
              <a:rPr lang="en-US" altLang="zh-CN" sz="1100" dirty="0"/>
              <a:t>only</a:t>
            </a:r>
            <a:r>
              <a:rPr lang="zh-CN" altLang="en-US" sz="1100" dirty="0"/>
              <a:t> </a:t>
            </a:r>
            <a:r>
              <a:rPr lang="en-US" altLang="zh-CN" sz="1100" dirty="0"/>
              <a:t>around</a:t>
            </a:r>
            <a:r>
              <a:rPr lang="zh-CN" altLang="en-US" sz="1100" dirty="0"/>
              <a:t> </a:t>
            </a:r>
            <a:r>
              <a:rPr lang="en-US" altLang="zh-CN" sz="1100" dirty="0"/>
              <a:t>20</a:t>
            </a:r>
            <a:r>
              <a:rPr lang="zh-CN" altLang="en-US" sz="1100" dirty="0"/>
              <a:t> </a:t>
            </a:r>
            <a:r>
              <a:rPr lang="en-US" altLang="zh-CN" sz="1100" dirty="0"/>
              <a:t>millions.</a:t>
            </a:r>
            <a:r>
              <a:rPr lang="zh-CN" altLang="en-US" sz="1100" dirty="0"/>
              <a:t> </a:t>
            </a:r>
            <a:r>
              <a:rPr lang="en-US" altLang="zh-CN" sz="1100" dirty="0"/>
              <a:t>From</a:t>
            </a:r>
            <a:r>
              <a:rPr lang="zh-CN" altLang="en-US" sz="1100" dirty="0"/>
              <a:t> </a:t>
            </a:r>
            <a:r>
              <a:rPr lang="en-US" altLang="zh-CN" sz="1100" dirty="0"/>
              <a:t>this</a:t>
            </a:r>
            <a:r>
              <a:rPr lang="zh-CN" altLang="en-US" sz="1100" dirty="0"/>
              <a:t> </a:t>
            </a:r>
            <a:r>
              <a:rPr lang="en-US" altLang="zh-CN" sz="1100" dirty="0"/>
              <a:t>figure</a:t>
            </a:r>
            <a:r>
              <a:rPr lang="zh-CN" altLang="en-US" sz="1100" dirty="0"/>
              <a:t> </a:t>
            </a:r>
            <a:r>
              <a:rPr lang="en-US" altLang="zh-CN" sz="1100" dirty="0"/>
              <a:t>we</a:t>
            </a:r>
            <a:r>
              <a:rPr lang="zh-CN" altLang="en-US" sz="1100" dirty="0"/>
              <a:t> </a:t>
            </a:r>
            <a:r>
              <a:rPr lang="en-US" altLang="zh-CN" sz="1100" dirty="0"/>
              <a:t>also</a:t>
            </a:r>
            <a:r>
              <a:rPr lang="zh-CN" altLang="en-US" sz="1100" dirty="0"/>
              <a:t> </a:t>
            </a:r>
            <a:r>
              <a:rPr lang="en-US" altLang="zh-CN" sz="1100" dirty="0"/>
              <a:t>see</a:t>
            </a:r>
            <a:r>
              <a:rPr lang="zh-CN" altLang="en-US" sz="1100" dirty="0"/>
              <a:t> </a:t>
            </a:r>
            <a:r>
              <a:rPr lang="en-US" altLang="zh-CN" sz="1100" dirty="0"/>
              <a:t>gap</a:t>
            </a:r>
            <a:r>
              <a:rPr lang="zh-CN" altLang="en-US" sz="1100" dirty="0"/>
              <a:t> </a:t>
            </a:r>
            <a:r>
              <a:rPr lang="en-US" altLang="zh-CN" sz="1100" dirty="0"/>
              <a:t>between</a:t>
            </a:r>
            <a:r>
              <a:rPr lang="zh-CN" altLang="en-US" sz="1100" dirty="0"/>
              <a:t> </a:t>
            </a:r>
            <a:r>
              <a:rPr lang="en-US" altLang="zh-CN" sz="1100" dirty="0"/>
              <a:t>hearables</a:t>
            </a:r>
            <a:r>
              <a:rPr lang="zh-CN" altLang="en-US" sz="1100" dirty="0"/>
              <a:t> </a:t>
            </a:r>
            <a:r>
              <a:rPr lang="en-US" altLang="zh-CN" sz="1100" dirty="0"/>
              <a:t>and</a:t>
            </a:r>
            <a:r>
              <a:rPr lang="zh-CN" altLang="en-US" sz="1100" dirty="0"/>
              <a:t> </a:t>
            </a:r>
            <a:r>
              <a:rPr lang="en-US" altLang="zh-CN" sz="1100" dirty="0"/>
              <a:t>all</a:t>
            </a:r>
            <a:r>
              <a:rPr lang="zh-CN" altLang="en-US" sz="1100" dirty="0"/>
              <a:t> </a:t>
            </a:r>
            <a:r>
              <a:rPr lang="en-US" altLang="zh-CN" sz="1100" dirty="0"/>
              <a:t>other</a:t>
            </a:r>
            <a:r>
              <a:rPr lang="zh-CN" altLang="en-US" sz="1100" dirty="0"/>
              <a:t> </a:t>
            </a:r>
            <a:r>
              <a:rPr lang="en-US" altLang="zh-CN" sz="1100" dirty="0"/>
              <a:t>wearable</a:t>
            </a:r>
            <a:r>
              <a:rPr lang="zh-CN" altLang="en-US" sz="1100" dirty="0"/>
              <a:t> </a:t>
            </a:r>
            <a:r>
              <a:rPr lang="en-US" altLang="zh-CN" sz="1100" dirty="0"/>
              <a:t>devices</a:t>
            </a:r>
            <a:r>
              <a:rPr lang="zh-CN" altLang="en-US" sz="1100" dirty="0"/>
              <a:t> </a:t>
            </a:r>
            <a:r>
              <a:rPr lang="en-US" altLang="zh-CN" sz="1100" dirty="0"/>
              <a:t>continuously</a:t>
            </a:r>
            <a:r>
              <a:rPr lang="zh-CN" altLang="en-US" sz="1100" dirty="0"/>
              <a:t> </a:t>
            </a:r>
            <a:r>
              <a:rPr lang="en-US" altLang="zh-CN" sz="1100" dirty="0"/>
              <a:t>growing</a:t>
            </a:r>
            <a:r>
              <a:rPr lang="zh-CN" altLang="en-US" sz="1100" dirty="0"/>
              <a:t> </a:t>
            </a:r>
            <a:r>
              <a:rPr lang="en-US" altLang="zh-CN" sz="1100" dirty="0"/>
              <a:t>in</a:t>
            </a:r>
            <a:r>
              <a:rPr lang="zh-CN" altLang="en-US" sz="1100" dirty="0"/>
              <a:t> </a:t>
            </a:r>
            <a:r>
              <a:rPr lang="en-US" altLang="zh-CN" sz="1100" dirty="0"/>
              <a:t>the</a:t>
            </a:r>
            <a:r>
              <a:rPr lang="zh-CN" altLang="en-US" sz="1100" dirty="0"/>
              <a:t> </a:t>
            </a:r>
            <a:r>
              <a:rPr lang="en-US" altLang="zh-CN" sz="1100" dirty="0"/>
              <a:t>next</a:t>
            </a:r>
            <a:r>
              <a:rPr lang="zh-CN" altLang="en-US" sz="1100" dirty="0"/>
              <a:t> </a:t>
            </a:r>
            <a:r>
              <a:rPr lang="en-US" altLang="zh-CN" sz="1100" dirty="0"/>
              <a:t>few</a:t>
            </a:r>
            <a:r>
              <a:rPr lang="zh-CN" altLang="en-US" sz="1100" dirty="0"/>
              <a:t> </a:t>
            </a:r>
            <a:r>
              <a:rPr lang="en-US" altLang="zh-CN" sz="1100" dirty="0"/>
              <a:t>years.</a:t>
            </a: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330866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764e831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4764e831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dirty="0"/>
              <a:t>And</a:t>
            </a:r>
            <a:r>
              <a:rPr lang="zh-CN" altLang="en-US" sz="1100" dirty="0"/>
              <a:t> </a:t>
            </a:r>
            <a:r>
              <a:rPr lang="en-US" altLang="zh-CN" sz="1100" dirty="0"/>
              <a:t>it</a:t>
            </a:r>
            <a:r>
              <a:rPr lang="zh-CN" altLang="en-US" sz="1100" dirty="0"/>
              <a:t> </a:t>
            </a:r>
            <a:r>
              <a:rPr lang="en-US" altLang="zh-CN" sz="1100" dirty="0"/>
              <a:t>is</a:t>
            </a:r>
            <a:r>
              <a:rPr lang="zh-CN" altLang="en-US" sz="1100" dirty="0"/>
              <a:t> </a:t>
            </a:r>
            <a:r>
              <a:rPr lang="en-US" altLang="zh-CN" sz="1100" dirty="0"/>
              <a:t>estimated</a:t>
            </a:r>
            <a:r>
              <a:rPr lang="zh-CN" altLang="en-US" sz="1100" dirty="0"/>
              <a:t> </a:t>
            </a:r>
            <a:r>
              <a:rPr lang="en-US" altLang="zh-CN" sz="1100" dirty="0"/>
              <a:t>that</a:t>
            </a:r>
            <a:r>
              <a:rPr lang="zh-CN" altLang="en-US" sz="1100" dirty="0"/>
              <a:t> </a:t>
            </a:r>
            <a:r>
              <a:rPr lang="en-US" altLang="zh-CN" sz="1100" dirty="0"/>
              <a:t>the</a:t>
            </a:r>
            <a:r>
              <a:rPr lang="zh-CN" altLang="en-US" sz="1100" dirty="0"/>
              <a:t> </a:t>
            </a:r>
            <a:r>
              <a:rPr lang="en-US" altLang="zh-CN" sz="1100" dirty="0"/>
              <a:t>h</a:t>
            </a:r>
            <a:r>
              <a:rPr lang="en-US" sz="1100" dirty="0"/>
              <a:t>earables </a:t>
            </a:r>
            <a:r>
              <a:rPr lang="en-US" altLang="zh-CN" sz="1100" dirty="0"/>
              <a:t>will</a:t>
            </a:r>
            <a:r>
              <a:rPr lang="zh-CN" altLang="en-US" sz="1100" dirty="0"/>
              <a:t> </a:t>
            </a:r>
            <a:r>
              <a:rPr lang="en-US" altLang="zh-CN" sz="1100" dirty="0"/>
              <a:t>double</a:t>
            </a:r>
            <a:r>
              <a:rPr lang="zh-CN" altLang="en-US" sz="1100" dirty="0"/>
              <a:t> </a:t>
            </a:r>
            <a:r>
              <a:rPr lang="en-US" sz="1100" dirty="0"/>
              <a:t>the shipment volume than the sum of all other wearables</a:t>
            </a:r>
            <a:r>
              <a:rPr lang="zh-CN" altLang="en-US" sz="1100" dirty="0"/>
              <a:t> </a:t>
            </a:r>
            <a:r>
              <a:rPr lang="en-US" altLang="zh-CN" sz="1100" dirty="0"/>
              <a:t>in</a:t>
            </a:r>
            <a:r>
              <a:rPr lang="zh-CN" altLang="en-US" sz="1100" dirty="0"/>
              <a:t> </a:t>
            </a:r>
            <a:r>
              <a:rPr lang="en-US" altLang="zh-CN" sz="1100" dirty="0"/>
              <a:t>2027,</a:t>
            </a:r>
            <a:r>
              <a:rPr lang="zh-CN" altLang="en-US" sz="1100" dirty="0"/>
              <a:t> </a:t>
            </a:r>
            <a:r>
              <a:rPr lang="en-US" altLang="zh-CN" sz="1100" dirty="0"/>
              <a:t>and</a:t>
            </a:r>
            <a:r>
              <a:rPr lang="zh-CN" altLang="en-US" sz="1100" dirty="0"/>
              <a:t> </a:t>
            </a:r>
            <a:r>
              <a:rPr lang="en-US" altLang="zh-CN" sz="1100" dirty="0"/>
              <a:t>this</a:t>
            </a:r>
            <a:r>
              <a:rPr lang="zh-CN" altLang="en-US" sz="1100" dirty="0"/>
              <a:t> </a:t>
            </a:r>
            <a:r>
              <a:rPr lang="en-US" altLang="zh-CN" sz="1100" dirty="0"/>
              <a:t>gap</a:t>
            </a:r>
            <a:r>
              <a:rPr lang="zh-CN" altLang="en-US" sz="1100" dirty="0"/>
              <a:t> </a:t>
            </a:r>
            <a:r>
              <a:rPr lang="en-US" altLang="zh-CN" sz="1100" dirty="0"/>
              <a:t>continue</a:t>
            </a:r>
            <a:r>
              <a:rPr lang="zh-CN" altLang="en-US" sz="1100" dirty="0"/>
              <a:t> </a:t>
            </a:r>
            <a:r>
              <a:rPr lang="en-US" altLang="zh-CN" sz="1100" dirty="0"/>
              <a:t>to</a:t>
            </a:r>
            <a:r>
              <a:rPr lang="zh-CN" altLang="en-US" sz="1100" dirty="0"/>
              <a:t> </a:t>
            </a:r>
            <a:r>
              <a:rPr lang="en-US" altLang="zh-CN" sz="1100" dirty="0"/>
              <a:t>grow.</a:t>
            </a:r>
            <a:endParaRPr lang="en-US"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84657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764e831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4764e831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dirty="0"/>
              <a:t>While</a:t>
            </a:r>
            <a:r>
              <a:rPr lang="zh-CN" altLang="en-US" sz="1100" dirty="0"/>
              <a:t> </a:t>
            </a:r>
            <a:r>
              <a:rPr lang="en-US" altLang="zh-CN" sz="1100" dirty="0"/>
              <a:t>hearable</a:t>
            </a:r>
            <a:r>
              <a:rPr lang="zh-CN" altLang="en-US" sz="1100" dirty="0"/>
              <a:t> </a:t>
            </a:r>
            <a:r>
              <a:rPr lang="en-US" altLang="zh-CN" sz="1100" dirty="0"/>
              <a:t>market</a:t>
            </a:r>
            <a:r>
              <a:rPr lang="zh-CN" altLang="en-US" sz="1100" dirty="0"/>
              <a:t> </a:t>
            </a:r>
            <a:r>
              <a:rPr lang="en-US" altLang="zh-CN" sz="1100" dirty="0"/>
              <a:t>is</a:t>
            </a:r>
            <a:r>
              <a:rPr lang="zh-CN" altLang="en-US" sz="1100" dirty="0"/>
              <a:t> </a:t>
            </a:r>
            <a:r>
              <a:rPr lang="en-US" altLang="zh-CN" sz="1100" dirty="0"/>
              <a:t>huge,</a:t>
            </a:r>
            <a:r>
              <a:rPr lang="zh-CN" altLang="en-US" sz="1100" dirty="0"/>
              <a:t> </a:t>
            </a:r>
            <a:r>
              <a:rPr lang="en-US" altLang="zh-CN" sz="1100" dirty="0"/>
              <a:t>the</a:t>
            </a:r>
            <a:r>
              <a:rPr lang="zh-CN" altLang="en-US" sz="1100" dirty="0"/>
              <a:t> </a:t>
            </a:r>
            <a:r>
              <a:rPr lang="en-US" sz="1100" dirty="0"/>
              <a:t>health</a:t>
            </a:r>
            <a:r>
              <a:rPr lang="zh-CN" altLang="en-US" sz="1100" dirty="0"/>
              <a:t> </a:t>
            </a:r>
            <a:r>
              <a:rPr lang="en-US" altLang="zh-CN" sz="1100" dirty="0"/>
              <a:t>features</a:t>
            </a:r>
            <a:r>
              <a:rPr lang="zh-CN" altLang="en-US" sz="1100" dirty="0"/>
              <a:t> </a:t>
            </a:r>
            <a:r>
              <a:rPr lang="en-US" altLang="zh-CN" sz="1100" dirty="0"/>
              <a:t>such</a:t>
            </a:r>
            <a:r>
              <a:rPr lang="zh-CN" altLang="en-US" sz="1100" dirty="0"/>
              <a:t> </a:t>
            </a:r>
            <a:r>
              <a:rPr lang="en-US" altLang="zh-CN" sz="1100" dirty="0"/>
              <a:t>as</a:t>
            </a:r>
            <a:r>
              <a:rPr lang="zh-CN" altLang="en-US" sz="1100" dirty="0"/>
              <a:t> </a:t>
            </a:r>
            <a:r>
              <a:rPr lang="en-US" altLang="zh-CN" sz="1100" dirty="0"/>
              <a:t>heart</a:t>
            </a:r>
            <a:r>
              <a:rPr lang="zh-CN" altLang="en-US" sz="1100" dirty="0"/>
              <a:t> </a:t>
            </a:r>
            <a:r>
              <a:rPr lang="en-US" altLang="zh-CN" sz="1100" dirty="0"/>
              <a:t>rate</a:t>
            </a:r>
            <a:r>
              <a:rPr lang="zh-CN" altLang="en-US" sz="1100" dirty="0"/>
              <a:t> </a:t>
            </a:r>
            <a:r>
              <a:rPr lang="en-US" altLang="zh-CN" sz="1100" dirty="0"/>
              <a:t>and</a:t>
            </a:r>
            <a:r>
              <a:rPr lang="zh-CN" altLang="en-US" sz="1100" dirty="0"/>
              <a:t> </a:t>
            </a:r>
            <a:r>
              <a:rPr lang="en-US" altLang="zh-CN" sz="1100" dirty="0"/>
              <a:t>breath</a:t>
            </a:r>
            <a:r>
              <a:rPr lang="zh-CN" altLang="en-US" sz="1100" dirty="0"/>
              <a:t> </a:t>
            </a:r>
            <a:r>
              <a:rPr lang="en-US" altLang="zh-CN" sz="1100" dirty="0"/>
              <a:t>monitoring</a:t>
            </a:r>
            <a:r>
              <a:rPr lang="en-US" sz="1100" dirty="0"/>
              <a:t> is still a</a:t>
            </a:r>
            <a:r>
              <a:rPr lang="zh-CN" altLang="en-US" sz="1100" dirty="0"/>
              <a:t> </a:t>
            </a:r>
            <a:r>
              <a:rPr lang="en-US" altLang="zh-CN" sz="1100" dirty="0"/>
              <a:t>relatively</a:t>
            </a:r>
            <a:r>
              <a:rPr lang="zh-CN" altLang="en-US" sz="1100" dirty="0"/>
              <a:t> </a:t>
            </a:r>
            <a:r>
              <a:rPr lang="en-US" sz="1100" dirty="0"/>
              <a:t>uncharted territory </a:t>
            </a:r>
            <a:r>
              <a:rPr lang="en-US" altLang="zh-CN" sz="1100" dirty="0"/>
              <a:t>on</a:t>
            </a:r>
            <a:r>
              <a:rPr lang="zh-CN" altLang="en-US" sz="1100" dirty="0"/>
              <a:t> </a:t>
            </a:r>
            <a:r>
              <a:rPr lang="en-US" altLang="zh-CN" sz="1100" dirty="0"/>
              <a:t>hearable</a:t>
            </a:r>
            <a:r>
              <a:rPr lang="zh-CN" altLang="en-US" sz="1100" dirty="0"/>
              <a:t> </a:t>
            </a:r>
            <a:r>
              <a:rPr lang="en-US" altLang="zh-CN" sz="1100" dirty="0"/>
              <a:t>devices</a:t>
            </a:r>
            <a:r>
              <a:rPr lang="zh-CN" altLang="en-US" sz="1100" dirty="0"/>
              <a:t> </a:t>
            </a:r>
            <a:r>
              <a:rPr lang="en-US" sz="1100" dirty="0"/>
              <a:t>- manufacturers like Apple, Samsung, or Google have nearly zero health features in their earbuds</a:t>
            </a:r>
            <a:r>
              <a:rPr lang="en-US" altLang="zh-CN" sz="1100" dirty="0"/>
              <a:t>.</a:t>
            </a:r>
            <a:r>
              <a:rPr lang="en-US" sz="1100"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altLang="zh-CN" b="1" dirty="0"/>
              <a:t>[click]:</a:t>
            </a:r>
            <a:r>
              <a:rPr lang="zh-CN" altLang="en-US" b="1" dirty="0"/>
              <a:t> </a:t>
            </a:r>
            <a:r>
              <a:rPr lang="en-US" altLang="zh-CN" dirty="0"/>
              <a:t>so</a:t>
            </a:r>
            <a:r>
              <a:rPr lang="zh-CN" altLang="en-US" dirty="0"/>
              <a:t> </a:t>
            </a:r>
            <a:r>
              <a:rPr lang="en-US" altLang="zh-CN" dirty="0"/>
              <a:t>in</a:t>
            </a:r>
            <a:r>
              <a:rPr lang="zh-CN" altLang="en-US" dirty="0"/>
              <a:t> </a:t>
            </a:r>
            <a:r>
              <a:rPr lang="en-US" altLang="zh-CN" dirty="0"/>
              <a:t>this</a:t>
            </a:r>
            <a:r>
              <a:rPr lang="zh-CN" altLang="en-US" dirty="0"/>
              <a:t> </a:t>
            </a:r>
            <a:r>
              <a:rPr lang="en-US" altLang="zh-CN" dirty="0"/>
              <a:t>research</a:t>
            </a:r>
            <a:r>
              <a:rPr lang="zh-CN" altLang="en-US" dirty="0"/>
              <a:t> </a:t>
            </a:r>
            <a:r>
              <a:rPr lang="en-US" altLang="zh-CN" dirty="0"/>
              <a:t>project,</a:t>
            </a:r>
            <a:r>
              <a:rPr lang="zh-CN" altLang="en-US" dirty="0"/>
              <a:t> </a:t>
            </a:r>
            <a:r>
              <a:rPr lang="en-US" altLang="zh-CN" dirty="0"/>
              <a:t>we</a:t>
            </a:r>
            <a:r>
              <a:rPr lang="zh-CN" altLang="en-US" dirty="0"/>
              <a:t> </a:t>
            </a:r>
            <a:r>
              <a:rPr lang="en-US" altLang="zh-CN" dirty="0"/>
              <a:t>ask</a:t>
            </a:r>
            <a:r>
              <a:rPr lang="zh-CN" altLang="en-US" dirty="0"/>
              <a:t> </a:t>
            </a:r>
            <a:r>
              <a:rPr lang="en-US" altLang="zh-CN" dirty="0"/>
              <a:t>a</a:t>
            </a:r>
            <a:r>
              <a:rPr lang="zh-CN" altLang="en-US" dirty="0"/>
              <a:t> </a:t>
            </a:r>
            <a:r>
              <a:rPr lang="en-US" altLang="zh-CN" dirty="0"/>
              <a:t>simple</a:t>
            </a:r>
            <a:r>
              <a:rPr lang="zh-CN" altLang="en-US" dirty="0"/>
              <a:t> </a:t>
            </a:r>
            <a:r>
              <a:rPr lang="en-US" altLang="zh-CN" dirty="0"/>
              <a:t>question:</a:t>
            </a:r>
            <a:r>
              <a:rPr lang="zh-CN" altLang="en-US" dirty="0"/>
              <a:t> </a:t>
            </a:r>
            <a:r>
              <a:rPr lang="en-US" altLang="zh-CN" dirty="0"/>
              <a:t>is</a:t>
            </a:r>
            <a:r>
              <a:rPr lang="zh-CN" altLang="en-US" dirty="0"/>
              <a:t> </a:t>
            </a:r>
            <a:r>
              <a:rPr lang="en-US" altLang="zh-CN" dirty="0"/>
              <a:t>it</a:t>
            </a:r>
            <a:r>
              <a:rPr lang="zh-CN" altLang="en-US" dirty="0"/>
              <a:t> </a:t>
            </a:r>
            <a:r>
              <a:rPr lang="en-US" altLang="zh-CN" dirty="0"/>
              <a:t>possible</a:t>
            </a:r>
            <a:r>
              <a:rPr lang="zh-CN" altLang="en-US" dirty="0"/>
              <a:t> </a:t>
            </a:r>
            <a:r>
              <a:rPr lang="en-US" altLang="zh-CN" dirty="0"/>
              <a:t>to</a:t>
            </a:r>
            <a:r>
              <a:rPr lang="zh-CN" altLang="en-US" dirty="0"/>
              <a:t> </a:t>
            </a:r>
            <a:r>
              <a:rPr lang="en-US" altLang="zh-CN" dirty="0"/>
              <a:t>bring</a:t>
            </a:r>
            <a:r>
              <a:rPr lang="zh-CN" altLang="en-US" dirty="0"/>
              <a:t> </a:t>
            </a:r>
            <a:r>
              <a:rPr lang="en-US" altLang="zh-CN" dirty="0"/>
              <a:t>health</a:t>
            </a:r>
            <a:r>
              <a:rPr lang="zh-CN" altLang="en-US" dirty="0"/>
              <a:t> </a:t>
            </a:r>
            <a:r>
              <a:rPr lang="en-US" altLang="zh-CN" dirty="0"/>
              <a:t>features</a:t>
            </a:r>
            <a:r>
              <a:rPr lang="zh-CN" altLang="en-US" dirty="0"/>
              <a:t> </a:t>
            </a:r>
            <a:r>
              <a:rPr lang="en-US" altLang="zh-CN" dirty="0"/>
              <a:t>such</a:t>
            </a:r>
            <a:r>
              <a:rPr lang="zh-CN" altLang="en-US" dirty="0"/>
              <a:t> </a:t>
            </a:r>
            <a:r>
              <a:rPr lang="en-US" altLang="zh-CN" dirty="0"/>
              <a:t>as</a:t>
            </a:r>
            <a:r>
              <a:rPr lang="zh-CN" altLang="en-US" dirty="0"/>
              <a:t> </a:t>
            </a:r>
            <a:r>
              <a:rPr lang="en-US" altLang="zh-CN" dirty="0"/>
              <a:t>heart</a:t>
            </a:r>
            <a:r>
              <a:rPr lang="zh-CN" altLang="en-US" dirty="0"/>
              <a:t> </a:t>
            </a:r>
            <a:r>
              <a:rPr lang="en-US" altLang="zh-CN" dirty="0"/>
              <a:t>rate</a:t>
            </a:r>
            <a:r>
              <a:rPr lang="zh-CN" altLang="en-US" dirty="0"/>
              <a:t> </a:t>
            </a:r>
            <a:r>
              <a:rPr lang="en-US" altLang="zh-CN" dirty="0"/>
              <a:t>monitoring</a:t>
            </a:r>
            <a:r>
              <a:rPr lang="zh-CN" altLang="en-US" dirty="0"/>
              <a:t> </a:t>
            </a:r>
            <a:r>
              <a:rPr lang="en-US" altLang="zh-CN" dirty="0"/>
              <a:t>to</a:t>
            </a:r>
            <a:r>
              <a:rPr lang="zh-CN" altLang="en-US" dirty="0"/>
              <a:t> </a:t>
            </a:r>
            <a:r>
              <a:rPr lang="en-US" altLang="zh-CN" dirty="0"/>
              <a:t>hearable</a:t>
            </a:r>
            <a:r>
              <a:rPr lang="zh-CN" altLang="en-US" dirty="0"/>
              <a:t> </a:t>
            </a:r>
            <a:r>
              <a:rPr lang="en-US" altLang="zh-CN" dirty="0"/>
              <a:t>devices?</a:t>
            </a:r>
            <a:r>
              <a:rPr lang="zh-CN" altLang="en-US" dirty="0"/>
              <a:t> </a:t>
            </a:r>
            <a:r>
              <a:rPr lang="en-US" altLang="zh-CN" dirty="0"/>
              <a:t>In</a:t>
            </a:r>
            <a:r>
              <a:rPr lang="zh-CN" altLang="en-US" dirty="0"/>
              <a:t> </a:t>
            </a:r>
            <a:r>
              <a:rPr lang="en-US" altLang="zh-CN" dirty="0"/>
              <a:t>particular,</a:t>
            </a:r>
            <a:r>
              <a:rPr lang="zh-CN" altLang="en-US" dirty="0"/>
              <a:t> </a:t>
            </a:r>
            <a:r>
              <a:rPr lang="en-US" altLang="zh-CN" dirty="0"/>
              <a:t>we</a:t>
            </a:r>
            <a:r>
              <a:rPr lang="zh-CN" altLang="en-US" dirty="0"/>
              <a:t> </a:t>
            </a:r>
            <a:r>
              <a:rPr lang="en-US" altLang="zh-CN" dirty="0"/>
              <a:t>focused</a:t>
            </a:r>
            <a:r>
              <a:rPr lang="zh-CN" altLang="en-US" dirty="0"/>
              <a:t> </a:t>
            </a:r>
            <a:r>
              <a:rPr lang="en-US" altLang="zh-CN" dirty="0"/>
              <a:t>on</a:t>
            </a:r>
            <a:r>
              <a:rPr lang="zh-CN" altLang="en-US" dirty="0"/>
              <a:t> </a:t>
            </a:r>
            <a:r>
              <a:rPr lang="en-US" altLang="zh-CN" dirty="0"/>
              <a:t>active</a:t>
            </a:r>
            <a:r>
              <a:rPr lang="zh-CN" altLang="en-US" dirty="0"/>
              <a:t> </a:t>
            </a:r>
            <a:r>
              <a:rPr lang="en-US" altLang="zh-CN" dirty="0"/>
              <a:t>noise</a:t>
            </a:r>
            <a:r>
              <a:rPr lang="zh-CN" altLang="en-US" dirty="0"/>
              <a:t> </a:t>
            </a:r>
            <a:r>
              <a:rPr lang="en-US" altLang="zh-CN" dirty="0"/>
              <a:t>cancellation</a:t>
            </a:r>
            <a:r>
              <a:rPr lang="zh-CN" altLang="en-US" dirty="0"/>
              <a:t> </a:t>
            </a:r>
            <a:r>
              <a:rPr lang="en-US" altLang="zh-CN" dirty="0"/>
              <a:t>earbuds</a:t>
            </a:r>
            <a:r>
              <a:rPr lang="zh-CN" altLang="en-US" dirty="0"/>
              <a:t> </a:t>
            </a:r>
            <a:r>
              <a:rPr lang="en-US" altLang="zh-CN" dirty="0"/>
              <a:t>because</a:t>
            </a:r>
            <a:r>
              <a:rPr lang="zh-CN" altLang="en-US" dirty="0"/>
              <a:t> </a:t>
            </a:r>
            <a:r>
              <a:rPr lang="en-US" altLang="zh-CN" dirty="0"/>
              <a:t>ANC</a:t>
            </a:r>
            <a:r>
              <a:rPr lang="zh-CN" altLang="en-US" dirty="0"/>
              <a:t> </a:t>
            </a:r>
            <a:r>
              <a:rPr lang="en-US" altLang="zh-CN" dirty="0"/>
              <a:t>earbuds</a:t>
            </a:r>
            <a:r>
              <a:rPr lang="zh-CN" altLang="en-US" dirty="0"/>
              <a:t> </a:t>
            </a:r>
            <a:r>
              <a:rPr lang="en-US" altLang="zh-CN" dirty="0"/>
              <a:t>are</a:t>
            </a:r>
            <a:r>
              <a:rPr lang="zh-CN" altLang="en-US" dirty="0"/>
              <a:t> </a:t>
            </a:r>
            <a:r>
              <a:rPr lang="en-US" altLang="zh-CN" dirty="0"/>
              <a:t>becoming</a:t>
            </a:r>
            <a:r>
              <a:rPr lang="zh-CN" altLang="en-US" dirty="0"/>
              <a:t> </a:t>
            </a:r>
            <a:r>
              <a:rPr lang="en-US" altLang="zh-CN" dirty="0"/>
              <a:t>more</a:t>
            </a:r>
            <a:r>
              <a:rPr lang="zh-CN" altLang="en-US" dirty="0"/>
              <a:t> </a:t>
            </a:r>
            <a:r>
              <a:rPr lang="en-US" altLang="zh-CN" dirty="0"/>
              <a:t>and</a:t>
            </a:r>
            <a:r>
              <a:rPr lang="zh-CN" altLang="en-US" dirty="0"/>
              <a:t> </a:t>
            </a:r>
            <a:r>
              <a:rPr lang="en-US" altLang="zh-CN" dirty="0"/>
              <a:t>more</a:t>
            </a:r>
            <a:r>
              <a:rPr lang="zh-CN" altLang="en-US" dirty="0"/>
              <a:t> </a:t>
            </a:r>
            <a:r>
              <a:rPr lang="en-US" altLang="zh-CN" dirty="0"/>
              <a:t>popular</a:t>
            </a:r>
            <a:r>
              <a:rPr lang="zh-CN" altLang="en-US" dirty="0"/>
              <a:t> </a:t>
            </a:r>
            <a:r>
              <a:rPr lang="en-US" altLang="zh-CN" dirty="0"/>
              <a:t>among</a:t>
            </a:r>
            <a:r>
              <a:rPr lang="zh-CN" altLang="en-US" dirty="0"/>
              <a:t> </a:t>
            </a:r>
            <a:r>
              <a:rPr lang="en-US" altLang="zh-CN" dirty="0"/>
              <a:t>mobile</a:t>
            </a:r>
            <a:r>
              <a:rPr lang="zh-CN" altLang="en-US" dirty="0"/>
              <a:t> </a:t>
            </a:r>
            <a:r>
              <a:rPr lang="en-US" altLang="zh-CN" dirty="0"/>
              <a:t>users.</a:t>
            </a:r>
            <a:endParaRPr lang="en-US" dirty="0"/>
          </a:p>
        </p:txBody>
      </p:sp>
    </p:spTree>
    <p:extLst>
      <p:ext uri="{BB962C8B-B14F-4D97-AF65-F5344CB8AC3E}">
        <p14:creationId xmlns:p14="http://schemas.microsoft.com/office/powerpoint/2010/main" val="3586585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764e831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4764e831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Before</a:t>
            </a:r>
            <a:r>
              <a:rPr lang="zh-CN" altLang="en-US" dirty="0"/>
              <a:t> </a:t>
            </a:r>
            <a:r>
              <a:rPr lang="en-US" altLang="zh-CN" dirty="0"/>
              <a:t>answering</a:t>
            </a:r>
            <a:r>
              <a:rPr lang="zh-CN" altLang="en-US" dirty="0"/>
              <a:t> </a:t>
            </a:r>
            <a:r>
              <a:rPr lang="en-US" altLang="zh-CN" dirty="0"/>
              <a:t>this</a:t>
            </a:r>
            <a:r>
              <a:rPr lang="zh-CN" altLang="en-US" dirty="0"/>
              <a:t> </a:t>
            </a:r>
            <a:r>
              <a:rPr lang="en-US" altLang="zh-CN" dirty="0"/>
              <a:t>question,</a:t>
            </a:r>
            <a:r>
              <a:rPr lang="zh-CN" altLang="en-US" dirty="0"/>
              <a:t> </a:t>
            </a:r>
            <a:r>
              <a:rPr lang="en-US" altLang="zh-CN" dirty="0"/>
              <a:t>let’s</a:t>
            </a:r>
            <a:r>
              <a:rPr lang="zh-CN" altLang="en-US" dirty="0"/>
              <a:t> </a:t>
            </a:r>
            <a:r>
              <a:rPr lang="en-US" altLang="zh-CN" dirty="0"/>
              <a:t>first</a:t>
            </a:r>
            <a:r>
              <a:rPr lang="zh-CN" altLang="en-US" dirty="0"/>
              <a:t> </a:t>
            </a:r>
            <a:r>
              <a:rPr lang="en-US" altLang="zh-CN" dirty="0"/>
              <a:t>take</a:t>
            </a:r>
            <a:r>
              <a:rPr lang="zh-CN" altLang="en-US" dirty="0"/>
              <a:t> </a:t>
            </a:r>
            <a:r>
              <a:rPr lang="en-US" altLang="zh-CN" dirty="0"/>
              <a:t>a</a:t>
            </a:r>
            <a:r>
              <a:rPr lang="zh-CN" altLang="en-US" dirty="0"/>
              <a:t> </a:t>
            </a:r>
            <a:r>
              <a:rPr lang="en-US" altLang="zh-CN" dirty="0"/>
              <a:t>look</a:t>
            </a:r>
            <a:r>
              <a:rPr lang="zh-CN" altLang="en-US" dirty="0"/>
              <a:t> </a:t>
            </a:r>
            <a:r>
              <a:rPr lang="en-US" altLang="zh-CN" dirty="0"/>
              <a:t>at</a:t>
            </a:r>
            <a:r>
              <a:rPr lang="zh-CN" altLang="en-US" dirty="0"/>
              <a:t> </a:t>
            </a:r>
            <a:r>
              <a:rPr lang="en-US" altLang="zh-CN" dirty="0"/>
              <a:t>existing</a:t>
            </a:r>
            <a:r>
              <a:rPr lang="zh-CN" altLang="en-US" dirty="0"/>
              <a:t> </a:t>
            </a:r>
            <a:r>
              <a:rPr lang="en-US" altLang="zh-CN" dirty="0"/>
              <a:t>hearable</a:t>
            </a:r>
            <a:r>
              <a:rPr lang="zh-CN" altLang="en-US" dirty="0"/>
              <a:t> </a:t>
            </a:r>
            <a:r>
              <a:rPr lang="en-US" altLang="zh-CN" dirty="0"/>
              <a:t>health</a:t>
            </a:r>
            <a:r>
              <a:rPr lang="zh-CN" altLang="en-US" dirty="0"/>
              <a:t> </a:t>
            </a:r>
            <a:r>
              <a:rPr lang="en-US" altLang="zh-CN" dirty="0"/>
              <a:t>solutions.</a:t>
            </a:r>
            <a:r>
              <a:rPr lang="zh-CN" altLang="en-US" dirty="0"/>
              <a:t> </a:t>
            </a:r>
            <a:r>
              <a:rPr lang="en-US" altLang="zh-CN" dirty="0"/>
              <a:t>Existing</a:t>
            </a:r>
            <a:r>
              <a:rPr lang="zh-CN" altLang="en-US" dirty="0"/>
              <a:t> </a:t>
            </a:r>
            <a:r>
              <a:rPr lang="en-US" altLang="zh-CN" dirty="0"/>
              <a:t>solutions</a:t>
            </a:r>
            <a:r>
              <a:rPr lang="zh-CN" altLang="en-US" dirty="0"/>
              <a:t> </a:t>
            </a:r>
            <a:r>
              <a:rPr lang="en-US" altLang="zh-CN" dirty="0"/>
              <a:t>can</a:t>
            </a:r>
            <a:r>
              <a:rPr lang="zh-CN" altLang="en-US" dirty="0"/>
              <a:t> </a:t>
            </a:r>
            <a:r>
              <a:rPr lang="en-US" altLang="zh-CN" dirty="0"/>
              <a:t>be</a:t>
            </a:r>
            <a:r>
              <a:rPr lang="zh-CN" altLang="en-US" dirty="0"/>
              <a:t> </a:t>
            </a:r>
            <a:r>
              <a:rPr lang="en-US" altLang="zh-CN" dirty="0"/>
              <a:t>broadly</a:t>
            </a:r>
            <a:r>
              <a:rPr lang="zh-CN" altLang="en-US" dirty="0"/>
              <a:t> </a:t>
            </a:r>
            <a:r>
              <a:rPr lang="en-US" altLang="zh-CN" dirty="0"/>
              <a:t>divided</a:t>
            </a:r>
            <a:r>
              <a:rPr lang="zh-CN" altLang="en-US" dirty="0"/>
              <a:t> </a:t>
            </a:r>
            <a:r>
              <a:rPr lang="en-US" altLang="zh-CN" dirty="0"/>
              <a:t>into</a:t>
            </a:r>
            <a:r>
              <a:rPr lang="zh-CN" altLang="en-US" dirty="0"/>
              <a:t> </a:t>
            </a:r>
            <a:r>
              <a:rPr lang="en-US" altLang="zh-CN" dirty="0"/>
              <a:t>two</a:t>
            </a:r>
            <a:r>
              <a:rPr lang="zh-CN" altLang="en-US" dirty="0"/>
              <a:t> </a:t>
            </a:r>
            <a:r>
              <a:rPr lang="en-US" altLang="zh-CN" dirty="0"/>
              <a:t>groups.</a:t>
            </a:r>
            <a:r>
              <a:rPr lang="zh-CN" altLang="en-US" dirty="0"/>
              <a:t> </a:t>
            </a:r>
            <a:r>
              <a:rPr lang="en-US" altLang="zh-CN" dirty="0"/>
              <a:t>The</a:t>
            </a:r>
            <a:r>
              <a:rPr lang="zh-CN" altLang="en-US" dirty="0"/>
              <a:t> </a:t>
            </a:r>
            <a:r>
              <a:rPr lang="en-US" altLang="zh-CN" dirty="0"/>
              <a:t>first</a:t>
            </a:r>
            <a:r>
              <a:rPr lang="zh-CN" altLang="en-US" dirty="0"/>
              <a:t> </a:t>
            </a:r>
            <a:r>
              <a:rPr lang="en-US" altLang="zh-CN" dirty="0"/>
              <a:t>group</a:t>
            </a:r>
            <a:r>
              <a:rPr lang="zh-CN" altLang="en-US" dirty="0"/>
              <a:t> </a:t>
            </a:r>
            <a:r>
              <a:rPr lang="en-US" altLang="zh-CN" dirty="0"/>
              <a:t>of</a:t>
            </a:r>
            <a:r>
              <a:rPr lang="zh-CN" altLang="en-US" dirty="0"/>
              <a:t> </a:t>
            </a:r>
            <a:r>
              <a:rPr lang="en-US" altLang="zh-CN" dirty="0"/>
              <a:t>works</a:t>
            </a:r>
            <a:r>
              <a:rPr lang="zh-CN" altLang="en-US" dirty="0"/>
              <a:t> </a:t>
            </a:r>
            <a:r>
              <a:rPr lang="en-US" altLang="zh-CN" dirty="0"/>
              <a:t>leverage</a:t>
            </a:r>
            <a:r>
              <a:rPr lang="zh-CN" altLang="en-US" dirty="0"/>
              <a:t> </a:t>
            </a:r>
            <a:r>
              <a:rPr lang="en-US" altLang="zh-CN" dirty="0"/>
              <a:t>PPG</a:t>
            </a:r>
            <a:r>
              <a:rPr lang="zh-CN" altLang="en-US" dirty="0"/>
              <a:t> </a:t>
            </a:r>
            <a:r>
              <a:rPr lang="en-US" altLang="zh-CN" dirty="0"/>
              <a:t>sensors</a:t>
            </a:r>
            <a:r>
              <a:rPr lang="zh-CN" altLang="en-US" dirty="0"/>
              <a:t> </a:t>
            </a:r>
            <a:r>
              <a:rPr lang="en-US" altLang="zh-CN" dirty="0"/>
              <a:t>to</a:t>
            </a:r>
            <a:r>
              <a:rPr lang="zh-CN" altLang="en-US" dirty="0"/>
              <a:t> </a:t>
            </a:r>
            <a:r>
              <a:rPr lang="en-US" altLang="zh-CN" dirty="0"/>
              <a:t>monitor</a:t>
            </a:r>
            <a:r>
              <a:rPr lang="zh-CN" altLang="en-US" dirty="0"/>
              <a:t> </a:t>
            </a:r>
            <a:r>
              <a:rPr lang="en-US" altLang="zh-CN" dirty="0"/>
              <a:t>heart</a:t>
            </a:r>
            <a:r>
              <a:rPr lang="zh-CN" altLang="en-US" dirty="0"/>
              <a:t> </a:t>
            </a:r>
            <a:r>
              <a:rPr lang="en-US" altLang="zh-CN" dirty="0"/>
              <a:t>rate,</a:t>
            </a:r>
            <a:r>
              <a:rPr lang="zh-CN" altLang="en-US" dirty="0"/>
              <a:t> </a:t>
            </a:r>
            <a:r>
              <a:rPr lang="en-US" altLang="zh-CN" dirty="0"/>
              <a:t>just</a:t>
            </a:r>
            <a:r>
              <a:rPr lang="zh-CN" altLang="en-US" dirty="0"/>
              <a:t> </a:t>
            </a:r>
            <a:r>
              <a:rPr lang="en-US" altLang="zh-CN" dirty="0"/>
              <a:t>like</a:t>
            </a:r>
            <a:r>
              <a:rPr lang="zh-CN" altLang="en-US" dirty="0"/>
              <a:t> </a:t>
            </a:r>
            <a:r>
              <a:rPr lang="en-US" altLang="zh-CN" dirty="0"/>
              <a:t>how</a:t>
            </a:r>
            <a:r>
              <a:rPr lang="zh-CN" altLang="en-US" dirty="0"/>
              <a:t> </a:t>
            </a:r>
            <a:r>
              <a:rPr lang="en-US" altLang="zh-CN" dirty="0"/>
              <a:t>wearables</a:t>
            </a:r>
            <a:r>
              <a:rPr lang="zh-CN" altLang="en-US" dirty="0"/>
              <a:t> </a:t>
            </a:r>
            <a:r>
              <a:rPr lang="en-US" altLang="zh-CN" dirty="0"/>
              <a:t>did.</a:t>
            </a:r>
            <a:r>
              <a:rPr lang="zh-CN" altLang="en-US" dirty="0"/>
              <a:t> </a:t>
            </a:r>
            <a:r>
              <a:rPr lang="en-US" altLang="zh-CN" dirty="0"/>
              <a:t>Basically,</a:t>
            </a:r>
            <a:r>
              <a:rPr lang="zh-CN" altLang="en-US" dirty="0"/>
              <a:t> </a:t>
            </a:r>
            <a:r>
              <a:rPr lang="en-US" altLang="zh-CN" dirty="0"/>
              <a:t>PPG</a:t>
            </a:r>
            <a:r>
              <a:rPr lang="zh-CN" altLang="en-US" dirty="0"/>
              <a:t> </a:t>
            </a:r>
            <a:r>
              <a:rPr lang="en-US" altLang="zh-CN" dirty="0"/>
              <a:t>shed</a:t>
            </a:r>
            <a:r>
              <a:rPr lang="zh-CN" altLang="en-US" dirty="0"/>
              <a:t> </a:t>
            </a:r>
            <a:r>
              <a:rPr lang="en-US" altLang="zh-CN" dirty="0"/>
              <a:t>a</a:t>
            </a:r>
            <a:r>
              <a:rPr lang="zh-CN" altLang="en-US" dirty="0"/>
              <a:t> </a:t>
            </a:r>
            <a:r>
              <a:rPr lang="en-US" altLang="zh-CN" dirty="0"/>
              <a:t>light</a:t>
            </a:r>
            <a:r>
              <a:rPr lang="zh-CN" altLang="en-US" dirty="0"/>
              <a:t> </a:t>
            </a:r>
            <a:r>
              <a:rPr lang="en-US" altLang="zh-CN" dirty="0"/>
              <a:t>to</a:t>
            </a:r>
            <a:r>
              <a:rPr lang="zh-CN" altLang="en-US" dirty="0"/>
              <a:t> </a:t>
            </a:r>
            <a:r>
              <a:rPr lang="en-US" altLang="zh-CN" dirty="0"/>
              <a:t>the</a:t>
            </a:r>
            <a:r>
              <a:rPr lang="zh-CN" altLang="en-US" dirty="0"/>
              <a:t> </a:t>
            </a:r>
            <a:r>
              <a:rPr lang="en-US" altLang="zh-CN" dirty="0"/>
              <a:t>blood</a:t>
            </a:r>
            <a:r>
              <a:rPr lang="zh-CN" altLang="en-US" dirty="0"/>
              <a:t> </a:t>
            </a:r>
            <a:r>
              <a:rPr lang="en-US" altLang="zh-CN" dirty="0"/>
              <a:t>vessel</a:t>
            </a:r>
            <a:r>
              <a:rPr lang="zh-CN" altLang="en-US" dirty="0"/>
              <a:t> </a:t>
            </a:r>
            <a:r>
              <a:rPr lang="en-US" altLang="zh-CN" dirty="0"/>
              <a:t>and</a:t>
            </a:r>
            <a:r>
              <a:rPr lang="zh-CN" altLang="en-US" dirty="0"/>
              <a:t> </a:t>
            </a:r>
            <a:r>
              <a:rPr lang="en-US" altLang="zh-CN" dirty="0"/>
              <a:t>detect</a:t>
            </a:r>
            <a:r>
              <a:rPr lang="zh-CN" altLang="en-US" dirty="0"/>
              <a:t> </a:t>
            </a:r>
            <a:r>
              <a:rPr lang="en-US" altLang="zh-CN" dirty="0"/>
              <a:t>the</a:t>
            </a:r>
            <a:r>
              <a:rPr lang="zh-CN" altLang="en-US" dirty="0"/>
              <a:t> </a:t>
            </a:r>
            <a:r>
              <a:rPr lang="en-US" altLang="zh-CN" dirty="0"/>
              <a:t>heartbeat</a:t>
            </a:r>
            <a:r>
              <a:rPr lang="zh-CN" altLang="en-US" dirty="0"/>
              <a:t> </a:t>
            </a:r>
            <a:r>
              <a:rPr lang="en-US" altLang="zh-CN" dirty="0"/>
              <a:t>by</a:t>
            </a:r>
            <a:r>
              <a:rPr lang="zh-CN" altLang="en-US" dirty="0"/>
              <a:t> </a:t>
            </a:r>
            <a:r>
              <a:rPr lang="en-US" altLang="zh-CN" dirty="0"/>
              <a:t>monitoring</a:t>
            </a:r>
            <a:r>
              <a:rPr lang="zh-CN" altLang="en-US" dirty="0"/>
              <a:t> </a:t>
            </a:r>
            <a:r>
              <a:rPr lang="en-US" altLang="zh-CN" dirty="0"/>
              <a:t>how</a:t>
            </a:r>
            <a:r>
              <a:rPr lang="zh-CN" altLang="en-US" dirty="0"/>
              <a:t> </a:t>
            </a:r>
            <a:r>
              <a:rPr lang="en-US" altLang="zh-CN" dirty="0"/>
              <a:t>the</a:t>
            </a:r>
            <a:r>
              <a:rPr lang="zh-CN" altLang="en-US" dirty="0"/>
              <a:t> </a:t>
            </a:r>
            <a:r>
              <a:rPr lang="en-US" altLang="zh-CN" dirty="0"/>
              <a:t>reflected</a:t>
            </a:r>
            <a:r>
              <a:rPr lang="zh-CN" altLang="en-US" dirty="0"/>
              <a:t> </a:t>
            </a:r>
            <a:r>
              <a:rPr lang="en-US" altLang="zh-CN" dirty="0"/>
              <a:t>signals</a:t>
            </a:r>
            <a:r>
              <a:rPr lang="zh-CN" altLang="en-US" dirty="0"/>
              <a:t> </a:t>
            </a:r>
            <a:r>
              <a:rPr lang="en-US" altLang="zh-CN" dirty="0"/>
              <a:t>change</a:t>
            </a:r>
            <a:r>
              <a:rPr lang="zh-CN" altLang="en-US" dirty="0"/>
              <a:t> </a:t>
            </a:r>
            <a:r>
              <a:rPr lang="en-US" altLang="zh-CN" dirty="0"/>
              <a:t>over</a:t>
            </a:r>
            <a:r>
              <a:rPr lang="zh-CN" altLang="en-US" dirty="0"/>
              <a:t> </a:t>
            </a:r>
            <a:r>
              <a:rPr lang="en-US" altLang="zh-CN" dirty="0"/>
              <a:t>time.</a:t>
            </a:r>
            <a:r>
              <a:rPr lang="zh-CN" altLang="en-US" dirty="0"/>
              <a:t> </a:t>
            </a:r>
            <a:endParaRPr lang="en-US" altLang="zh-CN" dirty="0"/>
          </a:p>
        </p:txBody>
      </p:sp>
    </p:spTree>
    <p:extLst>
      <p:ext uri="{BB962C8B-B14F-4D97-AF65-F5344CB8AC3E}">
        <p14:creationId xmlns:p14="http://schemas.microsoft.com/office/powerpoint/2010/main" val="2986254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764e831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4764e831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However,</a:t>
            </a:r>
            <a:r>
              <a:rPr lang="zh-CN" altLang="en-US" dirty="0"/>
              <a:t> </a:t>
            </a:r>
            <a:r>
              <a:rPr lang="en-US" altLang="zh-CN" dirty="0"/>
              <a:t>PPG</a:t>
            </a:r>
            <a:r>
              <a:rPr lang="zh-CN" altLang="en-US" dirty="0"/>
              <a:t> </a:t>
            </a:r>
            <a:r>
              <a:rPr lang="en-US" altLang="zh-CN" dirty="0"/>
              <a:t>solutions</a:t>
            </a:r>
            <a:r>
              <a:rPr lang="zh-CN" altLang="en-US" dirty="0"/>
              <a:t> </a:t>
            </a:r>
            <a:r>
              <a:rPr lang="en-US" altLang="zh-CN" dirty="0"/>
              <a:t>are</a:t>
            </a:r>
            <a:r>
              <a:rPr lang="zh-CN" altLang="en-US" dirty="0"/>
              <a:t> </a:t>
            </a:r>
            <a:r>
              <a:rPr lang="en-US" altLang="zh-CN" dirty="0"/>
              <a:t>facing</a:t>
            </a:r>
            <a:r>
              <a:rPr lang="zh-CN" altLang="en-US" dirty="0"/>
              <a:t> </a:t>
            </a:r>
            <a:r>
              <a:rPr lang="en-US" altLang="zh-CN" dirty="0"/>
              <a:t>a</a:t>
            </a:r>
            <a:r>
              <a:rPr lang="zh-CN" altLang="en-US" dirty="0"/>
              <a:t> </a:t>
            </a:r>
            <a:r>
              <a:rPr lang="en-US" altLang="zh-CN" dirty="0"/>
              <a:t>few</a:t>
            </a:r>
            <a:r>
              <a:rPr lang="zh-CN" altLang="en-US" dirty="0"/>
              <a:t> </a:t>
            </a:r>
            <a:r>
              <a:rPr lang="en-US" altLang="zh-CN" dirty="0"/>
              <a:t>fundamental</a:t>
            </a:r>
            <a:r>
              <a:rPr lang="zh-CN" altLang="en-US" dirty="0"/>
              <a:t> </a:t>
            </a:r>
            <a:r>
              <a:rPr lang="en-US" altLang="zh-CN" dirty="0"/>
              <a:t>limitations.</a:t>
            </a:r>
            <a:r>
              <a:rPr lang="zh-CN" altLang="en-US" dirty="0"/>
              <a:t> </a:t>
            </a:r>
            <a:endParaRPr lang="en-US" altLang="zh-CN" dirty="0"/>
          </a:p>
          <a:p>
            <a:pPr marL="0" lvl="0" indent="0" algn="l" rtl="0">
              <a:spcBef>
                <a:spcPts val="0"/>
              </a:spcBef>
              <a:spcAft>
                <a:spcPts val="0"/>
              </a:spcAft>
              <a:buNone/>
            </a:pPr>
            <a:endParaRPr lang="en-US" altLang="zh-CN" b="0" i="0" dirty="0">
              <a:effectLst/>
              <a:latin typeface="Arial" panose="020B0604020202020204" pitchFamily="34" charset="0"/>
            </a:endParaRPr>
          </a:p>
          <a:p>
            <a:pPr marL="0" lvl="0" indent="0" algn="l" rtl="0">
              <a:spcBef>
                <a:spcPts val="0"/>
              </a:spcBef>
              <a:spcAft>
                <a:spcPts val="0"/>
              </a:spcAft>
              <a:buNone/>
            </a:pPr>
            <a:r>
              <a:rPr lang="en-US" altLang="zh-CN" b="0" i="0" dirty="0">
                <a:effectLst/>
                <a:latin typeface="Arial" panose="020B0604020202020204" pitchFamily="34" charset="0"/>
              </a:rPr>
              <a:t>F</a:t>
            </a:r>
            <a:r>
              <a:rPr lang="en-US" b="0" i="0" dirty="0">
                <a:effectLst/>
                <a:latin typeface="Arial" panose="020B0604020202020204" pitchFamily="34" charset="0"/>
              </a:rPr>
              <a:t>irstly,</a:t>
            </a:r>
            <a:r>
              <a:rPr lang="zh-CN" altLang="en-US" b="0" i="0" dirty="0">
                <a:effectLst/>
                <a:latin typeface="Arial" panose="020B0604020202020204" pitchFamily="34" charset="0"/>
              </a:rPr>
              <a:t> </a:t>
            </a:r>
            <a:r>
              <a:rPr lang="en-US" altLang="zh-CN" b="0" i="0" dirty="0">
                <a:effectLst/>
                <a:latin typeface="Arial" panose="020B0604020202020204" pitchFamily="34" charset="0"/>
              </a:rPr>
              <a:t>PPG</a:t>
            </a:r>
            <a:r>
              <a:rPr lang="zh-CN" altLang="en-US" b="0" i="0" dirty="0">
                <a:effectLst/>
                <a:latin typeface="Arial" panose="020B0604020202020204" pitchFamily="34" charset="0"/>
              </a:rPr>
              <a:t> </a:t>
            </a:r>
            <a:r>
              <a:rPr lang="en-US" altLang="zh-CN" b="0" i="0" dirty="0">
                <a:effectLst/>
                <a:latin typeface="Arial" panose="020B0604020202020204" pitchFamily="34" charset="0"/>
              </a:rPr>
              <a:t>sensors</a:t>
            </a:r>
            <a:r>
              <a:rPr lang="zh-CN" altLang="en-US" b="0" i="0" dirty="0">
                <a:effectLst/>
                <a:latin typeface="Arial" panose="020B0604020202020204" pitchFamily="34" charset="0"/>
              </a:rPr>
              <a:t> </a:t>
            </a:r>
            <a:r>
              <a:rPr lang="en-US" altLang="zh-CN" b="0" i="0" dirty="0">
                <a:effectLst/>
                <a:latin typeface="Arial" panose="020B0604020202020204" pitchFamily="34" charset="0"/>
              </a:rPr>
              <a:t>consume</a:t>
            </a:r>
            <a:r>
              <a:rPr lang="zh-CN" altLang="en-US" b="0" i="0" dirty="0">
                <a:effectLst/>
                <a:latin typeface="Arial" panose="020B0604020202020204" pitchFamily="34" charset="0"/>
              </a:rPr>
              <a:t> </a:t>
            </a:r>
            <a:r>
              <a:rPr lang="en-US" altLang="zh-CN" b="0" i="0" dirty="0">
                <a:effectLst/>
                <a:latin typeface="Arial" panose="020B0604020202020204" pitchFamily="34" charset="0"/>
              </a:rPr>
              <a:t>too</a:t>
            </a:r>
            <a:r>
              <a:rPr lang="zh-CN" altLang="en-US" b="0" i="0" dirty="0">
                <a:effectLst/>
                <a:latin typeface="Arial" panose="020B0604020202020204" pitchFamily="34" charset="0"/>
              </a:rPr>
              <a:t> </a:t>
            </a:r>
            <a:r>
              <a:rPr lang="en-US" altLang="zh-CN" b="0" i="0" dirty="0">
                <a:effectLst/>
                <a:latin typeface="Arial" panose="020B0604020202020204" pitchFamily="34" charset="0"/>
              </a:rPr>
              <a:t>much</a:t>
            </a:r>
            <a:r>
              <a:rPr lang="zh-CN" altLang="en-US" b="0" i="0" dirty="0">
                <a:effectLst/>
                <a:latin typeface="Arial" panose="020B0604020202020204" pitchFamily="34" charset="0"/>
              </a:rPr>
              <a:t> </a:t>
            </a:r>
            <a:r>
              <a:rPr lang="en-US" altLang="zh-CN" b="0" i="0" dirty="0">
                <a:effectLst/>
                <a:latin typeface="Arial" panose="020B0604020202020204" pitchFamily="34" charset="0"/>
              </a:rPr>
              <a:t>power;</a:t>
            </a:r>
            <a:r>
              <a:rPr lang="zh-CN" altLang="en-US" b="0" i="0" dirty="0">
                <a:effectLst/>
                <a:latin typeface="Arial" panose="020B0604020202020204" pitchFamily="34" charset="0"/>
              </a:rPr>
              <a:t> </a:t>
            </a:r>
            <a:r>
              <a:rPr lang="en-US" altLang="zh-CN" b="0" i="0" dirty="0">
                <a:effectLst/>
                <a:latin typeface="Arial" panose="020B0604020202020204" pitchFamily="34" charset="0"/>
              </a:rPr>
              <a:t>if</a:t>
            </a:r>
            <a:r>
              <a:rPr lang="zh-CN" altLang="en-US" b="0" i="0" dirty="0">
                <a:effectLst/>
                <a:latin typeface="Arial" panose="020B0604020202020204" pitchFamily="34" charset="0"/>
              </a:rPr>
              <a:t> </a:t>
            </a:r>
            <a:r>
              <a:rPr lang="en-US" altLang="zh-CN" b="0" i="0" dirty="0">
                <a:effectLst/>
                <a:latin typeface="Arial" panose="020B0604020202020204" pitchFamily="34" charset="0"/>
              </a:rPr>
              <a:t>you</a:t>
            </a:r>
            <a:r>
              <a:rPr lang="zh-CN" altLang="en-US" b="0" i="0" dirty="0">
                <a:effectLst/>
                <a:latin typeface="Arial" panose="020B0604020202020204" pitchFamily="34" charset="0"/>
              </a:rPr>
              <a:t> </a:t>
            </a:r>
            <a:r>
              <a:rPr lang="en-US" altLang="zh-CN" b="0" i="0" dirty="0">
                <a:effectLst/>
                <a:latin typeface="Arial" panose="020B0604020202020204" pitchFamily="34" charset="0"/>
              </a:rPr>
              <a:t>have</a:t>
            </a:r>
            <a:r>
              <a:rPr lang="zh-CN" altLang="en-US" b="0" i="0" dirty="0">
                <a:effectLst/>
                <a:latin typeface="Arial" panose="020B0604020202020204" pitchFamily="34" charset="0"/>
              </a:rPr>
              <a:t> </a:t>
            </a:r>
            <a:r>
              <a:rPr lang="en-US" altLang="zh-CN" b="0" i="0" dirty="0">
                <a:effectLst/>
                <a:latin typeface="Arial" panose="020B0604020202020204" pitchFamily="34" charset="0"/>
              </a:rPr>
              <a:t>a</a:t>
            </a:r>
            <a:r>
              <a:rPr lang="zh-CN" altLang="en-US" b="0" i="0" dirty="0">
                <a:effectLst/>
                <a:latin typeface="Arial" panose="020B0604020202020204" pitchFamily="34" charset="0"/>
              </a:rPr>
              <a:t> </a:t>
            </a:r>
            <a:r>
              <a:rPr lang="en-US" altLang="zh-CN" b="0" i="0" dirty="0">
                <a:effectLst/>
                <a:latin typeface="Arial" panose="020B0604020202020204" pitchFamily="34" charset="0"/>
              </a:rPr>
              <a:t>smart</a:t>
            </a:r>
            <a:r>
              <a:rPr lang="zh-CN" altLang="en-US" b="0" i="0" dirty="0">
                <a:effectLst/>
                <a:latin typeface="Arial" panose="020B0604020202020204" pitchFamily="34" charset="0"/>
              </a:rPr>
              <a:t> </a:t>
            </a:r>
            <a:r>
              <a:rPr lang="en-US" altLang="zh-CN" b="0" i="0" dirty="0">
                <a:effectLst/>
                <a:latin typeface="Arial" panose="020B0604020202020204" pitchFamily="34" charset="0"/>
              </a:rPr>
              <a:t>watch,</a:t>
            </a:r>
            <a:r>
              <a:rPr lang="zh-CN" altLang="en-US" b="0" i="0" dirty="0">
                <a:effectLst/>
                <a:latin typeface="Arial" panose="020B0604020202020204" pitchFamily="34" charset="0"/>
              </a:rPr>
              <a:t> </a:t>
            </a:r>
            <a:r>
              <a:rPr lang="en-US" altLang="zh-CN" b="0" i="0" dirty="0">
                <a:effectLst/>
                <a:latin typeface="Arial" panose="020B0604020202020204" pitchFamily="34" charset="0"/>
              </a:rPr>
              <a:t>you</a:t>
            </a:r>
            <a:r>
              <a:rPr lang="zh-CN" altLang="en-US" b="0" i="0" dirty="0">
                <a:effectLst/>
                <a:latin typeface="Arial" panose="020B0604020202020204" pitchFamily="34" charset="0"/>
              </a:rPr>
              <a:t> </a:t>
            </a:r>
            <a:r>
              <a:rPr lang="en-US" altLang="zh-CN" b="0" i="0" dirty="0">
                <a:effectLst/>
                <a:latin typeface="Arial" panose="020B0604020202020204" pitchFamily="34" charset="0"/>
              </a:rPr>
              <a:t>may</a:t>
            </a:r>
            <a:r>
              <a:rPr lang="zh-CN" altLang="en-US" b="0" i="0" dirty="0">
                <a:effectLst/>
                <a:latin typeface="Arial" panose="020B0604020202020204" pitchFamily="34" charset="0"/>
              </a:rPr>
              <a:t> </a:t>
            </a:r>
            <a:r>
              <a:rPr lang="en-US" altLang="zh-CN" b="0" i="0" dirty="0">
                <a:effectLst/>
                <a:latin typeface="Arial" panose="020B0604020202020204" pitchFamily="34" charset="0"/>
              </a:rPr>
              <a:t>know</a:t>
            </a:r>
            <a:r>
              <a:rPr lang="zh-CN" altLang="en-US" b="0"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low-power</a:t>
            </a:r>
            <a:r>
              <a:rPr lang="zh-CN" altLang="en-US" b="0" i="0" dirty="0">
                <a:effectLst/>
                <a:latin typeface="Arial" panose="020B0604020202020204" pitchFamily="34" charset="0"/>
              </a:rPr>
              <a:t> </a:t>
            </a:r>
            <a:r>
              <a:rPr lang="en-US" altLang="zh-CN" b="0" i="0" dirty="0">
                <a:effectLst/>
                <a:latin typeface="Arial" panose="020B0604020202020204" pitchFamily="34" charset="0"/>
              </a:rPr>
              <a:t>mode</a:t>
            </a:r>
            <a:r>
              <a:rPr lang="zh-CN" altLang="en-US" b="0" i="0" dirty="0">
                <a:effectLst/>
                <a:latin typeface="Arial" panose="020B0604020202020204" pitchFamily="34" charset="0"/>
              </a:rPr>
              <a:t> </a:t>
            </a:r>
            <a:r>
              <a:rPr lang="en-US" altLang="zh-CN" b="0" i="0" dirty="0">
                <a:effectLst/>
                <a:latin typeface="Arial" panose="020B0604020202020204" pitchFamily="34" charset="0"/>
              </a:rPr>
              <a:t>on</a:t>
            </a:r>
            <a:r>
              <a:rPr lang="zh-CN" altLang="en-US" b="0" i="0" dirty="0">
                <a:effectLst/>
                <a:latin typeface="Arial" panose="020B0604020202020204" pitchFamily="34" charset="0"/>
              </a:rPr>
              <a:t> </a:t>
            </a:r>
            <a:r>
              <a:rPr lang="en-US" altLang="zh-CN" b="0" i="0" dirty="0">
                <a:effectLst/>
                <a:latin typeface="Arial" panose="020B0604020202020204" pitchFamily="34" charset="0"/>
              </a:rPr>
              <a:t>your</a:t>
            </a:r>
            <a:r>
              <a:rPr lang="zh-CN" altLang="en-US" b="0" i="0" dirty="0">
                <a:effectLst/>
                <a:latin typeface="Arial" panose="020B0604020202020204" pitchFamily="34" charset="0"/>
              </a:rPr>
              <a:t> </a:t>
            </a:r>
            <a:r>
              <a:rPr lang="en-US" altLang="zh-CN" b="0" i="0" dirty="0">
                <a:effectLst/>
                <a:latin typeface="Arial" panose="020B0604020202020204" pitchFamily="34" charset="0"/>
              </a:rPr>
              <a:t>smart</a:t>
            </a:r>
            <a:r>
              <a:rPr lang="zh-CN" altLang="en-US" b="0" i="0" dirty="0">
                <a:effectLst/>
                <a:latin typeface="Arial" panose="020B0604020202020204" pitchFamily="34" charset="0"/>
              </a:rPr>
              <a:t> </a:t>
            </a:r>
            <a:r>
              <a:rPr lang="en-US" altLang="zh-CN" b="0" i="0" dirty="0">
                <a:effectLst/>
                <a:latin typeface="Arial" panose="020B0604020202020204" pitchFamily="34" charset="0"/>
              </a:rPr>
              <a:t>watch</a:t>
            </a:r>
            <a:r>
              <a:rPr lang="zh-CN" altLang="en-US" b="0" i="0" dirty="0">
                <a:effectLst/>
                <a:latin typeface="Arial" panose="020B0604020202020204" pitchFamily="34" charset="0"/>
              </a:rPr>
              <a:t> </a:t>
            </a:r>
            <a:r>
              <a:rPr lang="en-US" altLang="zh-CN" b="0" i="0" dirty="0">
                <a:effectLst/>
                <a:latin typeface="Arial" panose="020B0604020202020204" pitchFamily="34" charset="0"/>
              </a:rPr>
              <a:t>will</a:t>
            </a:r>
            <a:r>
              <a:rPr lang="zh-CN" altLang="en-US" b="0" i="0" dirty="0">
                <a:effectLst/>
                <a:latin typeface="Arial" panose="020B0604020202020204" pitchFamily="34" charset="0"/>
              </a:rPr>
              <a:t> </a:t>
            </a:r>
            <a:r>
              <a:rPr lang="en-US" altLang="zh-CN" b="0" i="0" dirty="0">
                <a:effectLst/>
                <a:latin typeface="Arial" panose="020B0604020202020204" pitchFamily="34" charset="0"/>
              </a:rPr>
              <a:t>shut</a:t>
            </a:r>
            <a:r>
              <a:rPr lang="zh-CN" altLang="en-US" b="0" i="0" dirty="0">
                <a:effectLst/>
                <a:latin typeface="Arial" panose="020B0604020202020204" pitchFamily="34" charset="0"/>
              </a:rPr>
              <a:t> </a:t>
            </a:r>
            <a:r>
              <a:rPr lang="en-US" altLang="zh-CN" b="0" i="0" dirty="0">
                <a:effectLst/>
                <a:latin typeface="Arial" panose="020B0604020202020204" pitchFamily="34" charset="0"/>
              </a:rPr>
              <a:t>down</a:t>
            </a:r>
            <a:r>
              <a:rPr lang="zh-CN" altLang="en-US" b="0"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vital</a:t>
            </a:r>
            <a:r>
              <a:rPr lang="zh-CN" altLang="en-US" b="0" i="0" dirty="0">
                <a:effectLst/>
                <a:latin typeface="Arial" panose="020B0604020202020204" pitchFamily="34" charset="0"/>
              </a:rPr>
              <a:t> </a:t>
            </a:r>
            <a:r>
              <a:rPr lang="en-US" altLang="zh-CN" b="0" i="0" dirty="0">
                <a:effectLst/>
                <a:latin typeface="Arial" panose="020B0604020202020204" pitchFamily="34" charset="0"/>
              </a:rPr>
              <a:t>sign</a:t>
            </a:r>
            <a:r>
              <a:rPr lang="zh-CN" altLang="en-US" b="0" i="0" dirty="0">
                <a:effectLst/>
                <a:latin typeface="Arial" panose="020B0604020202020204" pitchFamily="34" charset="0"/>
              </a:rPr>
              <a:t> </a:t>
            </a:r>
            <a:r>
              <a:rPr lang="en-US" altLang="zh-CN" b="0" i="0" dirty="0">
                <a:effectLst/>
                <a:latin typeface="Arial" panose="020B0604020202020204" pitchFamily="34" charset="0"/>
              </a:rPr>
              <a:t>monitoring</a:t>
            </a:r>
            <a:r>
              <a:rPr lang="zh-CN" altLang="en-US" b="0" i="0" dirty="0">
                <a:effectLst/>
                <a:latin typeface="Arial" panose="020B0604020202020204" pitchFamily="34" charset="0"/>
              </a:rPr>
              <a:t> </a:t>
            </a:r>
            <a:r>
              <a:rPr lang="en-US" altLang="zh-CN" b="0" i="0" dirty="0">
                <a:effectLst/>
                <a:latin typeface="Arial" panose="020B0604020202020204" pitchFamily="34" charset="0"/>
              </a:rPr>
              <a:t>first.</a:t>
            </a:r>
            <a:endParaRPr lang="en-US" b="0" i="0" dirty="0">
              <a:effectLst/>
              <a:latin typeface="Arial" panose="020B0604020202020204" pitchFamily="34" charset="0"/>
            </a:endParaRPr>
          </a:p>
          <a:p>
            <a:pPr marL="0" lvl="0" indent="0" algn="l" rtl="0">
              <a:spcBef>
                <a:spcPts val="0"/>
              </a:spcBef>
              <a:spcAft>
                <a:spcPts val="0"/>
              </a:spcAft>
              <a:buNone/>
            </a:pPr>
            <a:endParaRPr lang="en-US" b="0" i="0" dirty="0">
              <a:effectLst/>
              <a:latin typeface="Arial" panose="020B0604020202020204" pitchFamily="34" charset="0"/>
            </a:endParaRPr>
          </a:p>
          <a:p>
            <a:pPr marL="0" lvl="0" indent="0" algn="l" rtl="0">
              <a:spcBef>
                <a:spcPts val="0"/>
              </a:spcBef>
              <a:spcAft>
                <a:spcPts val="0"/>
              </a:spcAft>
              <a:buNone/>
            </a:pPr>
            <a:r>
              <a:rPr lang="en-US" altLang="zh-CN" b="0" i="0" dirty="0">
                <a:effectLst/>
                <a:latin typeface="Arial" panose="020B0604020202020204" pitchFamily="34" charset="0"/>
              </a:rPr>
              <a:t>Secondly,</a:t>
            </a:r>
            <a:r>
              <a:rPr lang="zh-CN" altLang="en-US" b="0" i="0" dirty="0">
                <a:effectLst/>
                <a:latin typeface="Arial" panose="020B0604020202020204" pitchFamily="34" charset="0"/>
              </a:rPr>
              <a:t> </a:t>
            </a:r>
            <a:r>
              <a:rPr lang="en-US" b="0" i="0" dirty="0">
                <a:effectLst/>
                <a:latin typeface="Arial" panose="020B0604020202020204" pitchFamily="34" charset="0"/>
              </a:rPr>
              <a:t>the onboard PPG sensor’s accuracy is susceptible to </a:t>
            </a:r>
            <a:r>
              <a:rPr lang="en-US" altLang="zh-CN" b="0" i="0" dirty="0">
                <a:effectLst/>
                <a:latin typeface="Arial" panose="020B0604020202020204" pitchFamily="34" charset="0"/>
              </a:rPr>
              <a:t>body</a:t>
            </a:r>
            <a:r>
              <a:rPr lang="zh-CN" altLang="en-US" b="0" i="0" dirty="0">
                <a:effectLst/>
                <a:latin typeface="Arial" panose="020B0604020202020204" pitchFamily="34" charset="0"/>
              </a:rPr>
              <a:t> </a:t>
            </a:r>
            <a:r>
              <a:rPr lang="en-US" altLang="zh-CN" b="0" i="0" dirty="0">
                <a:effectLst/>
                <a:latin typeface="Arial" panose="020B0604020202020204" pitchFamily="34" charset="0"/>
              </a:rPr>
              <a:t>motions.</a:t>
            </a:r>
            <a:r>
              <a:rPr lang="zh-CN" altLang="en-US" b="0" i="0" dirty="0">
                <a:effectLst/>
                <a:latin typeface="Arial" panose="020B0604020202020204" pitchFamily="34" charset="0"/>
              </a:rPr>
              <a:t> </a:t>
            </a:r>
            <a:r>
              <a:rPr lang="en-US" b="0" i="0" dirty="0">
                <a:effectLst/>
                <a:latin typeface="Arial" panose="020B0604020202020204" pitchFamily="34" charset="0"/>
              </a:rPr>
              <a:t>Users are </a:t>
            </a:r>
            <a:r>
              <a:rPr lang="en-US" altLang="zh-CN" b="0" i="0" dirty="0">
                <a:effectLst/>
                <a:latin typeface="Arial" panose="020B0604020202020204" pitchFamily="34" charset="0"/>
              </a:rPr>
              <a:t>usually</a:t>
            </a:r>
            <a:r>
              <a:rPr lang="zh-CN" altLang="en-US" b="0" i="0" dirty="0">
                <a:effectLst/>
                <a:latin typeface="Arial" panose="020B0604020202020204" pitchFamily="34" charset="0"/>
              </a:rPr>
              <a:t> </a:t>
            </a:r>
            <a:r>
              <a:rPr lang="en-US" b="0" i="0" dirty="0">
                <a:effectLst/>
                <a:latin typeface="Arial" panose="020B0604020202020204" pitchFamily="34" charset="0"/>
              </a:rPr>
              <a:t>required to remain still while the sensor takes a measurement. If the body moves,</a:t>
            </a:r>
            <a:r>
              <a:rPr lang="zh-CN" altLang="en-US" b="0" i="0" dirty="0">
                <a:effectLst/>
                <a:latin typeface="Arial" panose="020B0604020202020204" pitchFamily="34" charset="0"/>
              </a:rPr>
              <a:t> </a:t>
            </a:r>
            <a:r>
              <a:rPr lang="en-US" b="0" i="0" dirty="0">
                <a:effectLst/>
                <a:latin typeface="Arial" panose="020B0604020202020204" pitchFamily="34" charset="0"/>
              </a:rPr>
              <a:t>even slightly, the outcomes are known to become </a:t>
            </a:r>
            <a:r>
              <a:rPr lang="en-US" altLang="zh-CN" b="0" i="0" dirty="0">
                <a:effectLst/>
                <a:latin typeface="Arial" panose="020B0604020202020204" pitchFamily="34" charset="0"/>
              </a:rPr>
              <a:t>inaccurate</a:t>
            </a:r>
            <a:r>
              <a:rPr lang="en-US" b="0" i="0" dirty="0">
                <a:effectLst/>
                <a:latin typeface="Arial" panose="020B0604020202020204" pitchFamily="34" charset="0"/>
              </a:rPr>
              <a:t>. This can be problematic during sports and</a:t>
            </a:r>
            <a:r>
              <a:rPr lang="zh-CN" altLang="en-US" b="0" i="0" dirty="0">
                <a:effectLst/>
                <a:latin typeface="Arial" panose="020B0604020202020204" pitchFamily="34" charset="0"/>
              </a:rPr>
              <a:t> </a:t>
            </a:r>
            <a:r>
              <a:rPr lang="en-US" b="0" i="0" dirty="0">
                <a:effectLst/>
                <a:latin typeface="Arial" panose="020B0604020202020204" pitchFamily="34" charset="0"/>
              </a:rPr>
              <a:t>exercise, </a:t>
            </a:r>
          </a:p>
          <a:p>
            <a:pPr marL="0" lvl="0" indent="0" algn="l" rtl="0">
              <a:spcBef>
                <a:spcPts val="0"/>
              </a:spcBef>
              <a:spcAft>
                <a:spcPts val="0"/>
              </a:spcAft>
              <a:buNone/>
            </a:pPr>
            <a:endParaRPr lang="en-US" b="0" i="0" dirty="0">
              <a:effectLst/>
              <a:latin typeface="Arial" panose="020B0604020202020204" pitchFamily="34" charset="0"/>
            </a:endParaRPr>
          </a:p>
          <a:p>
            <a:pPr marL="0" lvl="0" indent="0" algn="l" rtl="0">
              <a:spcBef>
                <a:spcPts val="0"/>
              </a:spcBef>
              <a:spcAft>
                <a:spcPts val="0"/>
              </a:spcAft>
              <a:buNone/>
            </a:pPr>
            <a:r>
              <a:rPr lang="en-US" altLang="zh-CN" b="0" i="0" dirty="0">
                <a:effectLst/>
                <a:latin typeface="Arial" panose="020B0604020202020204" pitchFamily="34" charset="0"/>
              </a:rPr>
              <a:t>Thirdly</a:t>
            </a:r>
            <a:r>
              <a:rPr lang="en-US" b="0" i="0" dirty="0">
                <a:effectLst/>
                <a:latin typeface="Arial" panose="020B0604020202020204" pitchFamily="34" charset="0"/>
              </a:rPr>
              <a:t>, PPG sensors are shown to be less accurate in people with dark skin [20]. This</a:t>
            </a:r>
            <a:r>
              <a:rPr lang="zh-CN" altLang="en-US" b="0" i="0" dirty="0">
                <a:effectLst/>
                <a:latin typeface="Arial" panose="020B0604020202020204" pitchFamily="34" charset="0"/>
              </a:rPr>
              <a:t> </a:t>
            </a:r>
            <a:r>
              <a:rPr lang="en-US" b="0" i="0" dirty="0">
                <a:effectLst/>
                <a:latin typeface="Arial" panose="020B0604020202020204" pitchFamily="34" charset="0"/>
              </a:rPr>
              <a:t>emerges from higher melanin content in dark-skinned individuals which absorb the laser light, lowering the</a:t>
            </a:r>
            <a:r>
              <a:rPr lang="zh-CN" altLang="en-US" b="0" i="0" dirty="0">
                <a:effectLst/>
                <a:latin typeface="Arial" panose="020B0604020202020204" pitchFamily="34" charset="0"/>
              </a:rPr>
              <a:t> </a:t>
            </a:r>
            <a:r>
              <a:rPr lang="en-US" b="0" i="0" dirty="0">
                <a:effectLst/>
                <a:latin typeface="Arial" panose="020B0604020202020204" pitchFamily="34" charset="0"/>
              </a:rPr>
              <a:t>measurement SNR. </a:t>
            </a:r>
            <a:endParaRPr lang="en-US" altLang="zh-CN" dirty="0"/>
          </a:p>
        </p:txBody>
      </p:sp>
    </p:spTree>
    <p:extLst>
      <p:ext uri="{BB962C8B-B14F-4D97-AF65-F5344CB8AC3E}">
        <p14:creationId xmlns:p14="http://schemas.microsoft.com/office/powerpoint/2010/main" val="1340454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764e831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4764e831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The</a:t>
            </a:r>
            <a:r>
              <a:rPr lang="zh-CN" altLang="en-US" dirty="0"/>
              <a:t> </a:t>
            </a:r>
            <a:r>
              <a:rPr lang="en-US" altLang="zh-CN" dirty="0"/>
              <a:t>second</a:t>
            </a:r>
            <a:r>
              <a:rPr lang="zh-CN" altLang="en-US" dirty="0"/>
              <a:t> </a:t>
            </a:r>
            <a:r>
              <a:rPr lang="en-US" altLang="zh-CN" dirty="0"/>
              <a:t>group</a:t>
            </a:r>
            <a:r>
              <a:rPr lang="zh-CN" altLang="en-US" dirty="0"/>
              <a:t> </a:t>
            </a:r>
            <a:r>
              <a:rPr lang="en-US" altLang="zh-CN" dirty="0"/>
              <a:t>of</a:t>
            </a:r>
            <a:r>
              <a:rPr lang="zh-CN" altLang="en-US" dirty="0"/>
              <a:t> </a:t>
            </a:r>
            <a:r>
              <a:rPr lang="en-US" altLang="zh-CN" dirty="0"/>
              <a:t>works</a:t>
            </a:r>
            <a:r>
              <a:rPr lang="zh-CN" altLang="en-US" dirty="0"/>
              <a:t> </a:t>
            </a:r>
            <a:r>
              <a:rPr lang="en-US" altLang="zh-CN" dirty="0"/>
              <a:t>are</a:t>
            </a:r>
            <a:r>
              <a:rPr lang="zh-CN" altLang="en-US" dirty="0"/>
              <a:t> </a:t>
            </a:r>
            <a:r>
              <a:rPr lang="en-US" altLang="zh-CN" dirty="0"/>
              <a:t>using</a:t>
            </a:r>
            <a:r>
              <a:rPr lang="zh-CN" altLang="en-US" dirty="0"/>
              <a:t> </a:t>
            </a:r>
            <a:r>
              <a:rPr lang="en-US" altLang="zh-CN" dirty="0"/>
              <a:t>in-ear</a:t>
            </a:r>
            <a:r>
              <a:rPr lang="zh-CN" altLang="en-US" dirty="0"/>
              <a:t> </a:t>
            </a:r>
            <a:r>
              <a:rPr lang="en-US" altLang="zh-CN" dirty="0"/>
              <a:t>microphones</a:t>
            </a:r>
            <a:r>
              <a:rPr lang="zh-CN" altLang="en-US" dirty="0"/>
              <a:t> </a:t>
            </a:r>
            <a:r>
              <a:rPr lang="en-US" altLang="zh-CN" dirty="0"/>
              <a:t>to</a:t>
            </a:r>
            <a:r>
              <a:rPr lang="zh-CN" altLang="en-US" dirty="0"/>
              <a:t> </a:t>
            </a:r>
            <a:r>
              <a:rPr lang="en-US" altLang="zh-CN" dirty="0"/>
              <a:t>detect</a:t>
            </a:r>
            <a:r>
              <a:rPr lang="zh-CN" altLang="en-US" dirty="0"/>
              <a:t> </a:t>
            </a:r>
            <a:r>
              <a:rPr lang="en-US" altLang="zh-CN" dirty="0"/>
              <a:t>heartbeat</a:t>
            </a:r>
            <a:r>
              <a:rPr lang="zh-CN" altLang="en-US" dirty="0"/>
              <a:t> </a:t>
            </a:r>
            <a:r>
              <a:rPr lang="en-US" altLang="zh-CN" dirty="0"/>
              <a:t>signals.</a:t>
            </a:r>
            <a:r>
              <a:rPr lang="zh-CN" altLang="en-US" dirty="0"/>
              <a:t> </a:t>
            </a:r>
            <a:r>
              <a:rPr lang="en-US" altLang="zh-CN" dirty="0"/>
              <a:t>The</a:t>
            </a:r>
            <a:r>
              <a:rPr lang="zh-CN" altLang="en-US" dirty="0"/>
              <a:t> </a:t>
            </a:r>
            <a:r>
              <a:rPr lang="en-US" altLang="zh-CN" dirty="0"/>
              <a:t>rationale</a:t>
            </a:r>
            <a:r>
              <a:rPr lang="zh-CN" altLang="en-US" dirty="0"/>
              <a:t> </a:t>
            </a:r>
            <a:r>
              <a:rPr lang="en-US" altLang="zh-CN" dirty="0"/>
              <a:t>of</a:t>
            </a:r>
            <a:r>
              <a:rPr lang="zh-CN" altLang="en-US" dirty="0"/>
              <a:t> </a:t>
            </a:r>
            <a:r>
              <a:rPr lang="en-US" altLang="zh-CN" dirty="0"/>
              <a:t>this</a:t>
            </a:r>
            <a:r>
              <a:rPr lang="zh-CN" altLang="en-US" dirty="0"/>
              <a:t> </a:t>
            </a:r>
            <a:r>
              <a:rPr lang="en-US" altLang="zh-CN" dirty="0"/>
              <a:t>approach</a:t>
            </a:r>
            <a:r>
              <a:rPr lang="zh-CN" altLang="en-US" dirty="0"/>
              <a:t> </a:t>
            </a:r>
            <a:r>
              <a:rPr lang="en-US" altLang="zh-CN" dirty="0"/>
              <a:t>lies</a:t>
            </a:r>
            <a:r>
              <a:rPr lang="zh-CN" altLang="en-US" dirty="0"/>
              <a:t> </a:t>
            </a:r>
            <a:r>
              <a:rPr lang="en-US" altLang="zh-CN" dirty="0"/>
              <a:t>in</a:t>
            </a:r>
            <a:r>
              <a:rPr lang="zh-CN" altLang="en-US" dirty="0"/>
              <a:t> </a:t>
            </a:r>
            <a:r>
              <a:rPr lang="en-US" altLang="zh-CN" dirty="0"/>
              <a:t>the</a:t>
            </a:r>
            <a:r>
              <a:rPr lang="zh-CN" altLang="en-US" dirty="0"/>
              <a:t> </a:t>
            </a:r>
            <a:r>
              <a:rPr lang="en-US" altLang="zh-CN" dirty="0"/>
              <a:t>fact</a:t>
            </a:r>
            <a:r>
              <a:rPr lang="zh-CN" altLang="en-US" dirty="0"/>
              <a:t> </a:t>
            </a:r>
            <a:r>
              <a:rPr lang="en-US" altLang="zh-CN" dirty="0"/>
              <a:t>that</a:t>
            </a:r>
            <a:r>
              <a:rPr lang="zh-CN" altLang="en-US" dirty="0"/>
              <a:t> </a:t>
            </a:r>
            <a:r>
              <a:rPr lang="en-US" altLang="zh-CN" dirty="0">
                <a:solidFill>
                  <a:schemeClr val="bg2">
                    <a:lumMod val="50000"/>
                  </a:schemeClr>
                </a:solidFill>
              </a:rPr>
              <a:t>heartbeat</a:t>
            </a:r>
            <a:r>
              <a:rPr lang="zh-CN" altLang="en-US" b="1" dirty="0">
                <a:solidFill>
                  <a:schemeClr val="bg2">
                    <a:lumMod val="50000"/>
                  </a:schemeClr>
                </a:solidFill>
              </a:rPr>
              <a:t> </a:t>
            </a:r>
            <a:r>
              <a:rPr lang="en-US" altLang="zh-CN" dirty="0">
                <a:solidFill>
                  <a:schemeClr val="bg2">
                    <a:lumMod val="50000"/>
                  </a:schemeClr>
                </a:solidFill>
              </a:rPr>
              <a:t>vibrations</a:t>
            </a:r>
            <a:r>
              <a:rPr lang="zh-CN" altLang="en-US" dirty="0">
                <a:solidFill>
                  <a:schemeClr val="bg2">
                    <a:lumMod val="50000"/>
                  </a:schemeClr>
                </a:solidFill>
              </a:rPr>
              <a:t> </a:t>
            </a:r>
            <a:r>
              <a:rPr lang="en-US" altLang="zh-CN" dirty="0">
                <a:solidFill>
                  <a:schemeClr val="bg2">
                    <a:lumMod val="50000"/>
                  </a:schemeClr>
                </a:solidFill>
              </a:rPr>
              <a:t>propagate</a:t>
            </a:r>
            <a:r>
              <a:rPr lang="zh-CN" altLang="en-US" dirty="0">
                <a:solidFill>
                  <a:schemeClr val="bg2">
                    <a:lumMod val="50000"/>
                  </a:schemeClr>
                </a:solidFill>
              </a:rPr>
              <a:t> </a:t>
            </a:r>
            <a:r>
              <a:rPr lang="en-US" altLang="zh-CN" dirty="0">
                <a:solidFill>
                  <a:schemeClr val="bg2">
                    <a:lumMod val="50000"/>
                  </a:schemeClr>
                </a:solidFill>
              </a:rPr>
              <a:t>along</a:t>
            </a:r>
            <a:r>
              <a:rPr lang="zh-CN" altLang="en-US" dirty="0">
                <a:solidFill>
                  <a:schemeClr val="bg2">
                    <a:lumMod val="50000"/>
                  </a:schemeClr>
                </a:solidFill>
              </a:rPr>
              <a:t> </a:t>
            </a: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human</a:t>
            </a:r>
            <a:r>
              <a:rPr lang="zh-CN" altLang="en-US" dirty="0">
                <a:solidFill>
                  <a:schemeClr val="bg2">
                    <a:lumMod val="50000"/>
                  </a:schemeClr>
                </a:solidFill>
              </a:rPr>
              <a:t> </a:t>
            </a:r>
            <a:r>
              <a:rPr lang="en-US" altLang="zh-CN" dirty="0">
                <a:solidFill>
                  <a:schemeClr val="bg2">
                    <a:lumMod val="50000"/>
                  </a:schemeClr>
                </a:solidFill>
              </a:rPr>
              <a:t>body,</a:t>
            </a:r>
            <a:r>
              <a:rPr lang="zh-CN" altLang="en-US" dirty="0">
                <a:solidFill>
                  <a:schemeClr val="bg2">
                    <a:lumMod val="50000"/>
                  </a:schemeClr>
                </a:solidFill>
              </a:rPr>
              <a:t> </a:t>
            </a:r>
            <a:r>
              <a:rPr lang="en-US" altLang="zh-CN" dirty="0">
                <a:solidFill>
                  <a:schemeClr val="bg2">
                    <a:lumMod val="50000"/>
                  </a:schemeClr>
                </a:solidFill>
              </a:rPr>
              <a:t>arriving</a:t>
            </a:r>
            <a:r>
              <a:rPr lang="zh-CN" altLang="en-US" dirty="0">
                <a:solidFill>
                  <a:schemeClr val="bg2">
                    <a:lumMod val="50000"/>
                  </a:schemeClr>
                </a:solidFill>
              </a:rPr>
              <a:t> </a:t>
            </a:r>
            <a:r>
              <a:rPr lang="en-US" altLang="zh-CN" dirty="0">
                <a:solidFill>
                  <a:schemeClr val="bg2">
                    <a:lumMod val="50000"/>
                  </a:schemeClr>
                </a:solidFill>
              </a:rPr>
              <a:t>at</a:t>
            </a:r>
            <a:r>
              <a:rPr lang="zh-CN" altLang="en-US" dirty="0">
                <a:solidFill>
                  <a:schemeClr val="bg2">
                    <a:lumMod val="50000"/>
                  </a:schemeClr>
                </a:solidFill>
              </a:rPr>
              <a:t> </a:t>
            </a: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ear</a:t>
            </a:r>
            <a:r>
              <a:rPr lang="zh-CN" altLang="en-US" dirty="0">
                <a:solidFill>
                  <a:schemeClr val="bg2">
                    <a:lumMod val="50000"/>
                  </a:schemeClr>
                </a:solidFill>
              </a:rPr>
              <a:t> </a:t>
            </a:r>
            <a:r>
              <a:rPr lang="en-US" altLang="zh-CN" dirty="0">
                <a:solidFill>
                  <a:schemeClr val="bg2">
                    <a:lumMod val="50000"/>
                  </a:schemeClr>
                </a:solidFill>
              </a:rPr>
              <a:t>canal,</a:t>
            </a:r>
            <a:r>
              <a:rPr lang="zh-CN" altLang="en-US" dirty="0">
                <a:solidFill>
                  <a:schemeClr val="bg2">
                    <a:lumMod val="50000"/>
                  </a:schemeClr>
                </a:solidFill>
              </a:rPr>
              <a:t> </a:t>
            </a:r>
            <a:r>
              <a:rPr lang="en-US" altLang="zh-CN" dirty="0">
                <a:solidFill>
                  <a:schemeClr val="bg2">
                    <a:lumMod val="50000"/>
                  </a:schemeClr>
                </a:solidFill>
              </a:rPr>
              <a:t>which</a:t>
            </a:r>
            <a:r>
              <a:rPr lang="zh-CN" altLang="en-US" dirty="0">
                <a:solidFill>
                  <a:schemeClr val="bg2">
                    <a:lumMod val="50000"/>
                  </a:schemeClr>
                </a:solidFill>
              </a:rPr>
              <a:t> </a:t>
            </a:r>
            <a:r>
              <a:rPr lang="en-US" altLang="zh-CN" dirty="0">
                <a:solidFill>
                  <a:schemeClr val="bg2">
                    <a:lumMod val="50000"/>
                  </a:schemeClr>
                </a:solidFill>
              </a:rPr>
              <a:t>can</a:t>
            </a:r>
            <a:r>
              <a:rPr lang="zh-CN" altLang="en-US" dirty="0">
                <a:solidFill>
                  <a:schemeClr val="bg2">
                    <a:lumMod val="50000"/>
                  </a:schemeClr>
                </a:solidFill>
              </a:rPr>
              <a:t> </a:t>
            </a:r>
            <a:r>
              <a:rPr lang="en-US" altLang="zh-CN" dirty="0">
                <a:solidFill>
                  <a:schemeClr val="bg2">
                    <a:lumMod val="50000"/>
                  </a:schemeClr>
                </a:solidFill>
              </a:rPr>
              <a:t>be</a:t>
            </a:r>
            <a:r>
              <a:rPr lang="zh-CN" altLang="en-US" dirty="0">
                <a:solidFill>
                  <a:schemeClr val="bg2">
                    <a:lumMod val="50000"/>
                  </a:schemeClr>
                </a:solidFill>
              </a:rPr>
              <a:t> </a:t>
            </a:r>
            <a:r>
              <a:rPr lang="en-US" altLang="zh-CN" dirty="0">
                <a:solidFill>
                  <a:schemeClr val="bg2">
                    <a:lumMod val="50000"/>
                  </a:schemeClr>
                </a:solidFill>
              </a:rPr>
              <a:t>captured</a:t>
            </a:r>
            <a:r>
              <a:rPr lang="zh-CN" altLang="en-US" dirty="0">
                <a:solidFill>
                  <a:schemeClr val="bg2">
                    <a:lumMod val="50000"/>
                  </a:schemeClr>
                </a:solidFill>
              </a:rPr>
              <a:t> </a:t>
            </a:r>
            <a:r>
              <a:rPr lang="en-US" altLang="zh-CN" dirty="0">
                <a:solidFill>
                  <a:schemeClr val="bg2">
                    <a:lumMod val="50000"/>
                  </a:schemeClr>
                </a:solidFill>
              </a:rPr>
              <a:t>by</a:t>
            </a:r>
            <a:r>
              <a:rPr lang="zh-CN" altLang="en-US" dirty="0">
                <a:solidFill>
                  <a:schemeClr val="bg2">
                    <a:lumMod val="50000"/>
                  </a:schemeClr>
                </a:solidFill>
              </a:rPr>
              <a:t> </a:t>
            </a:r>
            <a:r>
              <a:rPr lang="en-US" altLang="zh-CN" dirty="0">
                <a:solidFill>
                  <a:schemeClr val="bg2">
                    <a:lumMod val="50000"/>
                  </a:schemeClr>
                </a:solidFill>
              </a:rPr>
              <a:t>an</a:t>
            </a:r>
            <a:r>
              <a:rPr lang="zh-CN" altLang="en-US" dirty="0">
                <a:solidFill>
                  <a:schemeClr val="bg2">
                    <a:lumMod val="50000"/>
                  </a:schemeClr>
                </a:solidFill>
              </a:rPr>
              <a:t> </a:t>
            </a:r>
            <a:r>
              <a:rPr lang="en-US" altLang="zh-CN" dirty="0">
                <a:solidFill>
                  <a:schemeClr val="bg2">
                    <a:lumMod val="50000"/>
                  </a:schemeClr>
                </a:solidFill>
              </a:rPr>
              <a:t>in-ear</a:t>
            </a:r>
            <a:r>
              <a:rPr lang="zh-CN" altLang="en-US" dirty="0">
                <a:solidFill>
                  <a:schemeClr val="bg2">
                    <a:lumMod val="50000"/>
                  </a:schemeClr>
                </a:solidFill>
              </a:rPr>
              <a:t> </a:t>
            </a:r>
            <a:r>
              <a:rPr lang="en-US" altLang="zh-CN" dirty="0">
                <a:solidFill>
                  <a:schemeClr val="bg2">
                    <a:lumMod val="50000"/>
                  </a:schemeClr>
                </a:solidFill>
              </a:rPr>
              <a:t>microphone.</a:t>
            </a:r>
            <a:endParaRPr lang="en-US" altLang="zh-CN" dirty="0"/>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Our</a:t>
            </a:r>
            <a:r>
              <a:rPr lang="zh-CN" altLang="en-US" dirty="0"/>
              <a:t> </a:t>
            </a:r>
            <a:r>
              <a:rPr lang="en-US" altLang="zh-CN" dirty="0"/>
              <a:t>colleagues</a:t>
            </a:r>
            <a:r>
              <a:rPr lang="zh-CN" altLang="en-US" dirty="0"/>
              <a:t> </a:t>
            </a:r>
            <a:r>
              <a:rPr lang="en-US" altLang="zh-CN" dirty="0"/>
              <a:t>in</a:t>
            </a:r>
            <a:r>
              <a:rPr lang="zh-CN" altLang="en-US" dirty="0"/>
              <a:t> </a:t>
            </a:r>
            <a:r>
              <a:rPr lang="en-US" altLang="zh-CN" dirty="0"/>
              <a:t>academia</a:t>
            </a:r>
            <a:r>
              <a:rPr lang="zh-CN" altLang="en-US" dirty="0"/>
              <a:t> </a:t>
            </a:r>
            <a:r>
              <a:rPr lang="en-US" altLang="zh-CN" dirty="0"/>
              <a:t>have</a:t>
            </a:r>
            <a:r>
              <a:rPr lang="zh-CN" altLang="en-US" dirty="0"/>
              <a:t> </a:t>
            </a:r>
            <a:r>
              <a:rPr lang="en-US" altLang="zh-CN" dirty="0"/>
              <a:t>made</a:t>
            </a:r>
            <a:r>
              <a:rPr lang="zh-CN" altLang="en-US" dirty="0"/>
              <a:t> </a:t>
            </a:r>
            <a:r>
              <a:rPr lang="en-US" altLang="zh-CN" dirty="0"/>
              <a:t>significant</a:t>
            </a:r>
            <a:r>
              <a:rPr lang="zh-CN" altLang="en-US" dirty="0"/>
              <a:t> </a:t>
            </a:r>
            <a:r>
              <a:rPr lang="en-US" altLang="zh-CN" dirty="0"/>
              <a:t>contributions</a:t>
            </a:r>
            <a:r>
              <a:rPr lang="zh-CN" altLang="en-US" dirty="0"/>
              <a:t> </a:t>
            </a:r>
            <a:r>
              <a:rPr lang="en-US" altLang="zh-CN" dirty="0"/>
              <a:t>to</a:t>
            </a:r>
            <a:r>
              <a:rPr lang="zh-CN" altLang="en-US" dirty="0"/>
              <a:t> </a:t>
            </a:r>
            <a:r>
              <a:rPr lang="en-US" altLang="zh-CN" dirty="0"/>
              <a:t>this</a:t>
            </a:r>
            <a:r>
              <a:rPr lang="zh-CN" altLang="en-US" dirty="0"/>
              <a:t> </a:t>
            </a:r>
            <a:r>
              <a:rPr lang="en-US" altLang="zh-CN" dirty="0"/>
              <a:t>design</a:t>
            </a:r>
            <a:r>
              <a:rPr lang="zh-CN" altLang="en-US" dirty="0"/>
              <a:t> </a:t>
            </a:r>
            <a:r>
              <a:rPr lang="en-US" altLang="zh-CN" dirty="0"/>
              <a:t>space.</a:t>
            </a:r>
            <a:r>
              <a:rPr lang="zh-CN" altLang="en-US" dirty="0"/>
              <a:t> </a:t>
            </a:r>
            <a:r>
              <a:rPr lang="en-US" altLang="zh-CN" dirty="0"/>
              <a:t>Representative</a:t>
            </a:r>
            <a:r>
              <a:rPr lang="zh-CN" altLang="en-US" dirty="0"/>
              <a:t> </a:t>
            </a:r>
            <a:r>
              <a:rPr lang="en-US" altLang="zh-CN" dirty="0"/>
              <a:t>works</a:t>
            </a:r>
            <a:r>
              <a:rPr lang="zh-CN" altLang="en-US" dirty="0"/>
              <a:t> </a:t>
            </a:r>
            <a:r>
              <a:rPr lang="en-US" altLang="zh-CN" dirty="0"/>
              <a:t>include</a:t>
            </a:r>
            <a:r>
              <a:rPr lang="zh-CN" altLang="en-US" dirty="0"/>
              <a:t> </a:t>
            </a:r>
            <a:r>
              <a:rPr lang="en-US" altLang="zh-CN" dirty="0" err="1"/>
              <a:t>OESense</a:t>
            </a:r>
            <a:r>
              <a:rPr lang="en-US" altLang="zh-CN" dirty="0"/>
              <a:t>,</a:t>
            </a:r>
            <a:r>
              <a:rPr lang="zh-CN" altLang="en-US" dirty="0"/>
              <a:t> </a:t>
            </a:r>
            <a:r>
              <a:rPr lang="en-US" altLang="zh-CN" dirty="0"/>
              <a:t>HEART,</a:t>
            </a:r>
            <a:r>
              <a:rPr lang="zh-CN" altLang="en-US" dirty="0"/>
              <a:t> </a:t>
            </a:r>
            <a:r>
              <a:rPr lang="en-US" altLang="zh-CN" dirty="0"/>
              <a:t>and</a:t>
            </a:r>
            <a:r>
              <a:rPr lang="zh-CN" altLang="en-US" dirty="0"/>
              <a:t> </a:t>
            </a:r>
            <a:r>
              <a:rPr lang="en-US" altLang="zh-CN" dirty="0" err="1"/>
              <a:t>EarACE</a:t>
            </a:r>
            <a:r>
              <a:rPr lang="en-US" altLang="zh-CN" dirty="0"/>
              <a:t>.</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988227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764e831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4764e831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Given</a:t>
            </a:r>
            <a:r>
              <a:rPr lang="zh-CN" altLang="en-US" dirty="0"/>
              <a:t> </a:t>
            </a:r>
            <a:r>
              <a:rPr lang="en-US" altLang="zh-CN" dirty="0"/>
              <a:t>the</a:t>
            </a:r>
            <a:r>
              <a:rPr lang="zh-CN" altLang="en-US" dirty="0"/>
              <a:t> </a:t>
            </a:r>
            <a:r>
              <a:rPr lang="en-US" altLang="zh-CN" dirty="0"/>
              <a:t>fact</a:t>
            </a:r>
            <a:r>
              <a:rPr lang="zh-CN" altLang="en-US" dirty="0"/>
              <a:t> </a:t>
            </a:r>
            <a:r>
              <a:rPr lang="en-US" altLang="zh-CN" dirty="0"/>
              <a:t>that</a:t>
            </a:r>
            <a:r>
              <a:rPr lang="zh-CN" altLang="en-US" dirty="0"/>
              <a:t> </a:t>
            </a:r>
            <a:r>
              <a:rPr lang="en-US" altLang="zh-CN" dirty="0"/>
              <a:t>ANC</a:t>
            </a:r>
            <a:r>
              <a:rPr lang="zh-CN" altLang="en-US" dirty="0"/>
              <a:t> </a:t>
            </a:r>
            <a:r>
              <a:rPr lang="en-US" altLang="zh-CN" dirty="0"/>
              <a:t>earbud</a:t>
            </a:r>
            <a:r>
              <a:rPr lang="zh-CN" altLang="en-US" dirty="0"/>
              <a:t> </a:t>
            </a:r>
            <a:r>
              <a:rPr lang="en-US" altLang="zh-CN" dirty="0"/>
              <a:t>is</a:t>
            </a:r>
            <a:r>
              <a:rPr lang="zh-CN" altLang="en-US" dirty="0"/>
              <a:t> </a:t>
            </a:r>
            <a:r>
              <a:rPr lang="en-US" altLang="zh-CN" dirty="0"/>
              <a:t>already</a:t>
            </a:r>
            <a:r>
              <a:rPr lang="zh-CN" altLang="en-US" dirty="0"/>
              <a:t> </a:t>
            </a:r>
            <a:r>
              <a:rPr lang="en-US" altLang="zh-CN" dirty="0"/>
              <a:t>equipped</a:t>
            </a:r>
            <a:r>
              <a:rPr lang="zh-CN" altLang="en-US" dirty="0"/>
              <a:t> </a:t>
            </a:r>
            <a:r>
              <a:rPr lang="en-US" altLang="zh-CN" dirty="0"/>
              <a:t>with</a:t>
            </a:r>
            <a:r>
              <a:rPr lang="zh-CN" altLang="en-US" dirty="0"/>
              <a:t> </a:t>
            </a:r>
            <a:r>
              <a:rPr lang="en-US" altLang="zh-CN" dirty="0"/>
              <a:t>in-ear</a:t>
            </a:r>
            <a:r>
              <a:rPr lang="zh-CN" altLang="en-US" dirty="0"/>
              <a:t> </a:t>
            </a:r>
            <a:r>
              <a:rPr lang="en-US" altLang="zh-CN" dirty="0"/>
              <a:t>microphone,</a:t>
            </a:r>
            <a:r>
              <a:rPr lang="zh-CN" altLang="en-US" dirty="0"/>
              <a:t> </a:t>
            </a:r>
            <a:r>
              <a:rPr lang="en-US" altLang="zh-CN" dirty="0"/>
              <a:t>this</a:t>
            </a:r>
            <a:r>
              <a:rPr lang="zh-CN" altLang="en-US" dirty="0"/>
              <a:t> </a:t>
            </a:r>
            <a:r>
              <a:rPr lang="en-US" altLang="zh-CN" dirty="0"/>
              <a:t>passive</a:t>
            </a:r>
            <a:r>
              <a:rPr lang="zh-CN" altLang="en-US" dirty="0"/>
              <a:t> </a:t>
            </a:r>
            <a:r>
              <a:rPr lang="en-US" altLang="zh-CN" dirty="0"/>
              <a:t>sensing</a:t>
            </a:r>
            <a:r>
              <a:rPr lang="zh-CN" altLang="en-US" dirty="0"/>
              <a:t> </a:t>
            </a:r>
            <a:r>
              <a:rPr lang="en-US" altLang="zh-CN" dirty="0"/>
              <a:t>approach</a:t>
            </a:r>
            <a:r>
              <a:rPr lang="zh-CN" altLang="en-US" dirty="0"/>
              <a:t> </a:t>
            </a:r>
            <a:r>
              <a:rPr lang="en-US" altLang="zh-CN" dirty="0"/>
              <a:t>sounds</a:t>
            </a:r>
            <a:r>
              <a:rPr lang="zh-CN" altLang="en-US" dirty="0"/>
              <a:t> </a:t>
            </a:r>
            <a:r>
              <a:rPr lang="en-US" altLang="zh-CN" dirty="0"/>
              <a:t>like</a:t>
            </a:r>
            <a:r>
              <a:rPr lang="zh-CN" altLang="en-US" dirty="0"/>
              <a:t> </a:t>
            </a:r>
            <a:r>
              <a:rPr lang="en-US" altLang="zh-CN" dirty="0"/>
              <a:t>a</a:t>
            </a:r>
            <a:r>
              <a:rPr lang="zh-CN" altLang="en-US" dirty="0"/>
              <a:t> </a:t>
            </a:r>
            <a:r>
              <a:rPr lang="en-US" altLang="zh-CN" dirty="0"/>
              <a:t>plug-and-play</a:t>
            </a:r>
            <a:r>
              <a:rPr lang="zh-CN" altLang="en-US" dirty="0"/>
              <a:t> </a:t>
            </a:r>
            <a:r>
              <a:rPr lang="en-US" altLang="zh-CN" dirty="0"/>
              <a:t>solution.</a:t>
            </a:r>
            <a:r>
              <a:rPr lang="zh-CN" altLang="en-US" dirty="0"/>
              <a:t> </a:t>
            </a:r>
            <a:r>
              <a:rPr lang="en-US" altLang="zh-CN" dirty="0"/>
              <a:t>However,</a:t>
            </a:r>
            <a:r>
              <a:rPr lang="zh-CN" altLang="en-US" dirty="0"/>
              <a:t> </a:t>
            </a:r>
            <a:r>
              <a:rPr lang="en-US" altLang="zh-CN" dirty="0"/>
              <a:t>our</a:t>
            </a:r>
            <a:r>
              <a:rPr lang="zh-CN" altLang="en-US" dirty="0"/>
              <a:t> </a:t>
            </a:r>
            <a:r>
              <a:rPr lang="en-US" altLang="zh-CN" dirty="0"/>
              <a:t>in-depth</a:t>
            </a:r>
            <a:r>
              <a:rPr lang="zh-CN" altLang="en-US" dirty="0"/>
              <a:t> </a:t>
            </a:r>
            <a:r>
              <a:rPr lang="en-US" altLang="zh-CN" dirty="0"/>
              <a:t>analysis</a:t>
            </a:r>
            <a:r>
              <a:rPr lang="zh-CN" altLang="en-US" dirty="0"/>
              <a:t> </a:t>
            </a:r>
            <a:r>
              <a:rPr lang="en-US" altLang="zh-CN" dirty="0"/>
              <a:t>and</a:t>
            </a:r>
            <a:r>
              <a:rPr lang="zh-CN" altLang="en-US" dirty="0"/>
              <a:t> </a:t>
            </a:r>
            <a:r>
              <a:rPr lang="en-US" altLang="zh-CN" dirty="0"/>
              <a:t>field</a:t>
            </a:r>
            <a:r>
              <a:rPr lang="zh-CN" altLang="en-US" dirty="0"/>
              <a:t> </a:t>
            </a:r>
            <a:r>
              <a:rPr lang="en-US" altLang="zh-CN" dirty="0"/>
              <a:t>studies</a:t>
            </a:r>
            <a:r>
              <a:rPr lang="zh-CN" altLang="en-US" dirty="0"/>
              <a:t> </a:t>
            </a:r>
            <a:r>
              <a:rPr lang="en-US" altLang="zh-CN" dirty="0"/>
              <a:t>reveal</a:t>
            </a:r>
            <a:r>
              <a:rPr lang="zh-CN" altLang="en-US" dirty="0"/>
              <a:t> </a:t>
            </a:r>
            <a:r>
              <a:rPr lang="en-US" altLang="zh-CN" dirty="0"/>
              <a:t>that</a:t>
            </a:r>
            <a:r>
              <a:rPr lang="zh-CN" altLang="en-US" dirty="0"/>
              <a:t> </a:t>
            </a:r>
            <a:r>
              <a:rPr lang="en-US" altLang="zh-CN" dirty="0"/>
              <a:t>this</a:t>
            </a:r>
            <a:r>
              <a:rPr lang="zh-CN" altLang="en-US" dirty="0"/>
              <a:t> </a:t>
            </a:r>
            <a:r>
              <a:rPr lang="en-US" altLang="zh-CN" dirty="0"/>
              <a:t>approach</a:t>
            </a:r>
            <a:r>
              <a:rPr lang="zh-CN" altLang="en-US" dirty="0"/>
              <a:t> </a:t>
            </a:r>
            <a:r>
              <a:rPr lang="en-US" altLang="zh-CN" dirty="0"/>
              <a:t>may</a:t>
            </a:r>
            <a:r>
              <a:rPr lang="zh-CN" altLang="en-US" dirty="0"/>
              <a:t> </a:t>
            </a:r>
            <a:r>
              <a:rPr lang="en-US" altLang="zh-CN" dirty="0"/>
              <a:t>not</a:t>
            </a:r>
            <a:r>
              <a:rPr lang="zh-CN" altLang="en-US" dirty="0"/>
              <a:t> </a:t>
            </a:r>
            <a:r>
              <a:rPr lang="en-US" altLang="zh-CN" dirty="0"/>
              <a:t>be</a:t>
            </a:r>
            <a:r>
              <a:rPr lang="zh-CN" altLang="en-US" dirty="0"/>
              <a:t> </a:t>
            </a:r>
            <a:r>
              <a:rPr lang="en-US" altLang="zh-CN" dirty="0"/>
              <a:t>a</a:t>
            </a:r>
            <a:r>
              <a:rPr lang="zh-CN" altLang="en-US" dirty="0"/>
              <a:t> </a:t>
            </a:r>
            <a:r>
              <a:rPr lang="en-US" altLang="zh-CN" dirty="0"/>
              <a:t>good</a:t>
            </a:r>
            <a:r>
              <a:rPr lang="zh-CN" altLang="en-US" dirty="0"/>
              <a:t> </a:t>
            </a:r>
            <a:r>
              <a:rPr lang="en-US" altLang="zh-CN" dirty="0"/>
              <a:t>solution</a:t>
            </a:r>
            <a:r>
              <a:rPr lang="zh-CN" altLang="en-US" dirty="0"/>
              <a:t> </a:t>
            </a:r>
            <a:r>
              <a:rPr lang="en-US" altLang="zh-CN" dirty="0"/>
              <a:t>to</a:t>
            </a:r>
            <a:r>
              <a:rPr lang="zh-CN" altLang="en-US" dirty="0"/>
              <a:t> </a:t>
            </a:r>
            <a:r>
              <a:rPr lang="en-US" altLang="zh-CN" dirty="0"/>
              <a:t>ANC</a:t>
            </a:r>
            <a:r>
              <a:rPr lang="zh-CN" altLang="en-US" dirty="0"/>
              <a:t> </a:t>
            </a:r>
            <a:r>
              <a:rPr lang="en-US" altLang="zh-CN" dirty="0"/>
              <a:t>earbuds.</a:t>
            </a:r>
            <a:r>
              <a:rPr lang="zh-CN" altLang="en-US" dirty="0"/>
              <a:t> </a:t>
            </a:r>
            <a:r>
              <a:rPr lang="en-US" altLang="zh-CN" dirty="0"/>
              <a:t>There</a:t>
            </a:r>
            <a:r>
              <a:rPr lang="zh-CN" altLang="en-US" dirty="0"/>
              <a:t> </a:t>
            </a:r>
            <a:r>
              <a:rPr lang="en-US" altLang="zh-CN" dirty="0"/>
              <a:t>are</a:t>
            </a:r>
            <a:r>
              <a:rPr lang="zh-CN" altLang="en-US" dirty="0"/>
              <a:t> </a:t>
            </a:r>
            <a:r>
              <a:rPr lang="en-US" altLang="zh-CN" dirty="0"/>
              <a:t>primarily</a:t>
            </a:r>
            <a:r>
              <a:rPr lang="zh-CN" altLang="en-US" dirty="0"/>
              <a:t> </a:t>
            </a:r>
            <a:r>
              <a:rPr lang="en-US" altLang="zh-CN" dirty="0"/>
              <a:t>two</a:t>
            </a:r>
            <a:r>
              <a:rPr lang="zh-CN" altLang="en-US" dirty="0"/>
              <a:t> </a:t>
            </a:r>
            <a:r>
              <a:rPr lang="en-US" altLang="zh-CN" dirty="0"/>
              <a:t>reasons.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b="1" dirty="0"/>
              <a:t>[click]:</a:t>
            </a:r>
            <a:r>
              <a:rPr lang="zh-CN" altLang="en-US" dirty="0"/>
              <a:t> </a:t>
            </a:r>
            <a:r>
              <a:rPr lang="en-US" altLang="zh-CN" dirty="0"/>
              <a:t>Firstly,</a:t>
            </a:r>
            <a:r>
              <a:rPr lang="zh-CN" altLang="en-US" dirty="0"/>
              <a:t> </a:t>
            </a:r>
            <a:r>
              <a:rPr lang="en-US" altLang="zh-CN" dirty="0"/>
              <a:t>we</a:t>
            </a:r>
            <a:r>
              <a:rPr lang="zh-CN" altLang="en-US" dirty="0"/>
              <a:t> </a:t>
            </a:r>
            <a:r>
              <a:rPr lang="en-US" altLang="zh-CN" dirty="0"/>
              <a:t>find</a:t>
            </a:r>
            <a:r>
              <a:rPr lang="zh-CN" altLang="en-US" dirty="0"/>
              <a:t> </a:t>
            </a:r>
            <a:r>
              <a:rPr lang="en-US" altLang="zh-CN" dirty="0"/>
              <a:t>that</a:t>
            </a:r>
            <a:r>
              <a:rPr lang="zh-CN" altLang="en-US" dirty="0"/>
              <a:t> </a:t>
            </a:r>
            <a:r>
              <a:rPr lang="en-US" altLang="zh-CN" dirty="0"/>
              <a:t>the</a:t>
            </a:r>
            <a:r>
              <a:rPr lang="zh-CN" altLang="en-US" dirty="0"/>
              <a:t> </a:t>
            </a:r>
            <a:r>
              <a:rPr lang="en-US" altLang="zh-CN" dirty="0"/>
              <a:t>performance</a:t>
            </a:r>
            <a:r>
              <a:rPr lang="zh-CN" altLang="en-US" dirty="0"/>
              <a:t> </a:t>
            </a:r>
            <a:r>
              <a:rPr lang="en-US" altLang="zh-CN" dirty="0"/>
              <a:t>of</a:t>
            </a:r>
            <a:r>
              <a:rPr lang="zh-CN" altLang="en-US" dirty="0"/>
              <a:t> </a:t>
            </a:r>
            <a:r>
              <a:rPr lang="en-US" altLang="zh-CN" dirty="0"/>
              <a:t>this</a:t>
            </a:r>
            <a:r>
              <a:rPr lang="zh-CN" altLang="en-US" dirty="0"/>
              <a:t> </a:t>
            </a:r>
            <a:r>
              <a:rPr lang="en-US" altLang="zh-CN" dirty="0"/>
              <a:t>passive</a:t>
            </a:r>
            <a:r>
              <a:rPr lang="zh-CN" altLang="en-US" dirty="0"/>
              <a:t> </a:t>
            </a:r>
            <a:r>
              <a:rPr lang="en-US" altLang="zh-CN" dirty="0"/>
              <a:t>sensing</a:t>
            </a:r>
            <a:r>
              <a:rPr lang="zh-CN" altLang="en-US" dirty="0"/>
              <a:t> </a:t>
            </a:r>
            <a:r>
              <a:rPr lang="en-US" altLang="zh-CN" dirty="0"/>
              <a:t>approach</a:t>
            </a:r>
            <a:r>
              <a:rPr lang="zh-CN" altLang="en-US" dirty="0"/>
              <a:t> </a:t>
            </a:r>
            <a:r>
              <a:rPr lang="en-US" altLang="zh-CN" dirty="0"/>
              <a:t>is</a:t>
            </a:r>
            <a:r>
              <a:rPr lang="zh-CN" altLang="en-US" dirty="0"/>
              <a:t> </a:t>
            </a:r>
            <a:r>
              <a:rPr lang="en-US" altLang="zh-CN" dirty="0"/>
              <a:t>very</a:t>
            </a:r>
            <a:r>
              <a:rPr lang="zh-CN" altLang="en-US" dirty="0"/>
              <a:t> </a:t>
            </a:r>
            <a:r>
              <a:rPr lang="en-US" altLang="zh-CN" dirty="0"/>
              <a:t>sensitive</a:t>
            </a:r>
            <a:r>
              <a:rPr lang="zh-CN" altLang="en-US" dirty="0"/>
              <a:t> </a:t>
            </a:r>
            <a:r>
              <a:rPr lang="en-US" altLang="zh-CN" dirty="0"/>
              <a:t>to</a:t>
            </a:r>
            <a:r>
              <a:rPr lang="zh-CN" altLang="en-US" dirty="0"/>
              <a:t> </a:t>
            </a:r>
            <a:r>
              <a:rPr lang="en-US" altLang="zh-CN" dirty="0"/>
              <a:t>earbud</a:t>
            </a:r>
            <a:r>
              <a:rPr lang="zh-CN" altLang="en-US" dirty="0"/>
              <a:t> </a:t>
            </a:r>
            <a:r>
              <a:rPr lang="en-US" altLang="zh-CN" dirty="0"/>
              <a:t>sealing</a:t>
            </a:r>
            <a:r>
              <a:rPr lang="zh-CN" altLang="en-US" dirty="0"/>
              <a:t> </a:t>
            </a:r>
            <a:r>
              <a:rPr lang="en-US" altLang="zh-CN" dirty="0"/>
              <a:t>conditions;</a:t>
            </a:r>
            <a:r>
              <a:rPr lang="zh-CN" altLang="en-US" dirty="0"/>
              <a:t> </a:t>
            </a:r>
            <a:r>
              <a:rPr lang="en-US" altLang="zh-CN" dirty="0"/>
              <a:t>a</a:t>
            </a:r>
            <a:r>
              <a:rPr lang="zh-CN" altLang="en-US" dirty="0"/>
              <a:t> </a:t>
            </a:r>
            <a:r>
              <a:rPr lang="en-US" altLang="zh-CN" dirty="0"/>
              <a:t>bad</a:t>
            </a:r>
            <a:r>
              <a:rPr lang="zh-CN" altLang="en-US" dirty="0"/>
              <a:t> </a:t>
            </a:r>
            <a:r>
              <a:rPr lang="en-US" altLang="zh-CN" dirty="0"/>
              <a:t>sealing</a:t>
            </a:r>
            <a:r>
              <a:rPr lang="zh-CN" altLang="en-US" dirty="0"/>
              <a:t> </a:t>
            </a:r>
            <a:r>
              <a:rPr lang="en-US" altLang="zh-CN" dirty="0"/>
              <a:t>condition</a:t>
            </a:r>
            <a:r>
              <a:rPr lang="zh-CN" altLang="en-US" dirty="0"/>
              <a:t> </a:t>
            </a:r>
            <a:r>
              <a:rPr lang="en-US" altLang="zh-CN" dirty="0"/>
              <a:t>due</a:t>
            </a:r>
            <a:r>
              <a:rPr lang="zh-CN" altLang="en-US" dirty="0"/>
              <a:t> </a:t>
            </a:r>
            <a:r>
              <a:rPr lang="en-US" altLang="zh-CN" dirty="0"/>
              <a:t>to</a:t>
            </a:r>
            <a:r>
              <a:rPr lang="zh-CN" altLang="en-US" dirty="0"/>
              <a:t> </a:t>
            </a:r>
            <a:r>
              <a:rPr lang="en-US" altLang="zh-CN" dirty="0"/>
              <a:t>human</a:t>
            </a:r>
            <a:r>
              <a:rPr lang="zh-CN" altLang="en-US" dirty="0"/>
              <a:t> </a:t>
            </a:r>
            <a:r>
              <a:rPr lang="en-US" altLang="zh-CN" dirty="0"/>
              <a:t>motions</a:t>
            </a:r>
            <a:r>
              <a:rPr lang="zh-CN" altLang="en-US" dirty="0"/>
              <a:t> </a:t>
            </a:r>
            <a:r>
              <a:rPr lang="en-US" altLang="zh-CN" dirty="0"/>
              <a:t>usually</a:t>
            </a:r>
            <a:r>
              <a:rPr lang="zh-CN" altLang="en-US" dirty="0"/>
              <a:t> </a:t>
            </a:r>
            <a:r>
              <a:rPr lang="en-US" altLang="zh-CN" dirty="0"/>
              <a:t>lead</a:t>
            </a:r>
            <a:r>
              <a:rPr lang="zh-CN" altLang="en-US" dirty="0"/>
              <a:t> </a:t>
            </a:r>
            <a:r>
              <a:rPr lang="en-US" altLang="zh-CN" dirty="0"/>
              <a:t>to</a:t>
            </a:r>
            <a:r>
              <a:rPr lang="zh-CN" altLang="en-US" dirty="0"/>
              <a:t> </a:t>
            </a:r>
            <a:r>
              <a:rPr lang="en-US" altLang="zh-CN" dirty="0"/>
              <a:t>a</a:t>
            </a:r>
            <a:r>
              <a:rPr lang="zh-CN" altLang="en-US" dirty="0"/>
              <a:t> </a:t>
            </a:r>
            <a:r>
              <a:rPr lang="en-US" altLang="zh-CN" dirty="0"/>
              <a:t>poor</a:t>
            </a:r>
            <a:r>
              <a:rPr lang="zh-CN" altLang="en-US" dirty="0"/>
              <a:t> </a:t>
            </a:r>
            <a:r>
              <a:rPr lang="en-US" altLang="zh-CN" dirty="0"/>
              <a:t>hear</a:t>
            </a:r>
            <a:r>
              <a:rPr lang="zh-CN" altLang="en-US" dirty="0"/>
              <a:t> </a:t>
            </a:r>
            <a:r>
              <a:rPr lang="en-US" altLang="zh-CN" dirty="0"/>
              <a:t>rate</a:t>
            </a:r>
            <a:r>
              <a:rPr lang="zh-CN" altLang="en-US" dirty="0"/>
              <a:t> </a:t>
            </a:r>
            <a:r>
              <a:rPr lang="en-US" altLang="zh-CN" dirty="0"/>
              <a:t>monitoring</a:t>
            </a:r>
            <a:r>
              <a:rPr lang="zh-CN" altLang="en-US" dirty="0"/>
              <a:t> </a:t>
            </a:r>
            <a:r>
              <a:rPr lang="en-US" altLang="zh-CN" dirty="0"/>
              <a:t>performance.</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b="1" dirty="0"/>
              <a:t>[click]:</a:t>
            </a:r>
            <a:r>
              <a:rPr lang="zh-CN" altLang="en-US" dirty="0"/>
              <a:t> </a:t>
            </a:r>
            <a:r>
              <a:rPr lang="en-US" altLang="zh-CN" dirty="0"/>
              <a:t>Secondly,</a:t>
            </a:r>
            <a:r>
              <a:rPr lang="zh-CN" altLang="en-US" dirty="0"/>
              <a:t> </a:t>
            </a:r>
            <a:r>
              <a:rPr lang="en-US" altLang="zh-CN" dirty="0"/>
              <a:t>A</a:t>
            </a:r>
            <a:r>
              <a:rPr lang="en-US" b="0" i="0" dirty="0">
                <a:effectLst/>
                <a:latin typeface="Arial" panose="020B0604020202020204" pitchFamily="34" charset="0"/>
              </a:rPr>
              <a:t>NC earphones are known to apply high pass filters to remove</a:t>
            </a:r>
            <a:r>
              <a:rPr lang="zh-CN" altLang="en-US" b="0" i="0" dirty="0">
                <a:effectLst/>
                <a:latin typeface="Arial" panose="020B0604020202020204" pitchFamily="34" charset="0"/>
              </a:rPr>
              <a:t> </a:t>
            </a:r>
            <a:r>
              <a:rPr lang="en-US" b="0" i="0" dirty="0">
                <a:effectLst/>
                <a:latin typeface="Arial" panose="020B0604020202020204" pitchFamily="34" charset="0"/>
              </a:rPr>
              <a:t>wind-noise</a:t>
            </a:r>
            <a:r>
              <a:rPr lang="zh-CN" altLang="en-US" b="0" i="0" dirty="0">
                <a:effectLst/>
                <a:latin typeface="Arial" panose="020B0604020202020204" pitchFamily="34" charset="0"/>
              </a:rPr>
              <a:t> </a:t>
            </a:r>
            <a:r>
              <a:rPr lang="en-US" altLang="zh-CN" b="0" i="0" dirty="0">
                <a:effectLst/>
                <a:latin typeface="Arial" panose="020B0604020202020204" pitchFamily="34" charset="0"/>
              </a:rPr>
              <a:t>on</a:t>
            </a:r>
            <a:r>
              <a:rPr lang="zh-CN" altLang="en-US" b="0" i="0" dirty="0">
                <a:effectLst/>
                <a:latin typeface="Arial" panose="020B0604020202020204" pitchFamily="34" charset="0"/>
              </a:rPr>
              <a:t> </a:t>
            </a:r>
            <a:r>
              <a:rPr lang="en-US" altLang="zh-CN" b="0" i="0" dirty="0">
                <a:effectLst/>
                <a:latin typeface="Arial" panose="020B0604020202020204" pitchFamily="34" charset="0"/>
              </a:rPr>
              <a:t>their</a:t>
            </a:r>
            <a:r>
              <a:rPr lang="zh-CN" altLang="en-US" b="0" i="0" dirty="0">
                <a:effectLst/>
                <a:latin typeface="Arial" panose="020B0604020202020204" pitchFamily="34" charset="0"/>
              </a:rPr>
              <a:t> </a:t>
            </a:r>
            <a:r>
              <a:rPr lang="en-US" altLang="zh-CN" b="0" i="0" dirty="0">
                <a:effectLst/>
                <a:latin typeface="Arial" panose="020B0604020202020204" pitchFamily="34" charset="0"/>
              </a:rPr>
              <a:t>in-ear</a:t>
            </a:r>
            <a:r>
              <a:rPr lang="zh-CN" altLang="en-US" b="0" i="0" dirty="0">
                <a:effectLst/>
                <a:latin typeface="Arial" panose="020B0604020202020204" pitchFamily="34" charset="0"/>
              </a:rPr>
              <a:t> </a:t>
            </a:r>
            <a:r>
              <a:rPr lang="en-US" altLang="zh-CN" b="0" i="0" dirty="0">
                <a:effectLst/>
                <a:latin typeface="Arial" panose="020B0604020202020204" pitchFamily="34" charset="0"/>
              </a:rPr>
              <a:t>microphone,</a:t>
            </a:r>
            <a:r>
              <a:rPr lang="zh-CN" altLang="en-US" b="0" i="0" dirty="0">
                <a:effectLst/>
                <a:latin typeface="Arial" panose="020B0604020202020204" pitchFamily="34" charset="0"/>
              </a:rPr>
              <a:t> </a:t>
            </a:r>
            <a:r>
              <a:rPr lang="en-US" altLang="zh-CN" b="0" i="0" dirty="0">
                <a:effectLst/>
                <a:latin typeface="Arial" panose="020B0604020202020204" pitchFamily="34" charset="0"/>
              </a:rPr>
              <a:t>usually</a:t>
            </a:r>
            <a:r>
              <a:rPr lang="zh-CN" altLang="en-US" b="0" i="0" dirty="0">
                <a:effectLst/>
                <a:latin typeface="Arial" panose="020B0604020202020204" pitchFamily="34" charset="0"/>
              </a:rPr>
              <a:t> </a:t>
            </a:r>
            <a:r>
              <a:rPr lang="en-US" altLang="zh-CN" b="0" i="0" dirty="0">
                <a:effectLst/>
                <a:latin typeface="Arial" panose="020B0604020202020204" pitchFamily="34" charset="0"/>
              </a:rPr>
              <a:t>at</a:t>
            </a:r>
            <a:r>
              <a:rPr lang="zh-CN" altLang="en-US" b="0" i="0" dirty="0">
                <a:effectLst/>
                <a:latin typeface="Arial" panose="020B0604020202020204" pitchFamily="34" charset="0"/>
              </a:rPr>
              <a:t> </a:t>
            </a:r>
            <a:r>
              <a:rPr lang="en-US" altLang="zh-CN" b="0" i="0" dirty="0">
                <a:effectLst/>
                <a:latin typeface="Arial" panose="020B0604020202020204" pitchFamily="34" charset="0"/>
              </a:rPr>
              <a:t>50Hz.</a:t>
            </a:r>
            <a:r>
              <a:rPr lang="zh-CN" altLang="en-US" b="0"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heart</a:t>
            </a:r>
            <a:r>
              <a:rPr lang="zh-CN" altLang="en-US" b="0" i="0" dirty="0">
                <a:effectLst/>
                <a:latin typeface="Arial" panose="020B0604020202020204" pitchFamily="34" charset="0"/>
              </a:rPr>
              <a:t> </a:t>
            </a:r>
            <a:r>
              <a:rPr lang="en-US" altLang="zh-CN" b="0" i="0" dirty="0">
                <a:effectLst/>
                <a:latin typeface="Arial" panose="020B0604020202020204" pitchFamily="34" charset="0"/>
              </a:rPr>
              <a:t>rate</a:t>
            </a:r>
            <a:r>
              <a:rPr lang="zh-CN" altLang="en-US" b="0" i="0" dirty="0">
                <a:effectLst/>
                <a:latin typeface="Arial" panose="020B0604020202020204" pitchFamily="34" charset="0"/>
              </a:rPr>
              <a:t> </a:t>
            </a:r>
            <a:r>
              <a:rPr lang="en-US" altLang="zh-CN" b="0" i="0" dirty="0">
                <a:effectLst/>
                <a:latin typeface="Arial" panose="020B0604020202020204" pitchFamily="34" charset="0"/>
              </a:rPr>
              <a:t>thus</a:t>
            </a:r>
            <a:r>
              <a:rPr lang="zh-CN" altLang="en-US" b="0" i="0" dirty="0">
                <a:effectLst/>
                <a:latin typeface="Arial" panose="020B0604020202020204" pitchFamily="34" charset="0"/>
              </a:rPr>
              <a:t> </a:t>
            </a:r>
            <a:r>
              <a:rPr lang="en-US" altLang="zh-CN" b="0" i="0" dirty="0">
                <a:effectLst/>
                <a:latin typeface="Arial" panose="020B0604020202020204" pitchFamily="34" charset="0"/>
              </a:rPr>
              <a:t>could</a:t>
            </a:r>
            <a:r>
              <a:rPr lang="zh-CN" altLang="en-US" b="0" i="0" dirty="0">
                <a:effectLst/>
                <a:latin typeface="Arial" panose="020B0604020202020204" pitchFamily="34" charset="0"/>
              </a:rPr>
              <a:t> </a:t>
            </a:r>
            <a:r>
              <a:rPr lang="en-US" altLang="zh-CN" b="0" i="0" dirty="0">
                <a:effectLst/>
                <a:latin typeface="Arial" panose="020B0604020202020204" pitchFamily="34" charset="0"/>
              </a:rPr>
              <a:t>not</a:t>
            </a:r>
            <a:r>
              <a:rPr lang="zh-CN" altLang="en-US" b="0" i="0" dirty="0">
                <a:effectLst/>
                <a:latin typeface="Arial" panose="020B0604020202020204" pitchFamily="34" charset="0"/>
              </a:rPr>
              <a:t> </a:t>
            </a:r>
            <a:r>
              <a:rPr lang="en-US" altLang="zh-CN" b="0" i="0" dirty="0">
                <a:effectLst/>
                <a:latin typeface="Arial" panose="020B0604020202020204" pitchFamily="34" charset="0"/>
              </a:rPr>
              <a:t>survive</a:t>
            </a:r>
            <a:r>
              <a:rPr lang="zh-CN" altLang="en-US" b="0" i="0" dirty="0">
                <a:effectLst/>
                <a:latin typeface="Arial" panose="020B0604020202020204" pitchFamily="34" charset="0"/>
              </a:rPr>
              <a:t> </a:t>
            </a:r>
            <a:r>
              <a:rPr lang="en-US" altLang="zh-CN" b="0" i="0" dirty="0">
                <a:effectLst/>
                <a:latin typeface="Arial" panose="020B0604020202020204" pitchFamily="34" charset="0"/>
              </a:rPr>
              <a:t>in</a:t>
            </a:r>
            <a:r>
              <a:rPr lang="zh-CN" altLang="en-US" b="0" i="0" dirty="0">
                <a:effectLst/>
                <a:latin typeface="Arial" panose="020B0604020202020204" pitchFamily="34" charset="0"/>
              </a:rPr>
              <a:t> </a:t>
            </a:r>
            <a:r>
              <a:rPr lang="en-US" altLang="zh-CN" b="0" i="0" dirty="0">
                <a:effectLst/>
                <a:latin typeface="Arial" panose="020B0604020202020204" pitchFamily="34" charset="0"/>
              </a:rPr>
              <a:t>this</a:t>
            </a:r>
            <a:r>
              <a:rPr lang="zh-CN" altLang="en-US" b="0" i="0" dirty="0">
                <a:effectLst/>
                <a:latin typeface="Arial" panose="020B0604020202020204" pitchFamily="34" charset="0"/>
              </a:rPr>
              <a:t> </a:t>
            </a:r>
            <a:r>
              <a:rPr lang="en-US" altLang="zh-CN" b="0" i="0" dirty="0">
                <a:effectLst/>
                <a:latin typeface="Arial" panose="020B0604020202020204" pitchFamily="34" charset="0"/>
              </a:rPr>
              <a:t>earbud</a:t>
            </a:r>
            <a:r>
              <a:rPr lang="zh-CN" altLang="en-US" b="0" i="0" dirty="0">
                <a:effectLst/>
                <a:latin typeface="Arial" panose="020B0604020202020204" pitchFamily="34" charset="0"/>
              </a:rPr>
              <a:t> </a:t>
            </a:r>
            <a:r>
              <a:rPr lang="en-US" altLang="zh-CN" b="0" i="0" dirty="0">
                <a:effectLst/>
                <a:latin typeface="Arial" panose="020B0604020202020204" pitchFamily="34" charset="0"/>
              </a:rPr>
              <a:t>front-end.</a:t>
            </a:r>
            <a:r>
              <a:rPr lang="zh-CN" altLang="en-US" b="0" i="0" dirty="0">
                <a:effectLst/>
                <a:latin typeface="Arial" panose="020B0604020202020204" pitchFamily="34" charset="0"/>
              </a:rPr>
              <a:t> </a:t>
            </a:r>
            <a:endParaRPr lang="en-US" altLang="zh-CN" b="0" i="0" dirty="0">
              <a:effectLst/>
              <a:latin typeface="Arial" panose="020B0604020202020204" pitchFamily="34" charset="0"/>
            </a:endParaRPr>
          </a:p>
          <a:p>
            <a:pPr marL="0" lvl="0" indent="0" algn="l" rtl="0">
              <a:spcBef>
                <a:spcPts val="0"/>
              </a:spcBef>
              <a:spcAft>
                <a:spcPts val="0"/>
              </a:spcAft>
              <a:buNone/>
            </a:pPr>
            <a:endParaRPr lang="en-US" altLang="zh-CN" b="0" i="0" dirty="0">
              <a:effectLst/>
              <a:latin typeface="Arial" panose="020B0604020202020204" pitchFamily="34" charset="0"/>
            </a:endParaRPr>
          </a:p>
          <a:p>
            <a:pPr marL="0" lvl="0" indent="0" algn="l" rtl="0">
              <a:spcBef>
                <a:spcPts val="0"/>
              </a:spcBef>
              <a:spcAft>
                <a:spcPts val="0"/>
              </a:spcAft>
              <a:buNone/>
            </a:pPr>
            <a:r>
              <a:rPr lang="en-US" altLang="zh-CN" b="1" i="0" dirty="0">
                <a:effectLst/>
                <a:latin typeface="Arial" panose="020B0604020202020204" pitchFamily="34" charset="0"/>
              </a:rPr>
              <a:t>[click]:</a:t>
            </a:r>
            <a:r>
              <a:rPr lang="zh-CN" altLang="en-US" b="1"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figure</a:t>
            </a:r>
            <a:r>
              <a:rPr lang="zh-CN" altLang="en-US" b="0" i="0" dirty="0">
                <a:effectLst/>
                <a:latin typeface="Arial" panose="020B0604020202020204" pitchFamily="34" charset="0"/>
              </a:rPr>
              <a:t> </a:t>
            </a:r>
            <a:r>
              <a:rPr lang="en-US" altLang="zh-CN" b="0" i="0" dirty="0">
                <a:effectLst/>
                <a:latin typeface="Arial" panose="020B0604020202020204" pitchFamily="34" charset="0"/>
              </a:rPr>
              <a:t>on</a:t>
            </a:r>
            <a:r>
              <a:rPr lang="zh-CN" altLang="en-US" b="0"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right</a:t>
            </a:r>
            <a:r>
              <a:rPr lang="zh-CN" altLang="en-US" b="0" i="0" dirty="0">
                <a:effectLst/>
                <a:latin typeface="Arial" panose="020B0604020202020204" pitchFamily="34" charset="0"/>
              </a:rPr>
              <a:t> </a:t>
            </a:r>
            <a:r>
              <a:rPr lang="en-US" altLang="zh-CN" b="0" i="0" dirty="0">
                <a:effectLst/>
                <a:latin typeface="Arial" panose="020B0604020202020204" pitchFamily="34" charset="0"/>
              </a:rPr>
              <a:t>hand-side</a:t>
            </a:r>
            <a:r>
              <a:rPr lang="zh-CN" altLang="en-US" b="0" i="0" dirty="0">
                <a:effectLst/>
                <a:latin typeface="Arial" panose="020B0604020202020204" pitchFamily="34" charset="0"/>
              </a:rPr>
              <a:t> </a:t>
            </a:r>
            <a:r>
              <a:rPr lang="en-US" altLang="zh-CN" b="0" i="0" dirty="0">
                <a:effectLst/>
                <a:latin typeface="Arial" panose="020B0604020202020204" pitchFamily="34" charset="0"/>
              </a:rPr>
              <a:t>shows</a:t>
            </a:r>
            <a:r>
              <a:rPr lang="zh-CN" altLang="en-US" b="0"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signal</a:t>
            </a:r>
            <a:r>
              <a:rPr lang="zh-CN" altLang="en-US" b="0" i="0" dirty="0">
                <a:effectLst/>
                <a:latin typeface="Arial" panose="020B0604020202020204" pitchFamily="34" charset="0"/>
              </a:rPr>
              <a:t> </a:t>
            </a:r>
            <a:r>
              <a:rPr lang="en-US" altLang="zh-CN" b="0" i="0" dirty="0">
                <a:effectLst/>
                <a:latin typeface="Arial" panose="020B0604020202020204" pitchFamily="34" charset="0"/>
              </a:rPr>
              <a:t>received</a:t>
            </a:r>
            <a:r>
              <a:rPr lang="zh-CN" altLang="en-US" b="0" i="0" dirty="0">
                <a:effectLst/>
                <a:latin typeface="Arial" panose="020B0604020202020204" pitchFamily="34" charset="0"/>
              </a:rPr>
              <a:t> </a:t>
            </a:r>
            <a:r>
              <a:rPr lang="en-US" altLang="zh-CN" b="0" i="0" dirty="0">
                <a:effectLst/>
                <a:latin typeface="Arial" panose="020B0604020202020204" pitchFamily="34" charset="0"/>
              </a:rPr>
              <a:t>at</a:t>
            </a:r>
            <a:r>
              <a:rPr lang="zh-CN" altLang="en-US" b="0"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ear</a:t>
            </a:r>
            <a:r>
              <a:rPr lang="zh-CN" altLang="en-US" b="0" i="0" dirty="0">
                <a:effectLst/>
                <a:latin typeface="Arial" panose="020B0604020202020204" pitchFamily="34" charset="0"/>
              </a:rPr>
              <a:t> </a:t>
            </a:r>
            <a:r>
              <a:rPr lang="en-US" altLang="zh-CN" b="0" i="0" dirty="0">
                <a:effectLst/>
                <a:latin typeface="Arial" panose="020B0604020202020204" pitchFamily="34" charset="0"/>
              </a:rPr>
              <a:t>canal;</a:t>
            </a:r>
            <a:r>
              <a:rPr lang="zh-CN" altLang="en-US" b="0" i="0" dirty="0">
                <a:effectLst/>
                <a:latin typeface="Arial" panose="020B0604020202020204" pitchFamily="34" charset="0"/>
              </a:rPr>
              <a:t> </a:t>
            </a:r>
            <a:r>
              <a:rPr lang="en-US" altLang="zh-CN" b="0" i="0" dirty="0">
                <a:effectLst/>
                <a:latin typeface="Arial" panose="020B0604020202020204" pitchFamily="34" charset="0"/>
              </a:rPr>
              <a:t>this</a:t>
            </a:r>
            <a:r>
              <a:rPr lang="zh-CN" altLang="en-US" b="0" i="0" dirty="0">
                <a:effectLst/>
                <a:latin typeface="Arial" panose="020B0604020202020204" pitchFamily="34" charset="0"/>
              </a:rPr>
              <a:t> </a:t>
            </a:r>
            <a:r>
              <a:rPr lang="en-US" altLang="zh-CN" b="0" i="0" dirty="0">
                <a:effectLst/>
                <a:latin typeface="Arial" panose="020B0604020202020204" pitchFamily="34" charset="0"/>
              </a:rPr>
              <a:t>earphone</a:t>
            </a:r>
            <a:r>
              <a:rPr lang="zh-CN" altLang="en-US" b="0" i="0" dirty="0">
                <a:effectLst/>
                <a:latin typeface="Arial" panose="020B0604020202020204" pitchFamily="34" charset="0"/>
              </a:rPr>
              <a:t> </a:t>
            </a:r>
            <a:r>
              <a:rPr lang="en-US" altLang="zh-CN" b="0" i="0" dirty="0">
                <a:effectLst/>
                <a:latin typeface="Arial" panose="020B0604020202020204" pitchFamily="34" charset="0"/>
              </a:rPr>
              <a:t>adopted</a:t>
            </a:r>
            <a:r>
              <a:rPr lang="zh-CN" altLang="en-US" b="0" i="0" dirty="0">
                <a:effectLst/>
                <a:latin typeface="Arial" panose="020B0604020202020204" pitchFamily="34" charset="0"/>
              </a:rPr>
              <a:t> </a:t>
            </a:r>
            <a:r>
              <a:rPr lang="en-US" altLang="zh-CN" b="0" i="0" dirty="0">
                <a:effectLst/>
                <a:latin typeface="Arial" panose="020B0604020202020204" pitchFamily="34" charset="0"/>
              </a:rPr>
              <a:t>a</a:t>
            </a:r>
            <a:r>
              <a:rPr lang="zh-CN" altLang="en-US" b="0" i="0" dirty="0">
                <a:effectLst/>
                <a:latin typeface="Arial" panose="020B0604020202020204" pitchFamily="34" charset="0"/>
              </a:rPr>
              <a:t> </a:t>
            </a:r>
            <a:r>
              <a:rPr lang="en-US" altLang="zh-CN" b="0" i="0" dirty="0">
                <a:effectLst/>
                <a:latin typeface="Arial" panose="020B0604020202020204" pitchFamily="34" charset="0"/>
              </a:rPr>
              <a:t>digital</a:t>
            </a:r>
            <a:r>
              <a:rPr lang="zh-CN" altLang="en-US" b="0" i="0" dirty="0">
                <a:effectLst/>
                <a:latin typeface="Arial" panose="020B0604020202020204" pitchFamily="34" charset="0"/>
              </a:rPr>
              <a:t> </a:t>
            </a:r>
            <a:r>
              <a:rPr lang="en-US" altLang="zh-CN" b="0" i="0" dirty="0">
                <a:effectLst/>
                <a:latin typeface="Arial" panose="020B0604020202020204" pitchFamily="34" charset="0"/>
              </a:rPr>
              <a:t>high-pass</a:t>
            </a:r>
            <a:r>
              <a:rPr lang="zh-CN" altLang="en-US" b="0" i="0" dirty="0">
                <a:effectLst/>
                <a:latin typeface="Arial" panose="020B0604020202020204" pitchFamily="34" charset="0"/>
              </a:rPr>
              <a:t> </a:t>
            </a:r>
            <a:r>
              <a:rPr lang="en-US" altLang="zh-CN" b="0" i="0" dirty="0">
                <a:effectLst/>
                <a:latin typeface="Arial" panose="020B0604020202020204" pitchFamily="34" charset="0"/>
              </a:rPr>
              <a:t>filter</a:t>
            </a:r>
            <a:r>
              <a:rPr lang="zh-CN" altLang="en-US" b="0" i="0" dirty="0">
                <a:effectLst/>
                <a:latin typeface="Arial" panose="020B0604020202020204" pitchFamily="34" charset="0"/>
              </a:rPr>
              <a:t> </a:t>
            </a:r>
            <a:r>
              <a:rPr lang="en-US" altLang="zh-CN" b="0" i="0" dirty="0">
                <a:effectLst/>
                <a:latin typeface="Arial" panose="020B0604020202020204" pitchFamily="34" charset="0"/>
              </a:rPr>
              <a:t>to</a:t>
            </a:r>
            <a:r>
              <a:rPr lang="zh-CN" altLang="en-US" b="0" i="0" dirty="0">
                <a:effectLst/>
                <a:latin typeface="Arial" panose="020B0604020202020204" pitchFamily="34" charset="0"/>
              </a:rPr>
              <a:t> </a:t>
            </a:r>
            <a:r>
              <a:rPr lang="en-US" altLang="zh-CN" b="0" i="0" dirty="0">
                <a:effectLst/>
                <a:latin typeface="Arial" panose="020B0604020202020204" pitchFamily="34" charset="0"/>
              </a:rPr>
              <a:t>remove</a:t>
            </a:r>
            <a:r>
              <a:rPr lang="zh-CN" altLang="en-US" b="0" i="0" dirty="0">
                <a:effectLst/>
                <a:latin typeface="Arial" panose="020B0604020202020204" pitchFamily="34" charset="0"/>
              </a:rPr>
              <a:t> </a:t>
            </a:r>
            <a:r>
              <a:rPr lang="en-US" altLang="zh-CN" b="0" i="0" dirty="0">
                <a:effectLst/>
                <a:latin typeface="Arial" panose="020B0604020202020204" pitchFamily="34" charset="0"/>
              </a:rPr>
              <a:t>wind-noise;</a:t>
            </a:r>
            <a:r>
              <a:rPr lang="zh-CN" altLang="en-US" b="0" i="0" dirty="0">
                <a:effectLst/>
                <a:latin typeface="Arial" panose="020B0604020202020204" pitchFamily="34" charset="0"/>
              </a:rPr>
              <a:t> </a:t>
            </a:r>
            <a:endParaRPr lang="en-US" altLang="zh-CN" b="0" i="0" dirty="0">
              <a:effectLst/>
              <a:latin typeface="Arial" panose="020B0604020202020204" pitchFamily="34" charset="0"/>
            </a:endParaRPr>
          </a:p>
          <a:p>
            <a:pPr marL="0" lvl="0" indent="0" algn="l" rtl="0">
              <a:spcBef>
                <a:spcPts val="0"/>
              </a:spcBef>
              <a:spcAft>
                <a:spcPts val="0"/>
              </a:spcAft>
              <a:buNone/>
            </a:pPr>
            <a:endParaRPr lang="en-US" altLang="zh-CN" b="0" i="0" dirty="0">
              <a:effectLst/>
              <a:latin typeface="Arial" panose="020B0604020202020204" pitchFamily="34" charset="0"/>
            </a:endParaRPr>
          </a:p>
          <a:p>
            <a:pPr marL="0" lvl="0" indent="0" algn="l" rtl="0">
              <a:spcBef>
                <a:spcPts val="0"/>
              </a:spcBef>
              <a:spcAft>
                <a:spcPts val="0"/>
              </a:spcAft>
              <a:buNone/>
            </a:pPr>
            <a:r>
              <a:rPr lang="en-US" altLang="zh-CN" b="1" i="0" dirty="0">
                <a:effectLst/>
                <a:latin typeface="Arial" panose="020B0604020202020204" pitchFamily="34" charset="0"/>
              </a:rPr>
              <a:t>[click]</a:t>
            </a:r>
            <a:r>
              <a:rPr lang="en-US" altLang="zh-CN" b="0" i="0" dirty="0">
                <a:effectLst/>
                <a:latin typeface="Arial" panose="020B0604020202020204" pitchFamily="34" charset="0"/>
              </a:rPr>
              <a:t>:</a:t>
            </a:r>
            <a:r>
              <a:rPr lang="zh-CN" altLang="en-US" b="0" i="0" dirty="0">
                <a:effectLst/>
                <a:latin typeface="Arial" panose="020B0604020202020204" pitchFamily="34" charset="0"/>
              </a:rPr>
              <a:t> </a:t>
            </a:r>
            <a:r>
              <a:rPr lang="en-US" altLang="zh-CN" b="0" i="0" dirty="0">
                <a:effectLst/>
                <a:latin typeface="Arial" panose="020B0604020202020204" pitchFamily="34" charset="0"/>
              </a:rPr>
              <a:t>so</a:t>
            </a:r>
            <a:r>
              <a:rPr lang="zh-CN" altLang="en-US" b="0" i="0" dirty="0">
                <a:effectLst/>
                <a:latin typeface="Arial" panose="020B0604020202020204" pitchFamily="34" charset="0"/>
              </a:rPr>
              <a:t> </a:t>
            </a:r>
            <a:r>
              <a:rPr lang="en-US" altLang="zh-CN" b="0" i="0" dirty="0">
                <a:effectLst/>
                <a:latin typeface="Arial" panose="020B0604020202020204" pitchFamily="34" charset="0"/>
              </a:rPr>
              <a:t>we</a:t>
            </a:r>
            <a:r>
              <a:rPr lang="zh-CN" altLang="en-US" b="0" i="0" dirty="0">
                <a:effectLst/>
                <a:latin typeface="Arial" panose="020B0604020202020204" pitchFamily="34" charset="0"/>
              </a:rPr>
              <a:t> </a:t>
            </a:r>
            <a:r>
              <a:rPr lang="en-US" altLang="zh-CN" b="0" i="0" dirty="0">
                <a:effectLst/>
                <a:latin typeface="Arial" panose="020B0604020202020204" pitchFamily="34" charset="0"/>
              </a:rPr>
              <a:t>can</a:t>
            </a:r>
            <a:r>
              <a:rPr lang="zh-CN" altLang="en-US" b="0" i="0" dirty="0">
                <a:effectLst/>
                <a:latin typeface="Arial" panose="020B0604020202020204" pitchFamily="34" charset="0"/>
              </a:rPr>
              <a:t> </a:t>
            </a:r>
            <a:r>
              <a:rPr lang="en-US" altLang="zh-CN" b="0" i="0" dirty="0">
                <a:effectLst/>
                <a:latin typeface="Arial" panose="020B0604020202020204" pitchFamily="34" charset="0"/>
              </a:rPr>
              <a:t>still</a:t>
            </a:r>
            <a:r>
              <a:rPr lang="zh-CN" altLang="en-US" b="0" i="0" dirty="0">
                <a:effectLst/>
                <a:latin typeface="Arial" panose="020B0604020202020204" pitchFamily="34" charset="0"/>
              </a:rPr>
              <a:t> </a:t>
            </a:r>
            <a:r>
              <a:rPr lang="en-US" altLang="zh-CN" b="0" i="0" dirty="0">
                <a:effectLst/>
                <a:latin typeface="Arial" panose="020B0604020202020204" pitchFamily="34" charset="0"/>
              </a:rPr>
              <a:t>see</a:t>
            </a:r>
            <a:r>
              <a:rPr lang="zh-CN" altLang="en-US" b="0" i="0" dirty="0">
                <a:effectLst/>
                <a:latin typeface="Arial" panose="020B0604020202020204" pitchFamily="34" charset="0"/>
              </a:rPr>
              <a:t> </a:t>
            </a:r>
            <a:r>
              <a:rPr lang="en-US" altLang="zh-CN" b="0" i="0" dirty="0">
                <a:effectLst/>
                <a:latin typeface="Arial" panose="020B0604020202020204" pitchFamily="34" charset="0"/>
              </a:rPr>
              <a:t>a</a:t>
            </a:r>
            <a:r>
              <a:rPr lang="zh-CN" altLang="en-US" b="0" i="0" dirty="0">
                <a:effectLst/>
                <a:latin typeface="Arial" panose="020B0604020202020204" pitchFamily="34" charset="0"/>
              </a:rPr>
              <a:t> </a:t>
            </a:r>
            <a:r>
              <a:rPr lang="en-US" altLang="zh-CN" b="0" i="0" dirty="0">
                <a:effectLst/>
                <a:latin typeface="Arial" panose="020B0604020202020204" pitchFamily="34" charset="0"/>
              </a:rPr>
              <a:t>very</a:t>
            </a:r>
            <a:r>
              <a:rPr lang="zh-CN" altLang="en-US" b="0" i="0" dirty="0">
                <a:effectLst/>
                <a:latin typeface="Arial" panose="020B0604020202020204" pitchFamily="34" charset="0"/>
              </a:rPr>
              <a:t> </a:t>
            </a:r>
            <a:r>
              <a:rPr lang="en-US" altLang="zh-CN" b="0" i="0" dirty="0">
                <a:effectLst/>
                <a:latin typeface="Arial" panose="020B0604020202020204" pitchFamily="34" charset="0"/>
              </a:rPr>
              <a:t>clear</a:t>
            </a:r>
            <a:r>
              <a:rPr lang="zh-CN" altLang="en-US" b="0" i="0" dirty="0">
                <a:effectLst/>
                <a:latin typeface="Arial" panose="020B0604020202020204" pitchFamily="34" charset="0"/>
              </a:rPr>
              <a:t> </a:t>
            </a:r>
            <a:r>
              <a:rPr lang="en-US" altLang="zh-CN" b="0" i="0" dirty="0">
                <a:effectLst/>
                <a:latin typeface="Arial" panose="020B0604020202020204" pitchFamily="34" charset="0"/>
              </a:rPr>
              <a:t>heartbeat</a:t>
            </a:r>
            <a:r>
              <a:rPr lang="zh-CN" altLang="en-US" b="0" i="0" dirty="0">
                <a:effectLst/>
                <a:latin typeface="Arial" panose="020B0604020202020204" pitchFamily="34" charset="0"/>
              </a:rPr>
              <a:t> </a:t>
            </a:r>
            <a:r>
              <a:rPr lang="en-US" altLang="zh-CN" b="0" i="0" dirty="0">
                <a:effectLst/>
                <a:latin typeface="Arial" panose="020B0604020202020204" pitchFamily="34" charset="0"/>
              </a:rPr>
              <a:t>patterns</a:t>
            </a:r>
            <a:r>
              <a:rPr lang="zh-CN" altLang="en-US" b="0" i="0" dirty="0">
                <a:effectLst/>
                <a:latin typeface="Arial" panose="020B0604020202020204" pitchFamily="34" charset="0"/>
              </a:rPr>
              <a:t> </a:t>
            </a:r>
            <a:r>
              <a:rPr lang="en-US" altLang="zh-CN" b="0" i="0" dirty="0">
                <a:effectLst/>
                <a:latin typeface="Arial" panose="020B0604020202020204" pitchFamily="34" charset="0"/>
              </a:rPr>
              <a:t>from</a:t>
            </a:r>
            <a:r>
              <a:rPr lang="zh-CN" altLang="en-US" b="0"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microphone</a:t>
            </a:r>
            <a:r>
              <a:rPr lang="zh-CN" altLang="en-US" b="0" i="0" dirty="0">
                <a:effectLst/>
                <a:latin typeface="Arial" panose="020B0604020202020204" pitchFamily="34" charset="0"/>
              </a:rPr>
              <a:t> </a:t>
            </a:r>
            <a:r>
              <a:rPr lang="en-US" altLang="zh-CN" b="0" i="0" dirty="0">
                <a:effectLst/>
                <a:latin typeface="Arial" panose="020B0604020202020204" pitchFamily="34" charset="0"/>
              </a:rPr>
              <a:t>readings.</a:t>
            </a:r>
          </a:p>
          <a:p>
            <a:pPr marL="0" lvl="0" indent="0" algn="l" rtl="0">
              <a:spcBef>
                <a:spcPts val="0"/>
              </a:spcBef>
              <a:spcAft>
                <a:spcPts val="0"/>
              </a:spcAft>
              <a:buNone/>
            </a:pPr>
            <a:endParaRPr lang="en-US" altLang="zh-CN" b="0" i="0" dirty="0">
              <a:effectLst/>
              <a:latin typeface="Arial" panose="020B0604020202020204" pitchFamily="34" charset="0"/>
            </a:endParaRPr>
          </a:p>
          <a:p>
            <a:pPr marL="0" lvl="0" indent="0" algn="l" rtl="0">
              <a:spcBef>
                <a:spcPts val="0"/>
              </a:spcBef>
              <a:spcAft>
                <a:spcPts val="0"/>
              </a:spcAft>
              <a:buNone/>
            </a:pPr>
            <a:r>
              <a:rPr lang="en-US" altLang="zh-CN" b="1" i="0" dirty="0">
                <a:effectLst/>
                <a:latin typeface="Arial" panose="020B0604020202020204" pitchFamily="34" charset="0"/>
              </a:rPr>
              <a:t>[click]</a:t>
            </a:r>
            <a:r>
              <a:rPr lang="en-US" altLang="zh-CN" b="0" i="0" dirty="0">
                <a:effectLst/>
                <a:latin typeface="Arial" panose="020B0604020202020204" pitchFamily="34" charset="0"/>
              </a:rPr>
              <a:t>:</a:t>
            </a:r>
            <a:r>
              <a:rPr lang="zh-CN" altLang="en-US" b="0" i="0" dirty="0">
                <a:effectLst/>
                <a:latin typeface="Arial" panose="020B0604020202020204" pitchFamily="34" charset="0"/>
              </a:rPr>
              <a:t> </a:t>
            </a:r>
            <a:r>
              <a:rPr lang="en-US" altLang="zh-CN" b="0" i="0" dirty="0">
                <a:effectLst/>
                <a:latin typeface="Arial" panose="020B0604020202020204" pitchFamily="34" charset="0"/>
              </a:rPr>
              <a:t>however,</a:t>
            </a:r>
            <a:r>
              <a:rPr lang="zh-CN" altLang="en-US" b="0" i="0" dirty="0">
                <a:effectLst/>
                <a:latin typeface="Arial" panose="020B0604020202020204" pitchFamily="34" charset="0"/>
              </a:rPr>
              <a:t> </a:t>
            </a:r>
            <a:r>
              <a:rPr lang="en-US" altLang="zh-CN" b="0" i="0" dirty="0">
                <a:effectLst/>
                <a:latin typeface="Arial" panose="020B0604020202020204" pitchFamily="34" charset="0"/>
              </a:rPr>
              <a:t>most</a:t>
            </a:r>
            <a:r>
              <a:rPr lang="zh-CN" altLang="en-US" b="0" i="0" dirty="0">
                <a:effectLst/>
                <a:latin typeface="Arial" panose="020B0604020202020204" pitchFamily="34" charset="0"/>
              </a:rPr>
              <a:t> </a:t>
            </a:r>
            <a:r>
              <a:rPr lang="en-US" altLang="zh-CN" b="0" i="0" dirty="0">
                <a:effectLst/>
                <a:latin typeface="Arial" panose="020B0604020202020204" pitchFamily="34" charset="0"/>
              </a:rPr>
              <a:t>existing</a:t>
            </a:r>
            <a:r>
              <a:rPr lang="zh-CN" altLang="en-US" b="0" i="0" dirty="0">
                <a:effectLst/>
                <a:latin typeface="Arial" panose="020B0604020202020204" pitchFamily="34" charset="0"/>
              </a:rPr>
              <a:t> </a:t>
            </a:r>
            <a:r>
              <a:rPr lang="en-US" altLang="zh-CN" b="0" i="0" dirty="0">
                <a:effectLst/>
                <a:latin typeface="Arial" panose="020B0604020202020204" pitchFamily="34" charset="0"/>
              </a:rPr>
              <a:t>ANC</a:t>
            </a:r>
            <a:r>
              <a:rPr lang="zh-CN" altLang="en-US" b="0" i="0" dirty="0">
                <a:effectLst/>
                <a:latin typeface="Arial" panose="020B0604020202020204" pitchFamily="34" charset="0"/>
              </a:rPr>
              <a:t> </a:t>
            </a:r>
            <a:r>
              <a:rPr lang="en-US" altLang="zh-CN" b="0" i="0" dirty="0">
                <a:effectLst/>
                <a:latin typeface="Arial" panose="020B0604020202020204" pitchFamily="34" charset="0"/>
              </a:rPr>
              <a:t>earphones</a:t>
            </a:r>
            <a:r>
              <a:rPr lang="zh-CN" altLang="en-US" b="0" i="0" dirty="0">
                <a:effectLst/>
                <a:latin typeface="Arial" panose="020B0604020202020204" pitchFamily="34" charset="0"/>
              </a:rPr>
              <a:t> </a:t>
            </a:r>
            <a:r>
              <a:rPr lang="en-US" altLang="zh-CN" b="0" i="0" dirty="0">
                <a:effectLst/>
                <a:latin typeface="Arial" panose="020B0604020202020204" pitchFamily="34" charset="0"/>
              </a:rPr>
              <a:t>or</a:t>
            </a:r>
            <a:r>
              <a:rPr lang="zh-CN" altLang="en-US" b="0" i="0" dirty="0">
                <a:effectLst/>
                <a:latin typeface="Arial" panose="020B0604020202020204" pitchFamily="34" charset="0"/>
              </a:rPr>
              <a:t> </a:t>
            </a:r>
            <a:r>
              <a:rPr lang="en-US" altLang="zh-CN" b="0" i="0" dirty="0">
                <a:effectLst/>
                <a:latin typeface="Arial" panose="020B0604020202020204" pitchFamily="34" charset="0"/>
              </a:rPr>
              <a:t>earbuds</a:t>
            </a:r>
            <a:r>
              <a:rPr lang="zh-CN" altLang="en-US" b="0" i="0" dirty="0">
                <a:effectLst/>
                <a:latin typeface="Arial" panose="020B0604020202020204" pitchFamily="34" charset="0"/>
              </a:rPr>
              <a:t> </a:t>
            </a:r>
            <a:r>
              <a:rPr lang="en-US" altLang="zh-CN" b="0" i="0" dirty="0">
                <a:effectLst/>
                <a:latin typeface="Arial" panose="020B0604020202020204" pitchFamily="34" charset="0"/>
              </a:rPr>
              <a:t>adopt</a:t>
            </a:r>
            <a:r>
              <a:rPr lang="zh-CN" altLang="en-US" b="0" i="0" dirty="0">
                <a:effectLst/>
                <a:latin typeface="Arial" panose="020B0604020202020204" pitchFamily="34" charset="0"/>
              </a:rPr>
              <a:t> </a:t>
            </a:r>
            <a:r>
              <a:rPr lang="en-US" altLang="zh-CN" b="0" i="0" dirty="0">
                <a:effectLst/>
                <a:latin typeface="Arial" panose="020B0604020202020204" pitchFamily="34" charset="0"/>
              </a:rPr>
              <a:t>an</a:t>
            </a:r>
            <a:r>
              <a:rPr lang="zh-CN" altLang="en-US" b="0" i="0" dirty="0">
                <a:effectLst/>
                <a:latin typeface="Arial" panose="020B0604020202020204" pitchFamily="34" charset="0"/>
              </a:rPr>
              <a:t> </a:t>
            </a:r>
            <a:r>
              <a:rPr lang="en-US" altLang="zh-CN" b="0" i="0" dirty="0">
                <a:effectLst/>
                <a:latin typeface="Arial" panose="020B0604020202020204" pitchFamily="34" charset="0"/>
              </a:rPr>
              <a:t>analog</a:t>
            </a:r>
            <a:r>
              <a:rPr lang="zh-CN" altLang="en-US" b="0" i="0" dirty="0">
                <a:effectLst/>
                <a:latin typeface="Arial" panose="020B0604020202020204" pitchFamily="34" charset="0"/>
              </a:rPr>
              <a:t> </a:t>
            </a:r>
            <a:r>
              <a:rPr lang="en-US" altLang="zh-CN" b="0" i="0" dirty="0">
                <a:effectLst/>
                <a:latin typeface="Arial" panose="020B0604020202020204" pitchFamily="34" charset="0"/>
              </a:rPr>
              <a:t>domain</a:t>
            </a:r>
            <a:r>
              <a:rPr lang="zh-CN" altLang="en-US" b="0" i="0" dirty="0">
                <a:effectLst/>
                <a:latin typeface="Arial" panose="020B0604020202020204" pitchFamily="34" charset="0"/>
              </a:rPr>
              <a:t> </a:t>
            </a:r>
            <a:r>
              <a:rPr lang="en-US" altLang="zh-CN" b="0" i="0" dirty="0">
                <a:effectLst/>
                <a:latin typeface="Arial" panose="020B0604020202020204" pitchFamily="34" charset="0"/>
              </a:rPr>
              <a:t>high-pass</a:t>
            </a:r>
            <a:r>
              <a:rPr lang="zh-CN" altLang="en-US" b="0" i="0" dirty="0">
                <a:effectLst/>
                <a:latin typeface="Arial" panose="020B0604020202020204" pitchFamily="34" charset="0"/>
              </a:rPr>
              <a:t> </a:t>
            </a:r>
            <a:r>
              <a:rPr lang="en-US" altLang="zh-CN" b="0" i="0" dirty="0">
                <a:effectLst/>
                <a:latin typeface="Arial" panose="020B0604020202020204" pitchFamily="34" charset="0"/>
              </a:rPr>
              <a:t>filter</a:t>
            </a:r>
            <a:r>
              <a:rPr lang="zh-CN" altLang="en-US" b="0" i="0" dirty="0">
                <a:effectLst/>
                <a:latin typeface="Arial" panose="020B0604020202020204" pitchFamily="34" charset="0"/>
              </a:rPr>
              <a:t> </a:t>
            </a:r>
            <a:r>
              <a:rPr lang="en-US" altLang="zh-CN" b="0" i="0" dirty="0">
                <a:effectLst/>
                <a:latin typeface="Arial" panose="020B0604020202020204" pitchFamily="34" charset="0"/>
              </a:rPr>
              <a:t>built</a:t>
            </a:r>
            <a:r>
              <a:rPr lang="zh-CN" altLang="en-US" b="0" i="0" dirty="0">
                <a:effectLst/>
                <a:latin typeface="Arial" panose="020B0604020202020204" pitchFamily="34" charset="0"/>
              </a:rPr>
              <a:t> </a:t>
            </a:r>
            <a:r>
              <a:rPr lang="en-US" altLang="zh-CN" b="0" i="0" dirty="0">
                <a:effectLst/>
                <a:latin typeface="Arial" panose="020B0604020202020204" pitchFamily="34" charset="0"/>
              </a:rPr>
              <a:t>in</a:t>
            </a:r>
            <a:r>
              <a:rPr lang="zh-CN" altLang="en-US" b="0" i="0" dirty="0">
                <a:effectLst/>
                <a:latin typeface="Arial" panose="020B0604020202020204" pitchFamily="34" charset="0"/>
              </a:rPr>
              <a:t> </a:t>
            </a:r>
            <a:r>
              <a:rPr lang="en-US" altLang="zh-CN" b="0" i="0" dirty="0">
                <a:effectLst/>
                <a:latin typeface="Arial" panose="020B0604020202020204" pitchFamily="34" charset="0"/>
              </a:rPr>
              <a:t>their</a:t>
            </a:r>
            <a:r>
              <a:rPr lang="zh-CN" altLang="en-US" b="0" i="0" dirty="0">
                <a:effectLst/>
                <a:latin typeface="Arial" panose="020B0604020202020204" pitchFamily="34" charset="0"/>
              </a:rPr>
              <a:t> </a:t>
            </a:r>
            <a:r>
              <a:rPr lang="en-US" altLang="zh-CN" b="0" i="0" dirty="0">
                <a:effectLst/>
                <a:latin typeface="Arial" panose="020B0604020202020204" pitchFamily="34" charset="0"/>
              </a:rPr>
              <a:t>analog</a:t>
            </a:r>
            <a:r>
              <a:rPr lang="zh-CN" altLang="en-US" b="0" i="0" dirty="0">
                <a:effectLst/>
                <a:latin typeface="Arial" panose="020B0604020202020204" pitchFamily="34" charset="0"/>
              </a:rPr>
              <a:t> </a:t>
            </a:r>
            <a:r>
              <a:rPr lang="en-US" altLang="zh-CN" b="0" i="0" dirty="0">
                <a:effectLst/>
                <a:latin typeface="Arial" panose="020B0604020202020204" pitchFamily="34" charset="0"/>
              </a:rPr>
              <a:t>front-end;</a:t>
            </a:r>
            <a:r>
              <a:rPr lang="zh-CN" altLang="en-US" b="0" i="0" dirty="0">
                <a:effectLst/>
                <a:latin typeface="Arial" panose="020B0604020202020204" pitchFamily="34" charset="0"/>
              </a:rPr>
              <a:t> </a:t>
            </a:r>
            <a:r>
              <a:rPr lang="en-US" altLang="zh-CN" b="0" i="0" dirty="0">
                <a:effectLst/>
                <a:latin typeface="Arial" panose="020B0604020202020204" pitchFamily="34" charset="0"/>
              </a:rPr>
              <a:t>including</a:t>
            </a:r>
            <a:r>
              <a:rPr lang="zh-CN" altLang="en-US" b="0" i="0" dirty="0">
                <a:effectLst/>
                <a:latin typeface="Arial" panose="020B0604020202020204" pitchFamily="34" charset="0"/>
              </a:rPr>
              <a:t> </a:t>
            </a:r>
            <a:r>
              <a:rPr lang="en-US" altLang="zh-CN" b="0" i="0" dirty="0">
                <a:effectLst/>
                <a:latin typeface="Arial" panose="020B0604020202020204" pitchFamily="34" charset="0"/>
              </a:rPr>
              <a:t>Google’s</a:t>
            </a:r>
            <a:r>
              <a:rPr lang="zh-CN" altLang="en-US" b="0" i="0" dirty="0">
                <a:effectLst/>
                <a:latin typeface="Arial" panose="020B0604020202020204" pitchFamily="34" charset="0"/>
              </a:rPr>
              <a:t> </a:t>
            </a:r>
            <a:r>
              <a:rPr lang="en-US" altLang="zh-CN" b="0" i="0" dirty="0">
                <a:effectLst/>
                <a:latin typeface="Arial" panose="020B0604020202020204" pitchFamily="34" charset="0"/>
              </a:rPr>
              <a:t>pixel</a:t>
            </a:r>
            <a:r>
              <a:rPr lang="zh-CN" altLang="en-US" b="0" i="0" dirty="0">
                <a:effectLst/>
                <a:latin typeface="Arial" panose="020B0604020202020204" pitchFamily="34" charset="0"/>
              </a:rPr>
              <a:t> </a:t>
            </a:r>
            <a:r>
              <a:rPr lang="en-US" altLang="zh-CN" b="0" i="0" dirty="0">
                <a:effectLst/>
                <a:latin typeface="Arial" panose="020B0604020202020204" pitchFamily="34" charset="0"/>
              </a:rPr>
              <a:t>earbud.</a:t>
            </a:r>
            <a:r>
              <a:rPr lang="zh-CN" altLang="en-US" b="0" i="0" dirty="0">
                <a:effectLst/>
                <a:latin typeface="Arial" panose="020B0604020202020204" pitchFamily="34" charset="0"/>
              </a:rPr>
              <a:t> </a:t>
            </a:r>
            <a:r>
              <a:rPr lang="en-US" altLang="zh-CN" b="0" i="0" dirty="0">
                <a:effectLst/>
                <a:latin typeface="Arial" panose="020B0604020202020204" pitchFamily="34" charset="0"/>
              </a:rPr>
              <a:t>As</a:t>
            </a:r>
            <a:r>
              <a:rPr lang="zh-CN" altLang="en-US" b="0" i="0" dirty="0">
                <a:effectLst/>
                <a:latin typeface="Arial" panose="020B0604020202020204" pitchFamily="34" charset="0"/>
              </a:rPr>
              <a:t> </a:t>
            </a:r>
            <a:r>
              <a:rPr lang="en-US" altLang="zh-CN" b="0" i="0" dirty="0">
                <a:effectLst/>
                <a:latin typeface="Arial" panose="020B0604020202020204" pitchFamily="34" charset="0"/>
              </a:rPr>
              <a:t>we</a:t>
            </a:r>
            <a:r>
              <a:rPr lang="zh-CN" altLang="en-US" b="0" i="0" dirty="0">
                <a:effectLst/>
                <a:latin typeface="Arial" panose="020B0604020202020204" pitchFamily="34" charset="0"/>
              </a:rPr>
              <a:t> </a:t>
            </a:r>
            <a:r>
              <a:rPr lang="en-US" altLang="zh-CN" b="0" i="0" dirty="0">
                <a:effectLst/>
                <a:latin typeface="Arial" panose="020B0604020202020204" pitchFamily="34" charset="0"/>
              </a:rPr>
              <a:t>can</a:t>
            </a:r>
            <a:r>
              <a:rPr lang="zh-CN" altLang="en-US" b="0" i="0" dirty="0">
                <a:effectLst/>
                <a:latin typeface="Arial" panose="020B0604020202020204" pitchFamily="34" charset="0"/>
              </a:rPr>
              <a:t> </a:t>
            </a:r>
            <a:r>
              <a:rPr lang="en-US" altLang="zh-CN" b="0" i="0" dirty="0">
                <a:effectLst/>
                <a:latin typeface="Arial" panose="020B0604020202020204" pitchFamily="34" charset="0"/>
              </a:rPr>
              <a:t>see</a:t>
            </a:r>
            <a:r>
              <a:rPr lang="zh-CN" altLang="en-US" b="0" i="0" dirty="0">
                <a:effectLst/>
                <a:latin typeface="Arial" panose="020B0604020202020204" pitchFamily="34" charset="0"/>
              </a:rPr>
              <a:t> </a:t>
            </a:r>
            <a:r>
              <a:rPr lang="en-US" altLang="zh-CN" b="0" i="0" dirty="0">
                <a:effectLst/>
                <a:latin typeface="Arial" panose="020B0604020202020204" pitchFamily="34" charset="0"/>
              </a:rPr>
              <a:t>from</a:t>
            </a:r>
            <a:r>
              <a:rPr lang="zh-CN" altLang="en-US" b="0"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figure</a:t>
            </a:r>
            <a:r>
              <a:rPr lang="zh-CN" altLang="en-US" b="0" i="0" dirty="0">
                <a:effectLst/>
                <a:latin typeface="Arial" panose="020B0604020202020204" pitchFamily="34" charset="0"/>
              </a:rPr>
              <a:t> </a:t>
            </a:r>
            <a:r>
              <a:rPr lang="en-US" altLang="zh-CN" b="0" i="0" dirty="0">
                <a:effectLst/>
                <a:latin typeface="Arial" panose="020B0604020202020204" pitchFamily="34" charset="0"/>
              </a:rPr>
              <a:t>shown</a:t>
            </a:r>
            <a:r>
              <a:rPr lang="zh-CN" altLang="en-US" b="0" i="0" dirty="0">
                <a:effectLst/>
                <a:latin typeface="Arial" panose="020B0604020202020204" pitchFamily="34" charset="0"/>
              </a:rPr>
              <a:t> </a:t>
            </a:r>
            <a:r>
              <a:rPr lang="en-US" altLang="zh-CN" b="0" i="0" dirty="0">
                <a:effectLst/>
                <a:latin typeface="Arial" panose="020B0604020202020204" pitchFamily="34" charset="0"/>
              </a:rPr>
              <a:t>in</a:t>
            </a:r>
            <a:r>
              <a:rPr lang="zh-CN" altLang="en-US" b="0"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right</a:t>
            </a:r>
            <a:r>
              <a:rPr lang="zh-CN" altLang="en-US" b="0" i="0" dirty="0">
                <a:effectLst/>
                <a:latin typeface="Arial" panose="020B0604020202020204" pitchFamily="34" charset="0"/>
              </a:rPr>
              <a:t> </a:t>
            </a:r>
            <a:r>
              <a:rPr lang="en-US" altLang="zh-CN" b="0" i="0" dirty="0">
                <a:effectLst/>
                <a:latin typeface="Arial" panose="020B0604020202020204" pitchFamily="34" charset="0"/>
              </a:rPr>
              <a:t>hand,</a:t>
            </a:r>
            <a:r>
              <a:rPr lang="zh-CN" altLang="en-US" b="0" i="0" dirty="0">
                <a:effectLst/>
                <a:latin typeface="Arial" panose="020B0604020202020204" pitchFamily="34" charset="0"/>
              </a:rPr>
              <a:t> </a:t>
            </a:r>
            <a:r>
              <a:rPr lang="en-US" altLang="zh-CN" b="0" i="0" dirty="0">
                <a:effectLst/>
                <a:latin typeface="Arial" panose="020B0604020202020204" pitchFamily="34" charset="0"/>
              </a:rPr>
              <a:t>the</a:t>
            </a:r>
            <a:r>
              <a:rPr lang="zh-CN" altLang="en-US" b="0" i="0" dirty="0">
                <a:effectLst/>
                <a:latin typeface="Arial" panose="020B0604020202020204" pitchFamily="34" charset="0"/>
              </a:rPr>
              <a:t> </a:t>
            </a:r>
            <a:r>
              <a:rPr lang="en-US" altLang="zh-CN" b="0" i="0" dirty="0">
                <a:effectLst/>
                <a:latin typeface="Arial" panose="020B0604020202020204" pitchFamily="34" charset="0"/>
              </a:rPr>
              <a:t>heartbeat</a:t>
            </a:r>
            <a:r>
              <a:rPr lang="zh-CN" altLang="en-US" b="0" i="0" dirty="0">
                <a:effectLst/>
                <a:latin typeface="Arial" panose="020B0604020202020204" pitchFamily="34" charset="0"/>
              </a:rPr>
              <a:t> </a:t>
            </a:r>
            <a:r>
              <a:rPr lang="en-US" altLang="zh-CN" b="0" i="0" dirty="0">
                <a:effectLst/>
                <a:latin typeface="Arial" panose="020B0604020202020204" pitchFamily="34" charset="0"/>
              </a:rPr>
              <a:t>signals</a:t>
            </a:r>
            <a:r>
              <a:rPr lang="zh-CN" altLang="en-US" b="0" i="0" dirty="0">
                <a:effectLst/>
                <a:latin typeface="Arial" panose="020B0604020202020204" pitchFamily="34" charset="0"/>
              </a:rPr>
              <a:t> </a:t>
            </a:r>
            <a:r>
              <a:rPr lang="en-US" altLang="zh-CN" b="0" i="0" dirty="0">
                <a:effectLst/>
                <a:latin typeface="Arial" panose="020B0604020202020204" pitchFamily="34" charset="0"/>
              </a:rPr>
              <a:t>are</a:t>
            </a:r>
            <a:r>
              <a:rPr lang="zh-CN" altLang="en-US" b="0" i="0" dirty="0">
                <a:effectLst/>
                <a:latin typeface="Arial" panose="020B0604020202020204" pitchFamily="34" charset="0"/>
              </a:rPr>
              <a:t> </a:t>
            </a:r>
            <a:r>
              <a:rPr lang="en-US" altLang="zh-CN" b="0" i="0" dirty="0">
                <a:effectLst/>
                <a:latin typeface="Arial" panose="020B0604020202020204" pitchFamily="34" charset="0"/>
              </a:rPr>
              <a:t>largely</a:t>
            </a:r>
            <a:r>
              <a:rPr lang="zh-CN" altLang="en-US" b="0" i="0" dirty="0">
                <a:effectLst/>
                <a:latin typeface="Arial" panose="020B0604020202020204" pitchFamily="34" charset="0"/>
              </a:rPr>
              <a:t> </a:t>
            </a:r>
            <a:r>
              <a:rPr lang="en-US" altLang="zh-CN" b="0" i="0" dirty="0">
                <a:effectLst/>
                <a:latin typeface="Arial" panose="020B0604020202020204" pitchFamily="34" charset="0"/>
              </a:rPr>
              <a:t>removed</a:t>
            </a:r>
            <a:r>
              <a:rPr lang="zh-CN" altLang="en-US" b="0" i="0" dirty="0">
                <a:effectLst/>
                <a:latin typeface="Arial" panose="020B0604020202020204" pitchFamily="34" charset="0"/>
              </a:rPr>
              <a:t> </a:t>
            </a:r>
            <a:r>
              <a:rPr lang="en-US" altLang="zh-CN" b="0" i="0" dirty="0">
                <a:effectLst/>
                <a:latin typeface="Arial" panose="020B0604020202020204" pitchFamily="34" charset="0"/>
              </a:rPr>
              <a:t>from</a:t>
            </a:r>
            <a:r>
              <a:rPr lang="zh-CN" altLang="en-US" b="0" i="0" dirty="0">
                <a:effectLst/>
                <a:latin typeface="Arial" panose="020B0604020202020204" pitchFamily="34" charset="0"/>
              </a:rPr>
              <a:t> </a:t>
            </a:r>
            <a:r>
              <a:rPr lang="en-US" altLang="zh-CN" b="0" i="0" dirty="0">
                <a:effectLst/>
                <a:latin typeface="Arial" panose="020B0604020202020204" pitchFamily="34" charset="0"/>
              </a:rPr>
              <a:t>microphone</a:t>
            </a:r>
            <a:r>
              <a:rPr lang="zh-CN" altLang="en-US" b="0" i="0" dirty="0">
                <a:effectLst/>
                <a:latin typeface="Arial" panose="020B0604020202020204" pitchFamily="34" charset="0"/>
              </a:rPr>
              <a:t> </a:t>
            </a:r>
            <a:r>
              <a:rPr lang="en-US" altLang="zh-CN" b="0" i="0" dirty="0">
                <a:effectLst/>
                <a:latin typeface="Arial" panose="020B0604020202020204" pitchFamily="34" charset="0"/>
              </a:rPr>
              <a:t>readings.</a:t>
            </a:r>
            <a:r>
              <a:rPr lang="zh-CN" altLang="en-US" b="0" i="0" dirty="0">
                <a:effectLst/>
                <a:latin typeface="Arial" panose="020B0604020202020204" pitchFamily="34" charset="0"/>
              </a:rPr>
              <a:t> </a:t>
            </a:r>
            <a:endParaRPr lang="en-US" altLang="zh-CN" b="1" dirty="0"/>
          </a:p>
        </p:txBody>
      </p:sp>
    </p:spTree>
    <p:extLst>
      <p:ext uri="{BB962C8B-B14F-4D97-AF65-F5344CB8AC3E}">
        <p14:creationId xmlns:p14="http://schemas.microsoft.com/office/powerpoint/2010/main" val="2977719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
          <p:cNvSpPr/>
          <p:nvPr/>
        </p:nvSpPr>
        <p:spPr>
          <a:xfrm>
            <a:off x="75" y="4636400"/>
            <a:ext cx="9144000" cy="507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256960" y="272648"/>
            <a:ext cx="1094856" cy="356807"/>
            <a:chOff x="0" y="0"/>
            <a:chExt cx="2077525" cy="676925"/>
          </a:xfrm>
        </p:grpSpPr>
        <p:sp>
          <p:nvSpPr>
            <p:cNvPr id="20" name="Google Shape;20;p2"/>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4285F4"/>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 name="Google Shape;21;p2"/>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EA433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 name="Google Shape;22;p2"/>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BBC0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 name="Google Shape;23;p2"/>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4285F4"/>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34A85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 name="Google Shape;25;p2"/>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EA433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26" name="Google Shape;26;p2"/>
          <p:cNvSpPr txBox="1"/>
          <p:nvPr/>
        </p:nvSpPr>
        <p:spPr>
          <a:xfrm>
            <a:off x="129750" y="4796225"/>
            <a:ext cx="3561000" cy="276900"/>
          </a:xfrm>
          <a:prstGeom prst="rect">
            <a:avLst/>
          </a:prstGeom>
          <a:noFill/>
          <a:ln>
            <a:noFill/>
          </a:ln>
        </p:spPr>
        <p:txBody>
          <a:bodyPr spcFirstLastPara="1" wrap="square" lIns="91425" tIns="91425" rIns="91425" bIns="91425" anchor="ctr" anchorCtr="0">
            <a:noAutofit/>
          </a:bodyPr>
          <a:lstStyle/>
          <a:p>
            <a:pPr marL="0" lvl="0" indent="0" algn="l" rtl="0">
              <a:lnSpc>
                <a:spcPct val="95000"/>
              </a:lnSpc>
              <a:spcBef>
                <a:spcPts val="0"/>
              </a:spcBef>
              <a:spcAft>
                <a:spcPts val="0"/>
              </a:spcAft>
              <a:buNone/>
            </a:pPr>
            <a:r>
              <a:rPr lang="en" sz="600">
                <a:solidFill>
                  <a:schemeClr val="dk2"/>
                </a:solidFill>
                <a:latin typeface="Roboto"/>
                <a:ea typeface="Roboto"/>
                <a:cs typeface="Roboto"/>
                <a:sym typeface="Roboto"/>
              </a:rPr>
              <a:t>2023 Google Proprietary</a:t>
            </a:r>
            <a:endParaRPr sz="600">
              <a:solidFill>
                <a:schemeClr val="dk2"/>
              </a:solidFill>
              <a:latin typeface="Roboto"/>
              <a:ea typeface="Roboto"/>
              <a:cs typeface="Roboto"/>
              <a:sym typeface="Roboto"/>
            </a:endParaRPr>
          </a:p>
        </p:txBody>
      </p:sp>
      <p:sp>
        <p:nvSpPr>
          <p:cNvPr id="27" name="Google Shape;27;p2"/>
          <p:cNvSpPr txBox="1">
            <a:spLocks noGrp="1"/>
          </p:cNvSpPr>
          <p:nvPr>
            <p:ph type="ctrTitle"/>
          </p:nvPr>
        </p:nvSpPr>
        <p:spPr>
          <a:xfrm>
            <a:off x="311783" y="341738"/>
            <a:ext cx="8520600" cy="20526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8" name="Google Shape;28;p2"/>
          <p:cNvSpPr txBox="1">
            <a:spLocks noGrp="1"/>
          </p:cNvSpPr>
          <p:nvPr>
            <p:ph type="subTitle" idx="1"/>
          </p:nvPr>
        </p:nvSpPr>
        <p:spPr>
          <a:xfrm>
            <a:off x="569550" y="3423050"/>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29" name="Google Shape;29;p2"/>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2"/>
        <p:cNvGrpSpPr/>
        <p:nvPr/>
      </p:nvGrpSpPr>
      <p:grpSpPr>
        <a:xfrm>
          <a:off x="0" y="0"/>
          <a:ext cx="0" cy="0"/>
          <a:chOff x="0" y="0"/>
          <a:chExt cx="0" cy="0"/>
        </a:xfrm>
      </p:grpSpPr>
      <p:sp>
        <p:nvSpPr>
          <p:cNvPr id="73" name="Google Shape;73;p11"/>
          <p:cNvSpPr txBox="1">
            <a:spLocks noGrp="1"/>
          </p:cNvSpPr>
          <p:nvPr>
            <p:ph type="title" hasCustomPrompt="1"/>
          </p:nvPr>
        </p:nvSpPr>
        <p:spPr>
          <a:xfrm>
            <a:off x="180900" y="1106125"/>
            <a:ext cx="87822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4" name="Google Shape;74;p11"/>
          <p:cNvSpPr txBox="1">
            <a:spLocks noGrp="1"/>
          </p:cNvSpPr>
          <p:nvPr>
            <p:ph type="body" idx="1"/>
          </p:nvPr>
        </p:nvSpPr>
        <p:spPr>
          <a:xfrm>
            <a:off x="180900" y="3152225"/>
            <a:ext cx="87822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75" name="Google Shape;75;p11"/>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12"/>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02 • Headline">
  <p:cSld name="Title Slide_1">
    <p:bg>
      <p:bgPr>
        <a:solidFill>
          <a:srgbClr val="FFFFFF"/>
        </a:solidFill>
        <a:effectLst/>
      </p:bgPr>
    </p:bg>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374063" y="372219"/>
            <a:ext cx="8222700" cy="492300"/>
          </a:xfrm>
          <a:prstGeom prst="rect">
            <a:avLst/>
          </a:prstGeom>
        </p:spPr>
        <p:txBody>
          <a:bodyPr spcFirstLastPara="1" wrap="square" lIns="57150" tIns="57150" rIns="57150" bIns="57150" anchor="t" anchorCtr="0">
            <a:normAutofit/>
          </a:bodyPr>
          <a:lstStyle>
            <a:lvl1pPr lvl="0" rtl="0">
              <a:spcBef>
                <a:spcPts val="0"/>
              </a:spcBef>
              <a:spcAft>
                <a:spcPts val="0"/>
              </a:spcAft>
              <a:buNone/>
              <a:defRPr sz="2300">
                <a:solidFill>
                  <a:srgbClr val="666666"/>
                </a:solidFill>
                <a:latin typeface="Montserrat Medium"/>
                <a:ea typeface="Montserrat Medium"/>
                <a:cs typeface="Montserrat Medium"/>
                <a:sym typeface="Montserrat Medium"/>
              </a:defRPr>
            </a:lvl1pPr>
            <a:lvl2pPr lvl="1" rtl="0">
              <a:spcBef>
                <a:spcPts val="0"/>
              </a:spcBef>
              <a:spcAft>
                <a:spcPts val="0"/>
              </a:spcAft>
              <a:buNone/>
              <a:defRPr sz="2300">
                <a:solidFill>
                  <a:srgbClr val="666666"/>
                </a:solidFill>
                <a:latin typeface="Montserrat Medium"/>
                <a:ea typeface="Montserrat Medium"/>
                <a:cs typeface="Montserrat Medium"/>
                <a:sym typeface="Montserrat Medium"/>
              </a:defRPr>
            </a:lvl2pPr>
            <a:lvl3pPr lvl="2" rtl="0">
              <a:spcBef>
                <a:spcPts val="0"/>
              </a:spcBef>
              <a:spcAft>
                <a:spcPts val="0"/>
              </a:spcAft>
              <a:buNone/>
              <a:defRPr sz="2300">
                <a:solidFill>
                  <a:srgbClr val="666666"/>
                </a:solidFill>
                <a:latin typeface="Montserrat Medium"/>
                <a:ea typeface="Montserrat Medium"/>
                <a:cs typeface="Montserrat Medium"/>
                <a:sym typeface="Montserrat Medium"/>
              </a:defRPr>
            </a:lvl3pPr>
            <a:lvl4pPr lvl="3" rtl="0">
              <a:spcBef>
                <a:spcPts val="0"/>
              </a:spcBef>
              <a:spcAft>
                <a:spcPts val="0"/>
              </a:spcAft>
              <a:buNone/>
              <a:defRPr sz="2300">
                <a:solidFill>
                  <a:srgbClr val="666666"/>
                </a:solidFill>
                <a:latin typeface="Montserrat Medium"/>
                <a:ea typeface="Montserrat Medium"/>
                <a:cs typeface="Montserrat Medium"/>
                <a:sym typeface="Montserrat Medium"/>
              </a:defRPr>
            </a:lvl4pPr>
            <a:lvl5pPr lvl="4" rtl="0">
              <a:spcBef>
                <a:spcPts val="0"/>
              </a:spcBef>
              <a:spcAft>
                <a:spcPts val="0"/>
              </a:spcAft>
              <a:buNone/>
              <a:defRPr sz="2300">
                <a:solidFill>
                  <a:srgbClr val="666666"/>
                </a:solidFill>
                <a:latin typeface="Montserrat Medium"/>
                <a:ea typeface="Montserrat Medium"/>
                <a:cs typeface="Montserrat Medium"/>
                <a:sym typeface="Montserrat Medium"/>
              </a:defRPr>
            </a:lvl5pPr>
            <a:lvl6pPr lvl="5" rtl="0">
              <a:spcBef>
                <a:spcPts val="0"/>
              </a:spcBef>
              <a:spcAft>
                <a:spcPts val="0"/>
              </a:spcAft>
              <a:buNone/>
              <a:defRPr sz="2300">
                <a:solidFill>
                  <a:srgbClr val="666666"/>
                </a:solidFill>
                <a:latin typeface="Montserrat Medium"/>
                <a:ea typeface="Montserrat Medium"/>
                <a:cs typeface="Montserrat Medium"/>
                <a:sym typeface="Montserrat Medium"/>
              </a:defRPr>
            </a:lvl6pPr>
            <a:lvl7pPr lvl="6" rtl="0">
              <a:spcBef>
                <a:spcPts val="0"/>
              </a:spcBef>
              <a:spcAft>
                <a:spcPts val="0"/>
              </a:spcAft>
              <a:buNone/>
              <a:defRPr sz="2300">
                <a:solidFill>
                  <a:srgbClr val="666666"/>
                </a:solidFill>
                <a:latin typeface="Montserrat Medium"/>
                <a:ea typeface="Montserrat Medium"/>
                <a:cs typeface="Montserrat Medium"/>
                <a:sym typeface="Montserrat Medium"/>
              </a:defRPr>
            </a:lvl7pPr>
            <a:lvl8pPr lvl="7" rtl="0">
              <a:spcBef>
                <a:spcPts val="0"/>
              </a:spcBef>
              <a:spcAft>
                <a:spcPts val="0"/>
              </a:spcAft>
              <a:buNone/>
              <a:defRPr sz="2300">
                <a:solidFill>
                  <a:srgbClr val="666666"/>
                </a:solidFill>
                <a:latin typeface="Montserrat Medium"/>
                <a:ea typeface="Montserrat Medium"/>
                <a:cs typeface="Montserrat Medium"/>
                <a:sym typeface="Montserrat Medium"/>
              </a:defRPr>
            </a:lvl8pPr>
            <a:lvl9pPr lvl="8" rtl="0">
              <a:spcBef>
                <a:spcPts val="0"/>
              </a:spcBef>
              <a:spcAft>
                <a:spcPts val="0"/>
              </a:spcAft>
              <a:buNone/>
              <a:defRPr sz="2300">
                <a:solidFill>
                  <a:srgbClr val="666666"/>
                </a:solidFill>
                <a:latin typeface="Montserrat Medium"/>
                <a:ea typeface="Montserrat Medium"/>
                <a:cs typeface="Montserrat Medium"/>
                <a:sym typeface="Montserrat Medium"/>
              </a:defRPr>
            </a:lvl9pPr>
          </a:lstStyle>
          <a:p>
            <a:endParaRPr/>
          </a:p>
        </p:txBody>
      </p:sp>
      <p:sp>
        <p:nvSpPr>
          <p:cNvPr id="80" name="Google Shape;80;p13"/>
          <p:cNvSpPr txBox="1"/>
          <p:nvPr/>
        </p:nvSpPr>
        <p:spPr>
          <a:xfrm>
            <a:off x="6588202" y="4826375"/>
            <a:ext cx="1782600" cy="151200"/>
          </a:xfrm>
          <a:prstGeom prst="rect">
            <a:avLst/>
          </a:prstGeom>
          <a:noFill/>
          <a:ln>
            <a:noFill/>
          </a:ln>
        </p:spPr>
        <p:txBody>
          <a:bodyPr spcFirstLastPara="1" wrap="square" lIns="57150" tIns="57150" rIns="57150" bIns="57150" anchor="t" anchorCtr="0">
            <a:noAutofit/>
          </a:bodyPr>
          <a:lstStyle/>
          <a:p>
            <a:pPr marL="0" lvl="0" indent="0" algn="r" rtl="0">
              <a:lnSpc>
                <a:spcPct val="140000"/>
              </a:lnSpc>
              <a:spcBef>
                <a:spcPts val="0"/>
              </a:spcBef>
              <a:spcAft>
                <a:spcPts val="0"/>
              </a:spcAft>
              <a:buClr>
                <a:srgbClr val="000000"/>
              </a:buClr>
              <a:buSzPts val="700"/>
              <a:buFont typeface="Arial"/>
              <a:buNone/>
            </a:pPr>
            <a:r>
              <a:rPr lang="en" sz="600">
                <a:solidFill>
                  <a:srgbClr val="CCCCCC"/>
                </a:solidFill>
                <a:latin typeface="Montserrat"/>
                <a:ea typeface="Montserrat"/>
                <a:cs typeface="Montserrat"/>
                <a:sym typeface="Montserrat"/>
              </a:rPr>
              <a:t>2023  |  Confidential and Proprietary</a:t>
            </a:r>
            <a:endParaRPr sz="500">
              <a:solidFill>
                <a:srgbClr val="CCCCCC"/>
              </a:solidFill>
              <a:latin typeface="Roboto"/>
              <a:ea typeface="Roboto"/>
              <a:cs typeface="Roboto"/>
              <a:sym typeface="Roboto"/>
            </a:endParaRPr>
          </a:p>
        </p:txBody>
      </p:sp>
      <p:pic>
        <p:nvPicPr>
          <p:cNvPr id="81" name="Google Shape;81;p13"/>
          <p:cNvPicPr preferRelativeResize="0"/>
          <p:nvPr/>
        </p:nvPicPr>
        <p:blipFill>
          <a:blip r:embed="rId2">
            <a:alphaModFix/>
          </a:blip>
          <a:stretch>
            <a:fillRect/>
          </a:stretch>
        </p:blipFill>
        <p:spPr>
          <a:xfrm>
            <a:off x="8370953" y="4875625"/>
            <a:ext cx="308336" cy="111000"/>
          </a:xfrm>
          <a:prstGeom prst="rect">
            <a:avLst/>
          </a:prstGeom>
          <a:noFill/>
          <a:ln>
            <a:noFill/>
          </a:ln>
        </p:spPr>
      </p:pic>
      <p:sp>
        <p:nvSpPr>
          <p:cNvPr id="82" name="Google Shape;82;p13"/>
          <p:cNvSpPr/>
          <p:nvPr/>
        </p:nvSpPr>
        <p:spPr>
          <a:xfrm>
            <a:off x="0" y="242281"/>
            <a:ext cx="78300" cy="752100"/>
          </a:xfrm>
          <a:prstGeom prst="rect">
            <a:avLst/>
          </a:prstGeom>
          <a:solidFill>
            <a:schemeClr val="dk1"/>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sz="900"/>
          </a:p>
        </p:txBody>
      </p:sp>
      <p:sp>
        <p:nvSpPr>
          <p:cNvPr id="83" name="Google Shape;83;p13"/>
          <p:cNvSpPr txBox="1">
            <a:spLocks noGrp="1"/>
          </p:cNvSpPr>
          <p:nvPr>
            <p:ph type="body" idx="1"/>
          </p:nvPr>
        </p:nvSpPr>
        <p:spPr>
          <a:xfrm>
            <a:off x="421688" y="1345313"/>
            <a:ext cx="8305200" cy="3055200"/>
          </a:xfrm>
          <a:prstGeom prst="rect">
            <a:avLst/>
          </a:prstGeom>
        </p:spPr>
        <p:txBody>
          <a:bodyPr spcFirstLastPara="1" wrap="square" lIns="57150" tIns="57150" rIns="57150" bIns="57150" anchor="t" anchorCtr="0">
            <a:normAutofit/>
          </a:bodyPr>
          <a:lstStyle>
            <a:lvl1pPr marL="457200" marR="0" lvl="0" indent="-228600" algn="l" rtl="0">
              <a:lnSpc>
                <a:spcPct val="100000"/>
              </a:lnSpc>
              <a:spcBef>
                <a:spcPts val="0"/>
              </a:spcBef>
              <a:spcAft>
                <a:spcPts val="0"/>
              </a:spcAft>
              <a:buNone/>
              <a:defRPr sz="1100">
                <a:solidFill>
                  <a:srgbClr val="666666"/>
                </a:solidFill>
                <a:latin typeface="Montserrat"/>
                <a:ea typeface="Montserrat"/>
                <a:cs typeface="Montserrat"/>
                <a:sym typeface="Montserrat"/>
              </a:defRPr>
            </a:lvl1pPr>
            <a:lvl2pPr marL="914400" lvl="1" indent="-298450" rtl="0">
              <a:spcBef>
                <a:spcPts val="0"/>
              </a:spcBef>
              <a:spcAft>
                <a:spcPts val="0"/>
              </a:spcAft>
              <a:buClr>
                <a:srgbClr val="666666"/>
              </a:buClr>
              <a:buSzPts val="1100"/>
              <a:buFont typeface="Montserrat"/>
              <a:buChar char="○"/>
              <a:defRPr sz="1100">
                <a:solidFill>
                  <a:srgbClr val="666666"/>
                </a:solidFill>
                <a:latin typeface="Montserrat"/>
                <a:ea typeface="Montserrat"/>
                <a:cs typeface="Montserrat"/>
                <a:sym typeface="Montserrat"/>
              </a:defRPr>
            </a:lvl2pPr>
            <a:lvl3pPr marL="1371600" lvl="2" indent="-298450" rtl="0">
              <a:spcBef>
                <a:spcPts val="0"/>
              </a:spcBef>
              <a:spcAft>
                <a:spcPts val="0"/>
              </a:spcAft>
              <a:buClr>
                <a:srgbClr val="666666"/>
              </a:buClr>
              <a:buSzPts val="1100"/>
              <a:buFont typeface="Montserrat"/>
              <a:buChar char="■"/>
              <a:defRPr sz="1100">
                <a:solidFill>
                  <a:srgbClr val="666666"/>
                </a:solidFill>
                <a:latin typeface="Montserrat"/>
                <a:ea typeface="Montserrat"/>
                <a:cs typeface="Montserrat"/>
                <a:sym typeface="Montserrat"/>
              </a:defRPr>
            </a:lvl3pPr>
            <a:lvl4pPr marL="1828800" lvl="3" indent="-298450" rtl="0">
              <a:spcBef>
                <a:spcPts val="0"/>
              </a:spcBef>
              <a:spcAft>
                <a:spcPts val="0"/>
              </a:spcAft>
              <a:buClr>
                <a:srgbClr val="666666"/>
              </a:buClr>
              <a:buSzPts val="1100"/>
              <a:buFont typeface="Montserrat"/>
              <a:buChar char="●"/>
              <a:defRPr sz="1100">
                <a:solidFill>
                  <a:srgbClr val="666666"/>
                </a:solidFill>
                <a:latin typeface="Montserrat"/>
                <a:ea typeface="Montserrat"/>
                <a:cs typeface="Montserrat"/>
                <a:sym typeface="Montserrat"/>
              </a:defRPr>
            </a:lvl4pPr>
            <a:lvl5pPr marL="2286000" lvl="4" indent="-298450" rtl="0">
              <a:spcBef>
                <a:spcPts val="0"/>
              </a:spcBef>
              <a:spcAft>
                <a:spcPts val="0"/>
              </a:spcAft>
              <a:buClr>
                <a:srgbClr val="666666"/>
              </a:buClr>
              <a:buSzPts val="1100"/>
              <a:buFont typeface="Montserrat"/>
              <a:buChar char="○"/>
              <a:defRPr sz="1100">
                <a:solidFill>
                  <a:srgbClr val="666666"/>
                </a:solidFill>
                <a:latin typeface="Montserrat"/>
                <a:ea typeface="Montserrat"/>
                <a:cs typeface="Montserrat"/>
                <a:sym typeface="Montserrat"/>
              </a:defRPr>
            </a:lvl5pPr>
            <a:lvl6pPr marL="2743200" lvl="5" indent="-298450" rtl="0">
              <a:spcBef>
                <a:spcPts val="0"/>
              </a:spcBef>
              <a:spcAft>
                <a:spcPts val="0"/>
              </a:spcAft>
              <a:buClr>
                <a:srgbClr val="666666"/>
              </a:buClr>
              <a:buSzPts val="1100"/>
              <a:buFont typeface="Montserrat"/>
              <a:buChar char="■"/>
              <a:defRPr sz="1100">
                <a:solidFill>
                  <a:srgbClr val="666666"/>
                </a:solidFill>
                <a:latin typeface="Montserrat"/>
                <a:ea typeface="Montserrat"/>
                <a:cs typeface="Montserrat"/>
                <a:sym typeface="Montserrat"/>
              </a:defRPr>
            </a:lvl6pPr>
            <a:lvl7pPr marL="3200400" lvl="6" indent="-298450" rtl="0">
              <a:spcBef>
                <a:spcPts val="0"/>
              </a:spcBef>
              <a:spcAft>
                <a:spcPts val="0"/>
              </a:spcAft>
              <a:buClr>
                <a:srgbClr val="666666"/>
              </a:buClr>
              <a:buSzPts val="1100"/>
              <a:buFont typeface="Montserrat"/>
              <a:buChar char="●"/>
              <a:defRPr sz="1100">
                <a:solidFill>
                  <a:srgbClr val="666666"/>
                </a:solidFill>
                <a:latin typeface="Montserrat"/>
                <a:ea typeface="Montserrat"/>
                <a:cs typeface="Montserrat"/>
                <a:sym typeface="Montserrat"/>
              </a:defRPr>
            </a:lvl7pPr>
            <a:lvl8pPr marL="3657600" lvl="7" indent="-298450" rtl="0">
              <a:spcBef>
                <a:spcPts val="0"/>
              </a:spcBef>
              <a:spcAft>
                <a:spcPts val="0"/>
              </a:spcAft>
              <a:buClr>
                <a:srgbClr val="666666"/>
              </a:buClr>
              <a:buSzPts val="1100"/>
              <a:buFont typeface="Montserrat"/>
              <a:buChar char="○"/>
              <a:defRPr sz="1100">
                <a:solidFill>
                  <a:srgbClr val="666666"/>
                </a:solidFill>
                <a:latin typeface="Montserrat"/>
                <a:ea typeface="Montserrat"/>
                <a:cs typeface="Montserrat"/>
                <a:sym typeface="Montserrat"/>
              </a:defRPr>
            </a:lvl8pPr>
            <a:lvl9pPr marL="4114800" lvl="8" indent="-298450" rtl="0">
              <a:spcBef>
                <a:spcPts val="0"/>
              </a:spcBef>
              <a:spcAft>
                <a:spcPts val="0"/>
              </a:spcAft>
              <a:buClr>
                <a:srgbClr val="666666"/>
              </a:buClr>
              <a:buSzPts val="1100"/>
              <a:buFont typeface="Montserrat"/>
              <a:buChar char="■"/>
              <a:defRPr sz="1100">
                <a:solidFill>
                  <a:srgbClr val="666666"/>
                </a:solidFill>
                <a:latin typeface="Montserrat"/>
                <a:ea typeface="Montserrat"/>
                <a:cs typeface="Montserrat"/>
                <a:sym typeface="Montserrat"/>
              </a:defRPr>
            </a:lvl9pPr>
          </a:lstStyle>
          <a:p>
            <a:endParaRPr/>
          </a:p>
        </p:txBody>
      </p:sp>
      <p:sp>
        <p:nvSpPr>
          <p:cNvPr id="84" name="Google Shape;84;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solidFill>
                  <a:srgbClr val="666666"/>
                </a:solidFill>
                <a:latin typeface="Montserrat"/>
                <a:ea typeface="Montserrat"/>
                <a:cs typeface="Montserrat"/>
                <a:sym typeface="Montserrat"/>
              </a:defRPr>
            </a:lvl1pPr>
            <a:lvl2pPr lvl="1" rtl="0">
              <a:buNone/>
              <a:defRPr sz="1300">
                <a:solidFill>
                  <a:srgbClr val="666666"/>
                </a:solidFill>
                <a:latin typeface="Montserrat"/>
                <a:ea typeface="Montserrat"/>
                <a:cs typeface="Montserrat"/>
                <a:sym typeface="Montserrat"/>
              </a:defRPr>
            </a:lvl2pPr>
            <a:lvl3pPr lvl="2" rtl="0">
              <a:buNone/>
              <a:defRPr sz="1300">
                <a:solidFill>
                  <a:srgbClr val="666666"/>
                </a:solidFill>
                <a:latin typeface="Montserrat"/>
                <a:ea typeface="Montserrat"/>
                <a:cs typeface="Montserrat"/>
                <a:sym typeface="Montserrat"/>
              </a:defRPr>
            </a:lvl3pPr>
            <a:lvl4pPr lvl="3" rtl="0">
              <a:buNone/>
              <a:defRPr sz="1300">
                <a:solidFill>
                  <a:srgbClr val="666666"/>
                </a:solidFill>
                <a:latin typeface="Montserrat"/>
                <a:ea typeface="Montserrat"/>
                <a:cs typeface="Montserrat"/>
                <a:sym typeface="Montserrat"/>
              </a:defRPr>
            </a:lvl4pPr>
            <a:lvl5pPr lvl="4" rtl="0">
              <a:buNone/>
              <a:defRPr sz="1300">
                <a:solidFill>
                  <a:srgbClr val="666666"/>
                </a:solidFill>
                <a:latin typeface="Montserrat"/>
                <a:ea typeface="Montserrat"/>
                <a:cs typeface="Montserrat"/>
                <a:sym typeface="Montserrat"/>
              </a:defRPr>
            </a:lvl5pPr>
            <a:lvl6pPr lvl="5" rtl="0">
              <a:buNone/>
              <a:defRPr sz="1300">
                <a:solidFill>
                  <a:srgbClr val="666666"/>
                </a:solidFill>
                <a:latin typeface="Montserrat"/>
                <a:ea typeface="Montserrat"/>
                <a:cs typeface="Montserrat"/>
                <a:sym typeface="Montserrat"/>
              </a:defRPr>
            </a:lvl6pPr>
            <a:lvl7pPr lvl="6" rtl="0">
              <a:buNone/>
              <a:defRPr sz="1300">
                <a:solidFill>
                  <a:srgbClr val="666666"/>
                </a:solidFill>
                <a:latin typeface="Montserrat"/>
                <a:ea typeface="Montserrat"/>
                <a:cs typeface="Montserrat"/>
                <a:sym typeface="Montserrat"/>
              </a:defRPr>
            </a:lvl7pPr>
            <a:lvl8pPr lvl="7" rtl="0">
              <a:buNone/>
              <a:defRPr sz="1300">
                <a:solidFill>
                  <a:srgbClr val="666666"/>
                </a:solidFill>
                <a:latin typeface="Montserrat"/>
                <a:ea typeface="Montserrat"/>
                <a:cs typeface="Montserrat"/>
                <a:sym typeface="Montserrat"/>
              </a:defRPr>
            </a:lvl8pPr>
            <a:lvl9pPr lvl="8" rtl="0">
              <a:buNone/>
              <a:defRPr sz="1300">
                <a:solidFill>
                  <a:srgbClr val="666666"/>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0"/>
        <p:cNvGrpSpPr/>
        <p:nvPr/>
      </p:nvGrpSpPr>
      <p:grpSpPr>
        <a:xfrm>
          <a:off x="0" y="0"/>
          <a:ext cx="0" cy="0"/>
          <a:chOff x="0" y="0"/>
          <a:chExt cx="0" cy="0"/>
        </a:xfrm>
      </p:grpSpPr>
      <p:sp>
        <p:nvSpPr>
          <p:cNvPr id="31" name="Google Shape;31;p3"/>
          <p:cNvSpPr/>
          <p:nvPr/>
        </p:nvSpPr>
        <p:spPr>
          <a:xfrm>
            <a:off x="75" y="4636400"/>
            <a:ext cx="9144000" cy="50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3"/>
          <p:cNvGrpSpPr/>
          <p:nvPr/>
        </p:nvGrpSpPr>
        <p:grpSpPr>
          <a:xfrm>
            <a:off x="176223" y="4848071"/>
            <a:ext cx="532885" cy="173631"/>
            <a:chOff x="0" y="0"/>
            <a:chExt cx="2077525" cy="676925"/>
          </a:xfrm>
        </p:grpSpPr>
        <p:sp>
          <p:nvSpPr>
            <p:cNvPr id="33" name="Google Shape;33;p3"/>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3"/>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p3"/>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 name="Google Shape;36;p3"/>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 name="Google Shape;37;p3"/>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 name="Google Shape;38;p3"/>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39" name="Google Shape;39;p3"/>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600">
                <a:solidFill>
                  <a:schemeClr val="lt1"/>
                </a:solidFill>
                <a:latin typeface="Roboto"/>
                <a:ea typeface="Roboto"/>
                <a:cs typeface="Roboto"/>
                <a:sym typeface="Roboto"/>
              </a:rPr>
              <a:t>Confidential + Proprietary</a:t>
            </a:r>
            <a:endParaRPr sz="600">
              <a:solidFill>
                <a:schemeClr val="lt1"/>
              </a:solidFill>
              <a:latin typeface="Roboto"/>
              <a:ea typeface="Roboto"/>
              <a:cs typeface="Roboto"/>
              <a:sym typeface="Roboto"/>
            </a:endParaRPr>
          </a:p>
        </p:txBody>
      </p:sp>
      <p:sp>
        <p:nvSpPr>
          <p:cNvPr id="40" name="Google Shape;40;p3"/>
          <p:cNvSpPr txBox="1">
            <a:spLocks noGrp="1"/>
          </p:cNvSpPr>
          <p:nvPr>
            <p:ph type="title"/>
          </p:nvPr>
        </p:nvSpPr>
        <p:spPr>
          <a:xfrm>
            <a:off x="176225" y="703050"/>
            <a:ext cx="4022100" cy="3649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1" name="Google Shape;41;p3"/>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
        <p:cNvGrpSpPr/>
        <p:nvPr/>
      </p:nvGrpSpPr>
      <p:grpSpPr>
        <a:xfrm>
          <a:off x="0" y="0"/>
          <a:ext cx="0" cy="0"/>
          <a:chOff x="0" y="0"/>
          <a:chExt cx="0" cy="0"/>
        </a:xfrm>
      </p:grpSpPr>
      <p:sp>
        <p:nvSpPr>
          <p:cNvPr id="43" name="Google Shape;43;p4"/>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44" name="Google Shape;44;p4"/>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Google Sans"/>
              <a:buChar char="●"/>
              <a:defRPr>
                <a:latin typeface="Google Sans"/>
                <a:ea typeface="Google Sans"/>
                <a:cs typeface="Google Sans"/>
                <a:sym typeface="Google Sans"/>
              </a:defRPr>
            </a:lvl1pPr>
            <a:lvl2pPr marL="914400" lvl="1" indent="-317500">
              <a:spcBef>
                <a:spcPts val="0"/>
              </a:spcBef>
              <a:spcAft>
                <a:spcPts val="0"/>
              </a:spcAft>
              <a:buSzPts val="1400"/>
              <a:buFont typeface="Google Sans"/>
              <a:buChar char="○"/>
              <a:defRPr>
                <a:latin typeface="Google Sans"/>
                <a:ea typeface="Google Sans"/>
                <a:cs typeface="Google Sans"/>
                <a:sym typeface="Google Sans"/>
              </a:defRPr>
            </a:lvl2pPr>
            <a:lvl3pPr marL="1371600" lvl="2" indent="-317500">
              <a:spcBef>
                <a:spcPts val="0"/>
              </a:spcBef>
              <a:spcAft>
                <a:spcPts val="0"/>
              </a:spcAft>
              <a:buSzPts val="1400"/>
              <a:buFont typeface="Google Sans"/>
              <a:buChar char="■"/>
              <a:defRPr>
                <a:latin typeface="Google Sans"/>
                <a:ea typeface="Google Sans"/>
                <a:cs typeface="Google Sans"/>
                <a:sym typeface="Google Sans"/>
              </a:defRPr>
            </a:lvl3pPr>
            <a:lvl4pPr marL="1828800" lvl="3" indent="-317500">
              <a:spcBef>
                <a:spcPts val="0"/>
              </a:spcBef>
              <a:spcAft>
                <a:spcPts val="0"/>
              </a:spcAft>
              <a:buSzPts val="1400"/>
              <a:buFont typeface="Google Sans"/>
              <a:buChar char="●"/>
              <a:defRPr>
                <a:latin typeface="Google Sans"/>
                <a:ea typeface="Google Sans"/>
                <a:cs typeface="Google Sans"/>
                <a:sym typeface="Google Sans"/>
              </a:defRPr>
            </a:lvl4pPr>
            <a:lvl5pPr marL="2286000" lvl="4" indent="-317500">
              <a:spcBef>
                <a:spcPts val="0"/>
              </a:spcBef>
              <a:spcAft>
                <a:spcPts val="0"/>
              </a:spcAft>
              <a:buSzPts val="1400"/>
              <a:buFont typeface="Google Sans"/>
              <a:buChar char="○"/>
              <a:defRPr>
                <a:latin typeface="Google Sans"/>
                <a:ea typeface="Google Sans"/>
                <a:cs typeface="Google Sans"/>
                <a:sym typeface="Google Sans"/>
              </a:defRPr>
            </a:lvl5pPr>
            <a:lvl6pPr marL="2743200" lvl="5" indent="-317500">
              <a:spcBef>
                <a:spcPts val="0"/>
              </a:spcBef>
              <a:spcAft>
                <a:spcPts val="0"/>
              </a:spcAft>
              <a:buSzPts val="1400"/>
              <a:buFont typeface="Google Sans"/>
              <a:buChar char="■"/>
              <a:defRPr>
                <a:latin typeface="Google Sans"/>
                <a:ea typeface="Google Sans"/>
                <a:cs typeface="Google Sans"/>
                <a:sym typeface="Google Sans"/>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4"/>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6"/>
        <p:cNvGrpSpPr/>
        <p:nvPr/>
      </p:nvGrpSpPr>
      <p:grpSpPr>
        <a:xfrm>
          <a:off x="0" y="0"/>
          <a:ext cx="0" cy="0"/>
          <a:chOff x="0" y="0"/>
          <a:chExt cx="0" cy="0"/>
        </a:xfrm>
      </p:grpSpPr>
      <p:sp>
        <p:nvSpPr>
          <p:cNvPr id="47" name="Google Shape;47;p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48" name="Google Shape;48;p5"/>
          <p:cNvSpPr txBox="1">
            <a:spLocks noGrp="1"/>
          </p:cNvSpPr>
          <p:nvPr>
            <p:ph type="body" idx="1"/>
          </p:nvPr>
        </p:nvSpPr>
        <p:spPr>
          <a:xfrm>
            <a:off x="180900" y="1143700"/>
            <a:ext cx="41226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5"/>
          <p:cNvSpPr txBox="1">
            <a:spLocks noGrp="1"/>
          </p:cNvSpPr>
          <p:nvPr>
            <p:ph type="body" idx="2"/>
          </p:nvPr>
        </p:nvSpPr>
        <p:spPr>
          <a:xfrm>
            <a:off x="4840395" y="1143700"/>
            <a:ext cx="41226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0" name="Google Shape;50;p5"/>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53" name="Google Shape;53;p6"/>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180900" y="447950"/>
            <a:ext cx="5867400" cy="755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56" name="Google Shape;56;p7"/>
          <p:cNvSpPr txBox="1">
            <a:spLocks noGrp="1"/>
          </p:cNvSpPr>
          <p:nvPr>
            <p:ph type="body" idx="1"/>
          </p:nvPr>
        </p:nvSpPr>
        <p:spPr>
          <a:xfrm>
            <a:off x="180900" y="128195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7" name="Google Shape;57;p7"/>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180900" y="456800"/>
            <a:ext cx="8782200" cy="4090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60" name="Google Shape;60;p8"/>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9"/>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600">
                <a:solidFill>
                  <a:schemeClr val="lt1"/>
                </a:solidFill>
                <a:latin typeface="Roboto"/>
                <a:ea typeface="Roboto"/>
                <a:cs typeface="Roboto"/>
                <a:sym typeface="Roboto"/>
              </a:rPr>
              <a:t>Confidential + Proprietary</a:t>
            </a:r>
            <a:endParaRPr sz="600">
              <a:solidFill>
                <a:schemeClr val="lt1"/>
              </a:solidFill>
              <a:latin typeface="Roboto"/>
              <a:ea typeface="Roboto"/>
              <a:cs typeface="Roboto"/>
              <a:sym typeface="Roboto"/>
            </a:endParaRPr>
          </a:p>
        </p:txBody>
      </p:sp>
      <p:sp>
        <p:nvSpPr>
          <p:cNvPr id="64" name="Google Shape;64;p9"/>
          <p:cNvSpPr txBox="1">
            <a:spLocks noGrp="1"/>
          </p:cNvSpPr>
          <p:nvPr>
            <p:ph type="title"/>
          </p:nvPr>
        </p:nvSpPr>
        <p:spPr>
          <a:xfrm>
            <a:off x="178563" y="446900"/>
            <a:ext cx="4045200" cy="9534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65" name="Google Shape;65;p9"/>
          <p:cNvSpPr txBox="1">
            <a:spLocks noGrp="1"/>
          </p:cNvSpPr>
          <p:nvPr>
            <p:ph type="subTitle" idx="1"/>
          </p:nvPr>
        </p:nvSpPr>
        <p:spPr>
          <a:xfrm>
            <a:off x="176225" y="1454750"/>
            <a:ext cx="4045200" cy="1235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66" name="Google Shape;6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7" name="Google Shape;67;p9"/>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
        <p:cNvGrpSpPr/>
        <p:nvPr/>
      </p:nvGrpSpPr>
      <p:grpSpPr>
        <a:xfrm>
          <a:off x="0" y="0"/>
          <a:ext cx="0" cy="0"/>
          <a:chOff x="0" y="0"/>
          <a:chExt cx="0" cy="0"/>
        </a:xfrm>
      </p:grpSpPr>
      <p:sp>
        <p:nvSpPr>
          <p:cNvPr id="69" name="Google Shape;69;p10"/>
          <p:cNvSpPr/>
          <p:nvPr/>
        </p:nvSpPr>
        <p:spPr>
          <a:xfrm>
            <a:off x="3534336" y="2402400"/>
            <a:ext cx="3930000" cy="2741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0"/>
          <p:cNvSpPr txBox="1">
            <a:spLocks noGrp="1"/>
          </p:cNvSpPr>
          <p:nvPr>
            <p:ph type="body" idx="1"/>
          </p:nvPr>
        </p:nvSpPr>
        <p:spPr>
          <a:xfrm>
            <a:off x="3885361" y="2773950"/>
            <a:ext cx="3211500" cy="2188500"/>
          </a:xfrm>
          <a:prstGeom prst="rect">
            <a:avLst/>
          </a:prstGeom>
        </p:spPr>
        <p:txBody>
          <a:bodyPr spcFirstLastPara="1" wrap="square" lIns="91425" tIns="91425" rIns="91425" bIns="91425" anchor="t" anchorCtr="0">
            <a:normAutofit/>
          </a:bodyPr>
          <a:lstStyle>
            <a:lvl1pPr marL="457200" lvl="0" indent="-228600">
              <a:lnSpc>
                <a:spcPct val="100000"/>
              </a:lnSpc>
              <a:spcBef>
                <a:spcPts val="0"/>
              </a:spcBef>
              <a:spcAft>
                <a:spcPts val="0"/>
              </a:spcAft>
              <a:buClr>
                <a:schemeClr val="lt1"/>
              </a:buClr>
              <a:buSzPts val="1600"/>
              <a:buNone/>
              <a:defRPr sz="1600">
                <a:solidFill>
                  <a:schemeClr val="lt1"/>
                </a:solidFill>
              </a:defRPr>
            </a:lvl1pPr>
          </a:lstStyle>
          <a:p>
            <a:endParaRPr/>
          </a:p>
        </p:txBody>
      </p:sp>
      <p:sp>
        <p:nvSpPr>
          <p:cNvPr id="71" name="Google Shape;71;p10"/>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oogle">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76223" y="4848071"/>
            <a:ext cx="532885" cy="173631"/>
            <a:chOff x="0" y="0"/>
            <a:chExt cx="2077525" cy="676925"/>
          </a:xfrm>
        </p:grpSpPr>
        <p:sp>
          <p:nvSpPr>
            <p:cNvPr id="7" name="Google Shape;7;p1"/>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 name="Google Shape;8;p1"/>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 name="Google Shape;9;p1"/>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 name="Google Shape;10;p1"/>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 name="Google Shape;11;p1"/>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 name="Google Shape;12;p1"/>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13" name="Google Shape;13;p1"/>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600">
                <a:solidFill>
                  <a:schemeClr val="dk2"/>
                </a:solidFill>
                <a:latin typeface="Roboto"/>
                <a:ea typeface="Roboto"/>
                <a:cs typeface="Roboto"/>
                <a:sym typeface="Roboto"/>
              </a:rPr>
              <a:t>2023 Google Proprietary</a:t>
            </a:r>
            <a:endParaRPr sz="600">
              <a:solidFill>
                <a:schemeClr val="dk2"/>
              </a:solidFill>
              <a:latin typeface="Roboto"/>
              <a:ea typeface="Roboto"/>
              <a:cs typeface="Roboto"/>
              <a:sym typeface="Roboto"/>
            </a:endParaRPr>
          </a:p>
        </p:txBody>
      </p:sp>
      <p:sp>
        <p:nvSpPr>
          <p:cNvPr id="14" name="Google Shape;14;p1"/>
          <p:cNvSpPr txBox="1">
            <a:spLocks noGrp="1"/>
          </p:cNvSpPr>
          <p:nvPr>
            <p:ph type="title"/>
          </p:nvPr>
        </p:nvSpPr>
        <p:spPr>
          <a:xfrm>
            <a:off x="180900" y="446900"/>
            <a:ext cx="87822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600"/>
              <a:buFont typeface="Google Sans"/>
              <a:buNone/>
              <a:defRPr sz="2600">
                <a:solidFill>
                  <a:schemeClr val="dk2"/>
                </a:solidFill>
                <a:latin typeface="Google Sans"/>
                <a:ea typeface="Google Sans"/>
                <a:cs typeface="Google Sans"/>
                <a:sym typeface="Google Sans"/>
              </a:defRPr>
            </a:lvl1pPr>
            <a:lvl2pPr lvl="1">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2pPr>
            <a:lvl3pPr lvl="2">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3pPr>
            <a:lvl4pPr lvl="3">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4pPr>
            <a:lvl5pPr lvl="4">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5pPr>
            <a:lvl6pPr lvl="5">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6pPr>
            <a:lvl7pPr lvl="6">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7pPr>
            <a:lvl8pPr lvl="7">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8pPr>
            <a:lvl9pPr lvl="8">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9pPr>
          </a:lstStyle>
          <a:p>
            <a:endParaRPr/>
          </a:p>
        </p:txBody>
      </p:sp>
      <p:sp>
        <p:nvSpPr>
          <p:cNvPr id="15" name="Google Shape;15;p1"/>
          <p:cNvSpPr txBox="1">
            <a:spLocks noGrp="1"/>
          </p:cNvSpPr>
          <p:nvPr>
            <p:ph type="body" idx="1"/>
          </p:nvPr>
        </p:nvSpPr>
        <p:spPr>
          <a:xfrm>
            <a:off x="180900" y="1143700"/>
            <a:ext cx="87822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16" name="Google Shape;16;p1"/>
          <p:cNvSpPr txBox="1">
            <a:spLocks noGrp="1"/>
          </p:cNvSpPr>
          <p:nvPr>
            <p:ph type="sldNum" idx="12"/>
          </p:nvPr>
        </p:nvSpPr>
        <p:spPr>
          <a:xfrm>
            <a:off x="8453375" y="4796300"/>
            <a:ext cx="548700" cy="276900"/>
          </a:xfrm>
          <a:prstGeom prst="rect">
            <a:avLst/>
          </a:prstGeom>
          <a:noFill/>
          <a:ln>
            <a:noFill/>
          </a:ln>
        </p:spPr>
        <p:txBody>
          <a:bodyPr spcFirstLastPara="1" wrap="square" lIns="91425" tIns="91425" rIns="91425" bIns="91425" anchor="ctr" anchorCtr="0">
            <a:normAutofit fontScale="85000" lnSpcReduction="20000"/>
          </a:bodyPr>
          <a:lstStyle>
            <a:lvl1pPr lvl="0" algn="r">
              <a:buNone/>
              <a:defRPr sz="900">
                <a:solidFill>
                  <a:schemeClr val="dk2"/>
                </a:solidFill>
                <a:latin typeface="Roboto"/>
                <a:ea typeface="Roboto"/>
                <a:cs typeface="Roboto"/>
                <a:sym typeface="Roboto"/>
              </a:defRPr>
            </a:lvl1pPr>
            <a:lvl2pPr lvl="1" algn="r">
              <a:buNone/>
              <a:defRPr sz="900">
                <a:solidFill>
                  <a:schemeClr val="dk2"/>
                </a:solidFill>
                <a:latin typeface="Roboto"/>
                <a:ea typeface="Roboto"/>
                <a:cs typeface="Roboto"/>
                <a:sym typeface="Roboto"/>
              </a:defRPr>
            </a:lvl2pPr>
            <a:lvl3pPr lvl="2" algn="r">
              <a:buNone/>
              <a:defRPr sz="900">
                <a:solidFill>
                  <a:schemeClr val="dk2"/>
                </a:solidFill>
                <a:latin typeface="Roboto"/>
                <a:ea typeface="Roboto"/>
                <a:cs typeface="Roboto"/>
                <a:sym typeface="Roboto"/>
              </a:defRPr>
            </a:lvl3pPr>
            <a:lvl4pPr lvl="3" algn="r">
              <a:buNone/>
              <a:defRPr sz="900">
                <a:solidFill>
                  <a:schemeClr val="dk2"/>
                </a:solidFill>
                <a:latin typeface="Roboto"/>
                <a:ea typeface="Roboto"/>
                <a:cs typeface="Roboto"/>
                <a:sym typeface="Roboto"/>
              </a:defRPr>
            </a:lvl4pPr>
            <a:lvl5pPr lvl="4" algn="r">
              <a:buNone/>
              <a:defRPr sz="900">
                <a:solidFill>
                  <a:schemeClr val="dk2"/>
                </a:solidFill>
                <a:latin typeface="Roboto"/>
                <a:ea typeface="Roboto"/>
                <a:cs typeface="Roboto"/>
                <a:sym typeface="Roboto"/>
              </a:defRPr>
            </a:lvl5pPr>
            <a:lvl6pPr lvl="5" algn="r">
              <a:buNone/>
              <a:defRPr sz="900">
                <a:solidFill>
                  <a:schemeClr val="dk2"/>
                </a:solidFill>
                <a:latin typeface="Roboto"/>
                <a:ea typeface="Roboto"/>
                <a:cs typeface="Roboto"/>
                <a:sym typeface="Roboto"/>
              </a:defRPr>
            </a:lvl6pPr>
            <a:lvl7pPr lvl="6" algn="r">
              <a:buNone/>
              <a:defRPr sz="900">
                <a:solidFill>
                  <a:schemeClr val="dk2"/>
                </a:solidFill>
                <a:latin typeface="Roboto"/>
                <a:ea typeface="Roboto"/>
                <a:cs typeface="Roboto"/>
                <a:sym typeface="Roboto"/>
              </a:defRPr>
            </a:lvl7pPr>
            <a:lvl8pPr lvl="7" algn="r">
              <a:buNone/>
              <a:defRPr sz="900">
                <a:solidFill>
                  <a:schemeClr val="dk2"/>
                </a:solidFill>
                <a:latin typeface="Roboto"/>
                <a:ea typeface="Roboto"/>
                <a:cs typeface="Roboto"/>
                <a:sym typeface="Roboto"/>
              </a:defRPr>
            </a:lvl8pPr>
            <a:lvl9pPr lvl="8" algn="r">
              <a:buNone/>
              <a:defRPr sz="9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gif"/></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us.soundcore.com/products/liberty-4-a3953z11" TargetMode="External"/><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us.soundcore.com/products/liberty-4-a3953z11" TargetMode="External"/><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4"/>
          <p:cNvSpPr txBox="1">
            <a:spLocks noGrp="1"/>
          </p:cNvSpPr>
          <p:nvPr>
            <p:ph type="ctrTitle"/>
          </p:nvPr>
        </p:nvSpPr>
        <p:spPr>
          <a:xfrm>
            <a:off x="0" y="519150"/>
            <a:ext cx="91440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SzPts val="891"/>
              <a:buNone/>
            </a:pPr>
            <a:r>
              <a:rPr lang="en" dirty="0">
                <a:solidFill>
                  <a:schemeClr val="bg2">
                    <a:lumMod val="50000"/>
                  </a:schemeClr>
                </a:solidFill>
                <a:latin typeface="Google Sans"/>
                <a:ea typeface="Google Sans"/>
                <a:cs typeface="Google Sans"/>
                <a:sym typeface="Google Sans"/>
              </a:rPr>
              <a:t>APG: </a:t>
            </a:r>
            <a:r>
              <a:rPr lang="en" dirty="0" err="1">
                <a:solidFill>
                  <a:schemeClr val="bg2">
                    <a:lumMod val="50000"/>
                  </a:schemeClr>
                </a:solidFill>
                <a:latin typeface="Google Sans"/>
                <a:ea typeface="Google Sans"/>
                <a:cs typeface="Google Sans"/>
                <a:sym typeface="Google Sans"/>
              </a:rPr>
              <a:t>Audioplethysmography</a:t>
            </a:r>
            <a:r>
              <a:rPr lang="en" dirty="0">
                <a:solidFill>
                  <a:schemeClr val="bg2">
                    <a:lumMod val="50000"/>
                  </a:schemeClr>
                </a:solidFill>
                <a:latin typeface="Google Sans"/>
                <a:ea typeface="Google Sans"/>
                <a:cs typeface="Google Sans"/>
                <a:sym typeface="Google Sans"/>
              </a:rPr>
              <a:t> for Cardiac Monitoring in Hearables</a:t>
            </a:r>
            <a:endParaRPr dirty="0">
              <a:solidFill>
                <a:schemeClr val="bg2">
                  <a:lumMod val="50000"/>
                </a:schemeClr>
              </a:solidFill>
              <a:latin typeface="Google Sans"/>
              <a:ea typeface="Google Sans"/>
              <a:cs typeface="Google Sans"/>
              <a:sym typeface="Google Sans"/>
            </a:endParaRPr>
          </a:p>
        </p:txBody>
      </p:sp>
      <p:sp>
        <p:nvSpPr>
          <p:cNvPr id="90" name="Google Shape;90;p14"/>
          <p:cNvSpPr txBox="1">
            <a:spLocks noGrp="1"/>
          </p:cNvSpPr>
          <p:nvPr>
            <p:ph type="subTitle" idx="1"/>
          </p:nvPr>
        </p:nvSpPr>
        <p:spPr>
          <a:xfrm>
            <a:off x="129750" y="2775350"/>
            <a:ext cx="8520600" cy="7926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None/>
            </a:pPr>
            <a:r>
              <a:rPr lang="en" sz="1400" dirty="0" err="1">
                <a:solidFill>
                  <a:schemeClr val="bg2">
                    <a:lumMod val="50000"/>
                  </a:schemeClr>
                </a:solidFill>
                <a:latin typeface="Google Sans"/>
                <a:ea typeface="Google Sans"/>
                <a:cs typeface="Google Sans"/>
                <a:sym typeface="Google Sans"/>
              </a:rPr>
              <a:t>Xiaoran</a:t>
            </a:r>
            <a:r>
              <a:rPr lang="en" sz="1400" dirty="0">
                <a:solidFill>
                  <a:schemeClr val="bg2">
                    <a:lumMod val="50000"/>
                  </a:schemeClr>
                </a:solidFill>
                <a:latin typeface="Google Sans"/>
                <a:ea typeface="Google Sans"/>
                <a:cs typeface="Google Sans"/>
                <a:sym typeface="Google Sans"/>
              </a:rPr>
              <a:t> "Van" Fan*, David Pearl*, Rich </a:t>
            </a:r>
            <a:r>
              <a:rPr lang="en" sz="1400" dirty="0" err="1">
                <a:solidFill>
                  <a:schemeClr val="bg2">
                    <a:lumMod val="50000"/>
                  </a:schemeClr>
                </a:solidFill>
                <a:latin typeface="Google Sans"/>
                <a:ea typeface="Google Sans"/>
                <a:cs typeface="Google Sans"/>
                <a:sym typeface="Google Sans"/>
              </a:rPr>
              <a:t>Howard</a:t>
            </a:r>
            <a:r>
              <a:rPr lang="en" sz="1400" baseline="30000" dirty="0" err="1">
                <a:solidFill>
                  <a:schemeClr val="bg2">
                    <a:lumMod val="50000"/>
                  </a:schemeClr>
                </a:solidFill>
                <a:latin typeface="Google Sans"/>
                <a:ea typeface="Google Sans"/>
                <a:cs typeface="Google Sans"/>
                <a:sym typeface="Google Sans"/>
              </a:rPr>
              <a:t>ᗜ</a:t>
            </a:r>
            <a:r>
              <a:rPr lang="en" sz="1400" dirty="0">
                <a:solidFill>
                  <a:schemeClr val="bg2">
                    <a:lumMod val="50000"/>
                  </a:schemeClr>
                </a:solidFill>
                <a:latin typeface="Google Sans"/>
                <a:ea typeface="Google Sans"/>
                <a:cs typeface="Google Sans"/>
                <a:sym typeface="Google Sans"/>
              </a:rPr>
              <a:t>, </a:t>
            </a:r>
            <a:r>
              <a:rPr lang="en" sz="1400" dirty="0" err="1">
                <a:solidFill>
                  <a:schemeClr val="bg2">
                    <a:lumMod val="50000"/>
                  </a:schemeClr>
                </a:solidFill>
                <a:latin typeface="Google Sans"/>
                <a:ea typeface="Google Sans"/>
                <a:cs typeface="Google Sans"/>
                <a:sym typeface="Google Sans"/>
              </a:rPr>
              <a:t>Longfei</a:t>
            </a:r>
            <a:r>
              <a:rPr lang="en" sz="1400" dirty="0">
                <a:solidFill>
                  <a:schemeClr val="bg2">
                    <a:lumMod val="50000"/>
                  </a:schemeClr>
                </a:solidFill>
                <a:latin typeface="Google Sans"/>
                <a:ea typeface="Google Sans"/>
                <a:cs typeface="Google Sans"/>
                <a:sym typeface="Google Sans"/>
              </a:rPr>
              <a:t> </a:t>
            </a:r>
            <a:r>
              <a:rPr lang="en" sz="1400" dirty="0" err="1">
                <a:solidFill>
                  <a:schemeClr val="bg2">
                    <a:lumMod val="50000"/>
                  </a:schemeClr>
                </a:solidFill>
                <a:latin typeface="Google Sans"/>
                <a:ea typeface="Google Sans"/>
                <a:cs typeface="Google Sans"/>
                <a:sym typeface="Google Sans"/>
              </a:rPr>
              <a:t>Shangguan</a:t>
            </a:r>
            <a:r>
              <a:rPr lang="en" sz="1400" baseline="30000" dirty="0" err="1">
                <a:solidFill>
                  <a:schemeClr val="bg2">
                    <a:lumMod val="50000"/>
                  </a:schemeClr>
                </a:solidFill>
                <a:latin typeface="Google Sans"/>
                <a:ea typeface="Google Sans"/>
                <a:cs typeface="Google Sans"/>
                <a:sym typeface="Google Sans"/>
              </a:rPr>
              <a:t>ᗄ</a:t>
            </a:r>
            <a:r>
              <a:rPr lang="en" sz="1400" dirty="0">
                <a:solidFill>
                  <a:schemeClr val="bg2">
                    <a:lumMod val="50000"/>
                  </a:schemeClr>
                </a:solidFill>
                <a:latin typeface="Google Sans"/>
                <a:ea typeface="Google Sans"/>
                <a:cs typeface="Google Sans"/>
                <a:sym typeface="Google Sans"/>
              </a:rPr>
              <a:t>, and </a:t>
            </a:r>
            <a:r>
              <a:rPr lang="en" sz="1400" dirty="0" err="1">
                <a:solidFill>
                  <a:schemeClr val="bg2">
                    <a:lumMod val="50000"/>
                  </a:schemeClr>
                </a:solidFill>
                <a:latin typeface="Google Sans"/>
                <a:ea typeface="Google Sans"/>
                <a:cs typeface="Google Sans"/>
                <a:sym typeface="Google Sans"/>
              </a:rPr>
              <a:t>Trausti</a:t>
            </a:r>
            <a:r>
              <a:rPr lang="en" sz="1400" dirty="0">
                <a:solidFill>
                  <a:schemeClr val="bg2">
                    <a:lumMod val="50000"/>
                  </a:schemeClr>
                </a:solidFill>
                <a:latin typeface="Google Sans"/>
                <a:ea typeface="Google Sans"/>
                <a:cs typeface="Google Sans"/>
                <a:sym typeface="Google Sans"/>
              </a:rPr>
              <a:t> </a:t>
            </a:r>
            <a:r>
              <a:rPr lang="en" sz="1400" dirty="0" err="1">
                <a:solidFill>
                  <a:schemeClr val="bg2">
                    <a:lumMod val="50000"/>
                  </a:schemeClr>
                </a:solidFill>
                <a:latin typeface="Google Sans"/>
                <a:ea typeface="Google Sans"/>
                <a:cs typeface="Google Sans"/>
                <a:sym typeface="Google Sans"/>
              </a:rPr>
              <a:t>Thormundsson</a:t>
            </a:r>
            <a:r>
              <a:rPr lang="en" sz="1400" dirty="0">
                <a:solidFill>
                  <a:schemeClr val="bg2">
                    <a:lumMod val="50000"/>
                  </a:schemeClr>
                </a:solidFill>
                <a:latin typeface="Google Sans"/>
                <a:ea typeface="Google Sans"/>
                <a:cs typeface="Google Sans"/>
                <a:sym typeface="Google Sans"/>
              </a:rPr>
              <a:t>*</a:t>
            </a:r>
            <a:endParaRPr sz="1400" dirty="0">
              <a:solidFill>
                <a:schemeClr val="bg2">
                  <a:lumMod val="50000"/>
                </a:schemeClr>
              </a:solidFill>
              <a:latin typeface="Google Sans"/>
              <a:ea typeface="Google Sans"/>
              <a:cs typeface="Google Sans"/>
              <a:sym typeface="Google Sans"/>
            </a:endParaRPr>
          </a:p>
        </p:txBody>
      </p:sp>
      <p:sp>
        <p:nvSpPr>
          <p:cNvPr id="91" name="Google Shape;91;p14"/>
          <p:cNvSpPr txBox="1">
            <a:spLocks noGrp="1"/>
          </p:cNvSpPr>
          <p:nvPr>
            <p:ph type="subTitle" idx="1"/>
          </p:nvPr>
        </p:nvSpPr>
        <p:spPr>
          <a:xfrm>
            <a:off x="250345" y="31716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400" dirty="0">
                <a:solidFill>
                  <a:schemeClr val="bg2">
                    <a:lumMod val="50000"/>
                  </a:schemeClr>
                </a:solidFill>
                <a:latin typeface="Google Sans"/>
                <a:ea typeface="Google Sans"/>
                <a:cs typeface="Google Sans"/>
                <a:sym typeface="Google Sans"/>
              </a:rPr>
              <a:t>*Google, </a:t>
            </a:r>
            <a:r>
              <a:rPr lang="en" sz="1400" baseline="30000" dirty="0" err="1">
                <a:solidFill>
                  <a:schemeClr val="bg2">
                    <a:lumMod val="50000"/>
                  </a:schemeClr>
                </a:solidFill>
                <a:latin typeface="Google Sans"/>
                <a:ea typeface="Google Sans"/>
                <a:cs typeface="Google Sans"/>
                <a:sym typeface="Google Sans"/>
              </a:rPr>
              <a:t>ᗜ</a:t>
            </a:r>
            <a:r>
              <a:rPr lang="zh-CN" altLang="en-US" sz="1400" baseline="30000" dirty="0">
                <a:solidFill>
                  <a:schemeClr val="bg2">
                    <a:lumMod val="50000"/>
                  </a:schemeClr>
                </a:solidFill>
                <a:latin typeface="Google Sans"/>
                <a:ea typeface="Google Sans"/>
                <a:cs typeface="Google Sans"/>
                <a:sym typeface="Google Sans"/>
              </a:rPr>
              <a:t> </a:t>
            </a:r>
            <a:r>
              <a:rPr lang="en" sz="1400" dirty="0">
                <a:solidFill>
                  <a:schemeClr val="bg2">
                    <a:lumMod val="50000"/>
                  </a:schemeClr>
                </a:solidFill>
                <a:latin typeface="Google Sans"/>
                <a:ea typeface="Google Sans"/>
                <a:cs typeface="Google Sans"/>
                <a:sym typeface="Google Sans"/>
              </a:rPr>
              <a:t>Rutgers University, </a:t>
            </a:r>
            <a:r>
              <a:rPr lang="en" sz="1400" baseline="30000" dirty="0" err="1">
                <a:solidFill>
                  <a:schemeClr val="bg2">
                    <a:lumMod val="50000"/>
                  </a:schemeClr>
                </a:solidFill>
                <a:latin typeface="Google Sans"/>
                <a:ea typeface="Google Sans"/>
                <a:cs typeface="Google Sans"/>
                <a:sym typeface="Google Sans"/>
              </a:rPr>
              <a:t>ᗄ</a:t>
            </a:r>
            <a:r>
              <a:rPr lang="zh-CN" altLang="en-US" sz="1400" baseline="30000" dirty="0">
                <a:solidFill>
                  <a:schemeClr val="bg2">
                    <a:lumMod val="50000"/>
                  </a:schemeClr>
                </a:solidFill>
                <a:latin typeface="Google Sans"/>
                <a:ea typeface="Google Sans"/>
                <a:cs typeface="Google Sans"/>
                <a:sym typeface="Google Sans"/>
              </a:rPr>
              <a:t> </a:t>
            </a:r>
            <a:r>
              <a:rPr lang="en" sz="1400" dirty="0">
                <a:solidFill>
                  <a:schemeClr val="bg2">
                    <a:lumMod val="50000"/>
                  </a:schemeClr>
                </a:solidFill>
                <a:latin typeface="Google Sans"/>
                <a:ea typeface="Google Sans"/>
                <a:cs typeface="Google Sans"/>
                <a:sym typeface="Google Sans"/>
              </a:rPr>
              <a:t>University of Pittsburgh</a:t>
            </a:r>
            <a:endParaRPr sz="1400" dirty="0">
              <a:solidFill>
                <a:schemeClr val="bg2">
                  <a:lumMod val="50000"/>
                </a:schemeClr>
              </a:solidFill>
              <a:latin typeface="Google Sans"/>
              <a:ea typeface="Google Sans"/>
              <a:cs typeface="Google Sans"/>
              <a:sym typeface="Google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An</a:t>
            </a:r>
            <a:r>
              <a:rPr lang="zh-CN" altLang="en-US" dirty="0">
                <a:solidFill>
                  <a:schemeClr val="bg2">
                    <a:lumMod val="50000"/>
                  </a:schemeClr>
                </a:solidFill>
              </a:rPr>
              <a:t> </a:t>
            </a:r>
            <a:r>
              <a:rPr lang="en-US" altLang="zh-CN" dirty="0">
                <a:solidFill>
                  <a:schemeClr val="bg2">
                    <a:lumMod val="50000"/>
                  </a:schemeClr>
                </a:solidFill>
              </a:rPr>
              <a:t>Overview</a:t>
            </a:r>
            <a:r>
              <a:rPr lang="zh-CN" altLang="en-US" dirty="0">
                <a:solidFill>
                  <a:schemeClr val="bg2">
                    <a:lumMod val="50000"/>
                  </a:schemeClr>
                </a:solidFill>
              </a:rPr>
              <a:t> </a:t>
            </a:r>
            <a:r>
              <a:rPr lang="en-US" altLang="zh-CN" dirty="0">
                <a:solidFill>
                  <a:schemeClr val="bg2">
                    <a:lumMod val="50000"/>
                  </a:schemeClr>
                </a:solidFill>
              </a:rPr>
              <a:t>of</a:t>
            </a:r>
            <a:r>
              <a:rPr lang="zh-CN" altLang="en-US" dirty="0">
                <a:solidFill>
                  <a:schemeClr val="bg2">
                    <a:lumMod val="50000"/>
                  </a:schemeClr>
                </a:solidFill>
              </a:rPr>
              <a:t> </a:t>
            </a:r>
            <a:r>
              <a:rPr lang="en-US" altLang="zh-CN" dirty="0">
                <a:solidFill>
                  <a:schemeClr val="bg2">
                    <a:lumMod val="50000"/>
                  </a:schemeClr>
                </a:solidFill>
              </a:rPr>
              <a:t>Existing</a:t>
            </a:r>
            <a:r>
              <a:rPr lang="zh-CN" altLang="en-US" dirty="0">
                <a:solidFill>
                  <a:schemeClr val="bg2">
                    <a:lumMod val="50000"/>
                  </a:schemeClr>
                </a:solidFill>
              </a:rPr>
              <a:t> </a:t>
            </a:r>
            <a:r>
              <a:rPr lang="en-US" altLang="zh-CN" dirty="0">
                <a:solidFill>
                  <a:schemeClr val="bg2">
                    <a:lumMod val="50000"/>
                  </a:schemeClr>
                </a:solidFill>
              </a:rPr>
              <a:t>Hearable</a:t>
            </a:r>
            <a:r>
              <a:rPr lang="zh-CN" altLang="en-US" dirty="0">
                <a:solidFill>
                  <a:schemeClr val="bg2">
                    <a:lumMod val="50000"/>
                  </a:schemeClr>
                </a:solidFill>
              </a:rPr>
              <a:t> </a:t>
            </a:r>
            <a:r>
              <a:rPr lang="en-US" altLang="zh-CN" dirty="0">
                <a:solidFill>
                  <a:schemeClr val="bg2">
                    <a:lumMod val="50000"/>
                  </a:schemeClr>
                </a:solidFill>
              </a:rPr>
              <a:t>Health</a:t>
            </a:r>
            <a:r>
              <a:rPr lang="zh-CN" altLang="en-US" dirty="0">
                <a:solidFill>
                  <a:schemeClr val="bg2">
                    <a:lumMod val="50000"/>
                  </a:schemeClr>
                </a:solidFill>
              </a:rPr>
              <a:t> </a:t>
            </a:r>
            <a:r>
              <a:rPr lang="en-US" altLang="zh-CN" dirty="0">
                <a:solidFill>
                  <a:schemeClr val="bg2">
                    <a:lumMod val="50000"/>
                  </a:schemeClr>
                </a:solidFill>
              </a:rPr>
              <a:t>Solutions</a:t>
            </a:r>
            <a:endParaRPr dirty="0">
              <a:solidFill>
                <a:schemeClr val="bg2">
                  <a:lumMod val="50000"/>
                </a:schemeClr>
              </a:solidFill>
            </a:endParaRPr>
          </a:p>
        </p:txBody>
      </p:sp>
      <p:sp>
        <p:nvSpPr>
          <p:cNvPr id="3" name="Text Placeholder 2">
            <a:extLst>
              <a:ext uri="{FF2B5EF4-FFF2-40B4-BE49-F238E27FC236}">
                <a16:creationId xmlns:a16="http://schemas.microsoft.com/office/drawing/2014/main" id="{C68BB598-A0AE-F340-937B-8E31B842FA7A}"/>
              </a:ext>
            </a:extLst>
          </p:cNvPr>
          <p:cNvSpPr>
            <a:spLocks noGrp="1"/>
          </p:cNvSpPr>
          <p:nvPr>
            <p:ph type="body" idx="1"/>
          </p:nvPr>
        </p:nvSpPr>
        <p:spPr/>
        <p:txBody>
          <a:bodyPr/>
          <a:lstStyle/>
          <a:p>
            <a:r>
              <a:rPr lang="en-US" altLang="zh-CN" b="1" dirty="0">
                <a:solidFill>
                  <a:schemeClr val="bg2">
                    <a:lumMod val="50000"/>
                  </a:schemeClr>
                </a:solidFill>
              </a:rPr>
              <a:t>Passive</a:t>
            </a:r>
            <a:r>
              <a:rPr lang="zh-CN" altLang="en-US" b="1" dirty="0">
                <a:solidFill>
                  <a:schemeClr val="bg2">
                    <a:lumMod val="50000"/>
                  </a:schemeClr>
                </a:solidFill>
              </a:rPr>
              <a:t> </a:t>
            </a:r>
            <a:r>
              <a:rPr lang="en-US" altLang="zh-CN" b="1" dirty="0">
                <a:solidFill>
                  <a:schemeClr val="bg2">
                    <a:lumMod val="50000"/>
                  </a:schemeClr>
                </a:solidFill>
              </a:rPr>
              <a:t>sensing</a:t>
            </a:r>
            <a:r>
              <a:rPr lang="zh-CN" altLang="en-US" b="1" dirty="0">
                <a:solidFill>
                  <a:schemeClr val="bg2">
                    <a:lumMod val="50000"/>
                  </a:schemeClr>
                </a:solidFill>
              </a:rPr>
              <a:t> </a:t>
            </a:r>
            <a:r>
              <a:rPr lang="en-US" altLang="zh-CN" b="1" dirty="0">
                <a:solidFill>
                  <a:schemeClr val="bg2">
                    <a:lumMod val="50000"/>
                  </a:schemeClr>
                </a:solidFill>
              </a:rPr>
              <a:t>using</a:t>
            </a:r>
            <a:r>
              <a:rPr lang="zh-CN" altLang="en-US" b="1" dirty="0">
                <a:solidFill>
                  <a:schemeClr val="bg2">
                    <a:lumMod val="50000"/>
                  </a:schemeClr>
                </a:solidFill>
              </a:rPr>
              <a:t> </a:t>
            </a:r>
            <a:r>
              <a:rPr lang="en-US" altLang="zh-CN" b="1" dirty="0">
                <a:solidFill>
                  <a:schemeClr val="bg2">
                    <a:lumMod val="50000"/>
                  </a:schemeClr>
                </a:solidFill>
              </a:rPr>
              <a:t>in-ear</a:t>
            </a:r>
            <a:r>
              <a:rPr lang="zh-CN" altLang="en-US" b="1" dirty="0">
                <a:solidFill>
                  <a:schemeClr val="bg2">
                    <a:lumMod val="50000"/>
                  </a:schemeClr>
                </a:solidFill>
              </a:rPr>
              <a:t> </a:t>
            </a:r>
            <a:r>
              <a:rPr lang="en-US" altLang="zh-CN" b="1" dirty="0">
                <a:solidFill>
                  <a:schemeClr val="bg2">
                    <a:lumMod val="50000"/>
                  </a:schemeClr>
                </a:solidFill>
              </a:rPr>
              <a:t>microphone</a:t>
            </a:r>
          </a:p>
          <a:p>
            <a:pPr lvl="1"/>
            <a:r>
              <a:rPr lang="en-US" altLang="zh-CN" b="1" dirty="0">
                <a:solidFill>
                  <a:schemeClr val="bg2">
                    <a:lumMod val="50000"/>
                  </a:schemeClr>
                </a:solidFill>
              </a:rPr>
              <a:t>May</a:t>
            </a:r>
            <a:r>
              <a:rPr lang="zh-CN" altLang="en-US" b="1" dirty="0">
                <a:solidFill>
                  <a:schemeClr val="bg2">
                    <a:lumMod val="50000"/>
                  </a:schemeClr>
                </a:solidFill>
              </a:rPr>
              <a:t> </a:t>
            </a:r>
            <a:r>
              <a:rPr lang="en-US" altLang="zh-CN" b="1" dirty="0">
                <a:solidFill>
                  <a:schemeClr val="bg2">
                    <a:lumMod val="50000"/>
                  </a:schemeClr>
                </a:solidFill>
              </a:rPr>
              <a:t>not</a:t>
            </a:r>
            <a:r>
              <a:rPr lang="zh-CN" altLang="en-US" b="1" dirty="0">
                <a:solidFill>
                  <a:schemeClr val="bg2">
                    <a:lumMod val="50000"/>
                  </a:schemeClr>
                </a:solidFill>
              </a:rPr>
              <a:t> </a:t>
            </a:r>
            <a:r>
              <a:rPr lang="en-US" altLang="zh-CN" b="1" dirty="0">
                <a:solidFill>
                  <a:schemeClr val="bg2">
                    <a:lumMod val="50000"/>
                  </a:schemeClr>
                </a:solidFill>
              </a:rPr>
              <a:t>be</a:t>
            </a:r>
            <a:r>
              <a:rPr lang="zh-CN" altLang="en-US" b="1" dirty="0">
                <a:solidFill>
                  <a:schemeClr val="bg2">
                    <a:lumMod val="50000"/>
                  </a:schemeClr>
                </a:solidFill>
              </a:rPr>
              <a:t> </a:t>
            </a:r>
            <a:r>
              <a:rPr lang="en-US" altLang="zh-CN" b="1" dirty="0">
                <a:solidFill>
                  <a:schemeClr val="bg2">
                    <a:lumMod val="50000"/>
                  </a:schemeClr>
                </a:solidFill>
              </a:rPr>
              <a:t>a</a:t>
            </a:r>
            <a:r>
              <a:rPr lang="zh-CN" altLang="en-US" b="1" dirty="0">
                <a:solidFill>
                  <a:schemeClr val="bg2">
                    <a:lumMod val="50000"/>
                  </a:schemeClr>
                </a:solidFill>
              </a:rPr>
              <a:t> </a:t>
            </a:r>
            <a:r>
              <a:rPr lang="en-US" altLang="zh-CN" b="1" dirty="0">
                <a:solidFill>
                  <a:schemeClr val="bg2">
                    <a:lumMod val="50000"/>
                  </a:schemeClr>
                </a:solidFill>
              </a:rPr>
              <a:t>good</a:t>
            </a:r>
            <a:r>
              <a:rPr lang="zh-CN" altLang="en-US" b="1" dirty="0">
                <a:solidFill>
                  <a:schemeClr val="bg2">
                    <a:lumMod val="50000"/>
                  </a:schemeClr>
                </a:solidFill>
              </a:rPr>
              <a:t> </a:t>
            </a:r>
            <a:r>
              <a:rPr lang="en-US" altLang="zh-CN" b="1" dirty="0">
                <a:solidFill>
                  <a:schemeClr val="bg2">
                    <a:lumMod val="50000"/>
                  </a:schemeClr>
                </a:solidFill>
              </a:rPr>
              <a:t>solution</a:t>
            </a:r>
            <a:r>
              <a:rPr lang="zh-CN" altLang="en-US" b="1" dirty="0">
                <a:solidFill>
                  <a:schemeClr val="bg2">
                    <a:lumMod val="50000"/>
                  </a:schemeClr>
                </a:solidFill>
              </a:rPr>
              <a:t> </a:t>
            </a:r>
            <a:r>
              <a:rPr lang="en-US" altLang="zh-CN" b="1" dirty="0">
                <a:solidFill>
                  <a:schemeClr val="bg2">
                    <a:lumMod val="50000"/>
                  </a:schemeClr>
                </a:solidFill>
              </a:rPr>
              <a:t>to</a:t>
            </a:r>
            <a:r>
              <a:rPr lang="zh-CN" altLang="en-US" b="1" dirty="0">
                <a:solidFill>
                  <a:schemeClr val="bg2">
                    <a:lumMod val="50000"/>
                  </a:schemeClr>
                </a:solidFill>
              </a:rPr>
              <a:t> </a:t>
            </a:r>
            <a:r>
              <a:rPr lang="en-US" altLang="zh-CN" b="1" dirty="0">
                <a:solidFill>
                  <a:schemeClr val="bg2">
                    <a:lumMod val="50000"/>
                  </a:schemeClr>
                </a:solidFill>
              </a:rPr>
              <a:t>ANC</a:t>
            </a:r>
            <a:r>
              <a:rPr lang="zh-CN" altLang="en-US" b="1" dirty="0">
                <a:solidFill>
                  <a:schemeClr val="bg2">
                    <a:lumMod val="50000"/>
                  </a:schemeClr>
                </a:solidFill>
              </a:rPr>
              <a:t> </a:t>
            </a:r>
            <a:r>
              <a:rPr lang="en-US" altLang="zh-CN" b="1" dirty="0">
                <a:solidFill>
                  <a:schemeClr val="bg2">
                    <a:lumMod val="50000"/>
                  </a:schemeClr>
                </a:solidFill>
              </a:rPr>
              <a:t>earbuds:</a:t>
            </a:r>
          </a:p>
          <a:p>
            <a:pPr lvl="2"/>
            <a:r>
              <a:rPr lang="en-US" altLang="zh-CN" u="sng" dirty="0">
                <a:solidFill>
                  <a:schemeClr val="bg2">
                    <a:lumMod val="50000"/>
                  </a:schemeClr>
                </a:solidFill>
              </a:rPr>
              <a:t>Sensitive</a:t>
            </a:r>
            <a:r>
              <a:rPr lang="zh-CN" altLang="en-US" u="sng" dirty="0">
                <a:solidFill>
                  <a:schemeClr val="bg2">
                    <a:lumMod val="50000"/>
                  </a:schemeClr>
                </a:solidFill>
              </a:rPr>
              <a:t> </a:t>
            </a:r>
            <a:r>
              <a:rPr lang="en-US" altLang="zh-CN" u="sng" dirty="0">
                <a:solidFill>
                  <a:schemeClr val="bg2">
                    <a:lumMod val="50000"/>
                  </a:schemeClr>
                </a:solidFill>
              </a:rPr>
              <a:t>to</a:t>
            </a:r>
            <a:r>
              <a:rPr lang="zh-CN" altLang="en-US" u="sng" dirty="0">
                <a:solidFill>
                  <a:schemeClr val="bg2">
                    <a:lumMod val="50000"/>
                  </a:schemeClr>
                </a:solidFill>
              </a:rPr>
              <a:t> </a:t>
            </a:r>
            <a:r>
              <a:rPr lang="en-US" altLang="zh-CN" u="sng" dirty="0">
                <a:solidFill>
                  <a:schemeClr val="bg2">
                    <a:lumMod val="50000"/>
                  </a:schemeClr>
                </a:solidFill>
              </a:rPr>
              <a:t>earbud</a:t>
            </a:r>
            <a:r>
              <a:rPr lang="zh-CN" altLang="en-US" u="sng" dirty="0">
                <a:solidFill>
                  <a:schemeClr val="bg2">
                    <a:lumMod val="50000"/>
                  </a:schemeClr>
                </a:solidFill>
              </a:rPr>
              <a:t> </a:t>
            </a:r>
            <a:r>
              <a:rPr lang="en-US" altLang="zh-CN" u="sng" dirty="0">
                <a:solidFill>
                  <a:schemeClr val="bg2">
                    <a:lumMod val="50000"/>
                  </a:schemeClr>
                </a:solidFill>
              </a:rPr>
              <a:t>sealing</a:t>
            </a:r>
            <a:r>
              <a:rPr lang="zh-CN" altLang="en-US" u="sng" dirty="0">
                <a:solidFill>
                  <a:schemeClr val="bg2">
                    <a:lumMod val="50000"/>
                  </a:schemeClr>
                </a:solidFill>
              </a:rPr>
              <a:t> </a:t>
            </a:r>
            <a:r>
              <a:rPr lang="en-US" altLang="zh-CN" u="sng" dirty="0">
                <a:solidFill>
                  <a:schemeClr val="bg2">
                    <a:lumMod val="50000"/>
                  </a:schemeClr>
                </a:solidFill>
              </a:rPr>
              <a:t>conditions;</a:t>
            </a:r>
            <a:r>
              <a:rPr lang="zh-CN" altLang="en-US" u="sng" dirty="0">
                <a:solidFill>
                  <a:schemeClr val="bg2">
                    <a:lumMod val="50000"/>
                  </a:schemeClr>
                </a:solidFill>
              </a:rPr>
              <a:t> </a:t>
            </a:r>
            <a:endParaRPr lang="en-US" altLang="zh-CN" u="sng" dirty="0">
              <a:solidFill>
                <a:schemeClr val="bg2">
                  <a:lumMod val="50000"/>
                </a:schemeClr>
              </a:solidFill>
            </a:endParaRPr>
          </a:p>
          <a:p>
            <a:pPr lvl="2"/>
            <a:r>
              <a:rPr lang="en-US" altLang="zh-CN" u="sng" dirty="0">
                <a:solidFill>
                  <a:schemeClr val="bg2">
                    <a:lumMod val="50000"/>
                  </a:schemeClr>
                </a:solidFill>
              </a:rPr>
              <a:t>The</a:t>
            </a:r>
            <a:r>
              <a:rPr lang="zh-CN" altLang="en-US" u="sng" dirty="0">
                <a:solidFill>
                  <a:schemeClr val="bg2">
                    <a:lumMod val="50000"/>
                  </a:schemeClr>
                </a:solidFill>
              </a:rPr>
              <a:t> </a:t>
            </a:r>
            <a:r>
              <a:rPr lang="en-US" altLang="zh-CN" u="sng" dirty="0">
                <a:solidFill>
                  <a:schemeClr val="bg2">
                    <a:lumMod val="50000"/>
                  </a:schemeClr>
                </a:solidFill>
              </a:rPr>
              <a:t>high-pass</a:t>
            </a:r>
            <a:r>
              <a:rPr lang="zh-CN" altLang="en-US" u="sng" dirty="0">
                <a:solidFill>
                  <a:schemeClr val="bg2">
                    <a:lumMod val="50000"/>
                  </a:schemeClr>
                </a:solidFill>
              </a:rPr>
              <a:t> </a:t>
            </a:r>
            <a:r>
              <a:rPr lang="en-US" altLang="zh-CN" u="sng" dirty="0">
                <a:solidFill>
                  <a:schemeClr val="bg2">
                    <a:lumMod val="50000"/>
                  </a:schemeClr>
                </a:solidFill>
              </a:rPr>
              <a:t>filter</a:t>
            </a:r>
            <a:r>
              <a:rPr lang="zh-CN" altLang="en-US" u="sng" dirty="0">
                <a:solidFill>
                  <a:schemeClr val="bg2">
                    <a:lumMod val="50000"/>
                  </a:schemeClr>
                </a:solidFill>
              </a:rPr>
              <a:t> </a:t>
            </a:r>
            <a:r>
              <a:rPr lang="en-US" altLang="zh-CN" u="sng" dirty="0">
                <a:solidFill>
                  <a:schemeClr val="bg2">
                    <a:lumMod val="50000"/>
                  </a:schemeClr>
                </a:solidFill>
              </a:rPr>
              <a:t>bult</a:t>
            </a:r>
            <a:r>
              <a:rPr lang="zh-CN" altLang="en-US" u="sng" dirty="0">
                <a:solidFill>
                  <a:schemeClr val="bg2">
                    <a:lumMod val="50000"/>
                  </a:schemeClr>
                </a:solidFill>
              </a:rPr>
              <a:t> </a:t>
            </a:r>
            <a:r>
              <a:rPr lang="en-US" altLang="zh-CN" u="sng" dirty="0">
                <a:solidFill>
                  <a:schemeClr val="bg2">
                    <a:lumMod val="50000"/>
                  </a:schemeClr>
                </a:solidFill>
              </a:rPr>
              <a:t>in</a:t>
            </a:r>
            <a:r>
              <a:rPr lang="zh-CN" altLang="en-US" u="sng" dirty="0">
                <a:solidFill>
                  <a:schemeClr val="bg2">
                    <a:lumMod val="50000"/>
                  </a:schemeClr>
                </a:solidFill>
              </a:rPr>
              <a:t> </a:t>
            </a:r>
            <a:r>
              <a:rPr lang="en-US" altLang="zh-CN" u="sng" dirty="0">
                <a:solidFill>
                  <a:schemeClr val="bg2">
                    <a:lumMod val="50000"/>
                  </a:schemeClr>
                </a:solidFill>
              </a:rPr>
              <a:t>the</a:t>
            </a:r>
            <a:r>
              <a:rPr lang="zh-CN" altLang="en-US" u="sng" dirty="0">
                <a:solidFill>
                  <a:schemeClr val="bg2">
                    <a:lumMod val="50000"/>
                  </a:schemeClr>
                </a:solidFill>
              </a:rPr>
              <a:t> </a:t>
            </a:r>
            <a:r>
              <a:rPr lang="en-US" altLang="zh-CN" u="sng" dirty="0">
                <a:solidFill>
                  <a:schemeClr val="bg2">
                    <a:lumMod val="50000"/>
                  </a:schemeClr>
                </a:solidFill>
              </a:rPr>
              <a:t>earbud’s</a:t>
            </a:r>
            <a:r>
              <a:rPr lang="zh-CN" altLang="en-US" u="sng" dirty="0">
                <a:solidFill>
                  <a:schemeClr val="bg2">
                    <a:lumMod val="50000"/>
                  </a:schemeClr>
                </a:solidFill>
              </a:rPr>
              <a:t> </a:t>
            </a:r>
            <a:r>
              <a:rPr lang="en-US" altLang="zh-CN" u="sng" dirty="0">
                <a:solidFill>
                  <a:schemeClr val="bg2">
                    <a:lumMod val="50000"/>
                  </a:schemeClr>
                </a:solidFill>
              </a:rPr>
              <a:t>analog</a:t>
            </a:r>
            <a:r>
              <a:rPr lang="zh-CN" altLang="en-US" u="sng" dirty="0">
                <a:solidFill>
                  <a:schemeClr val="bg2">
                    <a:lumMod val="50000"/>
                  </a:schemeClr>
                </a:solidFill>
              </a:rPr>
              <a:t> </a:t>
            </a:r>
            <a:r>
              <a:rPr lang="en-US" altLang="zh-CN" u="sng" dirty="0">
                <a:solidFill>
                  <a:schemeClr val="bg2">
                    <a:lumMod val="50000"/>
                  </a:schemeClr>
                </a:solidFill>
              </a:rPr>
              <a:t>front-end</a:t>
            </a:r>
            <a:r>
              <a:rPr lang="zh-CN" altLang="en-US" u="sng" dirty="0">
                <a:solidFill>
                  <a:schemeClr val="bg2">
                    <a:lumMod val="50000"/>
                  </a:schemeClr>
                </a:solidFill>
              </a:rPr>
              <a:t> </a:t>
            </a:r>
            <a:r>
              <a:rPr lang="en-US" altLang="zh-CN" u="sng" dirty="0">
                <a:solidFill>
                  <a:schemeClr val="bg2">
                    <a:lumMod val="50000"/>
                  </a:schemeClr>
                </a:solidFill>
              </a:rPr>
              <a:t>would</a:t>
            </a:r>
            <a:r>
              <a:rPr lang="zh-CN" altLang="en-US" u="sng" dirty="0">
                <a:solidFill>
                  <a:schemeClr val="bg2">
                    <a:lumMod val="50000"/>
                  </a:schemeClr>
                </a:solidFill>
              </a:rPr>
              <a:t> </a:t>
            </a:r>
            <a:r>
              <a:rPr lang="en-US" altLang="zh-CN" u="sng" dirty="0">
                <a:solidFill>
                  <a:schemeClr val="bg2">
                    <a:lumMod val="50000"/>
                  </a:schemeClr>
                </a:solidFill>
              </a:rPr>
              <a:t>filter</a:t>
            </a:r>
            <a:r>
              <a:rPr lang="zh-CN" altLang="en-US" u="sng" dirty="0">
                <a:solidFill>
                  <a:schemeClr val="bg2">
                    <a:lumMod val="50000"/>
                  </a:schemeClr>
                </a:solidFill>
              </a:rPr>
              <a:t> </a:t>
            </a:r>
            <a:r>
              <a:rPr lang="en-US" altLang="zh-CN" u="sng" dirty="0">
                <a:solidFill>
                  <a:schemeClr val="bg2">
                    <a:lumMod val="50000"/>
                  </a:schemeClr>
                </a:solidFill>
              </a:rPr>
              <a:t>out</a:t>
            </a:r>
            <a:r>
              <a:rPr lang="zh-CN" altLang="en-US" u="sng" dirty="0">
                <a:solidFill>
                  <a:schemeClr val="bg2">
                    <a:lumMod val="50000"/>
                  </a:schemeClr>
                </a:solidFill>
              </a:rPr>
              <a:t> </a:t>
            </a:r>
            <a:r>
              <a:rPr lang="en-US" altLang="zh-CN" u="sng" dirty="0">
                <a:solidFill>
                  <a:schemeClr val="bg2">
                    <a:lumMod val="50000"/>
                  </a:schemeClr>
                </a:solidFill>
              </a:rPr>
              <a:t>low-frequency</a:t>
            </a:r>
          </a:p>
          <a:p>
            <a:pPr lvl="2"/>
            <a:r>
              <a:rPr lang="en-US" altLang="zh-CN" u="sng" dirty="0">
                <a:solidFill>
                  <a:schemeClr val="bg2">
                    <a:lumMod val="50000"/>
                  </a:schemeClr>
                </a:solidFill>
              </a:rPr>
              <a:t>Suffer</a:t>
            </a:r>
            <a:r>
              <a:rPr lang="zh-CN" altLang="en-US" u="sng" dirty="0">
                <a:solidFill>
                  <a:schemeClr val="bg2">
                    <a:lumMod val="50000"/>
                  </a:schemeClr>
                </a:solidFill>
              </a:rPr>
              <a:t> </a:t>
            </a:r>
            <a:r>
              <a:rPr lang="en-US" altLang="zh-CN" u="sng" dirty="0">
                <a:solidFill>
                  <a:schemeClr val="bg2">
                    <a:lumMod val="50000"/>
                  </a:schemeClr>
                </a:solidFill>
              </a:rPr>
              <a:t>from</a:t>
            </a:r>
            <a:r>
              <a:rPr lang="zh-CN" altLang="en-US" u="sng" dirty="0">
                <a:solidFill>
                  <a:schemeClr val="bg2">
                    <a:lumMod val="50000"/>
                  </a:schemeClr>
                </a:solidFill>
              </a:rPr>
              <a:t> </a:t>
            </a:r>
            <a:r>
              <a:rPr lang="en-US" altLang="zh-CN" u="sng" dirty="0">
                <a:solidFill>
                  <a:schemeClr val="bg2">
                    <a:lumMod val="50000"/>
                  </a:schemeClr>
                </a:solidFill>
              </a:rPr>
              <a:t>music</a:t>
            </a:r>
            <a:r>
              <a:rPr lang="zh-CN" altLang="en-US" u="sng" dirty="0">
                <a:solidFill>
                  <a:schemeClr val="bg2">
                    <a:lumMod val="50000"/>
                  </a:schemeClr>
                </a:solidFill>
              </a:rPr>
              <a:t> </a:t>
            </a:r>
            <a:r>
              <a:rPr lang="en-US" altLang="zh-CN" u="sng" dirty="0">
                <a:solidFill>
                  <a:schemeClr val="bg2">
                    <a:lumMod val="50000"/>
                  </a:schemeClr>
                </a:solidFill>
              </a:rPr>
              <a:t>interference,</a:t>
            </a:r>
            <a:r>
              <a:rPr lang="zh-CN" altLang="en-US" u="sng" dirty="0">
                <a:solidFill>
                  <a:schemeClr val="bg2">
                    <a:lumMod val="50000"/>
                  </a:schemeClr>
                </a:solidFill>
              </a:rPr>
              <a:t> </a:t>
            </a:r>
            <a:r>
              <a:rPr lang="en-US" altLang="zh-CN" u="sng" dirty="0">
                <a:solidFill>
                  <a:schemeClr val="bg2">
                    <a:lumMod val="50000"/>
                  </a:schemeClr>
                </a:solidFill>
              </a:rPr>
              <a:t>due</a:t>
            </a:r>
            <a:r>
              <a:rPr lang="zh-CN" altLang="en-US" u="sng" dirty="0">
                <a:solidFill>
                  <a:schemeClr val="bg2">
                    <a:lumMod val="50000"/>
                  </a:schemeClr>
                </a:solidFill>
              </a:rPr>
              <a:t> </a:t>
            </a:r>
            <a:r>
              <a:rPr lang="en-US" altLang="zh-CN" u="sng" dirty="0">
                <a:solidFill>
                  <a:schemeClr val="bg2">
                    <a:lumMod val="50000"/>
                  </a:schemeClr>
                </a:solidFill>
              </a:rPr>
              <a:t>to</a:t>
            </a:r>
            <a:r>
              <a:rPr lang="zh-CN" altLang="en-US" u="sng" dirty="0">
                <a:solidFill>
                  <a:schemeClr val="bg2">
                    <a:lumMod val="50000"/>
                  </a:schemeClr>
                </a:solidFill>
              </a:rPr>
              <a:t> </a:t>
            </a:r>
            <a:r>
              <a:rPr lang="en-US" altLang="zh-CN" u="sng" dirty="0">
                <a:solidFill>
                  <a:schemeClr val="bg2">
                    <a:lumMod val="50000"/>
                  </a:schemeClr>
                </a:solidFill>
              </a:rPr>
              <a:t>music</a:t>
            </a:r>
            <a:r>
              <a:rPr lang="zh-CN" altLang="en-US" u="sng" dirty="0">
                <a:solidFill>
                  <a:schemeClr val="bg2">
                    <a:lumMod val="50000"/>
                  </a:schemeClr>
                </a:solidFill>
              </a:rPr>
              <a:t> </a:t>
            </a:r>
            <a:r>
              <a:rPr lang="en-US" altLang="zh-CN" u="sng" dirty="0">
                <a:solidFill>
                  <a:schemeClr val="bg2">
                    <a:lumMod val="50000"/>
                  </a:schemeClr>
                </a:solidFill>
              </a:rPr>
              <a:t>harmonics</a:t>
            </a:r>
          </a:p>
        </p:txBody>
      </p:sp>
      <p:sp>
        <p:nvSpPr>
          <p:cNvPr id="13" name="Rectangle 12">
            <a:extLst>
              <a:ext uri="{FF2B5EF4-FFF2-40B4-BE49-F238E27FC236}">
                <a16:creationId xmlns:a16="http://schemas.microsoft.com/office/drawing/2014/main" id="{D4FA18BD-57AF-5049-A683-DBE67C3C35DC}"/>
              </a:ext>
            </a:extLst>
          </p:cNvPr>
          <p:cNvSpPr/>
          <p:nvPr/>
        </p:nvSpPr>
        <p:spPr>
          <a:xfrm>
            <a:off x="7602436" y="4729198"/>
            <a:ext cx="2461108" cy="80643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6" name="Picture 15">
            <a:extLst>
              <a:ext uri="{FF2B5EF4-FFF2-40B4-BE49-F238E27FC236}">
                <a16:creationId xmlns:a16="http://schemas.microsoft.com/office/drawing/2014/main" id="{D4808149-A51F-C145-A454-1F05C61C5281}"/>
              </a:ext>
            </a:extLst>
          </p:cNvPr>
          <p:cNvPicPr>
            <a:picLocks noChangeAspect="1"/>
          </p:cNvPicPr>
          <p:nvPr/>
        </p:nvPicPr>
        <p:blipFill>
          <a:blip r:embed="rId3"/>
          <a:stretch>
            <a:fillRect/>
          </a:stretch>
        </p:blipFill>
        <p:spPr>
          <a:xfrm>
            <a:off x="457200" y="3349437"/>
            <a:ext cx="4114800" cy="1463919"/>
          </a:xfrm>
          <a:prstGeom prst="rect">
            <a:avLst/>
          </a:prstGeom>
        </p:spPr>
      </p:pic>
      <p:sp>
        <p:nvSpPr>
          <p:cNvPr id="17" name="TextBox 16">
            <a:extLst>
              <a:ext uri="{FF2B5EF4-FFF2-40B4-BE49-F238E27FC236}">
                <a16:creationId xmlns:a16="http://schemas.microsoft.com/office/drawing/2014/main" id="{4CF08D0F-3F0A-1C43-92B3-4D84EF889E25}"/>
              </a:ext>
            </a:extLst>
          </p:cNvPr>
          <p:cNvSpPr txBox="1"/>
          <p:nvPr/>
        </p:nvSpPr>
        <p:spPr>
          <a:xfrm>
            <a:off x="1463599" y="2761240"/>
            <a:ext cx="2319452" cy="461665"/>
          </a:xfrm>
          <a:prstGeom prst="rect">
            <a:avLst/>
          </a:prstGeom>
          <a:solidFill>
            <a:schemeClr val="accent2">
              <a:lumMod val="60000"/>
              <a:lumOff val="40000"/>
            </a:schemeClr>
          </a:solidFill>
        </p:spPr>
        <p:txBody>
          <a:bodyPr wrap="square" rtlCol="0">
            <a:spAutoFit/>
          </a:bodyPr>
          <a:lstStyle/>
          <a:p>
            <a:pPr algn="ctr"/>
            <a:r>
              <a:rPr lang="en-US" altLang="zh-CN" sz="1200" b="1" dirty="0">
                <a:solidFill>
                  <a:schemeClr val="bg1"/>
                </a:solidFill>
              </a:rPr>
              <a:t>With</a:t>
            </a:r>
            <a:r>
              <a:rPr lang="zh-CN" altLang="en-US" sz="1200" b="1" dirty="0">
                <a:solidFill>
                  <a:schemeClr val="bg1"/>
                </a:solidFill>
              </a:rPr>
              <a:t> </a:t>
            </a:r>
            <a:r>
              <a:rPr lang="en-US" altLang="zh-CN" sz="1200" b="1" dirty="0">
                <a:solidFill>
                  <a:schemeClr val="bg1"/>
                </a:solidFill>
              </a:rPr>
              <a:t>50Hz</a:t>
            </a:r>
            <a:r>
              <a:rPr lang="zh-CN" altLang="en-US" sz="1200" b="1" dirty="0">
                <a:solidFill>
                  <a:schemeClr val="bg1"/>
                </a:solidFill>
              </a:rPr>
              <a:t> </a:t>
            </a:r>
            <a:r>
              <a:rPr lang="en-US" altLang="zh-CN" sz="1200" b="1" dirty="0">
                <a:solidFill>
                  <a:schemeClr val="bg1"/>
                </a:solidFill>
              </a:rPr>
              <a:t>high</a:t>
            </a:r>
            <a:r>
              <a:rPr lang="zh-CN" altLang="en-US" sz="1200" b="1" dirty="0">
                <a:solidFill>
                  <a:schemeClr val="bg1"/>
                </a:solidFill>
              </a:rPr>
              <a:t> </a:t>
            </a:r>
            <a:r>
              <a:rPr lang="en-US" altLang="zh-CN" sz="1200" b="1" dirty="0">
                <a:solidFill>
                  <a:schemeClr val="bg1"/>
                </a:solidFill>
              </a:rPr>
              <a:t>pass</a:t>
            </a:r>
            <a:r>
              <a:rPr lang="zh-CN" altLang="en-US" sz="1200" b="1" dirty="0">
                <a:solidFill>
                  <a:schemeClr val="bg1"/>
                </a:solidFill>
              </a:rPr>
              <a:t> </a:t>
            </a:r>
            <a:r>
              <a:rPr lang="en-US" altLang="zh-CN" sz="1200" b="1" dirty="0">
                <a:solidFill>
                  <a:schemeClr val="bg1"/>
                </a:solidFill>
              </a:rPr>
              <a:t>filter</a:t>
            </a:r>
            <a:r>
              <a:rPr lang="zh-CN" altLang="en-US" sz="1200" b="1" dirty="0">
                <a:solidFill>
                  <a:schemeClr val="bg1"/>
                </a:solidFill>
              </a:rPr>
              <a:t> </a:t>
            </a:r>
            <a:r>
              <a:rPr lang="en-US" altLang="zh-CN" sz="1200" b="1" dirty="0">
                <a:solidFill>
                  <a:schemeClr val="bg1"/>
                </a:solidFill>
              </a:rPr>
              <a:t>on</a:t>
            </a:r>
            <a:r>
              <a:rPr lang="zh-CN" altLang="en-US" sz="1200" b="1" dirty="0">
                <a:solidFill>
                  <a:schemeClr val="bg1"/>
                </a:solidFill>
              </a:rPr>
              <a:t> </a:t>
            </a:r>
            <a:r>
              <a:rPr lang="en-US" altLang="zh-CN" sz="1200" b="1" dirty="0">
                <a:solidFill>
                  <a:schemeClr val="bg1"/>
                </a:solidFill>
              </a:rPr>
              <a:t>the</a:t>
            </a:r>
            <a:r>
              <a:rPr lang="zh-CN" altLang="en-US" sz="1200" b="1" dirty="0">
                <a:solidFill>
                  <a:schemeClr val="bg1"/>
                </a:solidFill>
              </a:rPr>
              <a:t> </a:t>
            </a:r>
            <a:r>
              <a:rPr lang="en-US" altLang="zh-CN" sz="1200" b="1" dirty="0">
                <a:solidFill>
                  <a:schemeClr val="bg1"/>
                </a:solidFill>
              </a:rPr>
              <a:t>digital</a:t>
            </a:r>
            <a:r>
              <a:rPr lang="zh-CN" altLang="en-US" sz="1200" b="1" dirty="0">
                <a:solidFill>
                  <a:schemeClr val="bg1"/>
                </a:solidFill>
              </a:rPr>
              <a:t> </a:t>
            </a:r>
            <a:r>
              <a:rPr lang="en-US" altLang="zh-CN" sz="1200" b="1" dirty="0">
                <a:solidFill>
                  <a:schemeClr val="bg1"/>
                </a:solidFill>
              </a:rPr>
              <a:t>domain</a:t>
            </a:r>
            <a:endParaRPr lang="en-US" sz="1200" b="1" dirty="0">
              <a:solidFill>
                <a:schemeClr val="bg1"/>
              </a:solidFill>
            </a:endParaRPr>
          </a:p>
        </p:txBody>
      </p:sp>
      <p:pic>
        <p:nvPicPr>
          <p:cNvPr id="7" name="Picture 6">
            <a:extLst>
              <a:ext uri="{FF2B5EF4-FFF2-40B4-BE49-F238E27FC236}">
                <a16:creationId xmlns:a16="http://schemas.microsoft.com/office/drawing/2014/main" id="{C90C78DE-4D8F-6A4A-A03D-C55C0C036DC7}"/>
              </a:ext>
            </a:extLst>
          </p:cNvPr>
          <p:cNvPicPr>
            <a:picLocks noChangeAspect="1"/>
          </p:cNvPicPr>
          <p:nvPr/>
        </p:nvPicPr>
        <p:blipFill>
          <a:blip r:embed="rId4"/>
          <a:stretch>
            <a:fillRect/>
          </a:stretch>
        </p:blipFill>
        <p:spPr>
          <a:xfrm>
            <a:off x="4295700" y="3281403"/>
            <a:ext cx="4212680" cy="1752039"/>
          </a:xfrm>
          <a:prstGeom prst="rect">
            <a:avLst/>
          </a:prstGeom>
        </p:spPr>
      </p:pic>
      <p:sp>
        <p:nvSpPr>
          <p:cNvPr id="18" name="Rectangle 17">
            <a:extLst>
              <a:ext uri="{FF2B5EF4-FFF2-40B4-BE49-F238E27FC236}">
                <a16:creationId xmlns:a16="http://schemas.microsoft.com/office/drawing/2014/main" id="{D0B2A721-313C-234A-88B3-3D79293935A3}"/>
              </a:ext>
            </a:extLst>
          </p:cNvPr>
          <p:cNvSpPr/>
          <p:nvPr/>
        </p:nvSpPr>
        <p:spPr>
          <a:xfrm>
            <a:off x="4932242" y="2819687"/>
            <a:ext cx="3330812" cy="80643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chemeClr val="bg2">
                  <a:lumMod val="50000"/>
                </a:schemeClr>
              </a:solidFill>
            </a:endParaRPr>
          </a:p>
        </p:txBody>
      </p:sp>
      <p:sp>
        <p:nvSpPr>
          <p:cNvPr id="9" name="TextBox 8">
            <a:extLst>
              <a:ext uri="{FF2B5EF4-FFF2-40B4-BE49-F238E27FC236}">
                <a16:creationId xmlns:a16="http://schemas.microsoft.com/office/drawing/2014/main" id="{F2EA51C6-0BD0-DD4C-A835-86D824E72CBC}"/>
              </a:ext>
            </a:extLst>
          </p:cNvPr>
          <p:cNvSpPr txBox="1"/>
          <p:nvPr/>
        </p:nvSpPr>
        <p:spPr>
          <a:xfrm>
            <a:off x="4932242" y="3309132"/>
            <a:ext cx="3357009" cy="523220"/>
          </a:xfrm>
          <a:prstGeom prst="rect">
            <a:avLst/>
          </a:prstGeom>
          <a:noFill/>
        </p:spPr>
        <p:txBody>
          <a:bodyPr wrap="none" rtlCol="0">
            <a:spAutoFit/>
          </a:bodyPr>
          <a:lstStyle/>
          <a:p>
            <a:r>
              <a:rPr lang="en-US" altLang="zh-CN" b="1" dirty="0">
                <a:solidFill>
                  <a:schemeClr val="bg2">
                    <a:lumMod val="50000"/>
                  </a:schemeClr>
                </a:solidFill>
              </a:rPr>
              <a:t>CEB</a:t>
            </a:r>
            <a:r>
              <a:rPr lang="zh-CN" altLang="en-US" b="1" dirty="0">
                <a:solidFill>
                  <a:schemeClr val="bg2">
                    <a:lumMod val="50000"/>
                  </a:schemeClr>
                </a:solidFill>
              </a:rPr>
              <a:t> </a:t>
            </a:r>
            <a:r>
              <a:rPr lang="en-US" altLang="zh-CN" b="1" dirty="0">
                <a:solidFill>
                  <a:schemeClr val="bg2">
                    <a:lumMod val="50000"/>
                  </a:schemeClr>
                </a:solidFill>
              </a:rPr>
              <a:t>earbud</a:t>
            </a:r>
            <a:r>
              <a:rPr lang="zh-CN" altLang="en-US" b="1" dirty="0">
                <a:solidFill>
                  <a:schemeClr val="bg2">
                    <a:lumMod val="50000"/>
                  </a:schemeClr>
                </a:solidFill>
              </a:rPr>
              <a:t> </a:t>
            </a:r>
            <a:r>
              <a:rPr lang="en-US" altLang="zh-CN" b="1" dirty="0">
                <a:solidFill>
                  <a:schemeClr val="bg2">
                    <a:lumMod val="50000"/>
                  </a:schemeClr>
                </a:solidFill>
              </a:rPr>
              <a:t>in</a:t>
            </a:r>
            <a:r>
              <a:rPr lang="zh-CN" altLang="en-US" b="1" dirty="0">
                <a:solidFill>
                  <a:schemeClr val="bg2">
                    <a:lumMod val="50000"/>
                  </a:schemeClr>
                </a:solidFill>
              </a:rPr>
              <a:t> </a:t>
            </a:r>
            <a:r>
              <a:rPr lang="en-US" altLang="zh-CN" b="1" dirty="0">
                <a:solidFill>
                  <a:schemeClr val="bg2">
                    <a:lumMod val="50000"/>
                  </a:schemeClr>
                </a:solidFill>
              </a:rPr>
              <a:t>the</a:t>
            </a:r>
            <a:r>
              <a:rPr lang="zh-CN" altLang="en-US" b="1" dirty="0">
                <a:solidFill>
                  <a:schemeClr val="bg2">
                    <a:lumMod val="50000"/>
                  </a:schemeClr>
                </a:solidFill>
              </a:rPr>
              <a:t> </a:t>
            </a:r>
            <a:r>
              <a:rPr lang="en-US" altLang="zh-CN" b="1" dirty="0">
                <a:solidFill>
                  <a:schemeClr val="bg2">
                    <a:lumMod val="50000"/>
                  </a:schemeClr>
                </a:solidFill>
              </a:rPr>
              <a:t>presence</a:t>
            </a:r>
            <a:r>
              <a:rPr lang="zh-CN" altLang="en-US" b="1" dirty="0">
                <a:solidFill>
                  <a:schemeClr val="bg2">
                    <a:lumMod val="50000"/>
                  </a:schemeClr>
                </a:solidFill>
              </a:rPr>
              <a:t> </a:t>
            </a:r>
            <a:r>
              <a:rPr lang="en-US" altLang="zh-CN" b="1" dirty="0">
                <a:solidFill>
                  <a:schemeClr val="bg2">
                    <a:lumMod val="50000"/>
                  </a:schemeClr>
                </a:solidFill>
              </a:rPr>
              <a:t>of</a:t>
            </a:r>
            <a:r>
              <a:rPr lang="zh-CN" altLang="en-US" b="1" dirty="0">
                <a:solidFill>
                  <a:schemeClr val="bg2">
                    <a:lumMod val="50000"/>
                  </a:schemeClr>
                </a:solidFill>
              </a:rPr>
              <a:t> </a:t>
            </a:r>
            <a:r>
              <a:rPr lang="en-US" altLang="zh-CN" b="1" dirty="0">
                <a:solidFill>
                  <a:schemeClr val="bg2">
                    <a:lumMod val="50000"/>
                  </a:schemeClr>
                </a:solidFill>
              </a:rPr>
              <a:t>music</a:t>
            </a:r>
            <a:endParaRPr lang="en-US" b="1" dirty="0">
              <a:solidFill>
                <a:schemeClr val="bg2">
                  <a:lumMod val="50000"/>
                </a:schemeClr>
              </a:solidFill>
            </a:endParaRPr>
          </a:p>
          <a:p>
            <a:endParaRPr lang="en-US" dirty="0"/>
          </a:p>
        </p:txBody>
      </p:sp>
      <p:pic>
        <p:nvPicPr>
          <p:cNvPr id="22" name="Picture 21">
            <a:extLst>
              <a:ext uri="{FF2B5EF4-FFF2-40B4-BE49-F238E27FC236}">
                <a16:creationId xmlns:a16="http://schemas.microsoft.com/office/drawing/2014/main" id="{A169E502-64D2-574C-AC97-FD3E5C566761}"/>
              </a:ext>
            </a:extLst>
          </p:cNvPr>
          <p:cNvPicPr>
            <a:picLocks noChangeAspect="1"/>
          </p:cNvPicPr>
          <p:nvPr/>
        </p:nvPicPr>
        <p:blipFill>
          <a:blip r:embed="rId5"/>
          <a:stretch>
            <a:fillRect/>
          </a:stretch>
        </p:blipFill>
        <p:spPr>
          <a:xfrm>
            <a:off x="6184511" y="2317495"/>
            <a:ext cx="2428566" cy="1018763"/>
          </a:xfrm>
          <a:prstGeom prst="rect">
            <a:avLst/>
          </a:prstGeom>
        </p:spPr>
      </p:pic>
    </p:spTree>
    <p:extLst>
      <p:ext uri="{BB962C8B-B14F-4D97-AF65-F5344CB8AC3E}">
        <p14:creationId xmlns:p14="http://schemas.microsoft.com/office/powerpoint/2010/main" val="359381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2" end="2"/>
                                            </p:txEl>
                                          </p:spTgt>
                                        </p:tgtEl>
                                        <p:attrNameLst>
                                          <p:attrName>style.opacity</p:attrName>
                                        </p:attrNameLst>
                                      </p:cBhvr>
                                      <p:to>
                                        <p:strVal val="0.25"/>
                                      </p:to>
                                    </p:set>
                                    <p:animEffect filter="image" prLst="opacity: 0.25">
                                      <p:cBhvr rctx="IE">
                                        <p:cTn id="10" dur="indefinite"/>
                                        <p:tgtEl>
                                          <p:spTgt spid="3">
                                            <p:txEl>
                                              <p:pRg st="2" end="2"/>
                                            </p:txEl>
                                          </p:spTgt>
                                        </p:tgtEl>
                                      </p:cBhvr>
                                    </p:animEffect>
                                  </p:childTnLst>
                                </p:cTn>
                              </p:par>
                              <p:par>
                                <p:cTn id="11" presetID="9" presetClass="emph" presetSubtype="0" nodeType="withEffect">
                                  <p:stCondLst>
                                    <p:cond delay="0"/>
                                  </p:stCondLst>
                                  <p:childTnLst>
                                    <p:set>
                                      <p:cBhvr>
                                        <p:cTn id="12" dur="indefinite"/>
                                        <p:tgtEl>
                                          <p:spTgt spid="3">
                                            <p:txEl>
                                              <p:pRg st="3" end="3"/>
                                            </p:txEl>
                                          </p:spTgt>
                                        </p:tgtEl>
                                        <p:attrNameLst>
                                          <p:attrName>style.opacity</p:attrName>
                                        </p:attrNameLst>
                                      </p:cBhvr>
                                      <p:to>
                                        <p:strVal val="0.25"/>
                                      </p:to>
                                    </p:set>
                                    <p:animEffect filter="image" prLst="opacity: 0.25">
                                      <p:cBhvr rctx="IE">
                                        <p:cTn id="13" dur="indefinite"/>
                                        <p:tgtEl>
                                          <p:spTgt spid="3">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grpId="1" nodeType="clickEffect">
                                  <p:stCondLst>
                                    <p:cond delay="0"/>
                                  </p:stCondLst>
                                  <p:childTnLst>
                                    <p:set>
                                      <p:cBhvr>
                                        <p:cTn id="28" dur="indefinite"/>
                                        <p:tgtEl>
                                          <p:spTgt spid="17"/>
                                        </p:tgtEl>
                                        <p:attrNameLst>
                                          <p:attrName>style.opacity</p:attrName>
                                        </p:attrNameLst>
                                      </p:cBhvr>
                                      <p:to>
                                        <p:strVal val="0.25"/>
                                      </p:to>
                                    </p:set>
                                    <p:animEffect filter="image" prLst="opacity: 0.25">
                                      <p:cBhvr rctx="IE">
                                        <p:cTn id="29" dur="indefinite"/>
                                        <p:tgtEl>
                                          <p:spTgt spid="17"/>
                                        </p:tgtEl>
                                      </p:cBhvr>
                                    </p:animEffect>
                                  </p:childTnLst>
                                </p:cTn>
                              </p:par>
                              <p:par>
                                <p:cTn id="30" presetID="9" presetClass="emph" presetSubtype="0" nodeType="withEffect">
                                  <p:stCondLst>
                                    <p:cond delay="0"/>
                                  </p:stCondLst>
                                  <p:childTnLst>
                                    <p:set>
                                      <p:cBhvr>
                                        <p:cTn id="31" dur="indefinite"/>
                                        <p:tgtEl>
                                          <p:spTgt spid="16"/>
                                        </p:tgtEl>
                                        <p:attrNameLst>
                                          <p:attrName>style.opacity</p:attrName>
                                        </p:attrNameLst>
                                      </p:cBhvr>
                                      <p:to>
                                        <p:strVal val="0.25"/>
                                      </p:to>
                                    </p:set>
                                    <p:animEffect filter="image" prLst="opacity: 0.25">
                                      <p:cBhvr rctx="IE">
                                        <p:cTn id="32" dur="indefinite"/>
                                        <p:tgtEl>
                                          <p:spTgt spid="16"/>
                                        </p:tgtEl>
                                      </p:cBhvr>
                                    </p:animEffec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3" presetClass="entr" presetSubtype="1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chemeClr val="bg2">
                    <a:lumMod val="50000"/>
                  </a:schemeClr>
                </a:solidFill>
              </a:rPr>
              <a:t>APG</a:t>
            </a:r>
            <a:r>
              <a:rPr lang="zh-CN" altLang="en-US" dirty="0">
                <a:solidFill>
                  <a:schemeClr val="bg2">
                    <a:lumMod val="50000"/>
                  </a:schemeClr>
                </a:solidFill>
              </a:rPr>
              <a:t> </a:t>
            </a:r>
            <a:r>
              <a:rPr lang="en-US" altLang="zh-CN" dirty="0">
                <a:solidFill>
                  <a:schemeClr val="bg2">
                    <a:lumMod val="50000"/>
                  </a:schemeClr>
                </a:solidFill>
              </a:rPr>
              <a:t>-</a:t>
            </a:r>
            <a:r>
              <a:rPr lang="zh-CN" altLang="en-US" dirty="0">
                <a:solidFill>
                  <a:schemeClr val="bg2">
                    <a:lumMod val="50000"/>
                  </a:schemeClr>
                </a:solidFill>
              </a:rPr>
              <a:t> </a:t>
            </a:r>
            <a:r>
              <a:rPr lang="en-US" altLang="zh-CN" dirty="0">
                <a:solidFill>
                  <a:schemeClr val="bg2">
                    <a:lumMod val="50000"/>
                  </a:schemeClr>
                </a:solidFill>
              </a:rPr>
              <a:t>A</a:t>
            </a:r>
            <a:r>
              <a:rPr lang="zh-CN" altLang="en-US" dirty="0">
                <a:solidFill>
                  <a:schemeClr val="bg2">
                    <a:lumMod val="50000"/>
                  </a:schemeClr>
                </a:solidFill>
              </a:rPr>
              <a:t> </a:t>
            </a:r>
            <a:r>
              <a:rPr lang="en-US" altLang="zh-CN" dirty="0">
                <a:solidFill>
                  <a:schemeClr val="bg2">
                    <a:lumMod val="50000"/>
                  </a:schemeClr>
                </a:solidFill>
              </a:rPr>
              <a:t>New</a:t>
            </a:r>
            <a:r>
              <a:rPr lang="zh-CN" altLang="en-US" dirty="0">
                <a:solidFill>
                  <a:schemeClr val="bg2">
                    <a:lumMod val="50000"/>
                  </a:schemeClr>
                </a:solidFill>
              </a:rPr>
              <a:t> </a:t>
            </a:r>
            <a:r>
              <a:rPr lang="en-US" altLang="zh-CN" dirty="0">
                <a:solidFill>
                  <a:schemeClr val="bg2">
                    <a:lumMod val="50000"/>
                  </a:schemeClr>
                </a:solidFill>
              </a:rPr>
              <a:t>Design</a:t>
            </a:r>
            <a:r>
              <a:rPr lang="zh-CN" altLang="en-US" dirty="0">
                <a:solidFill>
                  <a:schemeClr val="bg2">
                    <a:lumMod val="50000"/>
                  </a:schemeClr>
                </a:solidFill>
              </a:rPr>
              <a:t> </a:t>
            </a:r>
            <a:r>
              <a:rPr lang="en-US" altLang="zh-CN" dirty="0">
                <a:solidFill>
                  <a:schemeClr val="bg2">
                    <a:lumMod val="50000"/>
                  </a:schemeClr>
                </a:solidFill>
              </a:rPr>
              <a:t>Paradigm</a:t>
            </a:r>
            <a:r>
              <a:rPr lang="zh-CN" altLang="en-US" dirty="0">
                <a:solidFill>
                  <a:schemeClr val="bg2">
                    <a:lumMod val="50000"/>
                  </a:schemeClr>
                </a:solidFill>
              </a:rPr>
              <a:t> </a:t>
            </a:r>
            <a:r>
              <a:rPr lang="en-US" altLang="zh-CN" dirty="0">
                <a:solidFill>
                  <a:schemeClr val="bg2">
                    <a:lumMod val="50000"/>
                  </a:schemeClr>
                </a:solidFill>
              </a:rPr>
              <a:t>for</a:t>
            </a:r>
            <a:r>
              <a:rPr lang="zh-CN" altLang="en-US" dirty="0">
                <a:solidFill>
                  <a:schemeClr val="bg2">
                    <a:lumMod val="50000"/>
                  </a:schemeClr>
                </a:solidFill>
              </a:rPr>
              <a:t> </a:t>
            </a:r>
            <a:r>
              <a:rPr lang="en-US" altLang="zh-CN" dirty="0">
                <a:solidFill>
                  <a:schemeClr val="bg2">
                    <a:lumMod val="50000"/>
                  </a:schemeClr>
                </a:solidFill>
              </a:rPr>
              <a:t>Heart</a:t>
            </a:r>
            <a:r>
              <a:rPr lang="zh-CN" altLang="en-US" dirty="0">
                <a:solidFill>
                  <a:schemeClr val="bg2">
                    <a:lumMod val="50000"/>
                  </a:schemeClr>
                </a:solidFill>
              </a:rPr>
              <a:t> </a:t>
            </a:r>
            <a:r>
              <a:rPr lang="en-US" altLang="zh-CN" dirty="0">
                <a:solidFill>
                  <a:schemeClr val="bg2">
                    <a:lumMod val="50000"/>
                  </a:schemeClr>
                </a:solidFill>
              </a:rPr>
              <a:t>Rate</a:t>
            </a:r>
            <a:r>
              <a:rPr lang="zh-CN" altLang="en-US" dirty="0">
                <a:solidFill>
                  <a:schemeClr val="bg2">
                    <a:lumMod val="50000"/>
                  </a:schemeClr>
                </a:solidFill>
              </a:rPr>
              <a:t> </a:t>
            </a:r>
            <a:r>
              <a:rPr lang="en-US" altLang="zh-CN" dirty="0">
                <a:solidFill>
                  <a:schemeClr val="bg2">
                    <a:lumMod val="50000"/>
                  </a:schemeClr>
                </a:solidFill>
              </a:rPr>
              <a:t>Monitoring</a:t>
            </a:r>
            <a:endParaRPr dirty="0">
              <a:solidFill>
                <a:schemeClr val="bg2">
                  <a:lumMod val="50000"/>
                </a:schemeClr>
              </a:solidFill>
            </a:endParaRPr>
          </a:p>
        </p:txBody>
      </p:sp>
      <p:sp>
        <p:nvSpPr>
          <p:cNvPr id="10" name="Text Placeholder 2">
            <a:extLst>
              <a:ext uri="{FF2B5EF4-FFF2-40B4-BE49-F238E27FC236}">
                <a16:creationId xmlns:a16="http://schemas.microsoft.com/office/drawing/2014/main" id="{FFF9B7A2-4917-9A4E-8D9C-13B8EF923A2F}"/>
              </a:ext>
            </a:extLst>
          </p:cNvPr>
          <p:cNvSpPr>
            <a:spLocks noGrp="1"/>
          </p:cNvSpPr>
          <p:nvPr>
            <p:ph type="body" idx="1"/>
          </p:nvPr>
        </p:nvSpPr>
        <p:spPr>
          <a:xfrm>
            <a:off x="180900" y="1143700"/>
            <a:ext cx="8782200" cy="3416400"/>
          </a:xfrm>
        </p:spPr>
        <p:txBody>
          <a:bodyPr/>
          <a:lstStyle/>
          <a:p>
            <a:r>
              <a:rPr lang="en-US" altLang="zh-CN" b="1" dirty="0">
                <a:solidFill>
                  <a:schemeClr val="bg2">
                    <a:lumMod val="50000"/>
                  </a:schemeClr>
                </a:solidFill>
              </a:rPr>
              <a:t>Basic</a:t>
            </a:r>
            <a:r>
              <a:rPr lang="zh-CN" altLang="en-US" b="1" dirty="0">
                <a:solidFill>
                  <a:schemeClr val="bg2">
                    <a:lumMod val="50000"/>
                  </a:schemeClr>
                </a:solidFill>
              </a:rPr>
              <a:t> </a:t>
            </a:r>
            <a:r>
              <a:rPr lang="en-US" altLang="zh-CN" b="1" dirty="0">
                <a:solidFill>
                  <a:schemeClr val="bg2">
                    <a:lumMod val="50000"/>
                  </a:schemeClr>
                </a:solidFill>
              </a:rPr>
              <a:t>Principle:</a:t>
            </a:r>
            <a:r>
              <a:rPr lang="zh-CN" altLang="en-US" b="1" dirty="0">
                <a:solidFill>
                  <a:schemeClr val="bg2">
                    <a:lumMod val="50000"/>
                  </a:schemeClr>
                </a:solidFill>
              </a:rPr>
              <a:t> </a:t>
            </a:r>
            <a:endParaRPr lang="en-US" altLang="zh-CN" b="1" dirty="0">
              <a:solidFill>
                <a:schemeClr val="bg2">
                  <a:lumMod val="50000"/>
                </a:schemeClr>
              </a:solidFill>
            </a:endParaRPr>
          </a:p>
          <a:p>
            <a:pPr lvl="1"/>
            <a:r>
              <a:rPr lang="en-US" altLang="zh-CN" b="1" dirty="0">
                <a:solidFill>
                  <a:schemeClr val="bg2">
                    <a:lumMod val="50000"/>
                  </a:schemeClr>
                </a:solidFill>
              </a:rPr>
              <a:t>Physiological</a:t>
            </a:r>
            <a:r>
              <a:rPr lang="zh-CN" altLang="en-US" b="1" dirty="0">
                <a:solidFill>
                  <a:schemeClr val="bg2">
                    <a:lumMod val="50000"/>
                  </a:schemeClr>
                </a:solidFill>
              </a:rPr>
              <a:t> </a:t>
            </a:r>
            <a:r>
              <a:rPr lang="en-US" altLang="zh-CN" b="1" dirty="0">
                <a:solidFill>
                  <a:schemeClr val="bg2">
                    <a:lumMod val="50000"/>
                  </a:schemeClr>
                </a:solidFill>
              </a:rPr>
              <a:t>observation</a:t>
            </a:r>
            <a:r>
              <a:rPr lang="en-US" altLang="zh-CN" dirty="0">
                <a:solidFill>
                  <a:schemeClr val="bg2">
                    <a:lumMod val="50000"/>
                  </a:schemeClr>
                </a:solidFill>
              </a:rPr>
              <a:t>:</a:t>
            </a:r>
            <a:r>
              <a:rPr lang="zh-CN" altLang="en-US" dirty="0">
                <a:solidFill>
                  <a:schemeClr val="bg2">
                    <a:lumMod val="50000"/>
                  </a:schemeClr>
                </a:solidFill>
              </a:rPr>
              <a:t> </a:t>
            </a:r>
            <a:r>
              <a:rPr lang="en-US" dirty="0">
                <a:solidFill>
                  <a:schemeClr val="bg2">
                    <a:lumMod val="50000"/>
                  </a:schemeClr>
                </a:solidFill>
              </a:rPr>
              <a:t>the deformation of blood vessels</a:t>
            </a:r>
            <a:r>
              <a:rPr lang="zh-CN" altLang="en-US" dirty="0">
                <a:solidFill>
                  <a:schemeClr val="bg2">
                    <a:lumMod val="50000"/>
                  </a:schemeClr>
                </a:solidFill>
              </a:rPr>
              <a:t> </a:t>
            </a:r>
            <a:r>
              <a:rPr lang="en-US" altLang="zh-CN" dirty="0">
                <a:solidFill>
                  <a:schemeClr val="bg2">
                    <a:lumMod val="50000"/>
                  </a:schemeClr>
                </a:solidFill>
                <a:sym typeface="Wingdings" pitchFamily="2" charset="2"/>
              </a:rPr>
              <a:t></a:t>
            </a:r>
            <a:r>
              <a:rPr lang="en-US" dirty="0">
                <a:solidFill>
                  <a:schemeClr val="bg2">
                    <a:lumMod val="50000"/>
                  </a:schemeClr>
                </a:solidFill>
              </a:rPr>
              <a:t> </a:t>
            </a:r>
            <a:r>
              <a:rPr lang="en-US" altLang="zh-CN" dirty="0">
                <a:solidFill>
                  <a:schemeClr val="bg2">
                    <a:lumMod val="50000"/>
                  </a:schemeClr>
                </a:solidFill>
              </a:rPr>
              <a:t>the</a:t>
            </a:r>
            <a:r>
              <a:rPr lang="zh-CN" altLang="en-US" dirty="0">
                <a:solidFill>
                  <a:schemeClr val="bg2">
                    <a:lumMod val="50000"/>
                  </a:schemeClr>
                </a:solidFill>
              </a:rPr>
              <a:t> </a:t>
            </a:r>
            <a:r>
              <a:rPr lang="en-US" dirty="0">
                <a:solidFill>
                  <a:schemeClr val="bg2">
                    <a:lumMod val="50000"/>
                  </a:schemeClr>
                </a:solidFill>
              </a:rPr>
              <a:t>tissues encircling the ear canal undergo a minor constriction</a:t>
            </a:r>
            <a:r>
              <a:rPr lang="zh-CN" altLang="en-US" dirty="0">
                <a:solidFill>
                  <a:schemeClr val="bg2">
                    <a:lumMod val="50000"/>
                  </a:schemeClr>
                </a:solidFill>
              </a:rPr>
              <a:t> </a:t>
            </a:r>
            <a:r>
              <a:rPr lang="en-US" altLang="zh-CN" dirty="0">
                <a:solidFill>
                  <a:schemeClr val="bg2">
                    <a:lumMod val="50000"/>
                  </a:schemeClr>
                </a:solidFill>
                <a:sym typeface="Wingdings" pitchFamily="2" charset="2"/>
              </a:rPr>
              <a:t></a:t>
            </a:r>
            <a:r>
              <a:rPr lang="zh-CN" altLang="en-US" dirty="0">
                <a:solidFill>
                  <a:schemeClr val="bg2">
                    <a:lumMod val="50000"/>
                  </a:schemeClr>
                </a:solidFill>
                <a:sym typeface="Wingdings" pitchFamily="2" charset="2"/>
              </a:rPr>
              <a:t> </a:t>
            </a:r>
            <a:r>
              <a:rPr lang="en-US" altLang="zh-CN" dirty="0">
                <a:solidFill>
                  <a:schemeClr val="bg2">
                    <a:lumMod val="50000"/>
                  </a:schemeClr>
                </a:solidFill>
                <a:sym typeface="Wingdings" pitchFamily="2" charset="2"/>
              </a:rPr>
              <a:t>a</a:t>
            </a:r>
            <a:r>
              <a:rPr lang="en-US" dirty="0">
                <a:solidFill>
                  <a:schemeClr val="bg2">
                    <a:lumMod val="50000"/>
                  </a:schemeClr>
                </a:solidFill>
              </a:rPr>
              <a:t> subtle compression of the ear canal cavity</a:t>
            </a:r>
          </a:p>
          <a:p>
            <a:pPr lvl="1"/>
            <a:endParaRPr lang="en-US" dirty="0">
              <a:solidFill>
                <a:schemeClr val="bg2">
                  <a:lumMod val="50000"/>
                </a:schemeClr>
              </a:solidFill>
            </a:endParaRPr>
          </a:p>
          <a:p>
            <a:pPr lvl="1"/>
            <a:r>
              <a:rPr lang="en-US" altLang="zh-CN" b="1" dirty="0">
                <a:solidFill>
                  <a:schemeClr val="bg2">
                    <a:lumMod val="50000"/>
                  </a:schemeClr>
                </a:solidFill>
              </a:rPr>
              <a:t>Detect</a:t>
            </a:r>
            <a:r>
              <a:rPr lang="zh-CN" altLang="en-US" b="1" dirty="0">
                <a:solidFill>
                  <a:schemeClr val="bg2">
                    <a:lumMod val="50000"/>
                  </a:schemeClr>
                </a:solidFill>
              </a:rPr>
              <a:t> </a:t>
            </a:r>
            <a:r>
              <a:rPr lang="en-US" altLang="zh-CN" b="1" dirty="0">
                <a:solidFill>
                  <a:schemeClr val="bg2">
                    <a:lumMod val="50000"/>
                  </a:schemeClr>
                </a:solidFill>
              </a:rPr>
              <a:t>heart</a:t>
            </a:r>
            <a:r>
              <a:rPr lang="zh-CN" altLang="en-US" b="1" dirty="0">
                <a:solidFill>
                  <a:schemeClr val="bg2">
                    <a:lumMod val="50000"/>
                  </a:schemeClr>
                </a:solidFill>
              </a:rPr>
              <a:t> </a:t>
            </a:r>
            <a:r>
              <a:rPr lang="en-US" altLang="zh-CN" b="1" dirty="0">
                <a:solidFill>
                  <a:schemeClr val="bg2">
                    <a:lumMod val="50000"/>
                  </a:schemeClr>
                </a:solidFill>
              </a:rPr>
              <a:t>rate</a:t>
            </a:r>
            <a:r>
              <a:rPr lang="en-US" altLang="zh-CN" dirty="0">
                <a:solidFill>
                  <a:schemeClr val="bg2">
                    <a:lumMod val="50000"/>
                  </a:schemeClr>
                </a:solidFill>
              </a:rPr>
              <a:t>:</a:t>
            </a:r>
            <a:r>
              <a:rPr lang="zh-CN" altLang="en-US" dirty="0">
                <a:solidFill>
                  <a:schemeClr val="bg2">
                    <a:lumMod val="50000"/>
                  </a:schemeClr>
                </a:solidFill>
              </a:rPr>
              <a:t> </a:t>
            </a:r>
            <a:r>
              <a:rPr lang="en-US" altLang="zh-CN" dirty="0">
                <a:solidFill>
                  <a:schemeClr val="bg2">
                    <a:lumMod val="50000"/>
                  </a:schemeClr>
                </a:solidFill>
              </a:rPr>
              <a:t>send</a:t>
            </a:r>
            <a:r>
              <a:rPr lang="zh-CN" altLang="en-US" dirty="0">
                <a:solidFill>
                  <a:schemeClr val="bg2">
                    <a:lumMod val="50000"/>
                  </a:schemeClr>
                </a:solidFill>
              </a:rPr>
              <a:t> </a:t>
            </a:r>
            <a:r>
              <a:rPr lang="en-US" altLang="zh-CN" dirty="0">
                <a:solidFill>
                  <a:schemeClr val="bg2">
                    <a:lumMod val="50000"/>
                  </a:schemeClr>
                </a:solidFill>
              </a:rPr>
              <a:t>a</a:t>
            </a:r>
            <a:r>
              <a:rPr lang="zh-CN" altLang="en-US" dirty="0">
                <a:solidFill>
                  <a:schemeClr val="bg2">
                    <a:lumMod val="50000"/>
                  </a:schemeClr>
                </a:solidFill>
              </a:rPr>
              <a:t> </a:t>
            </a:r>
            <a:r>
              <a:rPr lang="en-US" dirty="0">
                <a:solidFill>
                  <a:schemeClr val="bg2">
                    <a:lumMod val="50000"/>
                  </a:schemeClr>
                </a:solidFill>
              </a:rPr>
              <a:t>low intensity ultrasound probing signal using an ANC headphone’s speakers and receives the echoes via the on-board feedback microphones.</a:t>
            </a:r>
            <a:endParaRPr lang="en-US" altLang="zh-CN" dirty="0">
              <a:solidFill>
                <a:schemeClr val="bg2">
                  <a:lumMod val="50000"/>
                </a:schemeClr>
              </a:solidFill>
            </a:endParaRPr>
          </a:p>
        </p:txBody>
      </p:sp>
      <p:pic>
        <p:nvPicPr>
          <p:cNvPr id="11" name="Google Shape;116;p17">
            <a:extLst>
              <a:ext uri="{FF2B5EF4-FFF2-40B4-BE49-F238E27FC236}">
                <a16:creationId xmlns:a16="http://schemas.microsoft.com/office/drawing/2014/main" id="{7D136266-4B39-CB4A-9DDF-16A03A3AAE52}"/>
              </a:ext>
            </a:extLst>
          </p:cNvPr>
          <p:cNvPicPr preferRelativeResize="0"/>
          <p:nvPr/>
        </p:nvPicPr>
        <p:blipFill rotWithShape="1">
          <a:blip r:embed="rId3">
            <a:alphaModFix/>
          </a:blip>
          <a:srcRect l="16106" t="15073" r="21370" b="19416"/>
          <a:stretch/>
        </p:blipFill>
        <p:spPr>
          <a:xfrm>
            <a:off x="1282229" y="2990996"/>
            <a:ext cx="2739200" cy="2152504"/>
          </a:xfrm>
          <a:prstGeom prst="rect">
            <a:avLst/>
          </a:prstGeom>
          <a:noFill/>
          <a:ln>
            <a:noFill/>
          </a:ln>
        </p:spPr>
      </p:pic>
      <p:pic>
        <p:nvPicPr>
          <p:cNvPr id="12" name="Google Shape;118;p17">
            <a:extLst>
              <a:ext uri="{FF2B5EF4-FFF2-40B4-BE49-F238E27FC236}">
                <a16:creationId xmlns:a16="http://schemas.microsoft.com/office/drawing/2014/main" id="{528075F0-01B7-BA4F-9740-0C958CD5C2EF}"/>
              </a:ext>
            </a:extLst>
          </p:cNvPr>
          <p:cNvPicPr preferRelativeResize="0"/>
          <p:nvPr/>
        </p:nvPicPr>
        <p:blipFill>
          <a:blip r:embed="rId4">
            <a:alphaModFix/>
          </a:blip>
          <a:stretch>
            <a:fillRect/>
          </a:stretch>
        </p:blipFill>
        <p:spPr>
          <a:xfrm>
            <a:off x="4572000" y="2851900"/>
            <a:ext cx="2739199" cy="21946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0">
                                            <p:txEl>
                                              <p:pRg st="1" end="1"/>
                                            </p:txEl>
                                          </p:spTgt>
                                        </p:tgtEl>
                                        <p:attrNameLst>
                                          <p:attrName>style.opacity</p:attrName>
                                        </p:attrNameLst>
                                      </p:cBhvr>
                                      <p:to>
                                        <p:strVal val="0.25"/>
                                      </p:to>
                                    </p:set>
                                    <p:animEffect filter="image" prLst="opacity: 0.25">
                                      <p:cBhvr rctx="IE">
                                        <p:cTn id="7" dur="indefinite"/>
                                        <p:tgtEl>
                                          <p:spTgt spid="10">
                                            <p:txEl>
                                              <p:pRg st="1" end="1"/>
                                            </p:txEl>
                                          </p:spTgt>
                                        </p:tgtEl>
                                      </p:cBhvr>
                                    </p:animEffect>
                                  </p:childTnLst>
                                </p:cTn>
                              </p:par>
                            </p:childTnLst>
                          </p:cTn>
                        </p:par>
                        <p:par>
                          <p:cTn id="8" fill="hold">
                            <p:stCondLst>
                              <p:cond delay="0"/>
                            </p:stCondLst>
                            <p:childTnLst>
                              <p:par>
                                <p:cTn id="9" presetID="3" presetClass="entr" presetSubtype="10" fill="hold" nodeType="after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animEffect transition="in" filter="blinds(horizontal)">
                                      <p:cBhvr>
                                        <p:cTn id="11" dur="500"/>
                                        <p:tgtEl>
                                          <p:spTgt spid="10">
                                            <p:txEl>
                                              <p:pRg st="3" end="3"/>
                                            </p:txEl>
                                          </p:spTgt>
                                        </p:tgtEl>
                                      </p:cBhvr>
                                    </p:animEffec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mph" presetSubtype="0" grpId="0" nodeType="clickEffect">
                                  <p:stCondLst>
                                    <p:cond delay="0"/>
                                  </p:stCondLst>
                                  <p:childTnLst>
                                    <p:set>
                                      <p:cBhvr>
                                        <p:cTn id="17" dur="indefinite"/>
                                        <p:tgtEl>
                                          <p:spTgt spid="10">
                                            <p:txEl>
                                              <p:pRg st="0" end="0"/>
                                            </p:txEl>
                                          </p:spTgt>
                                        </p:tgtEl>
                                        <p:attrNameLst>
                                          <p:attrName>style.opacity</p:attrName>
                                        </p:attrNameLst>
                                      </p:cBhvr>
                                      <p:to>
                                        <p:strVal val="0.25"/>
                                      </p:to>
                                    </p:set>
                                    <p:animEffect filter="image" prLst="opacity: 0.25">
                                      <p:cBhvr rctx="IE">
                                        <p:cTn id="18" dur="indefinite"/>
                                        <p:tgtEl>
                                          <p:spTgt spid="10">
                                            <p:txEl>
                                              <p:pRg st="0" end="0"/>
                                            </p:txEl>
                                          </p:spTgt>
                                        </p:tgtEl>
                                      </p:cBhvr>
                                    </p:animEffect>
                                  </p:childTnLst>
                                </p:cTn>
                              </p:par>
                              <p:par>
                                <p:cTn id="19" presetID="9" presetClass="emph" presetSubtype="0" grpId="0" nodeType="withEffect">
                                  <p:stCondLst>
                                    <p:cond delay="0"/>
                                  </p:stCondLst>
                                  <p:childTnLst>
                                    <p:set>
                                      <p:cBhvr>
                                        <p:cTn id="20" dur="indefinite"/>
                                        <p:tgtEl>
                                          <p:spTgt spid="10">
                                            <p:txEl>
                                              <p:pRg st="1" end="1"/>
                                            </p:txEl>
                                          </p:spTgt>
                                        </p:tgtEl>
                                        <p:attrNameLst>
                                          <p:attrName>style.opacity</p:attrName>
                                        </p:attrNameLst>
                                      </p:cBhvr>
                                      <p:to>
                                        <p:strVal val="0.25"/>
                                      </p:to>
                                    </p:set>
                                    <p:animEffect filter="image" prLst="opacity: 0.25">
                                      <p:cBhvr rctx="IE">
                                        <p:cTn id="21" dur="indefinite"/>
                                        <p:tgtEl>
                                          <p:spTgt spid="10">
                                            <p:txEl>
                                              <p:pRg st="1" end="1"/>
                                            </p:txEl>
                                          </p:spTgt>
                                        </p:tgtEl>
                                      </p:cBhvr>
                                    </p:animEffect>
                                  </p:childTnLst>
                                </p:cTn>
                              </p:par>
                              <p:par>
                                <p:cTn id="22" presetID="9" presetClass="emph" presetSubtype="0" grpId="0" nodeType="withEffect">
                                  <p:stCondLst>
                                    <p:cond delay="0"/>
                                  </p:stCondLst>
                                  <p:childTnLst>
                                    <p:set>
                                      <p:cBhvr>
                                        <p:cTn id="23" dur="indefinite"/>
                                        <p:tgtEl>
                                          <p:spTgt spid="10">
                                            <p:txEl>
                                              <p:pRg st="3" end="3"/>
                                            </p:txEl>
                                          </p:spTgt>
                                        </p:tgtEl>
                                        <p:attrNameLst>
                                          <p:attrName>style.opacity</p:attrName>
                                        </p:attrNameLst>
                                      </p:cBhvr>
                                      <p:to>
                                        <p:strVal val="0.25"/>
                                      </p:to>
                                    </p:set>
                                    <p:animEffect filter="image" prLst="opacity: 0.25">
                                      <p:cBhvr rctx="IE">
                                        <p:cTn id="24" dur="indefinite"/>
                                        <p:tgtEl>
                                          <p:spTgt spid="10">
                                            <p:txEl>
                                              <p:pRg st="3" end="3"/>
                                            </p:txEl>
                                          </p:spTgt>
                                        </p:tgtEl>
                                      </p:cBhvr>
                                    </p:animEffect>
                                  </p:childTnLst>
                                </p:cTn>
                              </p:par>
                              <p:par>
                                <p:cTn id="25" presetID="9" presetClass="emph" presetSubtype="0" nodeType="withEffect">
                                  <p:stCondLst>
                                    <p:cond delay="0"/>
                                  </p:stCondLst>
                                  <p:childTnLst>
                                    <p:set>
                                      <p:cBhvr>
                                        <p:cTn id="26" dur="indefinite"/>
                                        <p:tgtEl>
                                          <p:spTgt spid="11"/>
                                        </p:tgtEl>
                                        <p:attrNameLst>
                                          <p:attrName>style.opacity</p:attrName>
                                        </p:attrNameLst>
                                      </p:cBhvr>
                                      <p:to>
                                        <p:strVal val="0.25"/>
                                      </p:to>
                                    </p:set>
                                    <p:animEffect filter="image" prLst="opacity: 0.25">
                                      <p:cBhvr rctx="IE">
                                        <p:cTn id="27" dur="indefinite"/>
                                        <p:tgtEl>
                                          <p:spTgt spid="11"/>
                                        </p:tgtEl>
                                      </p:cBhvr>
                                    </p:animEffect>
                                  </p:childTnLst>
                                </p:cTn>
                              </p:par>
                              <p:par>
                                <p:cTn id="28" presetID="3"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APG</a:t>
            </a:r>
            <a:r>
              <a:rPr lang="zh-CN" altLang="en-US" dirty="0">
                <a:solidFill>
                  <a:schemeClr val="bg2">
                    <a:lumMod val="50000"/>
                  </a:schemeClr>
                </a:solidFill>
              </a:rPr>
              <a:t> </a:t>
            </a:r>
            <a:r>
              <a:rPr lang="en-US" altLang="zh-CN" dirty="0">
                <a:solidFill>
                  <a:schemeClr val="bg2">
                    <a:lumMod val="50000"/>
                  </a:schemeClr>
                </a:solidFill>
              </a:rPr>
              <a:t>–</a:t>
            </a:r>
            <a:r>
              <a:rPr lang="zh-CN" altLang="en-US" dirty="0">
                <a:solidFill>
                  <a:schemeClr val="bg2">
                    <a:lumMod val="50000"/>
                  </a:schemeClr>
                </a:solidFill>
              </a:rPr>
              <a:t> </a:t>
            </a:r>
            <a:r>
              <a:rPr lang="en-US" altLang="zh-CN" dirty="0">
                <a:solidFill>
                  <a:schemeClr val="bg2">
                    <a:lumMod val="50000"/>
                  </a:schemeClr>
                </a:solidFill>
              </a:rPr>
              <a:t>How</a:t>
            </a:r>
            <a:r>
              <a:rPr lang="zh-CN" altLang="en-US" dirty="0">
                <a:solidFill>
                  <a:schemeClr val="bg2">
                    <a:lumMod val="50000"/>
                  </a:schemeClr>
                </a:solidFill>
              </a:rPr>
              <a:t> </a:t>
            </a:r>
            <a:r>
              <a:rPr lang="en-US" altLang="zh-CN" dirty="0">
                <a:solidFill>
                  <a:schemeClr val="bg2">
                    <a:lumMod val="50000"/>
                  </a:schemeClr>
                </a:solidFill>
              </a:rPr>
              <a:t>to</a:t>
            </a:r>
            <a:r>
              <a:rPr lang="zh-CN" altLang="en-US" dirty="0">
                <a:solidFill>
                  <a:schemeClr val="bg2">
                    <a:lumMod val="50000"/>
                  </a:schemeClr>
                </a:solidFill>
              </a:rPr>
              <a:t> </a:t>
            </a:r>
            <a:r>
              <a:rPr lang="en-US" altLang="zh-CN" dirty="0">
                <a:solidFill>
                  <a:schemeClr val="bg2">
                    <a:lumMod val="50000"/>
                  </a:schemeClr>
                </a:solidFill>
              </a:rPr>
              <a:t>Realize</a:t>
            </a:r>
            <a:r>
              <a:rPr lang="zh-CN" altLang="en-US" dirty="0">
                <a:solidFill>
                  <a:schemeClr val="bg2">
                    <a:lumMod val="50000"/>
                  </a:schemeClr>
                </a:solidFill>
              </a:rPr>
              <a:t> </a:t>
            </a:r>
            <a:r>
              <a:rPr lang="en-US" altLang="zh-CN" dirty="0">
                <a:solidFill>
                  <a:schemeClr val="bg2">
                    <a:lumMod val="50000"/>
                  </a:schemeClr>
                </a:solidFill>
              </a:rPr>
              <a:t>This</a:t>
            </a:r>
            <a:r>
              <a:rPr lang="zh-CN" altLang="en-US" dirty="0">
                <a:solidFill>
                  <a:schemeClr val="bg2">
                    <a:lumMod val="50000"/>
                  </a:schemeClr>
                </a:solidFill>
              </a:rPr>
              <a:t> </a:t>
            </a:r>
            <a:r>
              <a:rPr lang="en-US" altLang="zh-CN" dirty="0">
                <a:solidFill>
                  <a:schemeClr val="bg2">
                    <a:lumMod val="50000"/>
                  </a:schemeClr>
                </a:solidFill>
              </a:rPr>
              <a:t>Idea?</a:t>
            </a:r>
            <a:endParaRPr dirty="0">
              <a:solidFill>
                <a:schemeClr val="bg2">
                  <a:lumMod val="50000"/>
                </a:schemeClr>
              </a:solidFill>
            </a:endParaRPr>
          </a:p>
        </p:txBody>
      </p:sp>
      <p:pic>
        <p:nvPicPr>
          <p:cNvPr id="128" name="Google Shape;128;p18"/>
          <p:cNvPicPr preferRelativeResize="0"/>
          <p:nvPr/>
        </p:nvPicPr>
        <p:blipFill rotWithShape="1">
          <a:blip r:embed="rId3">
            <a:alphaModFix/>
          </a:blip>
          <a:srcRect l="773" r="4913"/>
          <a:stretch/>
        </p:blipFill>
        <p:spPr>
          <a:xfrm>
            <a:off x="903249" y="2102830"/>
            <a:ext cx="6768790" cy="2779286"/>
          </a:xfrm>
          <a:prstGeom prst="rect">
            <a:avLst/>
          </a:prstGeom>
          <a:noFill/>
          <a:ln>
            <a:noFill/>
          </a:ln>
        </p:spPr>
      </p:pic>
      <p:sp>
        <p:nvSpPr>
          <p:cNvPr id="131" name="Google Shape;131;p18"/>
          <p:cNvSpPr/>
          <p:nvPr/>
        </p:nvSpPr>
        <p:spPr>
          <a:xfrm>
            <a:off x="4050194" y="3172073"/>
            <a:ext cx="474900" cy="320400"/>
          </a:xfrm>
          <a:prstGeom prst="rightArrow">
            <a:avLst>
              <a:gd name="adj1" fmla="val 50000"/>
              <a:gd name="adj2" fmla="val 50000"/>
            </a:avLst>
          </a:pr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Text Placeholder 2">
            <a:extLst>
              <a:ext uri="{FF2B5EF4-FFF2-40B4-BE49-F238E27FC236}">
                <a16:creationId xmlns:a16="http://schemas.microsoft.com/office/drawing/2014/main" id="{02CBE33B-D6A9-E64B-85B4-BF5E1E5CEE76}"/>
              </a:ext>
            </a:extLst>
          </p:cNvPr>
          <p:cNvSpPr>
            <a:spLocks noGrp="1"/>
          </p:cNvSpPr>
          <p:nvPr>
            <p:ph type="body" idx="1"/>
          </p:nvPr>
        </p:nvSpPr>
        <p:spPr>
          <a:xfrm>
            <a:off x="180900" y="1143700"/>
            <a:ext cx="8782200" cy="3416400"/>
          </a:xfrm>
        </p:spPr>
        <p:txBody>
          <a:bodyPr/>
          <a:lstStyle/>
          <a:p>
            <a:r>
              <a:rPr lang="en-US" altLang="zh-CN" b="1" dirty="0">
                <a:solidFill>
                  <a:schemeClr val="bg2">
                    <a:lumMod val="50000"/>
                  </a:schemeClr>
                </a:solidFill>
              </a:rPr>
              <a:t>The</a:t>
            </a:r>
            <a:r>
              <a:rPr lang="zh-CN" altLang="en-US" b="1" dirty="0">
                <a:solidFill>
                  <a:schemeClr val="bg2">
                    <a:lumMod val="50000"/>
                  </a:schemeClr>
                </a:solidFill>
              </a:rPr>
              <a:t> </a:t>
            </a:r>
            <a:r>
              <a:rPr lang="en-US" b="1" dirty="0">
                <a:solidFill>
                  <a:schemeClr val="bg2">
                    <a:lumMod val="50000"/>
                  </a:schemeClr>
                </a:solidFill>
              </a:rPr>
              <a:t>alteration in volume within the ear canal </a:t>
            </a:r>
            <a:r>
              <a:rPr lang="en-US" altLang="zh-CN" b="1" dirty="0">
                <a:solidFill>
                  <a:schemeClr val="bg2">
                    <a:lumMod val="50000"/>
                  </a:schemeClr>
                </a:solidFill>
              </a:rPr>
              <a:t>due</a:t>
            </a:r>
            <a:r>
              <a:rPr lang="zh-CN" altLang="en-US" b="1" dirty="0">
                <a:solidFill>
                  <a:schemeClr val="bg2">
                    <a:lumMod val="50000"/>
                  </a:schemeClr>
                </a:solidFill>
              </a:rPr>
              <a:t> </a:t>
            </a:r>
            <a:r>
              <a:rPr lang="en-US" altLang="zh-CN" b="1" dirty="0">
                <a:solidFill>
                  <a:schemeClr val="bg2">
                    <a:lumMod val="50000"/>
                  </a:schemeClr>
                </a:solidFill>
              </a:rPr>
              <a:t>to</a:t>
            </a:r>
            <a:r>
              <a:rPr lang="zh-CN" altLang="en-US" b="1" dirty="0">
                <a:solidFill>
                  <a:schemeClr val="bg2">
                    <a:lumMod val="50000"/>
                  </a:schemeClr>
                </a:solidFill>
              </a:rPr>
              <a:t> </a:t>
            </a:r>
            <a:r>
              <a:rPr lang="en-US" altLang="zh-CN" b="1" dirty="0">
                <a:solidFill>
                  <a:schemeClr val="bg2">
                    <a:lumMod val="50000"/>
                  </a:schemeClr>
                </a:solidFill>
              </a:rPr>
              <a:t>heartbeat</a:t>
            </a:r>
            <a:r>
              <a:rPr lang="zh-CN" altLang="en-US" b="1" dirty="0">
                <a:solidFill>
                  <a:schemeClr val="bg2">
                    <a:lumMod val="50000"/>
                  </a:schemeClr>
                </a:solidFill>
              </a:rPr>
              <a:t> </a:t>
            </a:r>
            <a:r>
              <a:rPr lang="en-US" altLang="zh-CN" b="1" dirty="0">
                <a:solidFill>
                  <a:schemeClr val="bg2">
                    <a:lumMod val="50000"/>
                  </a:schemeClr>
                </a:solidFill>
              </a:rPr>
              <a:t>is</a:t>
            </a:r>
            <a:r>
              <a:rPr lang="zh-CN" altLang="en-US" b="1" dirty="0">
                <a:solidFill>
                  <a:schemeClr val="bg2">
                    <a:lumMod val="50000"/>
                  </a:schemeClr>
                </a:solidFill>
              </a:rPr>
              <a:t> </a:t>
            </a:r>
            <a:r>
              <a:rPr lang="en-US" altLang="zh-CN" b="1" dirty="0">
                <a:solidFill>
                  <a:schemeClr val="bg2">
                    <a:lumMod val="50000"/>
                  </a:schemeClr>
                </a:solidFill>
              </a:rPr>
              <a:t>subtle</a:t>
            </a:r>
          </a:p>
        </p:txBody>
      </p:sp>
      <p:sp>
        <p:nvSpPr>
          <p:cNvPr id="9" name="TextBox 8">
            <a:extLst>
              <a:ext uri="{FF2B5EF4-FFF2-40B4-BE49-F238E27FC236}">
                <a16:creationId xmlns:a16="http://schemas.microsoft.com/office/drawing/2014/main" id="{2FF2BD8B-BE2E-AA48-8AA4-1437F30C2DE3}"/>
              </a:ext>
            </a:extLst>
          </p:cNvPr>
          <p:cNvSpPr txBox="1"/>
          <p:nvPr/>
        </p:nvSpPr>
        <p:spPr>
          <a:xfrm>
            <a:off x="1363238" y="1747897"/>
            <a:ext cx="2785015" cy="461665"/>
          </a:xfrm>
          <a:prstGeom prst="rect">
            <a:avLst/>
          </a:prstGeom>
          <a:solidFill>
            <a:schemeClr val="accent2">
              <a:lumMod val="60000"/>
              <a:lumOff val="40000"/>
            </a:schemeClr>
          </a:solidFill>
        </p:spPr>
        <p:txBody>
          <a:bodyPr wrap="square" rtlCol="0">
            <a:spAutoFit/>
          </a:bodyPr>
          <a:lstStyle/>
          <a:p>
            <a:pPr algn="ctr"/>
            <a:r>
              <a:rPr lang="en-US" altLang="zh-CN" sz="1200" b="1" dirty="0">
                <a:solidFill>
                  <a:schemeClr val="bg1"/>
                </a:solidFill>
              </a:rPr>
              <a:t>The</a:t>
            </a:r>
            <a:r>
              <a:rPr lang="zh-CN" altLang="en-US" sz="1200" b="1" dirty="0">
                <a:solidFill>
                  <a:schemeClr val="bg1"/>
                </a:solidFill>
              </a:rPr>
              <a:t> </a:t>
            </a:r>
            <a:r>
              <a:rPr lang="en-US" altLang="zh-CN" sz="1200" b="1" dirty="0">
                <a:solidFill>
                  <a:schemeClr val="bg1"/>
                </a:solidFill>
              </a:rPr>
              <a:t>Raw</a:t>
            </a:r>
            <a:r>
              <a:rPr lang="zh-CN" altLang="en-US" sz="1200" b="1" dirty="0">
                <a:solidFill>
                  <a:schemeClr val="bg1"/>
                </a:solidFill>
              </a:rPr>
              <a:t> </a:t>
            </a:r>
            <a:r>
              <a:rPr lang="en-US" altLang="zh-CN" sz="1200" b="1" dirty="0">
                <a:solidFill>
                  <a:schemeClr val="bg1"/>
                </a:solidFill>
              </a:rPr>
              <a:t>ultrasound</a:t>
            </a:r>
            <a:r>
              <a:rPr lang="zh-CN" altLang="en-US" sz="1200" b="1" dirty="0">
                <a:solidFill>
                  <a:schemeClr val="bg1"/>
                </a:solidFill>
              </a:rPr>
              <a:t> </a:t>
            </a:r>
            <a:r>
              <a:rPr lang="en-US" altLang="zh-CN" sz="1200" b="1" dirty="0">
                <a:solidFill>
                  <a:schemeClr val="bg1"/>
                </a:solidFill>
              </a:rPr>
              <a:t>receptions</a:t>
            </a:r>
            <a:r>
              <a:rPr lang="zh-CN" altLang="en-US" sz="1200" b="1" dirty="0">
                <a:solidFill>
                  <a:schemeClr val="bg1"/>
                </a:solidFill>
              </a:rPr>
              <a:t> </a:t>
            </a:r>
            <a:r>
              <a:rPr lang="en-US" altLang="zh-CN" sz="1200" b="1" dirty="0">
                <a:solidFill>
                  <a:schemeClr val="bg1"/>
                </a:solidFill>
              </a:rPr>
              <a:t>(by</a:t>
            </a:r>
            <a:r>
              <a:rPr lang="zh-CN" altLang="en-US" sz="1200" b="1" dirty="0">
                <a:solidFill>
                  <a:schemeClr val="bg1"/>
                </a:solidFill>
              </a:rPr>
              <a:t> </a:t>
            </a:r>
            <a:r>
              <a:rPr lang="en-US" altLang="zh-CN" sz="1200" b="1" dirty="0">
                <a:solidFill>
                  <a:schemeClr val="bg1"/>
                </a:solidFill>
              </a:rPr>
              <a:t>feedback</a:t>
            </a:r>
            <a:r>
              <a:rPr lang="zh-CN" altLang="en-US" sz="1200" b="1" dirty="0">
                <a:solidFill>
                  <a:schemeClr val="bg1"/>
                </a:solidFill>
              </a:rPr>
              <a:t> </a:t>
            </a:r>
            <a:r>
              <a:rPr lang="en-US" altLang="zh-CN" sz="1200" b="1" dirty="0">
                <a:solidFill>
                  <a:schemeClr val="bg1"/>
                </a:solidFill>
              </a:rPr>
              <a:t>microphone)</a:t>
            </a:r>
            <a:endParaRPr lang="en-US" sz="1200" b="1" dirty="0">
              <a:solidFill>
                <a:schemeClr val="bg1"/>
              </a:solidFill>
            </a:endParaRPr>
          </a:p>
        </p:txBody>
      </p:sp>
      <p:sp>
        <p:nvSpPr>
          <p:cNvPr id="2" name="Rectangle 1">
            <a:extLst>
              <a:ext uri="{FF2B5EF4-FFF2-40B4-BE49-F238E27FC236}">
                <a16:creationId xmlns:a16="http://schemas.microsoft.com/office/drawing/2014/main" id="{35332D38-DAEA-EE43-926A-BC4C5A72B8F2}"/>
              </a:ext>
            </a:extLst>
          </p:cNvPr>
          <p:cNvSpPr/>
          <p:nvPr/>
        </p:nvSpPr>
        <p:spPr>
          <a:xfrm>
            <a:off x="4572000" y="1884556"/>
            <a:ext cx="3523785" cy="2899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ular Callout 10">
            <a:extLst>
              <a:ext uri="{FF2B5EF4-FFF2-40B4-BE49-F238E27FC236}">
                <a16:creationId xmlns:a16="http://schemas.microsoft.com/office/drawing/2014/main" id="{27C39B0E-F1F7-F940-9CFB-C2AD08FCD57C}"/>
              </a:ext>
            </a:extLst>
          </p:cNvPr>
          <p:cNvSpPr/>
          <p:nvPr/>
        </p:nvSpPr>
        <p:spPr>
          <a:xfrm>
            <a:off x="4050194" y="3746853"/>
            <a:ext cx="2611216" cy="616756"/>
          </a:xfrm>
          <a:prstGeom prst="wedgeRoundRectCallout">
            <a:avLst>
              <a:gd name="adj1" fmla="val -54490"/>
              <a:gd name="adj2" fmla="val 13486"/>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t>Cannot</a:t>
            </a:r>
            <a:r>
              <a:rPr lang="zh-CN" altLang="en-US" sz="1200" b="1" dirty="0"/>
              <a:t> </a:t>
            </a:r>
            <a:r>
              <a:rPr lang="en-US" altLang="zh-CN" sz="1200" b="1" dirty="0"/>
              <a:t>detect</a:t>
            </a:r>
            <a:r>
              <a:rPr lang="zh-CN" altLang="en-US" sz="1200" b="1" dirty="0"/>
              <a:t> </a:t>
            </a:r>
            <a:r>
              <a:rPr lang="en-US" altLang="zh-CN" sz="1200" b="1" dirty="0"/>
              <a:t>heartbeat</a:t>
            </a:r>
            <a:r>
              <a:rPr lang="zh-CN" altLang="en-US" sz="1200" b="1" dirty="0"/>
              <a:t> </a:t>
            </a:r>
            <a:r>
              <a:rPr lang="en-US" altLang="zh-CN" sz="1200" b="1" dirty="0"/>
              <a:t>signals</a:t>
            </a:r>
            <a:r>
              <a:rPr lang="zh-CN" altLang="en-US" sz="1200" b="1" dirty="0"/>
              <a:t> </a:t>
            </a:r>
            <a:r>
              <a:rPr lang="en-US" altLang="zh-CN" sz="1200" b="1" dirty="0"/>
              <a:t>from</a:t>
            </a:r>
            <a:r>
              <a:rPr lang="zh-CN" altLang="en-US" sz="1200" b="1" dirty="0"/>
              <a:t> </a:t>
            </a:r>
            <a:r>
              <a:rPr lang="en-US" altLang="zh-CN" sz="1200" b="1" dirty="0"/>
              <a:t>the</a:t>
            </a:r>
            <a:r>
              <a:rPr lang="zh-CN" altLang="en-US" sz="1200" b="1" dirty="0"/>
              <a:t> </a:t>
            </a:r>
            <a:r>
              <a:rPr lang="en-US" altLang="zh-CN" sz="1200" b="1" dirty="0"/>
              <a:t>raw</a:t>
            </a:r>
            <a:r>
              <a:rPr lang="zh-CN" altLang="en-US" sz="1200" b="1" dirty="0"/>
              <a:t> </a:t>
            </a:r>
            <a:r>
              <a:rPr lang="en-US" altLang="zh-CN" sz="1200" b="1" dirty="0"/>
              <a:t>receptions</a:t>
            </a:r>
            <a:endParaRPr lang="en-US" sz="1200" b="1" dirty="0"/>
          </a:p>
        </p:txBody>
      </p:sp>
      <p:sp>
        <p:nvSpPr>
          <p:cNvPr id="3" name="TextBox 2">
            <a:extLst>
              <a:ext uri="{FF2B5EF4-FFF2-40B4-BE49-F238E27FC236}">
                <a16:creationId xmlns:a16="http://schemas.microsoft.com/office/drawing/2014/main" id="{9AC3DF21-4EF9-6041-AE87-C642D047B7E3}"/>
              </a:ext>
            </a:extLst>
          </p:cNvPr>
          <p:cNvSpPr txBox="1"/>
          <p:nvPr/>
        </p:nvSpPr>
        <p:spPr>
          <a:xfrm>
            <a:off x="3948272" y="2663232"/>
            <a:ext cx="1019831" cy="523220"/>
          </a:xfrm>
          <a:prstGeom prst="rect">
            <a:avLst/>
          </a:prstGeom>
          <a:noFill/>
        </p:spPr>
        <p:txBody>
          <a:bodyPr wrap="none" rtlCol="0">
            <a:spAutoFit/>
          </a:bodyPr>
          <a:lstStyle/>
          <a:p>
            <a:r>
              <a:rPr lang="en-US" altLang="zh-CN" b="1" dirty="0">
                <a:solidFill>
                  <a:schemeClr val="accent3">
                    <a:lumMod val="60000"/>
                    <a:lumOff val="40000"/>
                  </a:schemeClr>
                </a:solidFill>
              </a:rPr>
              <a:t>Coherent</a:t>
            </a:r>
            <a:r>
              <a:rPr lang="zh-CN" altLang="en-US" b="1" dirty="0">
                <a:solidFill>
                  <a:schemeClr val="accent3">
                    <a:lumMod val="60000"/>
                    <a:lumOff val="40000"/>
                  </a:schemeClr>
                </a:solidFill>
              </a:rPr>
              <a:t> </a:t>
            </a:r>
            <a:endParaRPr lang="en-US" altLang="zh-CN" b="1" dirty="0">
              <a:solidFill>
                <a:schemeClr val="accent3">
                  <a:lumMod val="60000"/>
                  <a:lumOff val="40000"/>
                </a:schemeClr>
              </a:solidFill>
            </a:endParaRPr>
          </a:p>
          <a:p>
            <a:r>
              <a:rPr lang="en-US" altLang="zh-CN" b="1" dirty="0">
                <a:solidFill>
                  <a:schemeClr val="accent3">
                    <a:lumMod val="60000"/>
                    <a:lumOff val="40000"/>
                  </a:schemeClr>
                </a:solidFill>
              </a:rPr>
              <a:t>detection</a:t>
            </a:r>
            <a:endParaRPr lang="en-US" b="1" dirty="0">
              <a:solidFill>
                <a:schemeClr val="accent3">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blinds(horizontal)">
                                      <p:cBhvr>
                                        <p:cTn id="10" dur="500"/>
                                        <p:tgtEl>
                                          <p:spTgt spid="12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grpId="1" nodeType="clickEffect">
                                  <p:stCondLst>
                                    <p:cond delay="0"/>
                                  </p:stCondLst>
                                  <p:childTnLst>
                                    <p:set>
                                      <p:cBhvr>
                                        <p:cTn id="14" dur="indefinite"/>
                                        <p:tgtEl>
                                          <p:spTgt spid="9"/>
                                        </p:tgtEl>
                                        <p:attrNameLst>
                                          <p:attrName>style.opacity</p:attrName>
                                        </p:attrNameLst>
                                      </p:cBhvr>
                                      <p:to>
                                        <p:strVal val="0.25"/>
                                      </p:to>
                                    </p:set>
                                    <p:animEffect filter="image" prLst="opacity: 0.25">
                                      <p:cBhvr rctx="IE">
                                        <p:cTn id="15" dur="indefinite"/>
                                        <p:tgtEl>
                                          <p:spTgt spid="9"/>
                                        </p:tgtEl>
                                      </p:cBhvr>
                                    </p:animEffect>
                                  </p:childTnLst>
                                </p:cTn>
                              </p:par>
                            </p:childTnLst>
                          </p:cTn>
                        </p:par>
                        <p:par>
                          <p:cTn id="16" fill="hold">
                            <p:stCondLst>
                              <p:cond delay="0"/>
                            </p:stCondLst>
                            <p:childTnLst>
                              <p:par>
                                <p:cTn id="17" presetID="3"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2" nodeType="clickEffect">
                                  <p:stCondLst>
                                    <p:cond delay="0"/>
                                  </p:stCondLst>
                                  <p:childTnLst>
                                    <p:set>
                                      <p:cBhvr>
                                        <p:cTn id="23" dur="1" fill="hold">
                                          <p:stCondLst>
                                            <p:cond delay="0"/>
                                          </p:stCondLst>
                                        </p:cTn>
                                        <p:tgtEl>
                                          <p:spTgt spid="11"/>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31"/>
                                        </p:tgtEl>
                                        <p:attrNameLst>
                                          <p:attrName>style.visibility</p:attrName>
                                        </p:attrNameLst>
                                      </p:cBhvr>
                                      <p:to>
                                        <p:strVal val="visible"/>
                                      </p:to>
                                    </p:set>
                                  </p:childTnLst>
                                </p:cTn>
                              </p:par>
                              <p:par>
                                <p:cTn id="26" presetID="3" presetClass="entr" presetSubtype="1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9" grpId="0" animBg="1"/>
      <p:bldP spid="9" grpId="1" animBg="1"/>
      <p:bldP spid="2" grpId="0" animBg="1"/>
      <p:bldP spid="11" grpId="0" animBg="1"/>
      <p:bldP spid="11" grpId="2"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APG</a:t>
            </a:r>
            <a:r>
              <a:rPr lang="zh-CN" altLang="en-US" dirty="0">
                <a:solidFill>
                  <a:schemeClr val="bg2">
                    <a:lumMod val="50000"/>
                  </a:schemeClr>
                </a:solidFill>
              </a:rPr>
              <a:t> </a:t>
            </a:r>
            <a:r>
              <a:rPr lang="en-US" altLang="zh-CN" dirty="0">
                <a:solidFill>
                  <a:schemeClr val="bg2">
                    <a:lumMod val="50000"/>
                  </a:schemeClr>
                </a:solidFill>
              </a:rPr>
              <a:t>–</a:t>
            </a:r>
            <a:r>
              <a:rPr lang="zh-CN" altLang="en-US" dirty="0">
                <a:solidFill>
                  <a:schemeClr val="bg2">
                    <a:lumMod val="50000"/>
                  </a:schemeClr>
                </a:solidFill>
              </a:rPr>
              <a:t> </a:t>
            </a:r>
            <a:r>
              <a:rPr lang="en-US" altLang="zh-CN" dirty="0">
                <a:solidFill>
                  <a:schemeClr val="bg2">
                    <a:lumMod val="50000"/>
                  </a:schemeClr>
                </a:solidFill>
              </a:rPr>
              <a:t>How</a:t>
            </a:r>
            <a:r>
              <a:rPr lang="zh-CN" altLang="en-US" dirty="0">
                <a:solidFill>
                  <a:schemeClr val="bg2">
                    <a:lumMod val="50000"/>
                  </a:schemeClr>
                </a:solidFill>
              </a:rPr>
              <a:t> </a:t>
            </a:r>
            <a:r>
              <a:rPr lang="en-US" altLang="zh-CN" dirty="0">
                <a:solidFill>
                  <a:schemeClr val="bg2">
                    <a:lumMod val="50000"/>
                  </a:schemeClr>
                </a:solidFill>
              </a:rPr>
              <a:t>to</a:t>
            </a:r>
            <a:r>
              <a:rPr lang="zh-CN" altLang="en-US" dirty="0">
                <a:solidFill>
                  <a:schemeClr val="bg2">
                    <a:lumMod val="50000"/>
                  </a:schemeClr>
                </a:solidFill>
              </a:rPr>
              <a:t> </a:t>
            </a:r>
            <a:r>
              <a:rPr lang="en-US" altLang="zh-CN" dirty="0">
                <a:solidFill>
                  <a:schemeClr val="bg2">
                    <a:lumMod val="50000"/>
                  </a:schemeClr>
                </a:solidFill>
              </a:rPr>
              <a:t>Realize</a:t>
            </a:r>
            <a:r>
              <a:rPr lang="zh-CN" altLang="en-US" dirty="0">
                <a:solidFill>
                  <a:schemeClr val="bg2">
                    <a:lumMod val="50000"/>
                  </a:schemeClr>
                </a:solidFill>
              </a:rPr>
              <a:t> </a:t>
            </a:r>
            <a:r>
              <a:rPr lang="en-US" altLang="zh-CN" dirty="0">
                <a:solidFill>
                  <a:schemeClr val="bg2">
                    <a:lumMod val="50000"/>
                  </a:schemeClr>
                </a:solidFill>
              </a:rPr>
              <a:t>This</a:t>
            </a:r>
            <a:r>
              <a:rPr lang="zh-CN" altLang="en-US" dirty="0">
                <a:solidFill>
                  <a:schemeClr val="bg2">
                    <a:lumMod val="50000"/>
                  </a:schemeClr>
                </a:solidFill>
              </a:rPr>
              <a:t> </a:t>
            </a:r>
            <a:r>
              <a:rPr lang="en-US" altLang="zh-CN" dirty="0">
                <a:solidFill>
                  <a:schemeClr val="bg2">
                    <a:lumMod val="50000"/>
                  </a:schemeClr>
                </a:solidFill>
              </a:rPr>
              <a:t>Idea?</a:t>
            </a:r>
            <a:endParaRPr dirty="0">
              <a:solidFill>
                <a:schemeClr val="bg2">
                  <a:lumMod val="50000"/>
                </a:schemeClr>
              </a:solidFill>
            </a:endParaRPr>
          </a:p>
        </p:txBody>
      </p:sp>
      <p:sp>
        <p:nvSpPr>
          <p:cNvPr id="8" name="Text Placeholder 2">
            <a:extLst>
              <a:ext uri="{FF2B5EF4-FFF2-40B4-BE49-F238E27FC236}">
                <a16:creationId xmlns:a16="http://schemas.microsoft.com/office/drawing/2014/main" id="{02CBE33B-D6A9-E64B-85B4-BF5E1E5CEE76}"/>
              </a:ext>
            </a:extLst>
          </p:cNvPr>
          <p:cNvSpPr>
            <a:spLocks noGrp="1"/>
          </p:cNvSpPr>
          <p:nvPr>
            <p:ph type="body" idx="1"/>
          </p:nvPr>
        </p:nvSpPr>
        <p:spPr>
          <a:xfrm>
            <a:off x="180900" y="1143700"/>
            <a:ext cx="8782200" cy="3416400"/>
          </a:xfrm>
        </p:spPr>
        <p:txBody>
          <a:bodyPr/>
          <a:lstStyle/>
          <a:p>
            <a:r>
              <a:rPr lang="en-US" altLang="zh-CN" b="1" dirty="0">
                <a:solidFill>
                  <a:schemeClr val="bg2">
                    <a:lumMod val="50000"/>
                  </a:schemeClr>
                </a:solidFill>
              </a:rPr>
              <a:t>How</a:t>
            </a:r>
            <a:r>
              <a:rPr lang="zh-CN" altLang="en-US" b="1" dirty="0">
                <a:solidFill>
                  <a:schemeClr val="bg2">
                    <a:lumMod val="50000"/>
                  </a:schemeClr>
                </a:solidFill>
              </a:rPr>
              <a:t> </a:t>
            </a:r>
            <a:r>
              <a:rPr lang="en-US" altLang="zh-CN" b="1" dirty="0">
                <a:solidFill>
                  <a:schemeClr val="bg2">
                    <a:lumMod val="50000"/>
                  </a:schemeClr>
                </a:solidFill>
              </a:rPr>
              <a:t>to</a:t>
            </a:r>
            <a:r>
              <a:rPr lang="zh-CN" altLang="en-US" b="1" dirty="0">
                <a:solidFill>
                  <a:schemeClr val="bg2">
                    <a:lumMod val="50000"/>
                  </a:schemeClr>
                </a:solidFill>
              </a:rPr>
              <a:t> </a:t>
            </a:r>
            <a:r>
              <a:rPr lang="en-US" altLang="zh-CN" b="1" dirty="0">
                <a:solidFill>
                  <a:schemeClr val="bg2">
                    <a:lumMod val="50000"/>
                  </a:schemeClr>
                </a:solidFill>
              </a:rPr>
              <a:t>handle</a:t>
            </a:r>
            <a:r>
              <a:rPr lang="zh-CN" altLang="en-US" b="1" dirty="0">
                <a:solidFill>
                  <a:schemeClr val="bg2">
                    <a:lumMod val="50000"/>
                  </a:schemeClr>
                </a:solidFill>
              </a:rPr>
              <a:t> </a:t>
            </a:r>
            <a:r>
              <a:rPr lang="en-US" altLang="zh-CN" b="1" dirty="0">
                <a:solidFill>
                  <a:schemeClr val="bg2">
                    <a:lumMod val="50000"/>
                  </a:schemeClr>
                </a:solidFill>
              </a:rPr>
              <a:t>user</a:t>
            </a:r>
            <a:r>
              <a:rPr lang="zh-CN" altLang="en-US" b="1" dirty="0">
                <a:solidFill>
                  <a:schemeClr val="bg2">
                    <a:lumMod val="50000"/>
                  </a:schemeClr>
                </a:solidFill>
              </a:rPr>
              <a:t> </a:t>
            </a:r>
            <a:r>
              <a:rPr lang="en-US" altLang="zh-CN" b="1" dirty="0">
                <a:solidFill>
                  <a:schemeClr val="bg2">
                    <a:lumMod val="50000"/>
                  </a:schemeClr>
                </a:solidFill>
              </a:rPr>
              <a:t>diversity?</a:t>
            </a:r>
          </a:p>
        </p:txBody>
      </p:sp>
      <p:pic>
        <p:nvPicPr>
          <p:cNvPr id="4" name="Picture 3">
            <a:extLst>
              <a:ext uri="{FF2B5EF4-FFF2-40B4-BE49-F238E27FC236}">
                <a16:creationId xmlns:a16="http://schemas.microsoft.com/office/drawing/2014/main" id="{3666E30B-A4B3-9645-9973-B78A7908898B}"/>
              </a:ext>
            </a:extLst>
          </p:cNvPr>
          <p:cNvPicPr>
            <a:picLocks noChangeAspect="1"/>
          </p:cNvPicPr>
          <p:nvPr/>
        </p:nvPicPr>
        <p:blipFill>
          <a:blip r:embed="rId3"/>
          <a:stretch>
            <a:fillRect/>
          </a:stretch>
        </p:blipFill>
        <p:spPr>
          <a:xfrm>
            <a:off x="681970" y="1794510"/>
            <a:ext cx="3758134" cy="2889690"/>
          </a:xfrm>
          <a:prstGeom prst="rect">
            <a:avLst/>
          </a:prstGeom>
        </p:spPr>
      </p:pic>
      <p:sp>
        <p:nvSpPr>
          <p:cNvPr id="12" name="Rounded Rectangular Callout 11">
            <a:extLst>
              <a:ext uri="{FF2B5EF4-FFF2-40B4-BE49-F238E27FC236}">
                <a16:creationId xmlns:a16="http://schemas.microsoft.com/office/drawing/2014/main" id="{88689FEF-974C-DB4E-A0D3-8AC42562F4D2}"/>
              </a:ext>
            </a:extLst>
          </p:cNvPr>
          <p:cNvSpPr/>
          <p:nvPr/>
        </p:nvSpPr>
        <p:spPr>
          <a:xfrm>
            <a:off x="4175924" y="2310490"/>
            <a:ext cx="1276186" cy="261260"/>
          </a:xfrm>
          <a:prstGeom prst="wedgeRoundRectCallout">
            <a:avLst>
              <a:gd name="adj1" fmla="val -54490"/>
              <a:gd name="adj2" fmla="val 13486"/>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t>Phase</a:t>
            </a:r>
            <a:endParaRPr lang="en-US" sz="1200" b="1" dirty="0"/>
          </a:p>
        </p:txBody>
      </p:sp>
      <p:sp>
        <p:nvSpPr>
          <p:cNvPr id="13" name="Rounded Rectangular Callout 12">
            <a:extLst>
              <a:ext uri="{FF2B5EF4-FFF2-40B4-BE49-F238E27FC236}">
                <a16:creationId xmlns:a16="http://schemas.microsoft.com/office/drawing/2014/main" id="{87DBDEB5-8C69-7B40-9BA0-B811C77B6C2C}"/>
              </a:ext>
            </a:extLst>
          </p:cNvPr>
          <p:cNvSpPr/>
          <p:nvPr/>
        </p:nvSpPr>
        <p:spPr>
          <a:xfrm>
            <a:off x="4175924" y="1987180"/>
            <a:ext cx="1276186" cy="261260"/>
          </a:xfrm>
          <a:prstGeom prst="wedgeRoundRectCallout">
            <a:avLst>
              <a:gd name="adj1" fmla="val -55703"/>
              <a:gd name="adj2" fmla="val 43406"/>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t>Amplitude</a:t>
            </a:r>
            <a:endParaRPr lang="en-US" sz="1200" b="1" dirty="0"/>
          </a:p>
        </p:txBody>
      </p:sp>
      <p:sp>
        <p:nvSpPr>
          <p:cNvPr id="14" name="Rounded Rectangular Callout 13">
            <a:extLst>
              <a:ext uri="{FF2B5EF4-FFF2-40B4-BE49-F238E27FC236}">
                <a16:creationId xmlns:a16="http://schemas.microsoft.com/office/drawing/2014/main" id="{C9D9EB4E-5134-0A43-A57A-E085494F2C8A}"/>
              </a:ext>
            </a:extLst>
          </p:cNvPr>
          <p:cNvSpPr/>
          <p:nvPr/>
        </p:nvSpPr>
        <p:spPr>
          <a:xfrm>
            <a:off x="4175924" y="3739355"/>
            <a:ext cx="3516095" cy="588530"/>
          </a:xfrm>
          <a:prstGeom prst="wedgeRoundRectCallout">
            <a:avLst>
              <a:gd name="adj1" fmla="val -54490"/>
              <a:gd name="adj2" fmla="val 13486"/>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t>Phase</a:t>
            </a:r>
            <a:r>
              <a:rPr lang="zh-CN" altLang="en-US" sz="1200" b="1" dirty="0"/>
              <a:t> </a:t>
            </a:r>
            <a:r>
              <a:rPr lang="en-US" altLang="zh-CN" sz="1200" b="1" dirty="0"/>
              <a:t>variation</a:t>
            </a:r>
            <a:r>
              <a:rPr lang="zh-CN" altLang="en-US" sz="1200" b="1" dirty="0"/>
              <a:t> </a:t>
            </a:r>
            <a:r>
              <a:rPr lang="en-US" altLang="zh-CN" sz="1200" b="1" dirty="0"/>
              <a:t>(due</a:t>
            </a:r>
            <a:r>
              <a:rPr lang="zh-CN" altLang="en-US" sz="1200" b="1" dirty="0"/>
              <a:t> </a:t>
            </a:r>
            <a:r>
              <a:rPr lang="en-US" altLang="zh-CN" sz="1200" b="1" dirty="0"/>
              <a:t>to</a:t>
            </a:r>
            <a:r>
              <a:rPr lang="zh-CN" altLang="en-US" sz="1200" b="1" dirty="0"/>
              <a:t> </a:t>
            </a:r>
            <a:r>
              <a:rPr lang="en-US" sz="1200" b="1" dirty="0"/>
              <a:t>compression of the ear canal cavity</a:t>
            </a:r>
            <a:r>
              <a:rPr lang="en-US" altLang="zh-CN" sz="1200" b="1" dirty="0"/>
              <a:t>)</a:t>
            </a:r>
            <a:r>
              <a:rPr lang="zh-CN" altLang="en-US" sz="1200" b="1" dirty="0"/>
              <a:t> </a:t>
            </a:r>
            <a:r>
              <a:rPr lang="en-US" altLang="zh-CN" sz="1200" b="1" dirty="0"/>
              <a:t>is</a:t>
            </a:r>
            <a:r>
              <a:rPr lang="zh-CN" altLang="en-US" sz="1200" b="1" dirty="0"/>
              <a:t> </a:t>
            </a:r>
            <a:r>
              <a:rPr lang="en-US" altLang="zh-CN" sz="1200" b="1" dirty="0"/>
              <a:t>not</a:t>
            </a:r>
            <a:r>
              <a:rPr lang="zh-CN" altLang="en-US" sz="1200" b="1" dirty="0"/>
              <a:t> </a:t>
            </a:r>
            <a:r>
              <a:rPr lang="en-US" altLang="zh-CN" sz="1200" b="1" dirty="0"/>
              <a:t>strong</a:t>
            </a:r>
            <a:r>
              <a:rPr lang="zh-CN" altLang="en-US" sz="1200" b="1" dirty="0"/>
              <a:t> </a:t>
            </a:r>
            <a:r>
              <a:rPr lang="en-US" altLang="zh-CN" sz="1200" b="1" dirty="0"/>
              <a:t>enough</a:t>
            </a:r>
            <a:r>
              <a:rPr lang="zh-CN" altLang="en-US" sz="1200" b="1" dirty="0"/>
              <a:t> </a:t>
            </a:r>
            <a:r>
              <a:rPr lang="en-US" altLang="zh-CN" sz="1200" b="1" dirty="0"/>
              <a:t>for</a:t>
            </a:r>
            <a:r>
              <a:rPr lang="zh-CN" altLang="en-US" sz="1200" b="1" dirty="0"/>
              <a:t> </a:t>
            </a:r>
            <a:r>
              <a:rPr lang="en-US" altLang="zh-CN" sz="1200" b="1" dirty="0"/>
              <a:t>heartbeat</a:t>
            </a:r>
            <a:r>
              <a:rPr lang="zh-CN" altLang="en-US" sz="1200" b="1" dirty="0"/>
              <a:t> </a:t>
            </a:r>
            <a:r>
              <a:rPr lang="en-US" altLang="zh-CN" sz="1200" b="1" dirty="0"/>
              <a:t>signal</a:t>
            </a:r>
            <a:r>
              <a:rPr lang="zh-CN" altLang="en-US" sz="1200" b="1" dirty="0"/>
              <a:t> </a:t>
            </a:r>
            <a:r>
              <a:rPr lang="en-US" altLang="zh-CN" sz="1200" b="1" dirty="0"/>
              <a:t>detection.</a:t>
            </a:r>
            <a:endParaRPr lang="en-US" sz="1200" b="1" dirty="0"/>
          </a:p>
        </p:txBody>
      </p:sp>
      <p:sp>
        <p:nvSpPr>
          <p:cNvPr id="5" name="Oval 4">
            <a:extLst>
              <a:ext uri="{FF2B5EF4-FFF2-40B4-BE49-F238E27FC236}">
                <a16:creationId xmlns:a16="http://schemas.microsoft.com/office/drawing/2014/main" id="{75508647-0DBC-3641-A550-7AC1C921F2FE}"/>
              </a:ext>
            </a:extLst>
          </p:cNvPr>
          <p:cNvSpPr/>
          <p:nvPr/>
        </p:nvSpPr>
        <p:spPr>
          <a:xfrm>
            <a:off x="1403165" y="4028900"/>
            <a:ext cx="155232" cy="1580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B8834B6-BB04-524F-94D3-C6D233B6BA95}"/>
              </a:ext>
            </a:extLst>
          </p:cNvPr>
          <p:cNvSpPr/>
          <p:nvPr/>
        </p:nvSpPr>
        <p:spPr>
          <a:xfrm>
            <a:off x="1793165" y="4017500"/>
            <a:ext cx="155232" cy="1580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D5BCDA-7437-2548-B006-484BA90A0C14}"/>
              </a:ext>
            </a:extLst>
          </p:cNvPr>
          <p:cNvSpPr/>
          <p:nvPr/>
        </p:nvSpPr>
        <p:spPr>
          <a:xfrm>
            <a:off x="2237715" y="4017500"/>
            <a:ext cx="155232" cy="1580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12A64FE-5AD3-A14A-8DE9-6E66A61B07B0}"/>
              </a:ext>
            </a:extLst>
          </p:cNvPr>
          <p:cNvSpPr/>
          <p:nvPr/>
        </p:nvSpPr>
        <p:spPr>
          <a:xfrm>
            <a:off x="2634312" y="4017500"/>
            <a:ext cx="155232" cy="1580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D5709C-6947-694C-BA42-C7A3BC60FF22}"/>
              </a:ext>
            </a:extLst>
          </p:cNvPr>
          <p:cNvSpPr/>
          <p:nvPr/>
        </p:nvSpPr>
        <p:spPr>
          <a:xfrm>
            <a:off x="3072746" y="4017500"/>
            <a:ext cx="155232" cy="1580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0F7783F-2C97-1F47-ABB7-0DA57A247F63}"/>
              </a:ext>
            </a:extLst>
          </p:cNvPr>
          <p:cNvSpPr/>
          <p:nvPr/>
        </p:nvSpPr>
        <p:spPr>
          <a:xfrm>
            <a:off x="3448829" y="3999800"/>
            <a:ext cx="155232" cy="1580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5EA5DC0-8B6A-A94D-A05D-E159DEAABAF7}"/>
              </a:ext>
            </a:extLst>
          </p:cNvPr>
          <p:cNvSpPr/>
          <p:nvPr/>
        </p:nvSpPr>
        <p:spPr>
          <a:xfrm>
            <a:off x="3910413" y="4014885"/>
            <a:ext cx="155232" cy="1580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BE78CC-AF66-E743-8458-2EBB751E6A7B}"/>
              </a:ext>
            </a:extLst>
          </p:cNvPr>
          <p:cNvSpPr txBox="1"/>
          <p:nvPr/>
        </p:nvSpPr>
        <p:spPr>
          <a:xfrm rot="16200000">
            <a:off x="-201115" y="2768469"/>
            <a:ext cx="1824538" cy="523220"/>
          </a:xfrm>
          <a:prstGeom prst="rect">
            <a:avLst/>
          </a:prstGeom>
          <a:solidFill>
            <a:schemeClr val="bg1"/>
          </a:solidFill>
          <a:ln>
            <a:solidFill>
              <a:schemeClr val="bg1"/>
            </a:solidFill>
          </a:ln>
        </p:spPr>
        <p:txBody>
          <a:bodyPr wrap="none" rtlCol="0">
            <a:spAutoFit/>
          </a:bodyPr>
          <a:lstStyle/>
          <a:p>
            <a:pPr algn="ctr"/>
            <a:r>
              <a:rPr lang="en-US" altLang="zh-CN" b="1" dirty="0"/>
              <a:t>Phase</a:t>
            </a:r>
            <a:r>
              <a:rPr lang="zh-CN" altLang="en-US" b="1" dirty="0"/>
              <a:t> </a:t>
            </a:r>
            <a:r>
              <a:rPr lang="en-US" altLang="zh-CN" b="1" dirty="0"/>
              <a:t>variation/</a:t>
            </a:r>
          </a:p>
          <a:p>
            <a:pPr algn="ctr"/>
            <a:r>
              <a:rPr lang="en-US" altLang="zh-CN" b="1" dirty="0"/>
              <a:t>amplitude</a:t>
            </a:r>
            <a:r>
              <a:rPr lang="zh-CN" altLang="en-US" b="1" dirty="0"/>
              <a:t> </a:t>
            </a:r>
            <a:r>
              <a:rPr lang="en-US" altLang="zh-CN" b="1" dirty="0"/>
              <a:t>variation</a:t>
            </a:r>
            <a:endParaRPr lang="en-US" b="1" dirty="0"/>
          </a:p>
        </p:txBody>
      </p:sp>
    </p:spTree>
    <p:extLst>
      <p:ext uri="{BB962C8B-B14F-4D97-AF65-F5344CB8AC3E}">
        <p14:creationId xmlns:p14="http://schemas.microsoft.com/office/powerpoint/2010/main" val="141709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3" presetClass="entr" presetSubtype="10"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mph" presetSubtype="0" grpId="1" nodeType="clickEffect">
                                  <p:stCondLst>
                                    <p:cond delay="0"/>
                                  </p:stCondLst>
                                  <p:childTnLst>
                                    <p:set>
                                      <p:cBhvr>
                                        <p:cTn id="15" dur="indefinite"/>
                                        <p:tgtEl>
                                          <p:spTgt spid="13"/>
                                        </p:tgtEl>
                                        <p:attrNameLst>
                                          <p:attrName>style.opacity</p:attrName>
                                        </p:attrNameLst>
                                      </p:cBhvr>
                                      <p:to>
                                        <p:strVal val="0.25"/>
                                      </p:to>
                                    </p:set>
                                    <p:animEffect filter="image" prLst="opacity: 0.25">
                                      <p:cBhvr rctx="IE">
                                        <p:cTn id="16" dur="indefinite"/>
                                        <p:tgtEl>
                                          <p:spTgt spid="13"/>
                                        </p:tgtEl>
                                      </p:cBhvr>
                                    </p:animEffect>
                                  </p:childTnLst>
                                </p:cTn>
                              </p:par>
                              <p:par>
                                <p:cTn id="17" presetID="9" presetClass="emph" presetSubtype="0" grpId="1" nodeType="withEffect">
                                  <p:stCondLst>
                                    <p:cond delay="0"/>
                                  </p:stCondLst>
                                  <p:childTnLst>
                                    <p:set>
                                      <p:cBhvr>
                                        <p:cTn id="18" dur="indefinite"/>
                                        <p:tgtEl>
                                          <p:spTgt spid="12"/>
                                        </p:tgtEl>
                                        <p:attrNameLst>
                                          <p:attrName>style.opacity</p:attrName>
                                        </p:attrNameLst>
                                      </p:cBhvr>
                                      <p:to>
                                        <p:strVal val="0.25"/>
                                      </p:to>
                                    </p:set>
                                    <p:animEffect filter="image" prLst="opacity: 0.25">
                                      <p:cBhvr rctx="IE">
                                        <p:cTn id="19" dur="indefinite"/>
                                        <p:tgtEl>
                                          <p:spTgt spid="1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linds(horizontal)">
                                      <p:cBhvr>
                                        <p:cTn id="28" dur="500"/>
                                        <p:tgtEl>
                                          <p:spTgt spid="16"/>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linds(horizontal)">
                                      <p:cBhvr>
                                        <p:cTn id="34" dur="500"/>
                                        <p:tgtEl>
                                          <p:spTgt spid="1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500"/>
                                        <p:tgtEl>
                                          <p:spTgt spid="19"/>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linds(horizontal)">
                                      <p:cBhvr>
                                        <p:cTn id="40" dur="500"/>
                                        <p:tgtEl>
                                          <p:spTgt spid="20"/>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5" grpId="0" animBg="1"/>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APG</a:t>
            </a:r>
            <a:r>
              <a:rPr lang="zh-CN" altLang="en-US" dirty="0">
                <a:solidFill>
                  <a:schemeClr val="bg2">
                    <a:lumMod val="50000"/>
                  </a:schemeClr>
                </a:solidFill>
              </a:rPr>
              <a:t> </a:t>
            </a:r>
            <a:r>
              <a:rPr lang="en-US" altLang="zh-CN" dirty="0">
                <a:solidFill>
                  <a:schemeClr val="bg2">
                    <a:lumMod val="50000"/>
                  </a:schemeClr>
                </a:solidFill>
              </a:rPr>
              <a:t>–</a:t>
            </a:r>
            <a:r>
              <a:rPr lang="zh-CN" altLang="en-US" dirty="0">
                <a:solidFill>
                  <a:schemeClr val="bg2">
                    <a:lumMod val="50000"/>
                  </a:schemeClr>
                </a:solidFill>
              </a:rPr>
              <a:t> </a:t>
            </a:r>
            <a:r>
              <a:rPr lang="en-US" altLang="zh-CN" dirty="0">
                <a:solidFill>
                  <a:schemeClr val="bg2">
                    <a:lumMod val="50000"/>
                  </a:schemeClr>
                </a:solidFill>
              </a:rPr>
              <a:t>How</a:t>
            </a:r>
            <a:r>
              <a:rPr lang="zh-CN" altLang="en-US" dirty="0">
                <a:solidFill>
                  <a:schemeClr val="bg2">
                    <a:lumMod val="50000"/>
                  </a:schemeClr>
                </a:solidFill>
              </a:rPr>
              <a:t> </a:t>
            </a:r>
            <a:r>
              <a:rPr lang="en-US" altLang="zh-CN" dirty="0">
                <a:solidFill>
                  <a:schemeClr val="bg2">
                    <a:lumMod val="50000"/>
                  </a:schemeClr>
                </a:solidFill>
              </a:rPr>
              <a:t>to</a:t>
            </a:r>
            <a:r>
              <a:rPr lang="zh-CN" altLang="en-US" dirty="0">
                <a:solidFill>
                  <a:schemeClr val="bg2">
                    <a:lumMod val="50000"/>
                  </a:schemeClr>
                </a:solidFill>
              </a:rPr>
              <a:t> </a:t>
            </a:r>
            <a:r>
              <a:rPr lang="en-US" altLang="zh-CN" dirty="0">
                <a:solidFill>
                  <a:schemeClr val="bg2">
                    <a:lumMod val="50000"/>
                  </a:schemeClr>
                </a:solidFill>
              </a:rPr>
              <a:t>Realize</a:t>
            </a:r>
            <a:r>
              <a:rPr lang="zh-CN" altLang="en-US" dirty="0">
                <a:solidFill>
                  <a:schemeClr val="bg2">
                    <a:lumMod val="50000"/>
                  </a:schemeClr>
                </a:solidFill>
              </a:rPr>
              <a:t> </a:t>
            </a:r>
            <a:r>
              <a:rPr lang="en-US" altLang="zh-CN" dirty="0">
                <a:solidFill>
                  <a:schemeClr val="bg2">
                    <a:lumMod val="50000"/>
                  </a:schemeClr>
                </a:solidFill>
              </a:rPr>
              <a:t>This</a:t>
            </a:r>
            <a:r>
              <a:rPr lang="zh-CN" altLang="en-US" dirty="0">
                <a:solidFill>
                  <a:schemeClr val="bg2">
                    <a:lumMod val="50000"/>
                  </a:schemeClr>
                </a:solidFill>
              </a:rPr>
              <a:t> </a:t>
            </a:r>
            <a:r>
              <a:rPr lang="en-US" altLang="zh-CN" dirty="0">
                <a:solidFill>
                  <a:schemeClr val="bg2">
                    <a:lumMod val="50000"/>
                  </a:schemeClr>
                </a:solidFill>
              </a:rPr>
              <a:t>Idea?</a:t>
            </a:r>
            <a:endParaRPr dirty="0">
              <a:solidFill>
                <a:schemeClr val="bg2">
                  <a:lumMod val="50000"/>
                </a:schemeClr>
              </a:solidFill>
            </a:endParaRPr>
          </a:p>
        </p:txBody>
      </p:sp>
      <p:sp>
        <p:nvSpPr>
          <p:cNvPr id="8" name="Text Placeholder 2">
            <a:extLst>
              <a:ext uri="{FF2B5EF4-FFF2-40B4-BE49-F238E27FC236}">
                <a16:creationId xmlns:a16="http://schemas.microsoft.com/office/drawing/2014/main" id="{02CBE33B-D6A9-E64B-85B4-BF5E1E5CEE76}"/>
              </a:ext>
            </a:extLst>
          </p:cNvPr>
          <p:cNvSpPr>
            <a:spLocks noGrp="1"/>
          </p:cNvSpPr>
          <p:nvPr>
            <p:ph type="body" idx="1"/>
          </p:nvPr>
        </p:nvSpPr>
        <p:spPr>
          <a:xfrm>
            <a:off x="180900" y="1143700"/>
            <a:ext cx="8782200" cy="3416400"/>
          </a:xfrm>
        </p:spPr>
        <p:txBody>
          <a:bodyPr/>
          <a:lstStyle/>
          <a:p>
            <a:r>
              <a:rPr lang="en-US" altLang="zh-CN" b="1" dirty="0">
                <a:solidFill>
                  <a:schemeClr val="bg2">
                    <a:lumMod val="50000"/>
                  </a:schemeClr>
                </a:solidFill>
              </a:rPr>
              <a:t>How</a:t>
            </a:r>
            <a:r>
              <a:rPr lang="zh-CN" altLang="en-US" b="1" dirty="0">
                <a:solidFill>
                  <a:schemeClr val="bg2">
                    <a:lumMod val="50000"/>
                  </a:schemeClr>
                </a:solidFill>
              </a:rPr>
              <a:t> </a:t>
            </a:r>
            <a:r>
              <a:rPr lang="en-US" altLang="zh-CN" b="1" dirty="0">
                <a:solidFill>
                  <a:schemeClr val="bg2">
                    <a:lumMod val="50000"/>
                  </a:schemeClr>
                </a:solidFill>
              </a:rPr>
              <a:t>to</a:t>
            </a:r>
            <a:r>
              <a:rPr lang="zh-CN" altLang="en-US" b="1" dirty="0">
                <a:solidFill>
                  <a:schemeClr val="bg2">
                    <a:lumMod val="50000"/>
                  </a:schemeClr>
                </a:solidFill>
              </a:rPr>
              <a:t> </a:t>
            </a:r>
            <a:r>
              <a:rPr lang="en-US" altLang="zh-CN" b="1" dirty="0">
                <a:solidFill>
                  <a:schemeClr val="bg2">
                    <a:lumMod val="50000"/>
                  </a:schemeClr>
                </a:solidFill>
              </a:rPr>
              <a:t>handle</a:t>
            </a:r>
            <a:r>
              <a:rPr lang="zh-CN" altLang="en-US" b="1" dirty="0">
                <a:solidFill>
                  <a:schemeClr val="bg2">
                    <a:lumMod val="50000"/>
                  </a:schemeClr>
                </a:solidFill>
              </a:rPr>
              <a:t> </a:t>
            </a:r>
            <a:r>
              <a:rPr lang="en-US" altLang="zh-CN" b="1" dirty="0">
                <a:solidFill>
                  <a:schemeClr val="bg2">
                    <a:lumMod val="50000"/>
                  </a:schemeClr>
                </a:solidFill>
              </a:rPr>
              <a:t>user</a:t>
            </a:r>
            <a:r>
              <a:rPr lang="zh-CN" altLang="en-US" b="1" dirty="0">
                <a:solidFill>
                  <a:schemeClr val="bg2">
                    <a:lumMod val="50000"/>
                  </a:schemeClr>
                </a:solidFill>
              </a:rPr>
              <a:t> </a:t>
            </a:r>
            <a:r>
              <a:rPr lang="en-US" altLang="zh-CN" b="1" dirty="0">
                <a:solidFill>
                  <a:schemeClr val="bg2">
                    <a:lumMod val="50000"/>
                  </a:schemeClr>
                </a:solidFill>
              </a:rPr>
              <a:t>diversity?</a:t>
            </a:r>
            <a:r>
              <a:rPr lang="zh-CN" altLang="en-US" b="1" dirty="0">
                <a:solidFill>
                  <a:schemeClr val="bg2">
                    <a:lumMod val="50000"/>
                  </a:schemeClr>
                </a:solidFill>
              </a:rPr>
              <a:t> </a:t>
            </a:r>
            <a:endParaRPr lang="en-US" altLang="zh-CN" b="1" dirty="0">
              <a:solidFill>
                <a:schemeClr val="bg2">
                  <a:lumMod val="50000"/>
                </a:schemeClr>
              </a:solidFill>
            </a:endParaRPr>
          </a:p>
          <a:p>
            <a:pPr lvl="1"/>
            <a:r>
              <a:rPr lang="en-US" altLang="zh-CN" b="1" dirty="0">
                <a:solidFill>
                  <a:schemeClr val="bg2">
                    <a:lumMod val="50000"/>
                  </a:schemeClr>
                </a:solidFill>
              </a:rPr>
              <a:t>Solution:</a:t>
            </a:r>
            <a:r>
              <a:rPr lang="zh-CN" altLang="en-US" b="1" dirty="0">
                <a:solidFill>
                  <a:schemeClr val="bg2">
                    <a:lumMod val="50000"/>
                  </a:schemeClr>
                </a:solidFill>
              </a:rPr>
              <a:t> </a:t>
            </a:r>
            <a:r>
              <a:rPr lang="en-US" altLang="zh-CN" u="sng" dirty="0">
                <a:solidFill>
                  <a:schemeClr val="bg2">
                    <a:lumMod val="50000"/>
                  </a:schemeClr>
                </a:solidFill>
              </a:rPr>
              <a:t>Sending</a:t>
            </a:r>
            <a:r>
              <a:rPr lang="zh-CN" altLang="en-US" u="sng" dirty="0">
                <a:solidFill>
                  <a:schemeClr val="bg2">
                    <a:lumMod val="50000"/>
                  </a:schemeClr>
                </a:solidFill>
              </a:rPr>
              <a:t> </a:t>
            </a:r>
            <a:r>
              <a:rPr lang="en-US" altLang="zh-CN" u="sng" dirty="0">
                <a:solidFill>
                  <a:schemeClr val="bg2">
                    <a:lumMod val="50000"/>
                  </a:schemeClr>
                </a:solidFill>
              </a:rPr>
              <a:t>multiple</a:t>
            </a:r>
            <a:r>
              <a:rPr lang="zh-CN" altLang="en-US" u="sng" dirty="0">
                <a:solidFill>
                  <a:schemeClr val="bg2">
                    <a:lumMod val="50000"/>
                  </a:schemeClr>
                </a:solidFill>
              </a:rPr>
              <a:t> </a:t>
            </a:r>
            <a:r>
              <a:rPr lang="en-US" altLang="zh-CN" u="sng" dirty="0">
                <a:solidFill>
                  <a:schemeClr val="bg2">
                    <a:lumMod val="50000"/>
                  </a:schemeClr>
                </a:solidFill>
              </a:rPr>
              <a:t>APG</a:t>
            </a:r>
            <a:r>
              <a:rPr lang="zh-CN" altLang="en-US" u="sng" dirty="0">
                <a:solidFill>
                  <a:schemeClr val="bg2">
                    <a:lumMod val="50000"/>
                  </a:schemeClr>
                </a:solidFill>
              </a:rPr>
              <a:t> </a:t>
            </a:r>
            <a:r>
              <a:rPr lang="en-US" altLang="zh-CN" u="sng" dirty="0">
                <a:solidFill>
                  <a:schemeClr val="bg2">
                    <a:lumMod val="50000"/>
                  </a:schemeClr>
                </a:solidFill>
              </a:rPr>
              <a:t>signals</a:t>
            </a:r>
            <a:r>
              <a:rPr lang="zh-CN" altLang="en-US" u="sng" dirty="0">
                <a:solidFill>
                  <a:schemeClr val="bg2">
                    <a:lumMod val="50000"/>
                  </a:schemeClr>
                </a:solidFill>
              </a:rPr>
              <a:t> </a:t>
            </a:r>
            <a:r>
              <a:rPr lang="en-US" altLang="zh-CN" u="sng" dirty="0">
                <a:solidFill>
                  <a:schemeClr val="bg2">
                    <a:lumMod val="50000"/>
                  </a:schemeClr>
                </a:solidFill>
              </a:rPr>
              <a:t>at</a:t>
            </a:r>
            <a:r>
              <a:rPr lang="zh-CN" altLang="en-US" u="sng" dirty="0">
                <a:solidFill>
                  <a:schemeClr val="bg2">
                    <a:lumMod val="50000"/>
                  </a:schemeClr>
                </a:solidFill>
              </a:rPr>
              <a:t> </a:t>
            </a:r>
            <a:r>
              <a:rPr lang="en-US" altLang="zh-CN" u="sng" dirty="0">
                <a:solidFill>
                  <a:schemeClr val="bg2">
                    <a:lumMod val="50000"/>
                  </a:schemeClr>
                </a:solidFill>
              </a:rPr>
              <a:t>different</a:t>
            </a:r>
            <a:r>
              <a:rPr lang="zh-CN" altLang="en-US" u="sng" dirty="0">
                <a:solidFill>
                  <a:schemeClr val="bg2">
                    <a:lumMod val="50000"/>
                  </a:schemeClr>
                </a:solidFill>
              </a:rPr>
              <a:t> </a:t>
            </a:r>
            <a:r>
              <a:rPr lang="en-US" altLang="zh-CN" u="sng" dirty="0">
                <a:solidFill>
                  <a:schemeClr val="bg2">
                    <a:lumMod val="50000"/>
                  </a:schemeClr>
                </a:solidFill>
              </a:rPr>
              <a:t>frequency</a:t>
            </a:r>
            <a:r>
              <a:rPr lang="zh-CN" altLang="en-US" u="sng" dirty="0">
                <a:solidFill>
                  <a:schemeClr val="bg2">
                    <a:lumMod val="50000"/>
                  </a:schemeClr>
                </a:solidFill>
              </a:rPr>
              <a:t> </a:t>
            </a:r>
            <a:r>
              <a:rPr lang="en-US" altLang="zh-CN" u="sng" dirty="0">
                <a:solidFill>
                  <a:schemeClr val="bg2">
                    <a:lumMod val="50000"/>
                  </a:schemeClr>
                </a:solidFill>
              </a:rPr>
              <a:t>bands</a:t>
            </a:r>
            <a:r>
              <a:rPr lang="zh-CN" altLang="en-US" u="sng" dirty="0">
                <a:solidFill>
                  <a:schemeClr val="bg2">
                    <a:lumMod val="50000"/>
                  </a:schemeClr>
                </a:solidFill>
              </a:rPr>
              <a:t> </a:t>
            </a:r>
            <a:r>
              <a:rPr lang="en-US" altLang="zh-CN" u="sng" dirty="0">
                <a:solidFill>
                  <a:schemeClr val="bg2">
                    <a:lumMod val="50000"/>
                  </a:schemeClr>
                </a:solidFill>
              </a:rPr>
              <a:t>concurrently,</a:t>
            </a:r>
            <a:r>
              <a:rPr lang="zh-CN" altLang="en-US" u="sng" dirty="0">
                <a:solidFill>
                  <a:schemeClr val="bg2">
                    <a:lumMod val="50000"/>
                  </a:schemeClr>
                </a:solidFill>
              </a:rPr>
              <a:t> </a:t>
            </a:r>
            <a:r>
              <a:rPr lang="en-US" altLang="zh-CN" u="sng" dirty="0">
                <a:solidFill>
                  <a:schemeClr val="bg2">
                    <a:lumMod val="50000"/>
                  </a:schemeClr>
                </a:solidFill>
              </a:rPr>
              <a:t>using</a:t>
            </a:r>
            <a:r>
              <a:rPr lang="zh-CN" altLang="en-US" u="sng" dirty="0">
                <a:solidFill>
                  <a:schemeClr val="bg2">
                    <a:lumMod val="50000"/>
                  </a:schemeClr>
                </a:solidFill>
              </a:rPr>
              <a:t> </a:t>
            </a:r>
            <a:r>
              <a:rPr lang="en-US" altLang="zh-CN" u="sng" dirty="0">
                <a:solidFill>
                  <a:schemeClr val="bg2">
                    <a:lumMod val="50000"/>
                  </a:schemeClr>
                </a:solidFill>
              </a:rPr>
              <a:t>peak-to-average</a:t>
            </a:r>
            <a:r>
              <a:rPr lang="zh-CN" altLang="en-US" u="sng" dirty="0">
                <a:solidFill>
                  <a:schemeClr val="bg2">
                    <a:lumMod val="50000"/>
                  </a:schemeClr>
                </a:solidFill>
              </a:rPr>
              <a:t> </a:t>
            </a:r>
            <a:r>
              <a:rPr lang="en-US" altLang="zh-CN" u="sng" dirty="0">
                <a:solidFill>
                  <a:schemeClr val="bg2">
                    <a:lumMod val="50000"/>
                  </a:schemeClr>
                </a:solidFill>
              </a:rPr>
              <a:t>ratio</a:t>
            </a:r>
            <a:r>
              <a:rPr lang="zh-CN" altLang="en-US" u="sng" dirty="0">
                <a:solidFill>
                  <a:schemeClr val="bg2">
                    <a:lumMod val="50000"/>
                  </a:schemeClr>
                </a:solidFill>
              </a:rPr>
              <a:t> </a:t>
            </a:r>
            <a:r>
              <a:rPr lang="en-US" altLang="zh-CN" u="sng" dirty="0">
                <a:solidFill>
                  <a:schemeClr val="bg2">
                    <a:lumMod val="50000"/>
                  </a:schemeClr>
                </a:solidFill>
              </a:rPr>
              <a:t>to</a:t>
            </a:r>
            <a:r>
              <a:rPr lang="zh-CN" altLang="en-US" u="sng" dirty="0">
                <a:solidFill>
                  <a:schemeClr val="bg2">
                    <a:lumMod val="50000"/>
                  </a:schemeClr>
                </a:solidFill>
              </a:rPr>
              <a:t> </a:t>
            </a:r>
            <a:r>
              <a:rPr lang="en-US" altLang="zh-CN" u="sng" dirty="0">
                <a:solidFill>
                  <a:schemeClr val="bg2">
                    <a:lumMod val="50000"/>
                  </a:schemeClr>
                </a:solidFill>
              </a:rPr>
              <a:t>measure</a:t>
            </a:r>
            <a:r>
              <a:rPr lang="zh-CN" altLang="en-US" u="sng" dirty="0">
                <a:solidFill>
                  <a:schemeClr val="bg2">
                    <a:lumMod val="50000"/>
                  </a:schemeClr>
                </a:solidFill>
              </a:rPr>
              <a:t> </a:t>
            </a:r>
            <a:r>
              <a:rPr lang="en-US" altLang="zh-CN" u="sng" dirty="0">
                <a:solidFill>
                  <a:schemeClr val="bg2">
                    <a:lumMod val="50000"/>
                  </a:schemeClr>
                </a:solidFill>
              </a:rPr>
              <a:t>the</a:t>
            </a:r>
            <a:r>
              <a:rPr lang="zh-CN" altLang="en-US" u="sng" dirty="0">
                <a:solidFill>
                  <a:schemeClr val="bg2">
                    <a:lumMod val="50000"/>
                  </a:schemeClr>
                </a:solidFill>
              </a:rPr>
              <a:t> </a:t>
            </a:r>
            <a:r>
              <a:rPr lang="en-US" altLang="zh-CN" u="sng" dirty="0">
                <a:solidFill>
                  <a:schemeClr val="bg2">
                    <a:lumMod val="50000"/>
                  </a:schemeClr>
                </a:solidFill>
              </a:rPr>
              <a:t>quality</a:t>
            </a:r>
            <a:r>
              <a:rPr lang="zh-CN" altLang="en-US" u="sng" dirty="0">
                <a:solidFill>
                  <a:schemeClr val="bg2">
                    <a:lumMod val="50000"/>
                  </a:schemeClr>
                </a:solidFill>
              </a:rPr>
              <a:t> </a:t>
            </a:r>
            <a:r>
              <a:rPr lang="en-US" altLang="zh-CN" u="sng" dirty="0">
                <a:solidFill>
                  <a:schemeClr val="bg2">
                    <a:lumMod val="50000"/>
                  </a:schemeClr>
                </a:solidFill>
              </a:rPr>
              <a:t>of</a:t>
            </a:r>
            <a:r>
              <a:rPr lang="zh-CN" altLang="en-US" u="sng" dirty="0">
                <a:solidFill>
                  <a:schemeClr val="bg2">
                    <a:lumMod val="50000"/>
                  </a:schemeClr>
                </a:solidFill>
              </a:rPr>
              <a:t> </a:t>
            </a:r>
            <a:r>
              <a:rPr lang="en-US" altLang="zh-CN" u="sng" dirty="0">
                <a:solidFill>
                  <a:schemeClr val="bg2">
                    <a:lumMod val="50000"/>
                  </a:schemeClr>
                </a:solidFill>
              </a:rPr>
              <a:t>the</a:t>
            </a:r>
            <a:r>
              <a:rPr lang="zh-CN" altLang="en-US" u="sng" dirty="0">
                <a:solidFill>
                  <a:schemeClr val="bg2">
                    <a:lumMod val="50000"/>
                  </a:schemeClr>
                </a:solidFill>
              </a:rPr>
              <a:t> </a:t>
            </a:r>
            <a:r>
              <a:rPr lang="en-US" altLang="zh-CN" u="sng" dirty="0">
                <a:solidFill>
                  <a:schemeClr val="bg2">
                    <a:lumMod val="50000"/>
                  </a:schemeClr>
                </a:solidFill>
              </a:rPr>
              <a:t>detected</a:t>
            </a:r>
            <a:r>
              <a:rPr lang="zh-CN" altLang="en-US" u="sng" dirty="0">
                <a:solidFill>
                  <a:schemeClr val="bg2">
                    <a:lumMod val="50000"/>
                  </a:schemeClr>
                </a:solidFill>
              </a:rPr>
              <a:t> </a:t>
            </a:r>
            <a:r>
              <a:rPr lang="en-US" altLang="zh-CN" u="sng" dirty="0">
                <a:solidFill>
                  <a:schemeClr val="bg2">
                    <a:lumMod val="50000"/>
                  </a:schemeClr>
                </a:solidFill>
              </a:rPr>
              <a:t>heartbeat</a:t>
            </a:r>
            <a:r>
              <a:rPr lang="zh-CN" altLang="en-US" u="sng" dirty="0">
                <a:solidFill>
                  <a:schemeClr val="bg2">
                    <a:lumMod val="50000"/>
                  </a:schemeClr>
                </a:solidFill>
              </a:rPr>
              <a:t> </a:t>
            </a:r>
            <a:r>
              <a:rPr lang="en-US" altLang="zh-CN" u="sng" dirty="0">
                <a:solidFill>
                  <a:schemeClr val="bg2">
                    <a:lumMod val="50000"/>
                  </a:schemeClr>
                </a:solidFill>
              </a:rPr>
              <a:t>signal</a:t>
            </a:r>
          </a:p>
        </p:txBody>
      </p:sp>
      <p:pic>
        <p:nvPicPr>
          <p:cNvPr id="22" name="Picture 21">
            <a:extLst>
              <a:ext uri="{FF2B5EF4-FFF2-40B4-BE49-F238E27FC236}">
                <a16:creationId xmlns:a16="http://schemas.microsoft.com/office/drawing/2014/main" id="{060D9432-B057-4549-A900-A3FAD580BEF1}"/>
              </a:ext>
            </a:extLst>
          </p:cNvPr>
          <p:cNvPicPr>
            <a:picLocks noChangeAspect="1"/>
          </p:cNvPicPr>
          <p:nvPr/>
        </p:nvPicPr>
        <p:blipFill>
          <a:blip r:embed="rId3"/>
          <a:stretch>
            <a:fillRect/>
          </a:stretch>
        </p:blipFill>
        <p:spPr>
          <a:xfrm>
            <a:off x="1689334" y="2270192"/>
            <a:ext cx="5765332" cy="2589106"/>
          </a:xfrm>
          <a:prstGeom prst="rect">
            <a:avLst/>
          </a:prstGeom>
        </p:spPr>
      </p:pic>
      <p:sp>
        <p:nvSpPr>
          <p:cNvPr id="23" name="Rounded Rectangular Callout 22">
            <a:extLst>
              <a:ext uri="{FF2B5EF4-FFF2-40B4-BE49-F238E27FC236}">
                <a16:creationId xmlns:a16="http://schemas.microsoft.com/office/drawing/2014/main" id="{7C644575-7381-1245-B9B4-89513E8BC443}"/>
              </a:ext>
            </a:extLst>
          </p:cNvPr>
          <p:cNvSpPr/>
          <p:nvPr/>
        </p:nvSpPr>
        <p:spPr>
          <a:xfrm>
            <a:off x="897704" y="2310490"/>
            <a:ext cx="1276186" cy="261260"/>
          </a:xfrm>
          <a:prstGeom prst="wedgeRoundRectCallout">
            <a:avLst>
              <a:gd name="adj1" fmla="val 35004"/>
              <a:gd name="adj2" fmla="val 102981"/>
              <a:gd name="adj3" fmla="val 1666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t>Low</a:t>
            </a:r>
            <a:r>
              <a:rPr lang="zh-CN" altLang="en-US" sz="1200" b="1" dirty="0"/>
              <a:t> </a:t>
            </a:r>
            <a:r>
              <a:rPr lang="en-US" altLang="zh-CN" sz="1200" b="1" dirty="0"/>
              <a:t>PAR</a:t>
            </a:r>
            <a:r>
              <a:rPr lang="zh-CN" altLang="en-US" sz="1200" b="1" dirty="0"/>
              <a:t> </a:t>
            </a:r>
            <a:endParaRPr lang="en-US" sz="1200" b="1" dirty="0"/>
          </a:p>
        </p:txBody>
      </p:sp>
      <p:sp>
        <p:nvSpPr>
          <p:cNvPr id="25" name="Rounded Rectangular Callout 24">
            <a:extLst>
              <a:ext uri="{FF2B5EF4-FFF2-40B4-BE49-F238E27FC236}">
                <a16:creationId xmlns:a16="http://schemas.microsoft.com/office/drawing/2014/main" id="{E72D5A2B-D38D-2E47-A558-C3B9254C1295}"/>
              </a:ext>
            </a:extLst>
          </p:cNvPr>
          <p:cNvSpPr/>
          <p:nvPr/>
        </p:nvSpPr>
        <p:spPr>
          <a:xfrm>
            <a:off x="5588299" y="2310490"/>
            <a:ext cx="1276186" cy="261260"/>
          </a:xfrm>
          <a:prstGeom prst="wedgeRoundRectCallout">
            <a:avLst>
              <a:gd name="adj1" fmla="val 35004"/>
              <a:gd name="adj2" fmla="val 102981"/>
              <a:gd name="adj3" fmla="val 1666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t>Low</a:t>
            </a:r>
            <a:r>
              <a:rPr lang="zh-CN" altLang="en-US" sz="1200" b="1" dirty="0"/>
              <a:t> </a:t>
            </a:r>
            <a:r>
              <a:rPr lang="en-US" altLang="zh-CN" sz="1200" b="1" dirty="0"/>
              <a:t>PAR</a:t>
            </a:r>
            <a:r>
              <a:rPr lang="zh-CN" altLang="en-US" sz="1200" b="1" dirty="0"/>
              <a:t> </a:t>
            </a:r>
            <a:endParaRPr lang="en-US" sz="1200" b="1" dirty="0"/>
          </a:p>
        </p:txBody>
      </p:sp>
      <p:sp>
        <p:nvSpPr>
          <p:cNvPr id="3" name="Rectangle 2">
            <a:extLst>
              <a:ext uri="{FF2B5EF4-FFF2-40B4-BE49-F238E27FC236}">
                <a16:creationId xmlns:a16="http://schemas.microsoft.com/office/drawing/2014/main" id="{717164A8-99CB-B049-847C-B67600A9C4E0}"/>
              </a:ext>
            </a:extLst>
          </p:cNvPr>
          <p:cNvSpPr/>
          <p:nvPr/>
        </p:nvSpPr>
        <p:spPr>
          <a:xfrm>
            <a:off x="4007796" y="2431915"/>
            <a:ext cx="1293778" cy="223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a:extLst>
              <a:ext uri="{FF2B5EF4-FFF2-40B4-BE49-F238E27FC236}">
                <a16:creationId xmlns:a16="http://schemas.microsoft.com/office/drawing/2014/main" id="{A8FC131A-699A-3345-9115-159ED3399A4E}"/>
              </a:ext>
            </a:extLst>
          </p:cNvPr>
          <p:cNvSpPr/>
          <p:nvPr/>
        </p:nvSpPr>
        <p:spPr>
          <a:xfrm>
            <a:off x="3557896" y="2270192"/>
            <a:ext cx="1276186" cy="261260"/>
          </a:xfrm>
          <a:prstGeom prst="wedgeRoundRectCallout">
            <a:avLst>
              <a:gd name="adj1" fmla="val 35004"/>
              <a:gd name="adj2" fmla="val 102981"/>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t>High</a:t>
            </a:r>
            <a:r>
              <a:rPr lang="zh-CN" altLang="en-US" sz="1200" b="1" dirty="0"/>
              <a:t> </a:t>
            </a:r>
            <a:r>
              <a:rPr lang="en-US" altLang="zh-CN" sz="1200" b="1" dirty="0"/>
              <a:t>PAR</a:t>
            </a:r>
            <a:r>
              <a:rPr lang="zh-CN" altLang="en-US" sz="1200" b="1" dirty="0"/>
              <a:t> </a:t>
            </a:r>
            <a:endParaRPr lang="en-US" sz="1200" b="1" dirty="0"/>
          </a:p>
        </p:txBody>
      </p:sp>
    </p:spTree>
    <p:extLst>
      <p:ext uri="{BB962C8B-B14F-4D97-AF65-F5344CB8AC3E}">
        <p14:creationId xmlns:p14="http://schemas.microsoft.com/office/powerpoint/2010/main" val="258904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8">
                                            <p:txEl>
                                              <p:pRg st="0" end="0"/>
                                            </p:txEl>
                                          </p:spTgt>
                                        </p:tgtEl>
                                        <p:attrNameLst>
                                          <p:attrName>style.opacity</p:attrName>
                                        </p:attrNameLst>
                                      </p:cBhvr>
                                      <p:to>
                                        <p:strVal val="0.25"/>
                                      </p:to>
                                    </p:set>
                                    <p:animEffect filter="image" prLst="opacity: 0.25">
                                      <p:cBhvr rctx="IE">
                                        <p:cTn id="7" dur="indefinite"/>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linds(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grpId="1" nodeType="clickEffect">
                                  <p:stCondLst>
                                    <p:cond delay="0"/>
                                  </p:stCondLst>
                                  <p:childTnLst>
                                    <p:set>
                                      <p:cBhvr>
                                        <p:cTn id="20" dur="indefinite"/>
                                        <p:tgtEl>
                                          <p:spTgt spid="23"/>
                                        </p:tgtEl>
                                        <p:attrNameLst>
                                          <p:attrName>style.opacity</p:attrName>
                                        </p:attrNameLst>
                                      </p:cBhvr>
                                      <p:to>
                                        <p:strVal val="0.25"/>
                                      </p:to>
                                    </p:set>
                                    <p:animEffect filter="image" prLst="opacity: 0.25">
                                      <p:cBhvr rctx="IE">
                                        <p:cTn id="21" dur="indefinite"/>
                                        <p:tgtEl>
                                          <p:spTgt spid="23"/>
                                        </p:tgtEl>
                                      </p:cBhvr>
                                    </p:animEffect>
                                  </p:childTnLst>
                                </p:cTn>
                              </p:par>
                            </p:childTnLst>
                          </p:cTn>
                        </p:par>
                        <p:par>
                          <p:cTn id="22" fill="hold">
                            <p:stCondLst>
                              <p:cond delay="0"/>
                            </p:stCondLst>
                            <p:childTnLst>
                              <p:par>
                                <p:cTn id="23" presetID="3" presetClass="entr" presetSubtype="1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mph" presetSubtype="0" grpId="1" nodeType="clickEffect">
                                  <p:stCondLst>
                                    <p:cond delay="0"/>
                                  </p:stCondLst>
                                  <p:childTnLst>
                                    <p:set>
                                      <p:cBhvr>
                                        <p:cTn id="29" dur="indefinite"/>
                                        <p:tgtEl>
                                          <p:spTgt spid="25"/>
                                        </p:tgtEl>
                                        <p:attrNameLst>
                                          <p:attrName>style.opacity</p:attrName>
                                        </p:attrNameLst>
                                      </p:cBhvr>
                                      <p:to>
                                        <p:strVal val="0.25"/>
                                      </p:to>
                                    </p:set>
                                    <p:animEffect filter="image" prLst="opacity: 0.25">
                                      <p:cBhvr rctx="IE">
                                        <p:cTn id="30" dur="indefinite"/>
                                        <p:tgtEl>
                                          <p:spTgt spid="25"/>
                                        </p:tgtEl>
                                      </p:cBhvr>
                                    </p:animEffect>
                                  </p:childTnLst>
                                </p:cTn>
                              </p:par>
                            </p:childTnLst>
                          </p:cTn>
                        </p:par>
                        <p:par>
                          <p:cTn id="31" fill="hold">
                            <p:stCondLst>
                              <p:cond delay="0"/>
                            </p:stCondLst>
                            <p:childTnLst>
                              <p:par>
                                <p:cTn id="32" presetID="3" presetClass="entr" presetSubtype="1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5" grpId="0" animBg="1"/>
      <p:bldP spid="25" grpId="1"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APG</a:t>
            </a:r>
            <a:r>
              <a:rPr lang="zh-CN" altLang="en-US" dirty="0">
                <a:solidFill>
                  <a:schemeClr val="bg2">
                    <a:lumMod val="50000"/>
                  </a:schemeClr>
                </a:solidFill>
              </a:rPr>
              <a:t> </a:t>
            </a:r>
            <a:r>
              <a:rPr lang="en-US" altLang="zh-CN" dirty="0">
                <a:solidFill>
                  <a:schemeClr val="bg2">
                    <a:lumMod val="50000"/>
                  </a:schemeClr>
                </a:solidFill>
              </a:rPr>
              <a:t>–</a:t>
            </a:r>
            <a:r>
              <a:rPr lang="zh-CN" altLang="en-US" dirty="0">
                <a:solidFill>
                  <a:schemeClr val="bg2">
                    <a:lumMod val="50000"/>
                  </a:schemeClr>
                </a:solidFill>
              </a:rPr>
              <a:t> </a:t>
            </a:r>
            <a:r>
              <a:rPr lang="en-US" altLang="zh-CN" dirty="0">
                <a:solidFill>
                  <a:schemeClr val="bg2">
                    <a:lumMod val="50000"/>
                  </a:schemeClr>
                </a:solidFill>
              </a:rPr>
              <a:t>How</a:t>
            </a:r>
            <a:r>
              <a:rPr lang="zh-CN" altLang="en-US" dirty="0">
                <a:solidFill>
                  <a:schemeClr val="bg2">
                    <a:lumMod val="50000"/>
                  </a:schemeClr>
                </a:solidFill>
              </a:rPr>
              <a:t> </a:t>
            </a:r>
            <a:r>
              <a:rPr lang="en-US" altLang="zh-CN" dirty="0">
                <a:solidFill>
                  <a:schemeClr val="bg2">
                    <a:lumMod val="50000"/>
                  </a:schemeClr>
                </a:solidFill>
              </a:rPr>
              <a:t>to</a:t>
            </a:r>
            <a:r>
              <a:rPr lang="zh-CN" altLang="en-US" dirty="0">
                <a:solidFill>
                  <a:schemeClr val="bg2">
                    <a:lumMod val="50000"/>
                  </a:schemeClr>
                </a:solidFill>
              </a:rPr>
              <a:t> </a:t>
            </a:r>
            <a:r>
              <a:rPr lang="en-US" altLang="zh-CN" dirty="0">
                <a:solidFill>
                  <a:schemeClr val="bg2">
                    <a:lumMod val="50000"/>
                  </a:schemeClr>
                </a:solidFill>
              </a:rPr>
              <a:t>Realize</a:t>
            </a:r>
            <a:r>
              <a:rPr lang="zh-CN" altLang="en-US" dirty="0">
                <a:solidFill>
                  <a:schemeClr val="bg2">
                    <a:lumMod val="50000"/>
                  </a:schemeClr>
                </a:solidFill>
              </a:rPr>
              <a:t> </a:t>
            </a:r>
            <a:r>
              <a:rPr lang="en-US" altLang="zh-CN" dirty="0">
                <a:solidFill>
                  <a:schemeClr val="bg2">
                    <a:lumMod val="50000"/>
                  </a:schemeClr>
                </a:solidFill>
              </a:rPr>
              <a:t>This</a:t>
            </a:r>
            <a:r>
              <a:rPr lang="zh-CN" altLang="en-US" dirty="0">
                <a:solidFill>
                  <a:schemeClr val="bg2">
                    <a:lumMod val="50000"/>
                  </a:schemeClr>
                </a:solidFill>
              </a:rPr>
              <a:t> </a:t>
            </a:r>
            <a:r>
              <a:rPr lang="en-US" altLang="zh-CN" dirty="0">
                <a:solidFill>
                  <a:schemeClr val="bg2">
                    <a:lumMod val="50000"/>
                  </a:schemeClr>
                </a:solidFill>
              </a:rPr>
              <a:t>Idea?</a:t>
            </a:r>
            <a:endParaRPr dirty="0">
              <a:solidFill>
                <a:schemeClr val="bg2">
                  <a:lumMod val="50000"/>
                </a:schemeClr>
              </a:solidFill>
            </a:endParaRPr>
          </a:p>
        </p:txBody>
      </p:sp>
      <p:sp>
        <p:nvSpPr>
          <p:cNvPr id="8" name="Text Placeholder 2">
            <a:extLst>
              <a:ext uri="{FF2B5EF4-FFF2-40B4-BE49-F238E27FC236}">
                <a16:creationId xmlns:a16="http://schemas.microsoft.com/office/drawing/2014/main" id="{02CBE33B-D6A9-E64B-85B4-BF5E1E5CEE76}"/>
              </a:ext>
            </a:extLst>
          </p:cNvPr>
          <p:cNvSpPr>
            <a:spLocks noGrp="1"/>
          </p:cNvSpPr>
          <p:nvPr>
            <p:ph type="body" idx="1"/>
          </p:nvPr>
        </p:nvSpPr>
        <p:spPr>
          <a:xfrm>
            <a:off x="180900" y="1143700"/>
            <a:ext cx="8782200" cy="3416400"/>
          </a:xfrm>
        </p:spPr>
        <p:txBody>
          <a:bodyPr/>
          <a:lstStyle/>
          <a:p>
            <a:r>
              <a:rPr lang="en-US" altLang="zh-CN" b="1" dirty="0">
                <a:solidFill>
                  <a:schemeClr val="bg2">
                    <a:lumMod val="50000"/>
                  </a:schemeClr>
                </a:solidFill>
              </a:rPr>
              <a:t>How</a:t>
            </a:r>
            <a:r>
              <a:rPr lang="zh-CN" altLang="en-US" b="1" dirty="0">
                <a:solidFill>
                  <a:schemeClr val="bg2">
                    <a:lumMod val="50000"/>
                  </a:schemeClr>
                </a:solidFill>
              </a:rPr>
              <a:t> </a:t>
            </a:r>
            <a:r>
              <a:rPr lang="en-US" altLang="zh-CN" b="1" dirty="0">
                <a:solidFill>
                  <a:schemeClr val="bg2">
                    <a:lumMod val="50000"/>
                  </a:schemeClr>
                </a:solidFill>
              </a:rPr>
              <a:t>to</a:t>
            </a:r>
            <a:r>
              <a:rPr lang="zh-CN" altLang="en-US" b="1" dirty="0">
                <a:solidFill>
                  <a:schemeClr val="bg2">
                    <a:lumMod val="50000"/>
                  </a:schemeClr>
                </a:solidFill>
              </a:rPr>
              <a:t> </a:t>
            </a:r>
            <a:r>
              <a:rPr lang="en-US" altLang="zh-CN" b="1" dirty="0">
                <a:solidFill>
                  <a:schemeClr val="bg2">
                    <a:lumMod val="50000"/>
                  </a:schemeClr>
                </a:solidFill>
              </a:rPr>
              <a:t>handle</a:t>
            </a:r>
            <a:r>
              <a:rPr lang="zh-CN" altLang="en-US" b="1" dirty="0">
                <a:solidFill>
                  <a:schemeClr val="bg2">
                    <a:lumMod val="50000"/>
                  </a:schemeClr>
                </a:solidFill>
              </a:rPr>
              <a:t> </a:t>
            </a:r>
            <a:r>
              <a:rPr lang="en-US" altLang="zh-CN" b="1" dirty="0">
                <a:solidFill>
                  <a:schemeClr val="bg2">
                    <a:lumMod val="50000"/>
                  </a:schemeClr>
                </a:solidFill>
              </a:rPr>
              <a:t>user</a:t>
            </a:r>
            <a:r>
              <a:rPr lang="zh-CN" altLang="en-US" b="1" dirty="0">
                <a:solidFill>
                  <a:schemeClr val="bg2">
                    <a:lumMod val="50000"/>
                  </a:schemeClr>
                </a:solidFill>
              </a:rPr>
              <a:t> </a:t>
            </a:r>
            <a:r>
              <a:rPr lang="en-US" altLang="zh-CN" b="1" dirty="0">
                <a:solidFill>
                  <a:schemeClr val="bg2">
                    <a:lumMod val="50000"/>
                  </a:schemeClr>
                </a:solidFill>
              </a:rPr>
              <a:t>diversity?</a:t>
            </a:r>
            <a:r>
              <a:rPr lang="zh-CN" altLang="en-US" b="1" dirty="0">
                <a:solidFill>
                  <a:schemeClr val="bg2">
                    <a:lumMod val="50000"/>
                  </a:schemeClr>
                </a:solidFill>
              </a:rPr>
              <a:t> </a:t>
            </a:r>
            <a:endParaRPr lang="en-US" altLang="zh-CN" b="1" dirty="0">
              <a:solidFill>
                <a:schemeClr val="bg2">
                  <a:lumMod val="50000"/>
                </a:schemeClr>
              </a:solidFill>
            </a:endParaRPr>
          </a:p>
          <a:p>
            <a:pPr lvl="1"/>
            <a:r>
              <a:rPr lang="en-US" altLang="zh-CN" b="1" dirty="0">
                <a:solidFill>
                  <a:schemeClr val="bg2">
                    <a:lumMod val="50000"/>
                  </a:schemeClr>
                </a:solidFill>
              </a:rPr>
              <a:t>Solution:</a:t>
            </a:r>
            <a:r>
              <a:rPr lang="zh-CN" altLang="en-US" b="1" dirty="0">
                <a:solidFill>
                  <a:schemeClr val="bg2">
                    <a:lumMod val="50000"/>
                  </a:schemeClr>
                </a:solidFill>
              </a:rPr>
              <a:t> </a:t>
            </a:r>
            <a:r>
              <a:rPr lang="en-US" altLang="zh-CN" u="sng" dirty="0">
                <a:solidFill>
                  <a:schemeClr val="bg2">
                    <a:lumMod val="50000"/>
                  </a:schemeClr>
                </a:solidFill>
              </a:rPr>
              <a:t>Sending</a:t>
            </a:r>
            <a:r>
              <a:rPr lang="zh-CN" altLang="en-US" u="sng" dirty="0">
                <a:solidFill>
                  <a:schemeClr val="bg2">
                    <a:lumMod val="50000"/>
                  </a:schemeClr>
                </a:solidFill>
              </a:rPr>
              <a:t> </a:t>
            </a:r>
            <a:r>
              <a:rPr lang="en-US" altLang="zh-CN" u="sng" dirty="0">
                <a:solidFill>
                  <a:schemeClr val="bg2">
                    <a:lumMod val="50000"/>
                  </a:schemeClr>
                </a:solidFill>
              </a:rPr>
              <a:t>multiple</a:t>
            </a:r>
            <a:r>
              <a:rPr lang="zh-CN" altLang="en-US" u="sng" dirty="0">
                <a:solidFill>
                  <a:schemeClr val="bg2">
                    <a:lumMod val="50000"/>
                  </a:schemeClr>
                </a:solidFill>
              </a:rPr>
              <a:t> </a:t>
            </a:r>
            <a:r>
              <a:rPr lang="en-US" altLang="zh-CN" u="sng" dirty="0">
                <a:solidFill>
                  <a:schemeClr val="bg2">
                    <a:lumMod val="50000"/>
                  </a:schemeClr>
                </a:solidFill>
              </a:rPr>
              <a:t>APG</a:t>
            </a:r>
            <a:r>
              <a:rPr lang="zh-CN" altLang="en-US" u="sng" dirty="0">
                <a:solidFill>
                  <a:schemeClr val="bg2">
                    <a:lumMod val="50000"/>
                  </a:schemeClr>
                </a:solidFill>
              </a:rPr>
              <a:t> </a:t>
            </a:r>
            <a:r>
              <a:rPr lang="en-US" altLang="zh-CN" u="sng" dirty="0">
                <a:solidFill>
                  <a:schemeClr val="bg2">
                    <a:lumMod val="50000"/>
                  </a:schemeClr>
                </a:solidFill>
              </a:rPr>
              <a:t>signals</a:t>
            </a:r>
            <a:r>
              <a:rPr lang="zh-CN" altLang="en-US" u="sng" dirty="0">
                <a:solidFill>
                  <a:schemeClr val="bg2">
                    <a:lumMod val="50000"/>
                  </a:schemeClr>
                </a:solidFill>
              </a:rPr>
              <a:t> </a:t>
            </a:r>
            <a:r>
              <a:rPr lang="en-US" altLang="zh-CN" u="sng" dirty="0">
                <a:solidFill>
                  <a:schemeClr val="bg2">
                    <a:lumMod val="50000"/>
                  </a:schemeClr>
                </a:solidFill>
              </a:rPr>
              <a:t>at</a:t>
            </a:r>
            <a:r>
              <a:rPr lang="zh-CN" altLang="en-US" u="sng" dirty="0">
                <a:solidFill>
                  <a:schemeClr val="bg2">
                    <a:lumMod val="50000"/>
                  </a:schemeClr>
                </a:solidFill>
              </a:rPr>
              <a:t> </a:t>
            </a:r>
            <a:r>
              <a:rPr lang="en-US" altLang="zh-CN" u="sng" dirty="0">
                <a:solidFill>
                  <a:schemeClr val="bg2">
                    <a:lumMod val="50000"/>
                  </a:schemeClr>
                </a:solidFill>
              </a:rPr>
              <a:t>different</a:t>
            </a:r>
            <a:r>
              <a:rPr lang="zh-CN" altLang="en-US" u="sng" dirty="0">
                <a:solidFill>
                  <a:schemeClr val="bg2">
                    <a:lumMod val="50000"/>
                  </a:schemeClr>
                </a:solidFill>
              </a:rPr>
              <a:t> </a:t>
            </a:r>
            <a:r>
              <a:rPr lang="en-US" altLang="zh-CN" u="sng" dirty="0">
                <a:solidFill>
                  <a:schemeClr val="bg2">
                    <a:lumMod val="50000"/>
                  </a:schemeClr>
                </a:solidFill>
              </a:rPr>
              <a:t>frequency</a:t>
            </a:r>
            <a:r>
              <a:rPr lang="zh-CN" altLang="en-US" u="sng" dirty="0">
                <a:solidFill>
                  <a:schemeClr val="bg2">
                    <a:lumMod val="50000"/>
                  </a:schemeClr>
                </a:solidFill>
              </a:rPr>
              <a:t> </a:t>
            </a:r>
            <a:r>
              <a:rPr lang="en-US" altLang="zh-CN" u="sng" dirty="0">
                <a:solidFill>
                  <a:schemeClr val="bg2">
                    <a:lumMod val="50000"/>
                  </a:schemeClr>
                </a:solidFill>
              </a:rPr>
              <a:t>bands</a:t>
            </a:r>
            <a:r>
              <a:rPr lang="zh-CN" altLang="en-US" u="sng" dirty="0">
                <a:solidFill>
                  <a:schemeClr val="bg2">
                    <a:lumMod val="50000"/>
                  </a:schemeClr>
                </a:solidFill>
              </a:rPr>
              <a:t> </a:t>
            </a:r>
            <a:r>
              <a:rPr lang="en-US" altLang="zh-CN" u="sng" dirty="0">
                <a:solidFill>
                  <a:schemeClr val="bg2">
                    <a:lumMod val="50000"/>
                  </a:schemeClr>
                </a:solidFill>
              </a:rPr>
              <a:t>concurrently,</a:t>
            </a:r>
            <a:r>
              <a:rPr lang="zh-CN" altLang="en-US" u="sng" dirty="0">
                <a:solidFill>
                  <a:schemeClr val="bg2">
                    <a:lumMod val="50000"/>
                  </a:schemeClr>
                </a:solidFill>
              </a:rPr>
              <a:t> </a:t>
            </a:r>
            <a:r>
              <a:rPr lang="en-US" altLang="zh-CN" u="sng" dirty="0">
                <a:solidFill>
                  <a:schemeClr val="bg2">
                    <a:lumMod val="50000"/>
                  </a:schemeClr>
                </a:solidFill>
              </a:rPr>
              <a:t>using</a:t>
            </a:r>
            <a:r>
              <a:rPr lang="zh-CN" altLang="en-US" u="sng" dirty="0">
                <a:solidFill>
                  <a:schemeClr val="bg2">
                    <a:lumMod val="50000"/>
                  </a:schemeClr>
                </a:solidFill>
              </a:rPr>
              <a:t> </a:t>
            </a:r>
            <a:r>
              <a:rPr lang="en-US" altLang="zh-CN" u="sng" dirty="0">
                <a:solidFill>
                  <a:schemeClr val="bg2">
                    <a:lumMod val="50000"/>
                  </a:schemeClr>
                </a:solidFill>
              </a:rPr>
              <a:t>peak-to-average</a:t>
            </a:r>
            <a:r>
              <a:rPr lang="zh-CN" altLang="en-US" u="sng" dirty="0">
                <a:solidFill>
                  <a:schemeClr val="bg2">
                    <a:lumMod val="50000"/>
                  </a:schemeClr>
                </a:solidFill>
              </a:rPr>
              <a:t> </a:t>
            </a:r>
            <a:r>
              <a:rPr lang="en-US" altLang="zh-CN" u="sng" dirty="0">
                <a:solidFill>
                  <a:schemeClr val="bg2">
                    <a:lumMod val="50000"/>
                  </a:schemeClr>
                </a:solidFill>
              </a:rPr>
              <a:t>ratio</a:t>
            </a:r>
            <a:r>
              <a:rPr lang="zh-CN" altLang="en-US" u="sng" dirty="0">
                <a:solidFill>
                  <a:schemeClr val="bg2">
                    <a:lumMod val="50000"/>
                  </a:schemeClr>
                </a:solidFill>
              </a:rPr>
              <a:t> </a:t>
            </a:r>
            <a:r>
              <a:rPr lang="en-US" altLang="zh-CN" u="sng" dirty="0">
                <a:solidFill>
                  <a:schemeClr val="bg2">
                    <a:lumMod val="50000"/>
                  </a:schemeClr>
                </a:solidFill>
              </a:rPr>
              <a:t>to</a:t>
            </a:r>
            <a:r>
              <a:rPr lang="zh-CN" altLang="en-US" u="sng" dirty="0">
                <a:solidFill>
                  <a:schemeClr val="bg2">
                    <a:lumMod val="50000"/>
                  </a:schemeClr>
                </a:solidFill>
              </a:rPr>
              <a:t> </a:t>
            </a:r>
            <a:r>
              <a:rPr lang="en-US" altLang="zh-CN" u="sng" dirty="0">
                <a:solidFill>
                  <a:schemeClr val="bg2">
                    <a:lumMod val="50000"/>
                  </a:schemeClr>
                </a:solidFill>
              </a:rPr>
              <a:t>measure</a:t>
            </a:r>
            <a:r>
              <a:rPr lang="zh-CN" altLang="en-US" u="sng" dirty="0">
                <a:solidFill>
                  <a:schemeClr val="bg2">
                    <a:lumMod val="50000"/>
                  </a:schemeClr>
                </a:solidFill>
              </a:rPr>
              <a:t> </a:t>
            </a:r>
            <a:r>
              <a:rPr lang="en-US" altLang="zh-CN" u="sng" dirty="0">
                <a:solidFill>
                  <a:schemeClr val="bg2">
                    <a:lumMod val="50000"/>
                  </a:schemeClr>
                </a:solidFill>
              </a:rPr>
              <a:t>the</a:t>
            </a:r>
            <a:r>
              <a:rPr lang="zh-CN" altLang="en-US" u="sng" dirty="0">
                <a:solidFill>
                  <a:schemeClr val="bg2">
                    <a:lumMod val="50000"/>
                  </a:schemeClr>
                </a:solidFill>
              </a:rPr>
              <a:t> </a:t>
            </a:r>
            <a:r>
              <a:rPr lang="en-US" altLang="zh-CN" u="sng" dirty="0">
                <a:solidFill>
                  <a:schemeClr val="bg2">
                    <a:lumMod val="50000"/>
                  </a:schemeClr>
                </a:solidFill>
              </a:rPr>
              <a:t>quality</a:t>
            </a:r>
            <a:r>
              <a:rPr lang="zh-CN" altLang="en-US" u="sng" dirty="0">
                <a:solidFill>
                  <a:schemeClr val="bg2">
                    <a:lumMod val="50000"/>
                  </a:schemeClr>
                </a:solidFill>
              </a:rPr>
              <a:t> </a:t>
            </a:r>
            <a:r>
              <a:rPr lang="en-US" altLang="zh-CN" u="sng" dirty="0">
                <a:solidFill>
                  <a:schemeClr val="bg2">
                    <a:lumMod val="50000"/>
                  </a:schemeClr>
                </a:solidFill>
              </a:rPr>
              <a:t>of</a:t>
            </a:r>
            <a:r>
              <a:rPr lang="zh-CN" altLang="en-US" u="sng" dirty="0">
                <a:solidFill>
                  <a:schemeClr val="bg2">
                    <a:lumMod val="50000"/>
                  </a:schemeClr>
                </a:solidFill>
              </a:rPr>
              <a:t> </a:t>
            </a:r>
            <a:r>
              <a:rPr lang="en-US" altLang="zh-CN" u="sng" dirty="0">
                <a:solidFill>
                  <a:schemeClr val="bg2">
                    <a:lumMod val="50000"/>
                  </a:schemeClr>
                </a:solidFill>
              </a:rPr>
              <a:t>the</a:t>
            </a:r>
            <a:r>
              <a:rPr lang="zh-CN" altLang="en-US" u="sng" dirty="0">
                <a:solidFill>
                  <a:schemeClr val="bg2">
                    <a:lumMod val="50000"/>
                  </a:schemeClr>
                </a:solidFill>
              </a:rPr>
              <a:t> </a:t>
            </a:r>
            <a:r>
              <a:rPr lang="en-US" altLang="zh-CN" u="sng" dirty="0">
                <a:solidFill>
                  <a:schemeClr val="bg2">
                    <a:lumMod val="50000"/>
                  </a:schemeClr>
                </a:solidFill>
              </a:rPr>
              <a:t>detected</a:t>
            </a:r>
            <a:r>
              <a:rPr lang="zh-CN" altLang="en-US" u="sng" dirty="0">
                <a:solidFill>
                  <a:schemeClr val="bg2">
                    <a:lumMod val="50000"/>
                  </a:schemeClr>
                </a:solidFill>
              </a:rPr>
              <a:t> </a:t>
            </a:r>
            <a:r>
              <a:rPr lang="en-US" altLang="zh-CN" u="sng" dirty="0">
                <a:solidFill>
                  <a:schemeClr val="bg2">
                    <a:lumMod val="50000"/>
                  </a:schemeClr>
                </a:solidFill>
              </a:rPr>
              <a:t>heartbeat</a:t>
            </a:r>
            <a:r>
              <a:rPr lang="zh-CN" altLang="en-US" u="sng" dirty="0">
                <a:solidFill>
                  <a:schemeClr val="bg2">
                    <a:lumMod val="50000"/>
                  </a:schemeClr>
                </a:solidFill>
              </a:rPr>
              <a:t> </a:t>
            </a:r>
            <a:r>
              <a:rPr lang="en-US" altLang="zh-CN" u="sng" dirty="0">
                <a:solidFill>
                  <a:schemeClr val="bg2">
                    <a:lumMod val="50000"/>
                  </a:schemeClr>
                </a:solidFill>
              </a:rPr>
              <a:t>signal</a:t>
            </a:r>
          </a:p>
          <a:p>
            <a:pPr lvl="1"/>
            <a:endParaRPr lang="en-US" altLang="zh-CN" u="sng" dirty="0">
              <a:solidFill>
                <a:schemeClr val="bg2">
                  <a:lumMod val="50000"/>
                </a:schemeClr>
              </a:solidFill>
            </a:endParaRPr>
          </a:p>
          <a:p>
            <a:pPr lvl="1"/>
            <a:r>
              <a:rPr lang="en-US" altLang="zh-CN" u="sng" dirty="0">
                <a:solidFill>
                  <a:schemeClr val="bg2">
                    <a:lumMod val="50000"/>
                  </a:schemeClr>
                </a:solidFill>
              </a:rPr>
              <a:t>Once</a:t>
            </a:r>
            <a:r>
              <a:rPr lang="zh-CN" altLang="en-US" u="sng" dirty="0">
                <a:solidFill>
                  <a:schemeClr val="bg2">
                    <a:lumMod val="50000"/>
                  </a:schemeClr>
                </a:solidFill>
              </a:rPr>
              <a:t> </a:t>
            </a:r>
            <a:r>
              <a:rPr lang="en-US" altLang="zh-CN" u="sng" dirty="0">
                <a:solidFill>
                  <a:schemeClr val="bg2">
                    <a:lumMod val="50000"/>
                  </a:schemeClr>
                </a:solidFill>
              </a:rPr>
              <a:t>the</a:t>
            </a:r>
            <a:r>
              <a:rPr lang="zh-CN" altLang="en-US" u="sng" dirty="0">
                <a:solidFill>
                  <a:schemeClr val="bg2">
                    <a:lumMod val="50000"/>
                  </a:schemeClr>
                </a:solidFill>
              </a:rPr>
              <a:t> </a:t>
            </a:r>
            <a:r>
              <a:rPr lang="en-US" altLang="zh-CN" u="sng" dirty="0">
                <a:solidFill>
                  <a:schemeClr val="bg2">
                    <a:lumMod val="50000"/>
                  </a:schemeClr>
                </a:solidFill>
              </a:rPr>
              <a:t>optimal</a:t>
            </a:r>
            <a:r>
              <a:rPr lang="zh-CN" altLang="en-US" u="sng" dirty="0">
                <a:solidFill>
                  <a:schemeClr val="bg2">
                    <a:lumMod val="50000"/>
                  </a:schemeClr>
                </a:solidFill>
              </a:rPr>
              <a:t> </a:t>
            </a:r>
            <a:r>
              <a:rPr lang="en-US" altLang="zh-CN" u="sng" dirty="0">
                <a:solidFill>
                  <a:schemeClr val="bg2">
                    <a:lumMod val="50000"/>
                  </a:schemeClr>
                </a:solidFill>
              </a:rPr>
              <a:t>frequency</a:t>
            </a:r>
            <a:r>
              <a:rPr lang="zh-CN" altLang="en-US" u="sng" dirty="0">
                <a:solidFill>
                  <a:schemeClr val="bg2">
                    <a:lumMod val="50000"/>
                  </a:schemeClr>
                </a:solidFill>
              </a:rPr>
              <a:t> </a:t>
            </a:r>
            <a:r>
              <a:rPr lang="en-US" altLang="zh-CN" u="sng" dirty="0">
                <a:solidFill>
                  <a:schemeClr val="bg2">
                    <a:lumMod val="50000"/>
                  </a:schemeClr>
                </a:solidFill>
              </a:rPr>
              <a:t>is</a:t>
            </a:r>
            <a:r>
              <a:rPr lang="zh-CN" altLang="en-US" u="sng" dirty="0">
                <a:solidFill>
                  <a:schemeClr val="bg2">
                    <a:lumMod val="50000"/>
                  </a:schemeClr>
                </a:solidFill>
              </a:rPr>
              <a:t> </a:t>
            </a:r>
            <a:r>
              <a:rPr lang="en-US" altLang="zh-CN" u="sng" dirty="0">
                <a:solidFill>
                  <a:schemeClr val="bg2">
                    <a:lumMod val="50000"/>
                  </a:schemeClr>
                </a:solidFill>
              </a:rPr>
              <a:t>determined,</a:t>
            </a:r>
            <a:r>
              <a:rPr lang="zh-CN" altLang="en-US" u="sng" dirty="0">
                <a:solidFill>
                  <a:schemeClr val="bg2">
                    <a:lumMod val="50000"/>
                  </a:schemeClr>
                </a:solidFill>
              </a:rPr>
              <a:t> </a:t>
            </a:r>
            <a:r>
              <a:rPr lang="en-US" altLang="zh-CN" u="sng" dirty="0">
                <a:solidFill>
                  <a:schemeClr val="bg2">
                    <a:lumMod val="50000"/>
                  </a:schemeClr>
                </a:solidFill>
              </a:rPr>
              <a:t>we</a:t>
            </a:r>
            <a:r>
              <a:rPr lang="zh-CN" altLang="en-US" u="sng" dirty="0">
                <a:solidFill>
                  <a:schemeClr val="bg2">
                    <a:lumMod val="50000"/>
                  </a:schemeClr>
                </a:solidFill>
              </a:rPr>
              <a:t> </a:t>
            </a:r>
            <a:r>
              <a:rPr lang="en-US" altLang="zh-CN" u="sng" dirty="0">
                <a:solidFill>
                  <a:schemeClr val="bg2">
                    <a:lumMod val="50000"/>
                  </a:schemeClr>
                </a:solidFill>
              </a:rPr>
              <a:t>send</a:t>
            </a:r>
            <a:r>
              <a:rPr lang="zh-CN" altLang="en-US" u="sng" dirty="0">
                <a:solidFill>
                  <a:schemeClr val="bg2">
                    <a:lumMod val="50000"/>
                  </a:schemeClr>
                </a:solidFill>
              </a:rPr>
              <a:t> </a:t>
            </a:r>
            <a:r>
              <a:rPr lang="en-US" altLang="zh-CN" u="sng" dirty="0">
                <a:solidFill>
                  <a:schemeClr val="bg2">
                    <a:lumMod val="50000"/>
                  </a:schemeClr>
                </a:solidFill>
              </a:rPr>
              <a:t>APG</a:t>
            </a:r>
            <a:r>
              <a:rPr lang="zh-CN" altLang="en-US" u="sng" dirty="0">
                <a:solidFill>
                  <a:schemeClr val="bg2">
                    <a:lumMod val="50000"/>
                  </a:schemeClr>
                </a:solidFill>
              </a:rPr>
              <a:t> </a:t>
            </a:r>
            <a:r>
              <a:rPr lang="en-US" altLang="zh-CN" u="sng" dirty="0">
                <a:solidFill>
                  <a:schemeClr val="bg2">
                    <a:lumMod val="50000"/>
                  </a:schemeClr>
                </a:solidFill>
              </a:rPr>
              <a:t>signal</a:t>
            </a:r>
            <a:r>
              <a:rPr lang="zh-CN" altLang="en-US" u="sng" dirty="0">
                <a:solidFill>
                  <a:schemeClr val="bg2">
                    <a:lumMod val="50000"/>
                  </a:schemeClr>
                </a:solidFill>
              </a:rPr>
              <a:t> </a:t>
            </a:r>
            <a:r>
              <a:rPr lang="en-US" altLang="zh-CN" u="sng" dirty="0">
                <a:solidFill>
                  <a:schemeClr val="bg2">
                    <a:lumMod val="50000"/>
                  </a:schemeClr>
                </a:solidFill>
              </a:rPr>
              <a:t>on</a:t>
            </a:r>
            <a:r>
              <a:rPr lang="zh-CN" altLang="en-US" u="sng" dirty="0">
                <a:solidFill>
                  <a:schemeClr val="bg2">
                    <a:lumMod val="50000"/>
                  </a:schemeClr>
                </a:solidFill>
              </a:rPr>
              <a:t> </a:t>
            </a:r>
            <a:r>
              <a:rPr lang="en-US" altLang="zh-CN" u="sng" dirty="0">
                <a:solidFill>
                  <a:schemeClr val="bg2">
                    <a:lumMod val="50000"/>
                  </a:schemeClr>
                </a:solidFill>
              </a:rPr>
              <a:t>that</a:t>
            </a:r>
            <a:r>
              <a:rPr lang="zh-CN" altLang="en-US" u="sng" dirty="0">
                <a:solidFill>
                  <a:schemeClr val="bg2">
                    <a:lumMod val="50000"/>
                  </a:schemeClr>
                </a:solidFill>
              </a:rPr>
              <a:t> </a:t>
            </a:r>
            <a:r>
              <a:rPr lang="en-US" altLang="zh-CN" u="sng" dirty="0">
                <a:solidFill>
                  <a:schemeClr val="bg2">
                    <a:lumMod val="50000"/>
                  </a:schemeClr>
                </a:solidFill>
              </a:rPr>
              <a:t>specific</a:t>
            </a:r>
            <a:r>
              <a:rPr lang="zh-CN" altLang="en-US" u="sng" dirty="0">
                <a:solidFill>
                  <a:schemeClr val="bg2">
                    <a:lumMod val="50000"/>
                  </a:schemeClr>
                </a:solidFill>
              </a:rPr>
              <a:t> </a:t>
            </a:r>
            <a:r>
              <a:rPr lang="en-US" altLang="zh-CN" u="sng" dirty="0">
                <a:solidFill>
                  <a:schemeClr val="bg2">
                    <a:lumMod val="50000"/>
                  </a:schemeClr>
                </a:solidFill>
              </a:rPr>
              <a:t>frequency</a:t>
            </a:r>
            <a:r>
              <a:rPr lang="zh-CN" altLang="en-US" u="sng" dirty="0">
                <a:solidFill>
                  <a:schemeClr val="bg2">
                    <a:lumMod val="50000"/>
                  </a:schemeClr>
                </a:solidFill>
              </a:rPr>
              <a:t> </a:t>
            </a:r>
            <a:r>
              <a:rPr lang="en-US" altLang="zh-CN" u="sng" dirty="0">
                <a:solidFill>
                  <a:schemeClr val="bg2">
                    <a:lumMod val="50000"/>
                  </a:schemeClr>
                </a:solidFill>
              </a:rPr>
              <a:t>for</a:t>
            </a:r>
            <a:r>
              <a:rPr lang="zh-CN" altLang="en-US" u="sng" dirty="0">
                <a:solidFill>
                  <a:schemeClr val="bg2">
                    <a:lumMod val="50000"/>
                  </a:schemeClr>
                </a:solidFill>
              </a:rPr>
              <a:t> </a:t>
            </a:r>
            <a:r>
              <a:rPr lang="en-US" altLang="zh-CN" u="sng" dirty="0">
                <a:solidFill>
                  <a:schemeClr val="bg2">
                    <a:lumMod val="50000"/>
                  </a:schemeClr>
                </a:solidFill>
              </a:rPr>
              <a:t>a</a:t>
            </a:r>
            <a:r>
              <a:rPr lang="zh-CN" altLang="en-US" u="sng" dirty="0">
                <a:solidFill>
                  <a:schemeClr val="bg2">
                    <a:lumMod val="50000"/>
                  </a:schemeClr>
                </a:solidFill>
              </a:rPr>
              <a:t> </a:t>
            </a:r>
            <a:r>
              <a:rPr lang="en-US" altLang="zh-CN" u="sng" dirty="0">
                <a:solidFill>
                  <a:schemeClr val="bg2">
                    <a:lumMod val="50000"/>
                  </a:schemeClr>
                </a:solidFill>
              </a:rPr>
              <a:t>better</a:t>
            </a:r>
            <a:r>
              <a:rPr lang="zh-CN" altLang="en-US" u="sng" dirty="0">
                <a:solidFill>
                  <a:schemeClr val="bg2">
                    <a:lumMod val="50000"/>
                  </a:schemeClr>
                </a:solidFill>
              </a:rPr>
              <a:t> </a:t>
            </a:r>
            <a:r>
              <a:rPr lang="en-US" altLang="zh-CN" u="sng" dirty="0">
                <a:solidFill>
                  <a:schemeClr val="bg2">
                    <a:lumMod val="50000"/>
                  </a:schemeClr>
                </a:solidFill>
              </a:rPr>
              <a:t>signal</a:t>
            </a:r>
            <a:r>
              <a:rPr lang="zh-CN" altLang="en-US" u="sng" dirty="0">
                <a:solidFill>
                  <a:schemeClr val="bg2">
                    <a:lumMod val="50000"/>
                  </a:schemeClr>
                </a:solidFill>
              </a:rPr>
              <a:t> </a:t>
            </a:r>
            <a:r>
              <a:rPr lang="en-US" altLang="zh-CN" u="sng" dirty="0">
                <a:solidFill>
                  <a:schemeClr val="bg2">
                    <a:lumMod val="50000"/>
                  </a:schemeClr>
                </a:solidFill>
              </a:rPr>
              <a:t>quality</a:t>
            </a:r>
          </a:p>
        </p:txBody>
      </p:sp>
      <p:pic>
        <p:nvPicPr>
          <p:cNvPr id="2" name="Picture 1">
            <a:extLst>
              <a:ext uri="{FF2B5EF4-FFF2-40B4-BE49-F238E27FC236}">
                <a16:creationId xmlns:a16="http://schemas.microsoft.com/office/drawing/2014/main" id="{230D39D0-4DC1-3146-B7AC-B3789D1F54C3}"/>
              </a:ext>
            </a:extLst>
          </p:cNvPr>
          <p:cNvPicPr>
            <a:picLocks noChangeAspect="1"/>
          </p:cNvPicPr>
          <p:nvPr/>
        </p:nvPicPr>
        <p:blipFill>
          <a:blip r:embed="rId3"/>
          <a:stretch>
            <a:fillRect/>
          </a:stretch>
        </p:blipFill>
        <p:spPr>
          <a:xfrm>
            <a:off x="2267220" y="3000618"/>
            <a:ext cx="4609560" cy="1998364"/>
          </a:xfrm>
          <a:prstGeom prst="rect">
            <a:avLst/>
          </a:prstGeom>
        </p:spPr>
      </p:pic>
    </p:spTree>
    <p:extLst>
      <p:ext uri="{BB962C8B-B14F-4D97-AF65-F5344CB8AC3E}">
        <p14:creationId xmlns:p14="http://schemas.microsoft.com/office/powerpoint/2010/main" val="32141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8">
                                            <p:txEl>
                                              <p:pRg st="0" end="0"/>
                                            </p:txEl>
                                          </p:spTgt>
                                        </p:tgtEl>
                                        <p:attrNameLst>
                                          <p:attrName>style.opacity</p:attrName>
                                        </p:attrNameLst>
                                      </p:cBhvr>
                                      <p:to>
                                        <p:strVal val="0.25"/>
                                      </p:to>
                                    </p:set>
                                    <p:animEffect filter="image" prLst="opacity: 0.25">
                                      <p:cBhvr rctx="IE">
                                        <p:cTn id="7" dur="indefinite"/>
                                        <p:tgtEl>
                                          <p:spTgt spid="8">
                                            <p:txEl>
                                              <p:pRg st="0" end="0"/>
                                            </p:txEl>
                                          </p:spTgt>
                                        </p:tgtEl>
                                      </p:cBhvr>
                                    </p:animEffect>
                                  </p:childTnLst>
                                </p:cTn>
                              </p:par>
                              <p:par>
                                <p:cTn id="8" presetID="9" presetClass="emph" presetSubtype="0" nodeType="withEffect">
                                  <p:stCondLst>
                                    <p:cond delay="0"/>
                                  </p:stCondLst>
                                  <p:childTnLst>
                                    <p:set>
                                      <p:cBhvr>
                                        <p:cTn id="9" dur="indefinite"/>
                                        <p:tgtEl>
                                          <p:spTgt spid="8">
                                            <p:txEl>
                                              <p:pRg st="1" end="1"/>
                                            </p:txEl>
                                          </p:spTgt>
                                        </p:tgtEl>
                                        <p:attrNameLst>
                                          <p:attrName>style.opacity</p:attrName>
                                        </p:attrNameLst>
                                      </p:cBhvr>
                                      <p:to>
                                        <p:strVal val="0.25"/>
                                      </p:to>
                                    </p:set>
                                    <p:animEffect filter="image" prLst="opacity: 0.25">
                                      <p:cBhvr rctx="IE">
                                        <p:cTn id="10" dur="indefinite"/>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APG</a:t>
            </a:r>
            <a:r>
              <a:rPr lang="zh-CN" altLang="en-US" dirty="0">
                <a:solidFill>
                  <a:schemeClr val="bg2">
                    <a:lumMod val="50000"/>
                  </a:schemeClr>
                </a:solidFill>
              </a:rPr>
              <a:t> </a:t>
            </a:r>
            <a:r>
              <a:rPr lang="en-US" altLang="zh-CN" dirty="0">
                <a:solidFill>
                  <a:schemeClr val="bg2">
                    <a:lumMod val="50000"/>
                  </a:schemeClr>
                </a:solidFill>
              </a:rPr>
              <a:t>–</a:t>
            </a:r>
            <a:r>
              <a:rPr lang="zh-CN" altLang="en-US" dirty="0">
                <a:solidFill>
                  <a:schemeClr val="bg2">
                    <a:lumMod val="50000"/>
                  </a:schemeClr>
                </a:solidFill>
              </a:rPr>
              <a:t> </a:t>
            </a:r>
            <a:r>
              <a:rPr lang="en-US" altLang="zh-CN" dirty="0">
                <a:solidFill>
                  <a:schemeClr val="bg2">
                    <a:lumMod val="50000"/>
                  </a:schemeClr>
                </a:solidFill>
              </a:rPr>
              <a:t>How</a:t>
            </a:r>
            <a:r>
              <a:rPr lang="zh-CN" altLang="en-US" dirty="0">
                <a:solidFill>
                  <a:schemeClr val="bg2">
                    <a:lumMod val="50000"/>
                  </a:schemeClr>
                </a:solidFill>
              </a:rPr>
              <a:t> </a:t>
            </a:r>
            <a:r>
              <a:rPr lang="en-US" altLang="zh-CN" dirty="0">
                <a:solidFill>
                  <a:schemeClr val="bg2">
                    <a:lumMod val="50000"/>
                  </a:schemeClr>
                </a:solidFill>
              </a:rPr>
              <a:t>to</a:t>
            </a:r>
            <a:r>
              <a:rPr lang="zh-CN" altLang="en-US" dirty="0">
                <a:solidFill>
                  <a:schemeClr val="bg2">
                    <a:lumMod val="50000"/>
                  </a:schemeClr>
                </a:solidFill>
              </a:rPr>
              <a:t> </a:t>
            </a:r>
            <a:r>
              <a:rPr lang="en-US" altLang="zh-CN" dirty="0">
                <a:solidFill>
                  <a:schemeClr val="bg2">
                    <a:lumMod val="50000"/>
                  </a:schemeClr>
                </a:solidFill>
              </a:rPr>
              <a:t>Realize</a:t>
            </a:r>
            <a:r>
              <a:rPr lang="zh-CN" altLang="en-US" dirty="0">
                <a:solidFill>
                  <a:schemeClr val="bg2">
                    <a:lumMod val="50000"/>
                  </a:schemeClr>
                </a:solidFill>
              </a:rPr>
              <a:t> </a:t>
            </a:r>
            <a:r>
              <a:rPr lang="en-US" altLang="zh-CN" dirty="0">
                <a:solidFill>
                  <a:schemeClr val="bg2">
                    <a:lumMod val="50000"/>
                  </a:schemeClr>
                </a:solidFill>
              </a:rPr>
              <a:t>This</a:t>
            </a:r>
            <a:r>
              <a:rPr lang="zh-CN" altLang="en-US" dirty="0">
                <a:solidFill>
                  <a:schemeClr val="bg2">
                    <a:lumMod val="50000"/>
                  </a:schemeClr>
                </a:solidFill>
              </a:rPr>
              <a:t> </a:t>
            </a:r>
            <a:r>
              <a:rPr lang="en-US" altLang="zh-CN" dirty="0">
                <a:solidFill>
                  <a:schemeClr val="bg2">
                    <a:lumMod val="50000"/>
                  </a:schemeClr>
                </a:solidFill>
              </a:rPr>
              <a:t>Idea?</a:t>
            </a:r>
            <a:endParaRPr dirty="0">
              <a:solidFill>
                <a:schemeClr val="bg2">
                  <a:lumMod val="50000"/>
                </a:schemeClr>
              </a:solidFill>
            </a:endParaRPr>
          </a:p>
        </p:txBody>
      </p:sp>
      <p:sp>
        <p:nvSpPr>
          <p:cNvPr id="8" name="Text Placeholder 2">
            <a:extLst>
              <a:ext uri="{FF2B5EF4-FFF2-40B4-BE49-F238E27FC236}">
                <a16:creationId xmlns:a16="http://schemas.microsoft.com/office/drawing/2014/main" id="{02CBE33B-D6A9-E64B-85B4-BF5E1E5CEE76}"/>
              </a:ext>
            </a:extLst>
          </p:cNvPr>
          <p:cNvSpPr>
            <a:spLocks noGrp="1"/>
          </p:cNvSpPr>
          <p:nvPr>
            <p:ph type="body" idx="1"/>
          </p:nvPr>
        </p:nvSpPr>
        <p:spPr>
          <a:xfrm>
            <a:off x="180900" y="1143700"/>
            <a:ext cx="8782200" cy="3416400"/>
          </a:xfrm>
        </p:spPr>
        <p:txBody>
          <a:bodyPr/>
          <a:lstStyle/>
          <a:p>
            <a:r>
              <a:rPr lang="en-US" altLang="zh-CN" b="1" dirty="0">
                <a:solidFill>
                  <a:schemeClr val="bg2">
                    <a:lumMod val="50000"/>
                  </a:schemeClr>
                </a:solidFill>
              </a:rPr>
              <a:t>How</a:t>
            </a:r>
            <a:r>
              <a:rPr lang="zh-CN" altLang="en-US" b="1" dirty="0">
                <a:solidFill>
                  <a:schemeClr val="bg2">
                    <a:lumMod val="50000"/>
                  </a:schemeClr>
                </a:solidFill>
              </a:rPr>
              <a:t> </a:t>
            </a:r>
            <a:r>
              <a:rPr lang="en-US" altLang="zh-CN" b="1" dirty="0">
                <a:solidFill>
                  <a:schemeClr val="bg2">
                    <a:lumMod val="50000"/>
                  </a:schemeClr>
                </a:solidFill>
              </a:rPr>
              <a:t>to</a:t>
            </a:r>
            <a:r>
              <a:rPr lang="zh-CN" altLang="en-US" b="1" dirty="0">
                <a:solidFill>
                  <a:schemeClr val="bg2">
                    <a:lumMod val="50000"/>
                  </a:schemeClr>
                </a:solidFill>
              </a:rPr>
              <a:t> </a:t>
            </a:r>
            <a:r>
              <a:rPr lang="en-US" altLang="zh-CN" b="1" dirty="0">
                <a:solidFill>
                  <a:schemeClr val="bg2">
                    <a:lumMod val="50000"/>
                  </a:schemeClr>
                </a:solidFill>
              </a:rPr>
              <a:t>handle</a:t>
            </a:r>
            <a:r>
              <a:rPr lang="zh-CN" altLang="en-US" b="1" dirty="0">
                <a:solidFill>
                  <a:schemeClr val="bg2">
                    <a:lumMod val="50000"/>
                  </a:schemeClr>
                </a:solidFill>
              </a:rPr>
              <a:t> </a:t>
            </a:r>
            <a:r>
              <a:rPr lang="en-US" altLang="zh-CN" b="1" dirty="0">
                <a:solidFill>
                  <a:schemeClr val="bg2">
                    <a:lumMod val="50000"/>
                  </a:schemeClr>
                </a:solidFill>
              </a:rPr>
              <a:t>body</a:t>
            </a:r>
            <a:r>
              <a:rPr lang="zh-CN" altLang="en-US" b="1" dirty="0">
                <a:solidFill>
                  <a:schemeClr val="bg2">
                    <a:lumMod val="50000"/>
                  </a:schemeClr>
                </a:solidFill>
              </a:rPr>
              <a:t> </a:t>
            </a:r>
            <a:r>
              <a:rPr lang="en-US" altLang="zh-CN" b="1" dirty="0">
                <a:solidFill>
                  <a:schemeClr val="bg2">
                    <a:lumMod val="50000"/>
                  </a:schemeClr>
                </a:solidFill>
              </a:rPr>
              <a:t>motion</a:t>
            </a:r>
            <a:r>
              <a:rPr lang="zh-CN" altLang="en-US" b="1" dirty="0">
                <a:solidFill>
                  <a:schemeClr val="bg2">
                    <a:lumMod val="50000"/>
                  </a:schemeClr>
                </a:solidFill>
              </a:rPr>
              <a:t> </a:t>
            </a:r>
            <a:r>
              <a:rPr lang="en-US" altLang="zh-CN" b="1" dirty="0">
                <a:solidFill>
                  <a:schemeClr val="bg2">
                    <a:lumMod val="50000"/>
                  </a:schemeClr>
                </a:solidFill>
              </a:rPr>
              <a:t>artifacts?</a:t>
            </a:r>
            <a:r>
              <a:rPr lang="zh-CN" altLang="en-US" b="1" dirty="0">
                <a:solidFill>
                  <a:schemeClr val="bg2">
                    <a:lumMod val="50000"/>
                  </a:schemeClr>
                </a:solidFill>
              </a:rPr>
              <a:t> </a:t>
            </a:r>
            <a:endParaRPr lang="en-US" altLang="zh-CN" b="1" dirty="0">
              <a:solidFill>
                <a:schemeClr val="bg2">
                  <a:lumMod val="50000"/>
                </a:schemeClr>
              </a:solidFill>
            </a:endParaRPr>
          </a:p>
          <a:p>
            <a:pPr lvl="1"/>
            <a:r>
              <a:rPr lang="en-US" altLang="zh-CN" b="1" dirty="0">
                <a:solidFill>
                  <a:schemeClr val="bg2">
                    <a:lumMod val="50000"/>
                  </a:schemeClr>
                </a:solidFill>
              </a:rPr>
              <a:t>Challenge:</a:t>
            </a:r>
            <a:r>
              <a:rPr lang="zh-CN" altLang="en-US" b="1" dirty="0">
                <a:solidFill>
                  <a:schemeClr val="bg2">
                    <a:lumMod val="50000"/>
                  </a:schemeClr>
                </a:solidFill>
              </a:rPr>
              <a:t> </a:t>
            </a:r>
            <a:r>
              <a:rPr lang="en-US" altLang="zh-CN" dirty="0">
                <a:solidFill>
                  <a:schemeClr val="bg2">
                    <a:lumMod val="50000"/>
                  </a:schemeClr>
                </a:solidFill>
              </a:rPr>
              <a:t>body</a:t>
            </a:r>
            <a:r>
              <a:rPr lang="zh-CN" altLang="en-US" dirty="0">
                <a:solidFill>
                  <a:schemeClr val="bg2">
                    <a:lumMod val="50000"/>
                  </a:schemeClr>
                </a:solidFill>
              </a:rPr>
              <a:t> </a:t>
            </a:r>
            <a:r>
              <a:rPr lang="en-US" altLang="zh-CN" dirty="0">
                <a:solidFill>
                  <a:schemeClr val="bg2">
                    <a:lumMod val="50000"/>
                  </a:schemeClr>
                </a:solidFill>
              </a:rPr>
              <a:t>motion</a:t>
            </a:r>
            <a:r>
              <a:rPr lang="zh-CN" altLang="en-US" dirty="0">
                <a:solidFill>
                  <a:schemeClr val="bg2">
                    <a:lumMod val="50000"/>
                  </a:schemeClr>
                </a:solidFill>
              </a:rPr>
              <a:t> </a:t>
            </a:r>
            <a:r>
              <a:rPr lang="en-US" altLang="zh-CN" dirty="0">
                <a:solidFill>
                  <a:schemeClr val="bg2">
                    <a:lumMod val="50000"/>
                  </a:schemeClr>
                </a:solidFill>
              </a:rPr>
              <a:t>also</a:t>
            </a:r>
            <a:r>
              <a:rPr lang="zh-CN" altLang="en-US" dirty="0">
                <a:solidFill>
                  <a:schemeClr val="bg2">
                    <a:lumMod val="50000"/>
                  </a:schemeClr>
                </a:solidFill>
              </a:rPr>
              <a:t> </a:t>
            </a:r>
            <a:r>
              <a:rPr lang="en-US" altLang="zh-CN" dirty="0">
                <a:solidFill>
                  <a:schemeClr val="bg2">
                    <a:lumMod val="50000"/>
                  </a:schemeClr>
                </a:solidFill>
              </a:rPr>
              <a:t>squeezes</a:t>
            </a:r>
            <a:r>
              <a:rPr lang="zh-CN" altLang="en-US" dirty="0">
                <a:solidFill>
                  <a:schemeClr val="bg2">
                    <a:lumMod val="50000"/>
                  </a:schemeClr>
                </a:solidFill>
              </a:rPr>
              <a:t> </a:t>
            </a:r>
            <a:r>
              <a:rPr lang="en-US" altLang="zh-CN" dirty="0">
                <a:solidFill>
                  <a:schemeClr val="bg2">
                    <a:lumMod val="50000"/>
                  </a:schemeClr>
                </a:solidFill>
              </a:rPr>
              <a:t>ear</a:t>
            </a:r>
            <a:r>
              <a:rPr lang="zh-CN" altLang="en-US" dirty="0">
                <a:solidFill>
                  <a:schemeClr val="bg2">
                    <a:lumMod val="50000"/>
                  </a:schemeClr>
                </a:solidFill>
              </a:rPr>
              <a:t> </a:t>
            </a:r>
            <a:r>
              <a:rPr lang="en-US" altLang="zh-CN" dirty="0">
                <a:solidFill>
                  <a:schemeClr val="bg2">
                    <a:lumMod val="50000"/>
                  </a:schemeClr>
                </a:solidFill>
              </a:rPr>
              <a:t>canal;</a:t>
            </a:r>
            <a:r>
              <a:rPr lang="zh-CN" altLang="en-US" dirty="0">
                <a:solidFill>
                  <a:schemeClr val="bg2">
                    <a:lumMod val="50000"/>
                  </a:schemeClr>
                </a:solidFill>
              </a:rPr>
              <a:t> </a:t>
            </a:r>
            <a:r>
              <a:rPr lang="en-US" altLang="zh-CN" dirty="0">
                <a:solidFill>
                  <a:schemeClr val="bg2">
                    <a:lumMod val="50000"/>
                  </a:schemeClr>
                </a:solidFill>
              </a:rPr>
              <a:t>they</a:t>
            </a:r>
            <a:r>
              <a:rPr lang="zh-CN" altLang="en-US" dirty="0">
                <a:solidFill>
                  <a:schemeClr val="bg2">
                    <a:lumMod val="50000"/>
                  </a:schemeClr>
                </a:solidFill>
              </a:rPr>
              <a:t> </a:t>
            </a:r>
            <a:r>
              <a:rPr lang="en-US" altLang="zh-CN" dirty="0">
                <a:solidFill>
                  <a:schemeClr val="bg2">
                    <a:lumMod val="50000"/>
                  </a:schemeClr>
                </a:solidFill>
              </a:rPr>
              <a:t>are</a:t>
            </a:r>
            <a:r>
              <a:rPr lang="zh-CN" altLang="en-US" dirty="0">
                <a:solidFill>
                  <a:schemeClr val="bg2">
                    <a:lumMod val="50000"/>
                  </a:schemeClr>
                </a:solidFill>
              </a:rPr>
              <a:t> </a:t>
            </a:r>
            <a:r>
              <a:rPr lang="en-US" altLang="zh-CN" dirty="0">
                <a:solidFill>
                  <a:schemeClr val="bg2">
                    <a:lumMod val="50000"/>
                  </a:schemeClr>
                </a:solidFill>
              </a:rPr>
              <a:t>hundreds</a:t>
            </a:r>
            <a:r>
              <a:rPr lang="zh-CN" altLang="en-US" dirty="0">
                <a:solidFill>
                  <a:schemeClr val="bg2">
                    <a:lumMod val="50000"/>
                  </a:schemeClr>
                </a:solidFill>
              </a:rPr>
              <a:t> </a:t>
            </a:r>
            <a:r>
              <a:rPr lang="en-US" altLang="zh-CN" dirty="0">
                <a:solidFill>
                  <a:schemeClr val="bg2">
                    <a:lumMod val="50000"/>
                  </a:schemeClr>
                </a:solidFill>
              </a:rPr>
              <a:t>of</a:t>
            </a:r>
            <a:r>
              <a:rPr lang="zh-CN" altLang="en-US" dirty="0">
                <a:solidFill>
                  <a:schemeClr val="bg2">
                    <a:lumMod val="50000"/>
                  </a:schemeClr>
                </a:solidFill>
              </a:rPr>
              <a:t> </a:t>
            </a:r>
            <a:r>
              <a:rPr lang="en-US" altLang="zh-CN" dirty="0">
                <a:solidFill>
                  <a:schemeClr val="bg2">
                    <a:lumMod val="50000"/>
                  </a:schemeClr>
                </a:solidFill>
              </a:rPr>
              <a:t>magnitude</a:t>
            </a:r>
            <a:r>
              <a:rPr lang="zh-CN" altLang="en-US" dirty="0">
                <a:solidFill>
                  <a:schemeClr val="bg2">
                    <a:lumMod val="50000"/>
                  </a:schemeClr>
                </a:solidFill>
              </a:rPr>
              <a:t> </a:t>
            </a:r>
            <a:r>
              <a:rPr lang="en-US" altLang="zh-CN" dirty="0">
                <a:solidFill>
                  <a:schemeClr val="bg2">
                    <a:lumMod val="50000"/>
                  </a:schemeClr>
                </a:solidFill>
              </a:rPr>
              <a:t>stronger</a:t>
            </a:r>
            <a:r>
              <a:rPr lang="zh-CN" altLang="en-US" dirty="0">
                <a:solidFill>
                  <a:schemeClr val="bg2">
                    <a:lumMod val="50000"/>
                  </a:schemeClr>
                </a:solidFill>
              </a:rPr>
              <a:t> </a:t>
            </a:r>
            <a:r>
              <a:rPr lang="en-US" altLang="zh-CN" dirty="0">
                <a:solidFill>
                  <a:schemeClr val="bg2">
                    <a:lumMod val="50000"/>
                  </a:schemeClr>
                </a:solidFill>
              </a:rPr>
              <a:t>than</a:t>
            </a:r>
            <a:r>
              <a:rPr lang="zh-CN" altLang="en-US" dirty="0">
                <a:solidFill>
                  <a:schemeClr val="bg2">
                    <a:lumMod val="50000"/>
                  </a:schemeClr>
                </a:solidFill>
              </a:rPr>
              <a:t> </a:t>
            </a: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heartbeat</a:t>
            </a:r>
            <a:r>
              <a:rPr lang="zh-CN" altLang="en-US" dirty="0">
                <a:solidFill>
                  <a:schemeClr val="bg2">
                    <a:lumMod val="50000"/>
                  </a:schemeClr>
                </a:solidFill>
              </a:rPr>
              <a:t> </a:t>
            </a:r>
            <a:r>
              <a:rPr lang="en-US" altLang="zh-CN" dirty="0">
                <a:solidFill>
                  <a:schemeClr val="bg2">
                    <a:lumMod val="50000"/>
                  </a:schemeClr>
                </a:solidFill>
              </a:rPr>
              <a:t>signals</a:t>
            </a:r>
          </a:p>
        </p:txBody>
      </p:sp>
      <p:pic>
        <p:nvPicPr>
          <p:cNvPr id="5" name="Picture 4">
            <a:extLst>
              <a:ext uri="{FF2B5EF4-FFF2-40B4-BE49-F238E27FC236}">
                <a16:creationId xmlns:a16="http://schemas.microsoft.com/office/drawing/2014/main" id="{78ECEEA2-76CF-4447-AC87-4E54CD2FA837}"/>
              </a:ext>
            </a:extLst>
          </p:cNvPr>
          <p:cNvPicPr>
            <a:picLocks noChangeAspect="1"/>
          </p:cNvPicPr>
          <p:nvPr/>
        </p:nvPicPr>
        <p:blipFill>
          <a:blip r:embed="rId3"/>
          <a:stretch>
            <a:fillRect/>
          </a:stretch>
        </p:blipFill>
        <p:spPr>
          <a:xfrm>
            <a:off x="3515649" y="2478964"/>
            <a:ext cx="5188415" cy="2002290"/>
          </a:xfrm>
          <a:prstGeom prst="rect">
            <a:avLst/>
          </a:prstGeom>
        </p:spPr>
      </p:pic>
      <p:pic>
        <p:nvPicPr>
          <p:cNvPr id="4" name="Picture 3" descr="A cartoon cat wearing headphones&#10;&#10;Description automatically generated">
            <a:extLst>
              <a:ext uri="{FF2B5EF4-FFF2-40B4-BE49-F238E27FC236}">
                <a16:creationId xmlns:a16="http://schemas.microsoft.com/office/drawing/2014/main" id="{5878EB7C-5918-064E-92DA-4AC3F6158880}"/>
              </a:ext>
            </a:extLst>
          </p:cNvPr>
          <p:cNvPicPr>
            <a:picLocks noChangeAspect="1"/>
          </p:cNvPicPr>
          <p:nvPr/>
        </p:nvPicPr>
        <p:blipFill>
          <a:blip r:embed="rId4"/>
          <a:stretch>
            <a:fillRect/>
          </a:stretch>
        </p:blipFill>
        <p:spPr>
          <a:xfrm>
            <a:off x="490842" y="2245500"/>
            <a:ext cx="2748469" cy="2130339"/>
          </a:xfrm>
          <a:prstGeom prst="rect">
            <a:avLst/>
          </a:prstGeom>
        </p:spPr>
      </p:pic>
      <p:sp>
        <p:nvSpPr>
          <p:cNvPr id="9" name="TextBox 8">
            <a:extLst>
              <a:ext uri="{FF2B5EF4-FFF2-40B4-BE49-F238E27FC236}">
                <a16:creationId xmlns:a16="http://schemas.microsoft.com/office/drawing/2014/main" id="{216243EF-E7CE-ED4D-8A3E-B6E48D47FB26}"/>
              </a:ext>
            </a:extLst>
          </p:cNvPr>
          <p:cNvSpPr txBox="1"/>
          <p:nvPr/>
        </p:nvSpPr>
        <p:spPr>
          <a:xfrm>
            <a:off x="4389239" y="1955249"/>
            <a:ext cx="3423932" cy="461665"/>
          </a:xfrm>
          <a:prstGeom prst="rect">
            <a:avLst/>
          </a:prstGeom>
          <a:solidFill>
            <a:schemeClr val="accent3">
              <a:lumMod val="60000"/>
              <a:lumOff val="40000"/>
            </a:schemeClr>
          </a:solidFill>
        </p:spPr>
        <p:txBody>
          <a:bodyPr wrap="square" rtlCol="0">
            <a:spAutoFit/>
          </a:bodyPr>
          <a:lstStyle/>
          <a:p>
            <a:pPr algn="ctr"/>
            <a:r>
              <a:rPr lang="en-US" altLang="zh-CN" sz="1200" b="1" dirty="0">
                <a:solidFill>
                  <a:schemeClr val="bg1"/>
                </a:solidFill>
              </a:rPr>
              <a:t>APG</a:t>
            </a:r>
            <a:r>
              <a:rPr lang="zh-CN" altLang="en-US" sz="1200" b="1" dirty="0">
                <a:solidFill>
                  <a:schemeClr val="bg1"/>
                </a:solidFill>
              </a:rPr>
              <a:t> </a:t>
            </a:r>
            <a:r>
              <a:rPr lang="en-US" altLang="zh-CN" sz="1200" b="1" dirty="0">
                <a:solidFill>
                  <a:schemeClr val="bg1"/>
                </a:solidFill>
              </a:rPr>
              <a:t>receptions</a:t>
            </a:r>
            <a:r>
              <a:rPr lang="zh-CN" altLang="en-US" sz="1200" b="1" dirty="0">
                <a:solidFill>
                  <a:schemeClr val="bg1"/>
                </a:solidFill>
              </a:rPr>
              <a:t> </a:t>
            </a:r>
            <a:r>
              <a:rPr lang="en-US" altLang="zh-CN" sz="1200" b="1" dirty="0">
                <a:solidFill>
                  <a:schemeClr val="bg1"/>
                </a:solidFill>
              </a:rPr>
              <a:t>on</a:t>
            </a:r>
            <a:r>
              <a:rPr lang="zh-CN" altLang="en-US" sz="1200" b="1" dirty="0">
                <a:solidFill>
                  <a:schemeClr val="bg1"/>
                </a:solidFill>
              </a:rPr>
              <a:t> </a:t>
            </a:r>
            <a:r>
              <a:rPr lang="en-US" altLang="zh-CN" sz="1200" b="1" dirty="0">
                <a:solidFill>
                  <a:schemeClr val="bg1"/>
                </a:solidFill>
              </a:rPr>
              <a:t>three</a:t>
            </a:r>
            <a:r>
              <a:rPr lang="zh-CN" altLang="en-US" sz="1200" b="1" dirty="0">
                <a:solidFill>
                  <a:schemeClr val="bg1"/>
                </a:solidFill>
              </a:rPr>
              <a:t> </a:t>
            </a:r>
            <a:r>
              <a:rPr lang="en-US" altLang="zh-CN" sz="1200" b="1" dirty="0">
                <a:solidFill>
                  <a:schemeClr val="bg1"/>
                </a:solidFill>
              </a:rPr>
              <a:t>different</a:t>
            </a:r>
            <a:r>
              <a:rPr lang="zh-CN" altLang="en-US" sz="1200" b="1" dirty="0">
                <a:solidFill>
                  <a:schemeClr val="bg1"/>
                </a:solidFill>
              </a:rPr>
              <a:t> </a:t>
            </a:r>
            <a:r>
              <a:rPr lang="en-US" altLang="zh-CN" sz="1200" b="1" dirty="0">
                <a:solidFill>
                  <a:schemeClr val="bg1"/>
                </a:solidFill>
              </a:rPr>
              <a:t>frequency</a:t>
            </a:r>
            <a:r>
              <a:rPr lang="zh-CN" altLang="en-US" sz="1200" b="1" dirty="0">
                <a:solidFill>
                  <a:schemeClr val="bg1"/>
                </a:solidFill>
              </a:rPr>
              <a:t> </a:t>
            </a:r>
            <a:r>
              <a:rPr lang="en-US" altLang="zh-CN" sz="1200" b="1" dirty="0">
                <a:solidFill>
                  <a:schemeClr val="bg1"/>
                </a:solidFill>
              </a:rPr>
              <a:t>bands</a:t>
            </a:r>
            <a:r>
              <a:rPr lang="zh-CN" altLang="en-US" sz="1200" b="1" dirty="0">
                <a:solidFill>
                  <a:schemeClr val="bg1"/>
                </a:solidFill>
              </a:rPr>
              <a:t> </a:t>
            </a:r>
            <a:r>
              <a:rPr lang="en-US" altLang="zh-CN" sz="1200" b="1" dirty="0">
                <a:solidFill>
                  <a:schemeClr val="bg1"/>
                </a:solidFill>
              </a:rPr>
              <a:t>(after</a:t>
            </a:r>
            <a:r>
              <a:rPr lang="zh-CN" altLang="en-US" sz="1200" b="1" dirty="0">
                <a:solidFill>
                  <a:schemeClr val="bg1"/>
                </a:solidFill>
              </a:rPr>
              <a:t> </a:t>
            </a:r>
            <a:r>
              <a:rPr lang="en-US" altLang="zh-CN" sz="1200" b="1" dirty="0">
                <a:solidFill>
                  <a:schemeClr val="bg1"/>
                </a:solidFill>
              </a:rPr>
              <a:t>coherent</a:t>
            </a:r>
            <a:r>
              <a:rPr lang="zh-CN" altLang="en-US" sz="1200" b="1" dirty="0">
                <a:solidFill>
                  <a:schemeClr val="bg1"/>
                </a:solidFill>
              </a:rPr>
              <a:t> </a:t>
            </a:r>
            <a:r>
              <a:rPr lang="en-US" altLang="zh-CN" sz="1200" b="1" dirty="0">
                <a:solidFill>
                  <a:schemeClr val="bg1"/>
                </a:solidFill>
              </a:rPr>
              <a:t>detection)</a:t>
            </a:r>
            <a:endParaRPr lang="en-US" sz="1200" b="1" dirty="0">
              <a:solidFill>
                <a:schemeClr val="bg1"/>
              </a:solidFill>
            </a:endParaRPr>
          </a:p>
        </p:txBody>
      </p:sp>
      <p:sp>
        <p:nvSpPr>
          <p:cNvPr id="11" name="Rounded Rectangle 10">
            <a:extLst>
              <a:ext uri="{FF2B5EF4-FFF2-40B4-BE49-F238E27FC236}">
                <a16:creationId xmlns:a16="http://schemas.microsoft.com/office/drawing/2014/main" id="{45B709AD-9482-9449-9364-A1113E714510}"/>
              </a:ext>
            </a:extLst>
          </p:cNvPr>
          <p:cNvSpPr/>
          <p:nvPr/>
        </p:nvSpPr>
        <p:spPr>
          <a:xfrm>
            <a:off x="4153472" y="2728014"/>
            <a:ext cx="583897" cy="1386785"/>
          </a:xfrm>
          <a:prstGeom prst="round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7955B357-4345-0349-B4BD-2B775460C466}"/>
              </a:ext>
            </a:extLst>
          </p:cNvPr>
          <p:cNvSpPr/>
          <p:nvPr/>
        </p:nvSpPr>
        <p:spPr>
          <a:xfrm>
            <a:off x="5874055" y="2728013"/>
            <a:ext cx="583897" cy="1386785"/>
          </a:xfrm>
          <a:prstGeom prst="round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A2306DB2-67DD-FF46-B9FE-0CCDC348D717}"/>
              </a:ext>
            </a:extLst>
          </p:cNvPr>
          <p:cNvSpPr/>
          <p:nvPr/>
        </p:nvSpPr>
        <p:spPr>
          <a:xfrm>
            <a:off x="7594638" y="2728012"/>
            <a:ext cx="583897" cy="1386785"/>
          </a:xfrm>
          <a:prstGeom prst="round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a:extLst>
              <a:ext uri="{FF2B5EF4-FFF2-40B4-BE49-F238E27FC236}">
                <a16:creationId xmlns:a16="http://schemas.microsoft.com/office/drawing/2014/main" id="{0E40593A-72AF-774D-8E07-590E4961ECB3}"/>
              </a:ext>
            </a:extLst>
          </p:cNvPr>
          <p:cNvSpPr/>
          <p:nvPr/>
        </p:nvSpPr>
        <p:spPr>
          <a:xfrm>
            <a:off x="4445420" y="4481254"/>
            <a:ext cx="1858104" cy="458526"/>
          </a:xfrm>
          <a:prstGeom prst="wedgeRoundRectCallout">
            <a:avLst>
              <a:gd name="adj1" fmla="val -43983"/>
              <a:gd name="adj2" fmla="val -130938"/>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t>Head</a:t>
            </a:r>
            <a:r>
              <a:rPr lang="zh-CN" altLang="en-US" sz="1200" b="1" dirty="0"/>
              <a:t> </a:t>
            </a:r>
            <a:r>
              <a:rPr lang="en-US" altLang="zh-CN" sz="1200" b="1" dirty="0"/>
              <a:t>motions</a:t>
            </a:r>
            <a:r>
              <a:rPr lang="zh-CN" altLang="en-US" sz="1200" b="1" dirty="0"/>
              <a:t> </a:t>
            </a:r>
            <a:r>
              <a:rPr lang="en-US" altLang="zh-CN" sz="1200" b="1" dirty="0"/>
              <a:t>dominate</a:t>
            </a:r>
            <a:endParaRPr lang="en-US" sz="1200" b="1" dirty="0"/>
          </a:p>
        </p:txBody>
      </p:sp>
    </p:spTree>
    <p:extLst>
      <p:ext uri="{BB962C8B-B14F-4D97-AF65-F5344CB8AC3E}">
        <p14:creationId xmlns:p14="http://schemas.microsoft.com/office/powerpoint/2010/main" val="37284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repeatCount="300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repeatCount="300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par>
                                <p:cTn id="24" presetID="3" presetClass="entr" presetSubtype="10" repeatCount="300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par>
                          <p:cTn id="27" fill="hold">
                            <p:stCondLst>
                              <p:cond delay="1500"/>
                            </p:stCondLst>
                            <p:childTnLst>
                              <p:par>
                                <p:cTn id="28" presetID="3"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APG</a:t>
            </a:r>
            <a:r>
              <a:rPr lang="zh-CN" altLang="en-US" dirty="0">
                <a:solidFill>
                  <a:schemeClr val="bg2">
                    <a:lumMod val="50000"/>
                  </a:schemeClr>
                </a:solidFill>
              </a:rPr>
              <a:t> </a:t>
            </a:r>
            <a:r>
              <a:rPr lang="en-US" altLang="zh-CN" dirty="0">
                <a:solidFill>
                  <a:schemeClr val="bg2">
                    <a:lumMod val="50000"/>
                  </a:schemeClr>
                </a:solidFill>
              </a:rPr>
              <a:t>–</a:t>
            </a:r>
            <a:r>
              <a:rPr lang="zh-CN" altLang="en-US" dirty="0">
                <a:solidFill>
                  <a:schemeClr val="bg2">
                    <a:lumMod val="50000"/>
                  </a:schemeClr>
                </a:solidFill>
              </a:rPr>
              <a:t> </a:t>
            </a:r>
            <a:r>
              <a:rPr lang="en-US" altLang="zh-CN" dirty="0">
                <a:solidFill>
                  <a:schemeClr val="bg2">
                    <a:lumMod val="50000"/>
                  </a:schemeClr>
                </a:solidFill>
              </a:rPr>
              <a:t>How</a:t>
            </a:r>
            <a:r>
              <a:rPr lang="zh-CN" altLang="en-US" dirty="0">
                <a:solidFill>
                  <a:schemeClr val="bg2">
                    <a:lumMod val="50000"/>
                  </a:schemeClr>
                </a:solidFill>
              </a:rPr>
              <a:t> </a:t>
            </a:r>
            <a:r>
              <a:rPr lang="en-US" altLang="zh-CN" dirty="0">
                <a:solidFill>
                  <a:schemeClr val="bg2">
                    <a:lumMod val="50000"/>
                  </a:schemeClr>
                </a:solidFill>
              </a:rPr>
              <a:t>to</a:t>
            </a:r>
            <a:r>
              <a:rPr lang="zh-CN" altLang="en-US" dirty="0">
                <a:solidFill>
                  <a:schemeClr val="bg2">
                    <a:lumMod val="50000"/>
                  </a:schemeClr>
                </a:solidFill>
              </a:rPr>
              <a:t> </a:t>
            </a:r>
            <a:r>
              <a:rPr lang="en-US" altLang="zh-CN" dirty="0">
                <a:solidFill>
                  <a:schemeClr val="bg2">
                    <a:lumMod val="50000"/>
                  </a:schemeClr>
                </a:solidFill>
              </a:rPr>
              <a:t>Realize</a:t>
            </a:r>
            <a:r>
              <a:rPr lang="zh-CN" altLang="en-US" dirty="0">
                <a:solidFill>
                  <a:schemeClr val="bg2">
                    <a:lumMod val="50000"/>
                  </a:schemeClr>
                </a:solidFill>
              </a:rPr>
              <a:t> </a:t>
            </a:r>
            <a:r>
              <a:rPr lang="en-US" altLang="zh-CN" dirty="0">
                <a:solidFill>
                  <a:schemeClr val="bg2">
                    <a:lumMod val="50000"/>
                  </a:schemeClr>
                </a:solidFill>
              </a:rPr>
              <a:t>This</a:t>
            </a:r>
            <a:r>
              <a:rPr lang="zh-CN" altLang="en-US" dirty="0">
                <a:solidFill>
                  <a:schemeClr val="bg2">
                    <a:lumMod val="50000"/>
                  </a:schemeClr>
                </a:solidFill>
              </a:rPr>
              <a:t> </a:t>
            </a:r>
            <a:r>
              <a:rPr lang="en-US" altLang="zh-CN" dirty="0">
                <a:solidFill>
                  <a:schemeClr val="bg2">
                    <a:lumMod val="50000"/>
                  </a:schemeClr>
                </a:solidFill>
              </a:rPr>
              <a:t>Idea?</a:t>
            </a:r>
            <a:endParaRPr dirty="0">
              <a:solidFill>
                <a:schemeClr val="bg2">
                  <a:lumMod val="50000"/>
                </a:schemeClr>
              </a:solidFill>
            </a:endParaRPr>
          </a:p>
        </p:txBody>
      </p:sp>
      <p:sp>
        <p:nvSpPr>
          <p:cNvPr id="8" name="Text Placeholder 2">
            <a:extLst>
              <a:ext uri="{FF2B5EF4-FFF2-40B4-BE49-F238E27FC236}">
                <a16:creationId xmlns:a16="http://schemas.microsoft.com/office/drawing/2014/main" id="{02CBE33B-D6A9-E64B-85B4-BF5E1E5CEE76}"/>
              </a:ext>
            </a:extLst>
          </p:cNvPr>
          <p:cNvSpPr>
            <a:spLocks noGrp="1"/>
          </p:cNvSpPr>
          <p:nvPr>
            <p:ph type="body" idx="1"/>
          </p:nvPr>
        </p:nvSpPr>
        <p:spPr>
          <a:xfrm>
            <a:off x="180900" y="1143700"/>
            <a:ext cx="8782200" cy="3416400"/>
          </a:xfrm>
        </p:spPr>
        <p:txBody>
          <a:bodyPr/>
          <a:lstStyle/>
          <a:p>
            <a:r>
              <a:rPr lang="en-US" altLang="zh-CN" b="1" dirty="0">
                <a:solidFill>
                  <a:schemeClr val="bg2">
                    <a:lumMod val="50000"/>
                  </a:schemeClr>
                </a:solidFill>
              </a:rPr>
              <a:t>How</a:t>
            </a:r>
            <a:r>
              <a:rPr lang="zh-CN" altLang="en-US" b="1" dirty="0">
                <a:solidFill>
                  <a:schemeClr val="bg2">
                    <a:lumMod val="50000"/>
                  </a:schemeClr>
                </a:solidFill>
              </a:rPr>
              <a:t> </a:t>
            </a:r>
            <a:r>
              <a:rPr lang="en-US" altLang="zh-CN" b="1" dirty="0">
                <a:solidFill>
                  <a:schemeClr val="bg2">
                    <a:lumMod val="50000"/>
                  </a:schemeClr>
                </a:solidFill>
              </a:rPr>
              <a:t>to</a:t>
            </a:r>
            <a:r>
              <a:rPr lang="zh-CN" altLang="en-US" b="1" dirty="0">
                <a:solidFill>
                  <a:schemeClr val="bg2">
                    <a:lumMod val="50000"/>
                  </a:schemeClr>
                </a:solidFill>
              </a:rPr>
              <a:t> </a:t>
            </a:r>
            <a:r>
              <a:rPr lang="en-US" altLang="zh-CN" b="1" dirty="0">
                <a:solidFill>
                  <a:schemeClr val="bg2">
                    <a:lumMod val="50000"/>
                  </a:schemeClr>
                </a:solidFill>
              </a:rPr>
              <a:t>handle</a:t>
            </a:r>
            <a:r>
              <a:rPr lang="zh-CN" altLang="en-US" b="1" dirty="0">
                <a:solidFill>
                  <a:schemeClr val="bg2">
                    <a:lumMod val="50000"/>
                  </a:schemeClr>
                </a:solidFill>
              </a:rPr>
              <a:t> </a:t>
            </a:r>
            <a:r>
              <a:rPr lang="en-US" altLang="zh-CN" b="1" dirty="0">
                <a:solidFill>
                  <a:schemeClr val="bg2">
                    <a:lumMod val="50000"/>
                  </a:schemeClr>
                </a:solidFill>
              </a:rPr>
              <a:t>body</a:t>
            </a:r>
            <a:r>
              <a:rPr lang="zh-CN" altLang="en-US" b="1" dirty="0">
                <a:solidFill>
                  <a:schemeClr val="bg2">
                    <a:lumMod val="50000"/>
                  </a:schemeClr>
                </a:solidFill>
              </a:rPr>
              <a:t> </a:t>
            </a:r>
            <a:r>
              <a:rPr lang="en-US" altLang="zh-CN" b="1" dirty="0">
                <a:solidFill>
                  <a:schemeClr val="bg2">
                    <a:lumMod val="50000"/>
                  </a:schemeClr>
                </a:solidFill>
              </a:rPr>
              <a:t>motion</a:t>
            </a:r>
            <a:r>
              <a:rPr lang="zh-CN" altLang="en-US" b="1" dirty="0">
                <a:solidFill>
                  <a:schemeClr val="bg2">
                    <a:lumMod val="50000"/>
                  </a:schemeClr>
                </a:solidFill>
              </a:rPr>
              <a:t> </a:t>
            </a:r>
            <a:r>
              <a:rPr lang="en-US" altLang="zh-CN" b="1" dirty="0">
                <a:solidFill>
                  <a:schemeClr val="bg2">
                    <a:lumMod val="50000"/>
                  </a:schemeClr>
                </a:solidFill>
              </a:rPr>
              <a:t>artifacts?</a:t>
            </a:r>
            <a:r>
              <a:rPr lang="zh-CN" altLang="en-US" b="1" dirty="0">
                <a:solidFill>
                  <a:schemeClr val="bg2">
                    <a:lumMod val="50000"/>
                  </a:schemeClr>
                </a:solidFill>
              </a:rPr>
              <a:t> </a:t>
            </a:r>
            <a:endParaRPr lang="en-US" altLang="zh-CN" b="1" dirty="0">
              <a:solidFill>
                <a:schemeClr val="bg2">
                  <a:lumMod val="50000"/>
                </a:schemeClr>
              </a:solidFill>
            </a:endParaRPr>
          </a:p>
          <a:p>
            <a:pPr lvl="1"/>
            <a:r>
              <a:rPr lang="en-US" altLang="zh-CN" b="1" dirty="0">
                <a:solidFill>
                  <a:schemeClr val="bg2">
                    <a:lumMod val="50000"/>
                  </a:schemeClr>
                </a:solidFill>
              </a:rPr>
              <a:t>Challenge:</a:t>
            </a:r>
            <a:r>
              <a:rPr lang="zh-CN" altLang="en-US" b="1" dirty="0">
                <a:solidFill>
                  <a:schemeClr val="bg2">
                    <a:lumMod val="50000"/>
                  </a:schemeClr>
                </a:solidFill>
              </a:rPr>
              <a:t> </a:t>
            </a:r>
            <a:r>
              <a:rPr lang="en-US" altLang="zh-CN" dirty="0">
                <a:solidFill>
                  <a:schemeClr val="bg2">
                    <a:lumMod val="50000"/>
                  </a:schemeClr>
                </a:solidFill>
              </a:rPr>
              <a:t>body</a:t>
            </a:r>
            <a:r>
              <a:rPr lang="zh-CN" altLang="en-US" dirty="0">
                <a:solidFill>
                  <a:schemeClr val="bg2">
                    <a:lumMod val="50000"/>
                  </a:schemeClr>
                </a:solidFill>
              </a:rPr>
              <a:t> </a:t>
            </a:r>
            <a:r>
              <a:rPr lang="en-US" altLang="zh-CN" dirty="0">
                <a:solidFill>
                  <a:schemeClr val="bg2">
                    <a:lumMod val="50000"/>
                  </a:schemeClr>
                </a:solidFill>
              </a:rPr>
              <a:t>motion</a:t>
            </a:r>
            <a:r>
              <a:rPr lang="zh-CN" altLang="en-US" dirty="0">
                <a:solidFill>
                  <a:schemeClr val="bg2">
                    <a:lumMod val="50000"/>
                  </a:schemeClr>
                </a:solidFill>
              </a:rPr>
              <a:t> </a:t>
            </a:r>
            <a:r>
              <a:rPr lang="en-US" altLang="zh-CN" dirty="0">
                <a:solidFill>
                  <a:schemeClr val="bg2">
                    <a:lumMod val="50000"/>
                  </a:schemeClr>
                </a:solidFill>
              </a:rPr>
              <a:t>also</a:t>
            </a:r>
            <a:r>
              <a:rPr lang="zh-CN" altLang="en-US" dirty="0">
                <a:solidFill>
                  <a:schemeClr val="bg2">
                    <a:lumMod val="50000"/>
                  </a:schemeClr>
                </a:solidFill>
              </a:rPr>
              <a:t> </a:t>
            </a:r>
            <a:r>
              <a:rPr lang="en-US" altLang="zh-CN" dirty="0">
                <a:solidFill>
                  <a:schemeClr val="bg2">
                    <a:lumMod val="50000"/>
                  </a:schemeClr>
                </a:solidFill>
              </a:rPr>
              <a:t>squeezes</a:t>
            </a:r>
            <a:r>
              <a:rPr lang="zh-CN" altLang="en-US" dirty="0">
                <a:solidFill>
                  <a:schemeClr val="bg2">
                    <a:lumMod val="50000"/>
                  </a:schemeClr>
                </a:solidFill>
              </a:rPr>
              <a:t> </a:t>
            </a:r>
            <a:r>
              <a:rPr lang="en-US" altLang="zh-CN" dirty="0">
                <a:solidFill>
                  <a:schemeClr val="bg2">
                    <a:lumMod val="50000"/>
                  </a:schemeClr>
                </a:solidFill>
              </a:rPr>
              <a:t>ear</a:t>
            </a:r>
            <a:r>
              <a:rPr lang="zh-CN" altLang="en-US" dirty="0">
                <a:solidFill>
                  <a:schemeClr val="bg2">
                    <a:lumMod val="50000"/>
                  </a:schemeClr>
                </a:solidFill>
              </a:rPr>
              <a:t> </a:t>
            </a:r>
            <a:r>
              <a:rPr lang="en-US" altLang="zh-CN" dirty="0">
                <a:solidFill>
                  <a:schemeClr val="bg2">
                    <a:lumMod val="50000"/>
                  </a:schemeClr>
                </a:solidFill>
              </a:rPr>
              <a:t>canal;</a:t>
            </a:r>
            <a:r>
              <a:rPr lang="zh-CN" altLang="en-US" dirty="0">
                <a:solidFill>
                  <a:schemeClr val="bg2">
                    <a:lumMod val="50000"/>
                  </a:schemeClr>
                </a:solidFill>
              </a:rPr>
              <a:t> </a:t>
            </a:r>
            <a:r>
              <a:rPr lang="en-US" altLang="zh-CN" dirty="0">
                <a:solidFill>
                  <a:schemeClr val="bg2">
                    <a:lumMod val="50000"/>
                  </a:schemeClr>
                </a:solidFill>
              </a:rPr>
              <a:t>they</a:t>
            </a:r>
            <a:r>
              <a:rPr lang="zh-CN" altLang="en-US" dirty="0">
                <a:solidFill>
                  <a:schemeClr val="bg2">
                    <a:lumMod val="50000"/>
                  </a:schemeClr>
                </a:solidFill>
              </a:rPr>
              <a:t> </a:t>
            </a:r>
            <a:r>
              <a:rPr lang="en-US" altLang="zh-CN" dirty="0">
                <a:solidFill>
                  <a:schemeClr val="bg2">
                    <a:lumMod val="50000"/>
                  </a:schemeClr>
                </a:solidFill>
              </a:rPr>
              <a:t>are</a:t>
            </a:r>
            <a:r>
              <a:rPr lang="zh-CN" altLang="en-US" dirty="0">
                <a:solidFill>
                  <a:schemeClr val="bg2">
                    <a:lumMod val="50000"/>
                  </a:schemeClr>
                </a:solidFill>
              </a:rPr>
              <a:t> </a:t>
            </a:r>
            <a:r>
              <a:rPr lang="en-US" altLang="zh-CN" dirty="0">
                <a:solidFill>
                  <a:schemeClr val="bg2">
                    <a:lumMod val="50000"/>
                  </a:schemeClr>
                </a:solidFill>
              </a:rPr>
              <a:t>hundreds</a:t>
            </a:r>
            <a:r>
              <a:rPr lang="zh-CN" altLang="en-US" dirty="0">
                <a:solidFill>
                  <a:schemeClr val="bg2">
                    <a:lumMod val="50000"/>
                  </a:schemeClr>
                </a:solidFill>
              </a:rPr>
              <a:t> </a:t>
            </a:r>
            <a:r>
              <a:rPr lang="en-US" altLang="zh-CN" dirty="0">
                <a:solidFill>
                  <a:schemeClr val="bg2">
                    <a:lumMod val="50000"/>
                  </a:schemeClr>
                </a:solidFill>
              </a:rPr>
              <a:t>of</a:t>
            </a:r>
            <a:r>
              <a:rPr lang="zh-CN" altLang="en-US" dirty="0">
                <a:solidFill>
                  <a:schemeClr val="bg2">
                    <a:lumMod val="50000"/>
                  </a:schemeClr>
                </a:solidFill>
              </a:rPr>
              <a:t> </a:t>
            </a:r>
            <a:r>
              <a:rPr lang="en-US" altLang="zh-CN" dirty="0">
                <a:solidFill>
                  <a:schemeClr val="bg2">
                    <a:lumMod val="50000"/>
                  </a:schemeClr>
                </a:solidFill>
              </a:rPr>
              <a:t>magnitude</a:t>
            </a:r>
            <a:r>
              <a:rPr lang="zh-CN" altLang="en-US" dirty="0">
                <a:solidFill>
                  <a:schemeClr val="bg2">
                    <a:lumMod val="50000"/>
                  </a:schemeClr>
                </a:solidFill>
              </a:rPr>
              <a:t> </a:t>
            </a:r>
            <a:r>
              <a:rPr lang="en-US" altLang="zh-CN" dirty="0">
                <a:solidFill>
                  <a:schemeClr val="bg2">
                    <a:lumMod val="50000"/>
                  </a:schemeClr>
                </a:solidFill>
              </a:rPr>
              <a:t>stronger</a:t>
            </a:r>
            <a:r>
              <a:rPr lang="zh-CN" altLang="en-US" dirty="0">
                <a:solidFill>
                  <a:schemeClr val="bg2">
                    <a:lumMod val="50000"/>
                  </a:schemeClr>
                </a:solidFill>
              </a:rPr>
              <a:t> </a:t>
            </a:r>
            <a:r>
              <a:rPr lang="en-US" altLang="zh-CN" dirty="0">
                <a:solidFill>
                  <a:schemeClr val="bg2">
                    <a:lumMod val="50000"/>
                  </a:schemeClr>
                </a:solidFill>
              </a:rPr>
              <a:t>than</a:t>
            </a:r>
            <a:r>
              <a:rPr lang="zh-CN" altLang="en-US" dirty="0">
                <a:solidFill>
                  <a:schemeClr val="bg2">
                    <a:lumMod val="50000"/>
                  </a:schemeClr>
                </a:solidFill>
              </a:rPr>
              <a:t> </a:t>
            </a: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heartbeat</a:t>
            </a:r>
            <a:r>
              <a:rPr lang="zh-CN" altLang="en-US" dirty="0">
                <a:solidFill>
                  <a:schemeClr val="bg2">
                    <a:lumMod val="50000"/>
                  </a:schemeClr>
                </a:solidFill>
              </a:rPr>
              <a:t> </a:t>
            </a:r>
            <a:r>
              <a:rPr lang="en-US" altLang="zh-CN" dirty="0">
                <a:solidFill>
                  <a:schemeClr val="bg2">
                    <a:lumMod val="50000"/>
                  </a:schemeClr>
                </a:solidFill>
              </a:rPr>
              <a:t>signals</a:t>
            </a:r>
          </a:p>
          <a:p>
            <a:pPr lvl="1"/>
            <a:r>
              <a:rPr lang="en-US" altLang="zh-CN" b="1" dirty="0">
                <a:solidFill>
                  <a:schemeClr val="bg2">
                    <a:lumMod val="50000"/>
                  </a:schemeClr>
                </a:solidFill>
              </a:rPr>
              <a:t>Solution:</a:t>
            </a:r>
            <a:r>
              <a:rPr lang="zh-CN" altLang="en-US" b="1" dirty="0">
                <a:solidFill>
                  <a:schemeClr val="bg2">
                    <a:lumMod val="50000"/>
                  </a:schemeClr>
                </a:solidFill>
              </a:rPr>
              <a:t> </a:t>
            </a:r>
            <a:r>
              <a:rPr lang="en-US" altLang="zh-CN" u="sng" dirty="0">
                <a:solidFill>
                  <a:schemeClr val="bg2">
                    <a:lumMod val="50000"/>
                  </a:schemeClr>
                </a:solidFill>
              </a:rPr>
              <a:t>model</a:t>
            </a:r>
            <a:r>
              <a:rPr lang="zh-CN" altLang="en-US" u="sng" dirty="0">
                <a:solidFill>
                  <a:schemeClr val="bg2">
                    <a:lumMod val="50000"/>
                  </a:schemeClr>
                </a:solidFill>
              </a:rPr>
              <a:t> </a:t>
            </a:r>
            <a:r>
              <a:rPr lang="en-US" altLang="zh-CN" u="sng" dirty="0">
                <a:solidFill>
                  <a:schemeClr val="bg2">
                    <a:lumMod val="50000"/>
                  </a:schemeClr>
                </a:solidFill>
              </a:rPr>
              <a:t>it</a:t>
            </a:r>
            <a:r>
              <a:rPr lang="zh-CN" altLang="en-US" u="sng" dirty="0">
                <a:solidFill>
                  <a:schemeClr val="bg2">
                    <a:lumMod val="50000"/>
                  </a:schemeClr>
                </a:solidFill>
              </a:rPr>
              <a:t> </a:t>
            </a:r>
            <a:r>
              <a:rPr lang="en-US" altLang="zh-CN" u="sng" dirty="0">
                <a:solidFill>
                  <a:schemeClr val="bg2">
                    <a:lumMod val="50000"/>
                  </a:schemeClr>
                </a:solidFill>
              </a:rPr>
              <a:t>as</a:t>
            </a:r>
            <a:r>
              <a:rPr lang="zh-CN" altLang="en-US" u="sng" dirty="0">
                <a:solidFill>
                  <a:schemeClr val="bg2">
                    <a:lumMod val="50000"/>
                  </a:schemeClr>
                </a:solidFill>
              </a:rPr>
              <a:t> </a:t>
            </a:r>
            <a:r>
              <a:rPr lang="en-US" altLang="zh-CN" u="sng" dirty="0">
                <a:solidFill>
                  <a:schemeClr val="bg2">
                    <a:lumMod val="50000"/>
                  </a:schemeClr>
                </a:solidFill>
              </a:rPr>
              <a:t>a</a:t>
            </a:r>
            <a:r>
              <a:rPr lang="zh-CN" altLang="en-US" u="sng" dirty="0">
                <a:solidFill>
                  <a:schemeClr val="bg2">
                    <a:lumMod val="50000"/>
                  </a:schemeClr>
                </a:solidFill>
              </a:rPr>
              <a:t> </a:t>
            </a:r>
            <a:r>
              <a:rPr lang="en-US" altLang="zh-CN" b="1" u="sng" dirty="0">
                <a:solidFill>
                  <a:schemeClr val="bg2">
                    <a:lumMod val="50000"/>
                  </a:schemeClr>
                </a:solidFill>
              </a:rPr>
              <a:t>blind</a:t>
            </a:r>
            <a:r>
              <a:rPr lang="zh-CN" altLang="en-US" b="1" u="sng" dirty="0">
                <a:solidFill>
                  <a:schemeClr val="bg2">
                    <a:lumMod val="50000"/>
                  </a:schemeClr>
                </a:solidFill>
              </a:rPr>
              <a:t> </a:t>
            </a:r>
            <a:r>
              <a:rPr lang="en-US" altLang="zh-CN" b="1" u="sng" dirty="0">
                <a:solidFill>
                  <a:schemeClr val="bg2">
                    <a:lumMod val="50000"/>
                  </a:schemeClr>
                </a:solidFill>
              </a:rPr>
              <a:t>source</a:t>
            </a:r>
            <a:r>
              <a:rPr lang="zh-CN" altLang="en-US" b="1" u="sng" dirty="0">
                <a:solidFill>
                  <a:schemeClr val="bg2">
                    <a:lumMod val="50000"/>
                  </a:schemeClr>
                </a:solidFill>
              </a:rPr>
              <a:t> </a:t>
            </a:r>
            <a:r>
              <a:rPr lang="en-US" altLang="zh-CN" b="1" u="sng" dirty="0">
                <a:solidFill>
                  <a:schemeClr val="bg2">
                    <a:lumMod val="50000"/>
                  </a:schemeClr>
                </a:solidFill>
              </a:rPr>
              <a:t>separation</a:t>
            </a:r>
            <a:r>
              <a:rPr lang="zh-CN" altLang="en-US" b="1" u="sng" dirty="0">
                <a:solidFill>
                  <a:schemeClr val="bg2">
                    <a:lumMod val="50000"/>
                  </a:schemeClr>
                </a:solidFill>
              </a:rPr>
              <a:t> </a:t>
            </a:r>
            <a:r>
              <a:rPr lang="en-US" altLang="zh-CN" b="1" u="sng" dirty="0">
                <a:solidFill>
                  <a:schemeClr val="bg2">
                    <a:lumMod val="50000"/>
                  </a:schemeClr>
                </a:solidFill>
              </a:rPr>
              <a:t>(BSS)</a:t>
            </a:r>
            <a:r>
              <a:rPr lang="zh-CN" altLang="en-US" b="1" u="sng" dirty="0">
                <a:solidFill>
                  <a:schemeClr val="bg2">
                    <a:lumMod val="50000"/>
                  </a:schemeClr>
                </a:solidFill>
              </a:rPr>
              <a:t> </a:t>
            </a:r>
            <a:r>
              <a:rPr lang="en-US" altLang="zh-CN" u="sng" dirty="0">
                <a:solidFill>
                  <a:schemeClr val="bg2">
                    <a:lumMod val="50000"/>
                  </a:schemeClr>
                </a:solidFill>
              </a:rPr>
              <a:t>problem</a:t>
            </a:r>
          </a:p>
          <a:p>
            <a:pPr lvl="1"/>
            <a:r>
              <a:rPr lang="en-US" altLang="zh-CN" b="1" dirty="0">
                <a:solidFill>
                  <a:schemeClr val="bg2">
                    <a:lumMod val="50000"/>
                  </a:schemeClr>
                </a:solidFill>
              </a:rPr>
              <a:t>Opportunity</a:t>
            </a:r>
            <a:r>
              <a:rPr lang="en-US" altLang="zh-CN" dirty="0">
                <a:solidFill>
                  <a:schemeClr val="bg2">
                    <a:lumMod val="50000"/>
                  </a:schemeClr>
                </a:solidFill>
              </a:rPr>
              <a:t>:</a:t>
            </a:r>
            <a:r>
              <a:rPr lang="zh-CN" altLang="en-US" dirty="0">
                <a:solidFill>
                  <a:schemeClr val="bg2">
                    <a:lumMod val="50000"/>
                  </a:schemeClr>
                </a:solidFill>
              </a:rPr>
              <a:t> </a:t>
            </a:r>
            <a:r>
              <a:rPr lang="en-US" u="sng" dirty="0">
                <a:solidFill>
                  <a:schemeClr val="bg2">
                    <a:lumMod val="50000"/>
                  </a:schemeClr>
                </a:solidFill>
              </a:rPr>
              <a:t>the frequency bands of probing signals are statistically decorrelated due to the channel frequency diversity </a:t>
            </a:r>
            <a:endParaRPr lang="en-US" altLang="zh-CN" u="sng" dirty="0">
              <a:solidFill>
                <a:schemeClr val="bg2">
                  <a:lumMod val="50000"/>
                </a:schemeClr>
              </a:solidFill>
            </a:endParaRPr>
          </a:p>
        </p:txBody>
      </p:sp>
      <p:pic>
        <p:nvPicPr>
          <p:cNvPr id="2" name="Picture 1">
            <a:extLst>
              <a:ext uri="{FF2B5EF4-FFF2-40B4-BE49-F238E27FC236}">
                <a16:creationId xmlns:a16="http://schemas.microsoft.com/office/drawing/2014/main" id="{45DD0422-C8C6-4642-BD69-85ABFC88B232}"/>
              </a:ext>
            </a:extLst>
          </p:cNvPr>
          <p:cNvPicPr>
            <a:picLocks noChangeAspect="1"/>
          </p:cNvPicPr>
          <p:nvPr/>
        </p:nvPicPr>
        <p:blipFill>
          <a:blip r:embed="rId3"/>
          <a:stretch>
            <a:fillRect/>
          </a:stretch>
        </p:blipFill>
        <p:spPr>
          <a:xfrm>
            <a:off x="5035010" y="2987258"/>
            <a:ext cx="2850643" cy="1845649"/>
          </a:xfrm>
          <a:prstGeom prst="rect">
            <a:avLst/>
          </a:prstGeom>
        </p:spPr>
      </p:pic>
      <p:pic>
        <p:nvPicPr>
          <p:cNvPr id="3" name="Picture 2">
            <a:extLst>
              <a:ext uri="{FF2B5EF4-FFF2-40B4-BE49-F238E27FC236}">
                <a16:creationId xmlns:a16="http://schemas.microsoft.com/office/drawing/2014/main" id="{C79104A1-2036-B344-8E66-0559BF25FA31}"/>
              </a:ext>
            </a:extLst>
          </p:cNvPr>
          <p:cNvPicPr>
            <a:picLocks noChangeAspect="1"/>
          </p:cNvPicPr>
          <p:nvPr/>
        </p:nvPicPr>
        <p:blipFill>
          <a:blip r:embed="rId4"/>
          <a:stretch>
            <a:fillRect/>
          </a:stretch>
        </p:blipFill>
        <p:spPr>
          <a:xfrm>
            <a:off x="1094598" y="3082264"/>
            <a:ext cx="2862965" cy="1750643"/>
          </a:xfrm>
          <a:prstGeom prst="rect">
            <a:avLst/>
          </a:prstGeom>
        </p:spPr>
      </p:pic>
      <p:sp>
        <p:nvSpPr>
          <p:cNvPr id="4" name="Right Arrow 3">
            <a:extLst>
              <a:ext uri="{FF2B5EF4-FFF2-40B4-BE49-F238E27FC236}">
                <a16:creationId xmlns:a16="http://schemas.microsoft.com/office/drawing/2014/main" id="{564C6C7B-D0EF-2049-80CD-075618A2D62C}"/>
              </a:ext>
            </a:extLst>
          </p:cNvPr>
          <p:cNvSpPr/>
          <p:nvPr/>
        </p:nvSpPr>
        <p:spPr>
          <a:xfrm>
            <a:off x="4192621" y="3638145"/>
            <a:ext cx="678640" cy="301557"/>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6CAB92-146F-E047-8AEF-6DAC73031F30}"/>
              </a:ext>
            </a:extLst>
          </p:cNvPr>
          <p:cNvSpPr txBox="1"/>
          <p:nvPr/>
        </p:nvSpPr>
        <p:spPr>
          <a:xfrm>
            <a:off x="4226494" y="3422207"/>
            <a:ext cx="484428" cy="307777"/>
          </a:xfrm>
          <a:prstGeom prst="rect">
            <a:avLst/>
          </a:prstGeom>
          <a:noFill/>
        </p:spPr>
        <p:txBody>
          <a:bodyPr wrap="none" rtlCol="0">
            <a:spAutoFit/>
          </a:bodyPr>
          <a:lstStyle/>
          <a:p>
            <a:r>
              <a:rPr lang="en-US" altLang="zh-CN" dirty="0"/>
              <a:t>ICA</a:t>
            </a:r>
            <a:endParaRPr lang="en-US" dirty="0"/>
          </a:p>
        </p:txBody>
      </p:sp>
    </p:spTree>
    <p:extLst>
      <p:ext uri="{BB962C8B-B14F-4D97-AF65-F5344CB8AC3E}">
        <p14:creationId xmlns:p14="http://schemas.microsoft.com/office/powerpoint/2010/main" val="112911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8">
                                            <p:txEl>
                                              <p:pRg st="0" end="0"/>
                                            </p:txEl>
                                          </p:spTgt>
                                        </p:tgtEl>
                                        <p:attrNameLst>
                                          <p:attrName>style.opacity</p:attrName>
                                        </p:attrNameLst>
                                      </p:cBhvr>
                                      <p:to>
                                        <p:strVal val="0.25"/>
                                      </p:to>
                                    </p:set>
                                    <p:animEffect filter="image" prLst="opacity: 0.25">
                                      <p:cBhvr rctx="IE">
                                        <p:cTn id="7" dur="indefinite"/>
                                        <p:tgtEl>
                                          <p:spTgt spid="8">
                                            <p:txEl>
                                              <p:pRg st="0" end="0"/>
                                            </p:txEl>
                                          </p:spTgt>
                                        </p:tgtEl>
                                      </p:cBhvr>
                                    </p:animEffect>
                                  </p:childTnLst>
                                </p:cTn>
                              </p:par>
                              <p:par>
                                <p:cTn id="8" presetID="9" presetClass="emph" presetSubtype="0" nodeType="withEffect">
                                  <p:stCondLst>
                                    <p:cond delay="0"/>
                                  </p:stCondLst>
                                  <p:childTnLst>
                                    <p:set>
                                      <p:cBhvr>
                                        <p:cTn id="9" dur="indefinite"/>
                                        <p:tgtEl>
                                          <p:spTgt spid="8">
                                            <p:txEl>
                                              <p:pRg st="1" end="1"/>
                                            </p:txEl>
                                          </p:spTgt>
                                        </p:tgtEl>
                                        <p:attrNameLst>
                                          <p:attrName>style.opacity</p:attrName>
                                        </p:attrNameLst>
                                      </p:cBhvr>
                                      <p:to>
                                        <p:strVal val="0.25"/>
                                      </p:to>
                                    </p:set>
                                    <p:animEffect filter="image" prLst="opacity: 0.25">
                                      <p:cBhvr rctx="IE">
                                        <p:cTn id="10" dur="indefinite"/>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8">
                                            <p:txEl>
                                              <p:pRg st="2" end="2"/>
                                            </p:txEl>
                                          </p:spTgt>
                                        </p:tgtEl>
                                        <p:attrNameLst>
                                          <p:attrName>style.opacity</p:attrName>
                                        </p:attrNameLst>
                                      </p:cBhvr>
                                      <p:to>
                                        <p:strVal val="0.25"/>
                                      </p:to>
                                    </p:set>
                                    <p:animEffect filter="image" prLst="opacity: 0.25">
                                      <p:cBhvr rctx="IE">
                                        <p:cTn id="15" dur="indefinite"/>
                                        <p:tgtEl>
                                          <p:spTgt spid="8">
                                            <p:txEl>
                                              <p:pRg st="2" end="2"/>
                                            </p:txEl>
                                          </p:spTgt>
                                        </p:tgtEl>
                                      </p:cBhvr>
                                    </p:animEffect>
                                  </p:childTnLst>
                                </p:cTn>
                              </p:par>
                            </p:childTnLst>
                          </p:cTn>
                        </p:par>
                        <p:par>
                          <p:cTn id="16" fill="hold">
                            <p:stCondLst>
                              <p:cond delay="0"/>
                            </p:stCondLst>
                            <p:childTnLst>
                              <p:par>
                                <p:cTn id="17" presetID="3" presetClass="entr" presetSubtype="1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par>
                                <p:cTn id="33" presetID="9" presetClass="emph" presetSubtype="0" nodeType="withEffect">
                                  <p:stCondLst>
                                    <p:cond delay="0"/>
                                  </p:stCondLst>
                                  <p:childTnLst>
                                    <p:set>
                                      <p:cBhvr>
                                        <p:cTn id="34" dur="indefinite"/>
                                        <p:tgtEl>
                                          <p:spTgt spid="3"/>
                                        </p:tgtEl>
                                        <p:attrNameLst>
                                          <p:attrName>style.opacity</p:attrName>
                                        </p:attrNameLst>
                                      </p:cBhvr>
                                      <p:to>
                                        <p:strVal val="0.25"/>
                                      </p:to>
                                    </p:set>
                                    <p:animEffect filter="image" prLst="opacity: 0.25">
                                      <p:cBhvr rctx="IE">
                                        <p:cTn id="35" dur="indefinite"/>
                                        <p:tgtEl>
                                          <p:spTgt spid="3"/>
                                        </p:tgtEl>
                                      </p:cBhvr>
                                    </p:animEffect>
                                  </p:childTnLst>
                                </p:cTn>
                              </p:par>
                              <p:par>
                                <p:cTn id="36" presetID="3" presetClass="entr" presetSubtype="1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linds(horizont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9" name="APG_PPG">
            <a:hlinkClick r:id="" action="ppaction://media"/>
            <a:extLst>
              <a:ext uri="{FF2B5EF4-FFF2-40B4-BE49-F238E27FC236}">
                <a16:creationId xmlns:a16="http://schemas.microsoft.com/office/drawing/2014/main" id="{F36D37C0-C972-7AB1-EF87-2F04E16A5A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5"/>
            <a:ext cx="9144000" cy="5143500"/>
          </a:xfrm>
          <a:prstGeom prst="rect">
            <a:avLst/>
          </a:prstGeom>
        </p:spPr>
      </p:pic>
    </p:spTree>
    <p:extLst>
      <p:ext uri="{BB962C8B-B14F-4D97-AF65-F5344CB8AC3E}">
        <p14:creationId xmlns:p14="http://schemas.microsoft.com/office/powerpoint/2010/main" val="422279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2" name="APG_running_trial_1">
            <a:hlinkClick r:id="" action="ppaction://media"/>
            <a:extLst>
              <a:ext uri="{FF2B5EF4-FFF2-40B4-BE49-F238E27FC236}">
                <a16:creationId xmlns:a16="http://schemas.microsoft.com/office/drawing/2014/main" id="{215970B1-3FF1-6BAB-6546-64E70980A5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3175"/>
            <a:ext cx="9144000" cy="5143500"/>
          </a:xfrm>
          <a:prstGeom prst="rect">
            <a:avLst/>
          </a:prstGeom>
        </p:spPr>
      </p:pic>
    </p:spTree>
    <p:extLst>
      <p:ext uri="{BB962C8B-B14F-4D97-AF65-F5344CB8AC3E}">
        <p14:creationId xmlns:p14="http://schemas.microsoft.com/office/powerpoint/2010/main" val="30065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Surge</a:t>
            </a:r>
            <a:r>
              <a:rPr lang="zh-CN" altLang="en-US" dirty="0">
                <a:solidFill>
                  <a:schemeClr val="bg2">
                    <a:lumMod val="50000"/>
                  </a:schemeClr>
                </a:solidFill>
              </a:rPr>
              <a:t> </a:t>
            </a:r>
            <a:r>
              <a:rPr lang="en-US" altLang="zh-CN" dirty="0">
                <a:solidFill>
                  <a:schemeClr val="bg2">
                    <a:lumMod val="50000"/>
                  </a:schemeClr>
                </a:solidFill>
              </a:rPr>
              <a:t>of</a:t>
            </a:r>
            <a:r>
              <a:rPr lang="zh-CN" altLang="en-US" dirty="0">
                <a:solidFill>
                  <a:schemeClr val="bg2">
                    <a:lumMod val="50000"/>
                  </a:schemeClr>
                </a:solidFill>
              </a:rPr>
              <a:t> </a:t>
            </a:r>
            <a:r>
              <a:rPr lang="en-US" altLang="zh-CN" dirty="0">
                <a:solidFill>
                  <a:schemeClr val="bg2">
                    <a:lumMod val="50000"/>
                  </a:schemeClr>
                </a:solidFill>
              </a:rPr>
              <a:t>Hearable</a:t>
            </a:r>
            <a:r>
              <a:rPr lang="zh-CN" altLang="en-US" dirty="0">
                <a:solidFill>
                  <a:schemeClr val="bg2">
                    <a:lumMod val="50000"/>
                  </a:schemeClr>
                </a:solidFill>
              </a:rPr>
              <a:t> </a:t>
            </a:r>
            <a:r>
              <a:rPr lang="en-US" altLang="zh-CN" dirty="0">
                <a:solidFill>
                  <a:schemeClr val="bg2">
                    <a:lumMod val="50000"/>
                  </a:schemeClr>
                </a:solidFill>
              </a:rPr>
              <a:t>Devices</a:t>
            </a:r>
            <a:endParaRPr dirty="0">
              <a:solidFill>
                <a:schemeClr val="bg2">
                  <a:lumMod val="50000"/>
                </a:schemeClr>
              </a:solidFill>
            </a:endParaRPr>
          </a:p>
        </p:txBody>
      </p:sp>
      <p:sp>
        <p:nvSpPr>
          <p:cNvPr id="97" name="Google Shape;97;p15"/>
          <p:cNvSpPr txBox="1">
            <a:spLocks noGrp="1"/>
          </p:cNvSpPr>
          <p:nvPr>
            <p:ph type="body" idx="1"/>
          </p:nvPr>
        </p:nvSpPr>
        <p:spPr>
          <a:xfrm>
            <a:off x="180900" y="1143700"/>
            <a:ext cx="8782200" cy="3701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endParaRPr sz="1700" dirty="0"/>
          </a:p>
          <a:p>
            <a:pPr marL="0" lvl="0" indent="0" algn="l" rtl="0">
              <a:spcBef>
                <a:spcPts val="1200"/>
              </a:spcBef>
              <a:spcAft>
                <a:spcPts val="0"/>
              </a:spcAft>
              <a:buNone/>
            </a:pPr>
            <a:endParaRPr sz="1700" dirty="0"/>
          </a:p>
          <a:p>
            <a:pPr marL="0" lvl="0" indent="0" algn="l" rtl="0">
              <a:spcBef>
                <a:spcPts val="1200"/>
              </a:spcBef>
              <a:spcAft>
                <a:spcPts val="0"/>
              </a:spcAft>
              <a:buNone/>
            </a:pPr>
            <a:endParaRPr sz="1700" dirty="0"/>
          </a:p>
          <a:p>
            <a:pPr marL="0" lvl="0" indent="0" algn="l" rtl="0">
              <a:spcBef>
                <a:spcPts val="1200"/>
              </a:spcBef>
              <a:spcAft>
                <a:spcPts val="0"/>
              </a:spcAft>
              <a:buNone/>
            </a:pPr>
            <a:endParaRPr sz="1700" dirty="0"/>
          </a:p>
          <a:p>
            <a:pPr marL="0" lvl="0" indent="0" algn="l" rtl="0">
              <a:spcBef>
                <a:spcPts val="1200"/>
              </a:spcBef>
              <a:spcAft>
                <a:spcPts val="0"/>
              </a:spcAft>
              <a:buNone/>
            </a:pPr>
            <a:endParaRPr sz="1700" dirty="0"/>
          </a:p>
          <a:p>
            <a:pPr marL="0" lvl="0" indent="0" algn="l" rtl="0">
              <a:spcBef>
                <a:spcPts val="1200"/>
              </a:spcBef>
              <a:spcAft>
                <a:spcPts val="0"/>
              </a:spcAft>
              <a:buNone/>
            </a:pPr>
            <a:endParaRPr sz="1700" dirty="0"/>
          </a:p>
        </p:txBody>
      </p:sp>
      <p:pic>
        <p:nvPicPr>
          <p:cNvPr id="98" name="Google Shape;98;p15"/>
          <p:cNvPicPr preferRelativeResize="0"/>
          <p:nvPr/>
        </p:nvPicPr>
        <p:blipFill>
          <a:blip r:embed="rId3">
            <a:alphaModFix/>
          </a:blip>
          <a:stretch>
            <a:fillRect/>
          </a:stretch>
        </p:blipFill>
        <p:spPr>
          <a:xfrm>
            <a:off x="1051560" y="1019600"/>
            <a:ext cx="7040880" cy="3149299"/>
          </a:xfrm>
          <a:prstGeom prst="rect">
            <a:avLst/>
          </a:prstGeom>
          <a:noFill/>
          <a:ln>
            <a:noFill/>
          </a:ln>
        </p:spPr>
      </p:pic>
      <p:sp>
        <p:nvSpPr>
          <p:cNvPr id="3" name="Rounded Rectangle 2">
            <a:extLst>
              <a:ext uri="{FF2B5EF4-FFF2-40B4-BE49-F238E27FC236}">
                <a16:creationId xmlns:a16="http://schemas.microsoft.com/office/drawing/2014/main" id="{D776F216-EE4E-6345-BEA1-FFE61951FEBD}"/>
              </a:ext>
            </a:extLst>
          </p:cNvPr>
          <p:cNvSpPr/>
          <p:nvPr/>
        </p:nvSpPr>
        <p:spPr>
          <a:xfrm>
            <a:off x="1779104" y="2484784"/>
            <a:ext cx="964096" cy="1143000"/>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ular Callout 3">
            <a:extLst>
              <a:ext uri="{FF2B5EF4-FFF2-40B4-BE49-F238E27FC236}">
                <a16:creationId xmlns:a16="http://schemas.microsoft.com/office/drawing/2014/main" id="{7B08CBDF-4486-B048-A1D9-7625EB63F0FE}"/>
              </a:ext>
            </a:extLst>
          </p:cNvPr>
          <p:cNvSpPr/>
          <p:nvPr/>
        </p:nvSpPr>
        <p:spPr>
          <a:xfrm>
            <a:off x="2882347" y="2842593"/>
            <a:ext cx="1858617" cy="616225"/>
          </a:xfrm>
          <a:prstGeom prst="wedgeRoundRectCallout">
            <a:avLst>
              <a:gd name="adj1" fmla="val -56662"/>
              <a:gd name="adj2" fmla="val 3939"/>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a:t>
            </a:r>
            <a:r>
              <a:rPr lang="zh-CN" altLang="en-US" sz="1200" dirty="0"/>
              <a:t> </a:t>
            </a:r>
            <a:r>
              <a:rPr lang="en-US" altLang="zh-CN" sz="1200" dirty="0"/>
              <a:t>of</a:t>
            </a:r>
            <a:r>
              <a:rPr lang="zh-CN" altLang="en-US" sz="1200" dirty="0"/>
              <a:t> </a:t>
            </a:r>
            <a:r>
              <a:rPr lang="en-US" altLang="zh-CN" sz="1200" dirty="0"/>
              <a:t>Hearable</a:t>
            </a:r>
            <a:r>
              <a:rPr lang="zh-CN" altLang="en-US" sz="1200" dirty="0"/>
              <a:t> </a:t>
            </a:r>
            <a:r>
              <a:rPr lang="en-US" altLang="zh-CN" sz="1200" dirty="0"/>
              <a:t>devices:</a:t>
            </a:r>
            <a:r>
              <a:rPr lang="zh-CN" altLang="en-US" sz="1200" dirty="0"/>
              <a:t> </a:t>
            </a:r>
            <a:r>
              <a:rPr lang="en-US" altLang="zh-CN" sz="1200" dirty="0"/>
              <a:t>over</a:t>
            </a:r>
            <a:r>
              <a:rPr lang="zh-CN" altLang="en-US" sz="1200" dirty="0"/>
              <a:t> </a:t>
            </a:r>
            <a:r>
              <a:rPr lang="en-US" altLang="zh-CN" sz="1200" dirty="0"/>
              <a:t>300</a:t>
            </a:r>
            <a:r>
              <a:rPr lang="zh-CN" altLang="en-US" sz="1200" dirty="0"/>
              <a:t> </a:t>
            </a:r>
            <a:r>
              <a:rPr lang="en-US" altLang="zh-CN" sz="1200" dirty="0"/>
              <a:t>millions</a:t>
            </a:r>
            <a:endParaRPr lang="en-US" sz="1200" dirty="0"/>
          </a:p>
        </p:txBody>
      </p:sp>
      <p:sp>
        <p:nvSpPr>
          <p:cNvPr id="2" name="Google Shape;97;p15">
            <a:extLst>
              <a:ext uri="{FF2B5EF4-FFF2-40B4-BE49-F238E27FC236}">
                <a16:creationId xmlns:a16="http://schemas.microsoft.com/office/drawing/2014/main" id="{257CC08A-6AA7-5E04-A68E-9122D3E2ED4F}"/>
              </a:ext>
            </a:extLst>
          </p:cNvPr>
          <p:cNvSpPr txBox="1">
            <a:spLocks/>
          </p:cNvSpPr>
          <p:nvPr/>
        </p:nvSpPr>
        <p:spPr>
          <a:xfrm>
            <a:off x="180900" y="1143699"/>
            <a:ext cx="8782200" cy="3925257"/>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Google Sans"/>
              <a:buChar char="●"/>
              <a:defRPr sz="1800" b="0" i="0" u="none" strike="noStrike" cap="none">
                <a:solidFill>
                  <a:schemeClr val="dk2"/>
                </a:solidFill>
                <a:latin typeface="Google Sans"/>
                <a:ea typeface="Google Sans"/>
                <a:cs typeface="Google Sans"/>
                <a:sym typeface="Google Sans"/>
              </a:defRPr>
            </a:lvl1pPr>
            <a:lvl2pPr marL="914400" marR="0" lvl="1" indent="-317500" algn="l" rtl="0">
              <a:lnSpc>
                <a:spcPct val="115000"/>
              </a:lnSpc>
              <a:spcBef>
                <a:spcPts val="0"/>
              </a:spcBef>
              <a:spcAft>
                <a:spcPts val="0"/>
              </a:spcAft>
              <a:buClr>
                <a:schemeClr val="dk2"/>
              </a:buClr>
              <a:buSzPts val="1400"/>
              <a:buFont typeface="Google Sans"/>
              <a:buChar char="○"/>
              <a:defRPr sz="1400" b="0" i="0" u="none" strike="noStrike" cap="none">
                <a:solidFill>
                  <a:schemeClr val="dk2"/>
                </a:solidFill>
                <a:latin typeface="Google Sans"/>
                <a:ea typeface="Google Sans"/>
                <a:cs typeface="Google Sans"/>
                <a:sym typeface="Google Sans"/>
              </a:defRPr>
            </a:lvl2pPr>
            <a:lvl3pPr marL="1371600" marR="0" lvl="2" indent="-317500" algn="l" rtl="0">
              <a:lnSpc>
                <a:spcPct val="115000"/>
              </a:lnSpc>
              <a:spcBef>
                <a:spcPts val="0"/>
              </a:spcBef>
              <a:spcAft>
                <a:spcPts val="0"/>
              </a:spcAft>
              <a:buClr>
                <a:schemeClr val="dk2"/>
              </a:buClr>
              <a:buSzPts val="1400"/>
              <a:buFont typeface="Google Sans"/>
              <a:buChar char="■"/>
              <a:defRPr sz="1400" b="0" i="0" u="none" strike="noStrike" cap="none">
                <a:solidFill>
                  <a:schemeClr val="dk2"/>
                </a:solidFill>
                <a:latin typeface="Google Sans"/>
                <a:ea typeface="Google Sans"/>
                <a:cs typeface="Google Sans"/>
                <a:sym typeface="Google Sans"/>
              </a:defRPr>
            </a:lvl3pPr>
            <a:lvl4pPr marL="1828800" marR="0" lvl="3" indent="-317500" algn="l" rtl="0">
              <a:lnSpc>
                <a:spcPct val="115000"/>
              </a:lnSpc>
              <a:spcBef>
                <a:spcPts val="0"/>
              </a:spcBef>
              <a:spcAft>
                <a:spcPts val="0"/>
              </a:spcAft>
              <a:buClr>
                <a:schemeClr val="dk2"/>
              </a:buClr>
              <a:buSzPts val="1400"/>
              <a:buFont typeface="Google Sans"/>
              <a:buChar char="●"/>
              <a:defRPr sz="1400" b="0" i="0" u="none" strike="noStrike" cap="none">
                <a:solidFill>
                  <a:schemeClr val="dk2"/>
                </a:solidFill>
                <a:latin typeface="Google Sans"/>
                <a:ea typeface="Google Sans"/>
                <a:cs typeface="Google Sans"/>
                <a:sym typeface="Google Sans"/>
              </a:defRPr>
            </a:lvl4pPr>
            <a:lvl5pPr marL="2286000" marR="0" lvl="4" indent="-317500" algn="l" rtl="0">
              <a:lnSpc>
                <a:spcPct val="115000"/>
              </a:lnSpc>
              <a:spcBef>
                <a:spcPts val="0"/>
              </a:spcBef>
              <a:spcAft>
                <a:spcPts val="0"/>
              </a:spcAft>
              <a:buClr>
                <a:schemeClr val="dk2"/>
              </a:buClr>
              <a:buSzPts val="1400"/>
              <a:buFont typeface="Google Sans"/>
              <a:buChar char="○"/>
              <a:defRPr sz="1400" b="0" i="0" u="none" strike="noStrike" cap="none">
                <a:solidFill>
                  <a:schemeClr val="dk2"/>
                </a:solidFill>
                <a:latin typeface="Google Sans"/>
                <a:ea typeface="Google Sans"/>
                <a:cs typeface="Google Sans"/>
                <a:sym typeface="Google Sans"/>
              </a:defRPr>
            </a:lvl5pPr>
            <a:lvl6pPr marL="2743200" marR="0" lvl="5" indent="-317500" algn="l" rtl="0">
              <a:lnSpc>
                <a:spcPct val="115000"/>
              </a:lnSpc>
              <a:spcBef>
                <a:spcPts val="0"/>
              </a:spcBef>
              <a:spcAft>
                <a:spcPts val="0"/>
              </a:spcAft>
              <a:buClr>
                <a:schemeClr val="dk2"/>
              </a:buClr>
              <a:buSzPts val="1400"/>
              <a:buFont typeface="Google Sans"/>
              <a:buChar char="■"/>
              <a:defRPr sz="1400" b="0" i="0" u="none" strike="noStrike" cap="none">
                <a:solidFill>
                  <a:schemeClr val="dk2"/>
                </a:solidFill>
                <a:latin typeface="Google Sans"/>
                <a:ea typeface="Google Sans"/>
                <a:cs typeface="Google Sans"/>
                <a:sym typeface="Google Sans"/>
              </a:defRPr>
            </a:lvl6pPr>
            <a:lvl7pPr marL="3200400" marR="0" lvl="6"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marL="0" indent="0">
              <a:spcBef>
                <a:spcPts val="1200"/>
              </a:spcBef>
              <a:buFont typeface="Google Sans"/>
              <a:buNone/>
            </a:pPr>
            <a:endParaRPr lang="en-US" sz="1700" dirty="0">
              <a:solidFill>
                <a:schemeClr val="bg2">
                  <a:lumMod val="50000"/>
                </a:schemeClr>
              </a:solidFill>
            </a:endParaRPr>
          </a:p>
          <a:p>
            <a:pPr marL="0" indent="0">
              <a:spcBef>
                <a:spcPts val="1200"/>
              </a:spcBef>
              <a:buFont typeface="Google Sans"/>
              <a:buNone/>
            </a:pPr>
            <a:endParaRPr lang="en-US" sz="1700" dirty="0">
              <a:solidFill>
                <a:schemeClr val="bg2">
                  <a:lumMod val="50000"/>
                </a:schemeClr>
              </a:solidFill>
            </a:endParaRPr>
          </a:p>
          <a:p>
            <a:pPr marL="0" indent="0">
              <a:spcBef>
                <a:spcPts val="1200"/>
              </a:spcBef>
              <a:buFont typeface="Google Sans"/>
              <a:buNone/>
            </a:pPr>
            <a:endParaRPr lang="en-US" sz="1700" dirty="0">
              <a:solidFill>
                <a:schemeClr val="bg2">
                  <a:lumMod val="50000"/>
                </a:schemeClr>
              </a:solidFill>
            </a:endParaRPr>
          </a:p>
          <a:p>
            <a:pPr marL="0" indent="0">
              <a:spcBef>
                <a:spcPts val="1200"/>
              </a:spcBef>
              <a:buFont typeface="Google Sans"/>
              <a:buNone/>
            </a:pPr>
            <a:endParaRPr lang="en-US" sz="1700" dirty="0">
              <a:solidFill>
                <a:schemeClr val="bg2">
                  <a:lumMod val="50000"/>
                </a:schemeClr>
              </a:solidFill>
            </a:endParaRPr>
          </a:p>
          <a:p>
            <a:pPr marL="0" indent="0">
              <a:spcBef>
                <a:spcPts val="1200"/>
              </a:spcBef>
              <a:buFont typeface="Google Sans"/>
              <a:buNone/>
            </a:pPr>
            <a:endParaRPr lang="en-US" sz="1700" dirty="0">
              <a:solidFill>
                <a:schemeClr val="bg2">
                  <a:lumMod val="50000"/>
                </a:schemeClr>
              </a:solidFill>
            </a:endParaRPr>
          </a:p>
          <a:p>
            <a:pPr marL="0" indent="0">
              <a:spcBef>
                <a:spcPts val="1200"/>
              </a:spcBef>
              <a:buFont typeface="Google Sans"/>
              <a:buNone/>
            </a:pPr>
            <a:endParaRPr lang="en-US" sz="1700" dirty="0">
              <a:solidFill>
                <a:schemeClr val="bg2">
                  <a:lumMod val="50000"/>
                </a:schemeClr>
              </a:solidFill>
            </a:endParaRPr>
          </a:p>
          <a:p>
            <a:pPr indent="-320357">
              <a:spcBef>
                <a:spcPts val="1200"/>
              </a:spcBef>
              <a:buSzPct val="100000"/>
            </a:pPr>
            <a:endParaRPr lang="en-US" sz="1700" dirty="0">
              <a:solidFill>
                <a:schemeClr val="bg2">
                  <a:lumMod val="50000"/>
                </a:schemeClr>
              </a:solidFill>
            </a:endParaRPr>
          </a:p>
          <a:p>
            <a:pPr indent="-320357">
              <a:spcBef>
                <a:spcPts val="1200"/>
              </a:spcBef>
              <a:buSzPct val="100000"/>
            </a:pPr>
            <a:r>
              <a:rPr lang="en-US" altLang="zh-CN" sz="1700" dirty="0">
                <a:solidFill>
                  <a:schemeClr val="bg2">
                    <a:lumMod val="50000"/>
                  </a:schemeClr>
                </a:solidFill>
              </a:rPr>
              <a:t>Hearables are estimated to </a:t>
            </a:r>
            <a:r>
              <a:rPr lang="en-US" altLang="zh-CN" sz="1700" b="1" dirty="0">
                <a:solidFill>
                  <a:schemeClr val="bg2">
                    <a:lumMod val="50000"/>
                  </a:schemeClr>
                </a:solidFill>
              </a:rPr>
              <a:t>double the shipment volume </a:t>
            </a:r>
            <a:r>
              <a:rPr lang="en-US" altLang="zh-CN" sz="1700" dirty="0">
                <a:solidFill>
                  <a:schemeClr val="bg2">
                    <a:lumMod val="50000"/>
                  </a:schemeClr>
                </a:solidFill>
              </a:rPr>
              <a:t>than the sum of all other wearables in 2027</a:t>
            </a:r>
            <a:endParaRPr lang="en-US" sz="1700" dirty="0">
              <a:solidFill>
                <a:schemeClr val="bg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Summary</a:t>
            </a:r>
            <a:endParaRPr dirty="0">
              <a:solidFill>
                <a:schemeClr val="bg2">
                  <a:lumMod val="50000"/>
                </a:schemeClr>
              </a:solidFill>
            </a:endParaRPr>
          </a:p>
        </p:txBody>
      </p:sp>
      <p:sp>
        <p:nvSpPr>
          <p:cNvPr id="8" name="Text Placeholder 2">
            <a:extLst>
              <a:ext uri="{FF2B5EF4-FFF2-40B4-BE49-F238E27FC236}">
                <a16:creationId xmlns:a16="http://schemas.microsoft.com/office/drawing/2014/main" id="{02CBE33B-D6A9-E64B-85B4-BF5E1E5CEE76}"/>
              </a:ext>
            </a:extLst>
          </p:cNvPr>
          <p:cNvSpPr>
            <a:spLocks noGrp="1"/>
          </p:cNvSpPr>
          <p:nvPr>
            <p:ph type="body" idx="1"/>
          </p:nvPr>
        </p:nvSpPr>
        <p:spPr>
          <a:xfrm>
            <a:off x="180900" y="1143700"/>
            <a:ext cx="8782200" cy="3416400"/>
          </a:xfrm>
        </p:spPr>
        <p:txBody>
          <a:bodyPr/>
          <a:lstStyle/>
          <a:p>
            <a:r>
              <a:rPr lang="en-US" altLang="zh-CN" dirty="0">
                <a:solidFill>
                  <a:schemeClr val="bg2">
                    <a:lumMod val="50000"/>
                  </a:schemeClr>
                </a:solidFill>
              </a:rPr>
              <a:t>APG</a:t>
            </a:r>
            <a:r>
              <a:rPr lang="zh-CN" altLang="en-US" dirty="0">
                <a:solidFill>
                  <a:schemeClr val="bg2">
                    <a:lumMod val="50000"/>
                  </a:schemeClr>
                </a:solidFill>
              </a:rPr>
              <a:t> </a:t>
            </a:r>
            <a:r>
              <a:rPr lang="en-US" altLang="zh-CN" dirty="0">
                <a:solidFill>
                  <a:schemeClr val="bg2">
                    <a:lumMod val="50000"/>
                  </a:schemeClr>
                </a:solidFill>
              </a:rPr>
              <a:t>is</a:t>
            </a:r>
            <a:r>
              <a:rPr lang="zh-CN" altLang="en-US" dirty="0">
                <a:solidFill>
                  <a:schemeClr val="bg2">
                    <a:lumMod val="50000"/>
                  </a:schemeClr>
                </a:solidFill>
              </a:rPr>
              <a:t> </a:t>
            </a:r>
            <a:r>
              <a:rPr lang="en-US" altLang="zh-CN" dirty="0">
                <a:solidFill>
                  <a:schemeClr val="bg2">
                    <a:lumMod val="50000"/>
                  </a:schemeClr>
                </a:solidFill>
              </a:rPr>
              <a:t>a</a:t>
            </a:r>
            <a:r>
              <a:rPr lang="zh-CN" altLang="en-US" dirty="0">
                <a:solidFill>
                  <a:schemeClr val="bg2">
                    <a:lumMod val="50000"/>
                  </a:schemeClr>
                </a:solidFill>
              </a:rPr>
              <a:t> </a:t>
            </a:r>
            <a:r>
              <a:rPr lang="en-US" altLang="zh-CN" dirty="0">
                <a:solidFill>
                  <a:schemeClr val="bg2">
                    <a:lumMod val="50000"/>
                  </a:schemeClr>
                </a:solidFill>
              </a:rPr>
              <a:t>software</a:t>
            </a:r>
            <a:r>
              <a:rPr lang="zh-CN" altLang="en-US" dirty="0">
                <a:solidFill>
                  <a:schemeClr val="bg2">
                    <a:lumMod val="50000"/>
                  </a:schemeClr>
                </a:solidFill>
              </a:rPr>
              <a:t> </a:t>
            </a:r>
            <a:r>
              <a:rPr lang="en-US" altLang="zh-CN" dirty="0">
                <a:solidFill>
                  <a:schemeClr val="bg2">
                    <a:lumMod val="50000"/>
                  </a:schemeClr>
                </a:solidFill>
              </a:rPr>
              <a:t>solution</a:t>
            </a:r>
            <a:r>
              <a:rPr lang="zh-CN" altLang="en-US" dirty="0">
                <a:solidFill>
                  <a:schemeClr val="bg2">
                    <a:lumMod val="50000"/>
                  </a:schemeClr>
                </a:solidFill>
              </a:rPr>
              <a:t> </a:t>
            </a:r>
            <a:r>
              <a:rPr lang="en-US" altLang="zh-CN" dirty="0">
                <a:solidFill>
                  <a:schemeClr val="bg2">
                    <a:lumMod val="50000"/>
                  </a:schemeClr>
                </a:solidFill>
              </a:rPr>
              <a:t>that</a:t>
            </a:r>
            <a:r>
              <a:rPr lang="zh-CN" altLang="en-US" dirty="0">
                <a:solidFill>
                  <a:schemeClr val="bg2">
                    <a:lumMod val="50000"/>
                  </a:schemeClr>
                </a:solidFill>
              </a:rPr>
              <a:t> </a:t>
            </a:r>
            <a:r>
              <a:rPr lang="en-US" altLang="zh-CN" dirty="0">
                <a:solidFill>
                  <a:schemeClr val="bg2">
                    <a:lumMod val="50000"/>
                  </a:schemeClr>
                </a:solidFill>
              </a:rPr>
              <a:t>works</a:t>
            </a:r>
            <a:r>
              <a:rPr lang="zh-CN" altLang="en-US" dirty="0">
                <a:solidFill>
                  <a:schemeClr val="bg2">
                    <a:lumMod val="50000"/>
                  </a:schemeClr>
                </a:solidFill>
              </a:rPr>
              <a:t> </a:t>
            </a:r>
            <a:r>
              <a:rPr lang="en-US" altLang="zh-CN" dirty="0">
                <a:solidFill>
                  <a:schemeClr val="bg2">
                    <a:lumMod val="50000"/>
                  </a:schemeClr>
                </a:solidFill>
              </a:rPr>
              <a:t>with</a:t>
            </a:r>
            <a:r>
              <a:rPr lang="zh-CN" altLang="en-US" dirty="0">
                <a:solidFill>
                  <a:schemeClr val="bg2">
                    <a:lumMod val="50000"/>
                  </a:schemeClr>
                </a:solidFill>
              </a:rPr>
              <a:t> </a:t>
            </a:r>
            <a:r>
              <a:rPr lang="en-US" altLang="zh-CN" dirty="0">
                <a:solidFill>
                  <a:schemeClr val="bg2">
                    <a:lumMod val="50000"/>
                  </a:schemeClr>
                </a:solidFill>
              </a:rPr>
              <a:t>commodity</a:t>
            </a:r>
            <a:r>
              <a:rPr lang="zh-CN" altLang="en-US" dirty="0">
                <a:solidFill>
                  <a:schemeClr val="bg2">
                    <a:lumMod val="50000"/>
                  </a:schemeClr>
                </a:solidFill>
              </a:rPr>
              <a:t> </a:t>
            </a:r>
            <a:r>
              <a:rPr lang="en-US" altLang="zh-CN" dirty="0">
                <a:solidFill>
                  <a:schemeClr val="bg2">
                    <a:lumMod val="50000"/>
                  </a:schemeClr>
                </a:solidFill>
              </a:rPr>
              <a:t>ANC</a:t>
            </a:r>
            <a:r>
              <a:rPr lang="zh-CN" altLang="en-US" dirty="0">
                <a:solidFill>
                  <a:schemeClr val="bg2">
                    <a:lumMod val="50000"/>
                  </a:schemeClr>
                </a:solidFill>
              </a:rPr>
              <a:t> </a:t>
            </a:r>
            <a:r>
              <a:rPr lang="en-US" altLang="zh-CN" dirty="0">
                <a:solidFill>
                  <a:schemeClr val="bg2">
                    <a:lumMod val="50000"/>
                  </a:schemeClr>
                </a:solidFill>
              </a:rPr>
              <a:t>headphones,</a:t>
            </a:r>
            <a:r>
              <a:rPr lang="zh-CN" altLang="en-US" dirty="0">
                <a:solidFill>
                  <a:schemeClr val="bg2">
                    <a:lumMod val="50000"/>
                  </a:schemeClr>
                </a:solidFill>
              </a:rPr>
              <a:t> </a:t>
            </a:r>
            <a:r>
              <a:rPr lang="en-US" altLang="zh-CN" dirty="0">
                <a:solidFill>
                  <a:schemeClr val="bg2">
                    <a:lumMod val="50000"/>
                  </a:schemeClr>
                </a:solidFill>
              </a:rPr>
              <a:t>without</a:t>
            </a:r>
            <a:r>
              <a:rPr lang="zh-CN" altLang="en-US" dirty="0">
                <a:solidFill>
                  <a:schemeClr val="bg2">
                    <a:lumMod val="50000"/>
                  </a:schemeClr>
                </a:solidFill>
              </a:rPr>
              <a:t> </a:t>
            </a:r>
            <a:r>
              <a:rPr lang="en-US" altLang="zh-CN" dirty="0">
                <a:solidFill>
                  <a:schemeClr val="bg2">
                    <a:lumMod val="50000"/>
                  </a:schemeClr>
                </a:solidFill>
              </a:rPr>
              <a:t>requiring</a:t>
            </a:r>
            <a:r>
              <a:rPr lang="zh-CN" altLang="en-US" dirty="0">
                <a:solidFill>
                  <a:schemeClr val="bg2">
                    <a:lumMod val="50000"/>
                  </a:schemeClr>
                </a:solidFill>
              </a:rPr>
              <a:t> </a:t>
            </a:r>
            <a:r>
              <a:rPr lang="en-US" altLang="zh-CN" dirty="0">
                <a:solidFill>
                  <a:schemeClr val="bg2">
                    <a:lumMod val="50000"/>
                  </a:schemeClr>
                </a:solidFill>
              </a:rPr>
              <a:t>any</a:t>
            </a:r>
            <a:r>
              <a:rPr lang="zh-CN" altLang="en-US" dirty="0">
                <a:solidFill>
                  <a:schemeClr val="bg2">
                    <a:lumMod val="50000"/>
                  </a:schemeClr>
                </a:solidFill>
              </a:rPr>
              <a:t> </a:t>
            </a:r>
            <a:r>
              <a:rPr lang="en-US" altLang="zh-CN" dirty="0">
                <a:solidFill>
                  <a:schemeClr val="bg2">
                    <a:lumMod val="50000"/>
                  </a:schemeClr>
                </a:solidFill>
              </a:rPr>
              <a:t>hardware</a:t>
            </a:r>
            <a:r>
              <a:rPr lang="zh-CN" altLang="en-US" dirty="0">
                <a:solidFill>
                  <a:schemeClr val="bg2">
                    <a:lumMod val="50000"/>
                  </a:schemeClr>
                </a:solidFill>
              </a:rPr>
              <a:t> </a:t>
            </a:r>
            <a:r>
              <a:rPr lang="en-US" altLang="zh-CN" dirty="0">
                <a:solidFill>
                  <a:schemeClr val="bg2">
                    <a:lumMod val="50000"/>
                  </a:schemeClr>
                </a:solidFill>
              </a:rPr>
              <a:t>modifications;</a:t>
            </a:r>
          </a:p>
          <a:p>
            <a:endParaRPr lang="en-US" altLang="zh-CN" dirty="0">
              <a:solidFill>
                <a:schemeClr val="bg2">
                  <a:lumMod val="50000"/>
                </a:schemeClr>
              </a:solidFill>
            </a:endParaRPr>
          </a:p>
          <a:p>
            <a:r>
              <a:rPr lang="en-US" altLang="zh-CN" dirty="0">
                <a:solidFill>
                  <a:schemeClr val="bg2">
                    <a:lumMod val="50000"/>
                  </a:schemeClr>
                </a:solidFill>
              </a:rPr>
              <a:t>APG</a:t>
            </a:r>
            <a:r>
              <a:rPr lang="zh-CN" altLang="en-US" dirty="0">
                <a:solidFill>
                  <a:schemeClr val="bg2">
                    <a:lumMod val="50000"/>
                  </a:schemeClr>
                </a:solidFill>
              </a:rPr>
              <a:t> </a:t>
            </a:r>
            <a:r>
              <a:rPr lang="en-US" altLang="zh-CN" dirty="0">
                <a:solidFill>
                  <a:schemeClr val="bg2">
                    <a:lumMod val="50000"/>
                  </a:schemeClr>
                </a:solidFill>
              </a:rPr>
              <a:t>achieves</a:t>
            </a:r>
            <a:r>
              <a:rPr lang="zh-CN" altLang="en-US" dirty="0">
                <a:solidFill>
                  <a:schemeClr val="bg2">
                    <a:lumMod val="50000"/>
                  </a:schemeClr>
                </a:solidFill>
              </a:rPr>
              <a:t> </a:t>
            </a:r>
            <a:r>
              <a:rPr lang="en-US" altLang="zh-CN" dirty="0">
                <a:solidFill>
                  <a:schemeClr val="bg2">
                    <a:lumMod val="50000"/>
                  </a:schemeClr>
                </a:solidFill>
              </a:rPr>
              <a:t>high</a:t>
            </a:r>
            <a:r>
              <a:rPr lang="zh-CN" altLang="en-US" dirty="0">
                <a:solidFill>
                  <a:schemeClr val="bg2">
                    <a:lumMod val="50000"/>
                  </a:schemeClr>
                </a:solidFill>
              </a:rPr>
              <a:t> </a:t>
            </a:r>
            <a:r>
              <a:rPr lang="en-US" altLang="zh-CN" dirty="0">
                <a:solidFill>
                  <a:schemeClr val="bg2">
                    <a:lumMod val="50000"/>
                  </a:schemeClr>
                </a:solidFill>
              </a:rPr>
              <a:t>heart</a:t>
            </a:r>
            <a:r>
              <a:rPr lang="zh-CN" altLang="en-US" dirty="0">
                <a:solidFill>
                  <a:schemeClr val="bg2">
                    <a:lumMod val="50000"/>
                  </a:schemeClr>
                </a:solidFill>
              </a:rPr>
              <a:t> </a:t>
            </a:r>
            <a:r>
              <a:rPr lang="en-US" altLang="zh-CN" dirty="0">
                <a:solidFill>
                  <a:schemeClr val="bg2">
                    <a:lumMod val="50000"/>
                  </a:schemeClr>
                </a:solidFill>
              </a:rPr>
              <a:t>rate</a:t>
            </a:r>
            <a:r>
              <a:rPr lang="zh-CN" altLang="en-US" dirty="0">
                <a:solidFill>
                  <a:schemeClr val="bg2">
                    <a:lumMod val="50000"/>
                  </a:schemeClr>
                </a:solidFill>
              </a:rPr>
              <a:t> </a:t>
            </a:r>
            <a:r>
              <a:rPr lang="en-US" altLang="zh-CN" dirty="0">
                <a:solidFill>
                  <a:schemeClr val="bg2">
                    <a:lumMod val="50000"/>
                  </a:schemeClr>
                </a:solidFill>
              </a:rPr>
              <a:t>monitoring</a:t>
            </a:r>
            <a:r>
              <a:rPr lang="zh-CN" altLang="en-US" dirty="0">
                <a:solidFill>
                  <a:schemeClr val="bg2">
                    <a:lumMod val="50000"/>
                  </a:schemeClr>
                </a:solidFill>
              </a:rPr>
              <a:t> </a:t>
            </a:r>
            <a:r>
              <a:rPr lang="en-US" altLang="zh-CN" dirty="0">
                <a:solidFill>
                  <a:schemeClr val="bg2">
                    <a:lumMod val="50000"/>
                  </a:schemeClr>
                </a:solidFill>
              </a:rPr>
              <a:t>performance</a:t>
            </a:r>
            <a:r>
              <a:rPr lang="zh-CN" altLang="en-US" dirty="0">
                <a:solidFill>
                  <a:schemeClr val="bg2">
                    <a:lumMod val="50000"/>
                  </a:schemeClr>
                </a:solidFill>
              </a:rPr>
              <a:t> </a:t>
            </a:r>
            <a:r>
              <a:rPr lang="en-US" altLang="zh-CN" dirty="0">
                <a:solidFill>
                  <a:schemeClr val="bg2">
                    <a:lumMod val="50000"/>
                  </a:schemeClr>
                </a:solidFill>
              </a:rPr>
              <a:t>in</a:t>
            </a:r>
            <a:r>
              <a:rPr lang="zh-CN" altLang="en-US" dirty="0">
                <a:solidFill>
                  <a:schemeClr val="bg2">
                    <a:lumMod val="50000"/>
                  </a:schemeClr>
                </a:solidFill>
              </a:rPr>
              <a:t> </a:t>
            </a:r>
            <a:r>
              <a:rPr lang="en-US" altLang="zh-CN" dirty="0">
                <a:solidFill>
                  <a:schemeClr val="bg2">
                    <a:lumMod val="50000"/>
                  </a:schemeClr>
                </a:solidFill>
              </a:rPr>
              <a:t>both</a:t>
            </a:r>
            <a:r>
              <a:rPr lang="zh-CN" altLang="en-US" dirty="0">
                <a:solidFill>
                  <a:schemeClr val="bg2">
                    <a:lumMod val="50000"/>
                  </a:schemeClr>
                </a:solidFill>
              </a:rPr>
              <a:t> </a:t>
            </a:r>
            <a:r>
              <a:rPr lang="en-US" altLang="zh-CN" dirty="0">
                <a:solidFill>
                  <a:schemeClr val="bg2">
                    <a:lumMod val="50000"/>
                  </a:schemeClr>
                </a:solidFill>
              </a:rPr>
              <a:t>stationary</a:t>
            </a:r>
            <a:r>
              <a:rPr lang="zh-CN" altLang="en-US" dirty="0">
                <a:solidFill>
                  <a:schemeClr val="bg2">
                    <a:lumMod val="50000"/>
                  </a:schemeClr>
                </a:solidFill>
              </a:rPr>
              <a:t> </a:t>
            </a:r>
            <a:r>
              <a:rPr lang="en-US" altLang="zh-CN" dirty="0">
                <a:solidFill>
                  <a:schemeClr val="bg2">
                    <a:lumMod val="50000"/>
                  </a:schemeClr>
                </a:solidFill>
              </a:rPr>
              <a:t>and</a:t>
            </a:r>
            <a:r>
              <a:rPr lang="zh-CN" altLang="en-US" dirty="0">
                <a:solidFill>
                  <a:schemeClr val="bg2">
                    <a:lumMod val="50000"/>
                  </a:schemeClr>
                </a:solidFill>
              </a:rPr>
              <a:t> </a:t>
            </a:r>
            <a:r>
              <a:rPr lang="en-US" altLang="zh-CN" dirty="0">
                <a:solidFill>
                  <a:schemeClr val="bg2">
                    <a:lumMod val="50000"/>
                  </a:schemeClr>
                </a:solidFill>
              </a:rPr>
              <a:t>mobile</a:t>
            </a:r>
            <a:r>
              <a:rPr lang="zh-CN" altLang="en-US" dirty="0">
                <a:solidFill>
                  <a:schemeClr val="bg2">
                    <a:lumMod val="50000"/>
                  </a:schemeClr>
                </a:solidFill>
              </a:rPr>
              <a:t> </a:t>
            </a:r>
            <a:r>
              <a:rPr lang="en-US" altLang="zh-CN" dirty="0">
                <a:solidFill>
                  <a:schemeClr val="bg2">
                    <a:lumMod val="50000"/>
                  </a:schemeClr>
                </a:solidFill>
              </a:rPr>
              <a:t>scenarios;</a:t>
            </a:r>
          </a:p>
          <a:p>
            <a:endParaRPr lang="en-US" altLang="zh-CN" dirty="0">
              <a:solidFill>
                <a:schemeClr val="bg2">
                  <a:lumMod val="50000"/>
                </a:schemeClr>
              </a:solidFill>
            </a:endParaRPr>
          </a:p>
          <a:p>
            <a:r>
              <a:rPr lang="en-US" altLang="zh-CN" dirty="0">
                <a:solidFill>
                  <a:schemeClr val="bg2">
                    <a:lumMod val="50000"/>
                  </a:schemeClr>
                </a:solidFill>
              </a:rPr>
              <a:t>Ongoing</a:t>
            </a:r>
            <a:r>
              <a:rPr lang="zh-CN" altLang="en-US" dirty="0">
                <a:solidFill>
                  <a:schemeClr val="bg2">
                    <a:lumMod val="50000"/>
                  </a:schemeClr>
                </a:solidFill>
              </a:rPr>
              <a:t> </a:t>
            </a:r>
            <a:r>
              <a:rPr lang="en-US" altLang="zh-CN" dirty="0">
                <a:solidFill>
                  <a:schemeClr val="bg2">
                    <a:lumMod val="50000"/>
                  </a:schemeClr>
                </a:solidFill>
              </a:rPr>
              <a:t>efforts:</a:t>
            </a:r>
          </a:p>
          <a:p>
            <a:pPr lvl="1"/>
            <a:r>
              <a:rPr lang="en-US" altLang="zh-CN" dirty="0">
                <a:solidFill>
                  <a:schemeClr val="bg2">
                    <a:lumMod val="50000"/>
                  </a:schemeClr>
                </a:solidFill>
              </a:rPr>
              <a:t>Tackling</a:t>
            </a:r>
            <a:r>
              <a:rPr lang="zh-CN" altLang="en-US" dirty="0">
                <a:solidFill>
                  <a:schemeClr val="bg2">
                    <a:lumMod val="50000"/>
                  </a:schemeClr>
                </a:solidFill>
              </a:rPr>
              <a:t> </a:t>
            </a:r>
            <a:r>
              <a:rPr lang="en-US" altLang="zh-CN" dirty="0">
                <a:solidFill>
                  <a:schemeClr val="bg2">
                    <a:lumMod val="50000"/>
                  </a:schemeClr>
                </a:solidFill>
              </a:rPr>
              <a:t>non-repetitive</a:t>
            </a:r>
            <a:r>
              <a:rPr lang="zh-CN" altLang="en-US" dirty="0">
                <a:solidFill>
                  <a:schemeClr val="bg2">
                    <a:lumMod val="50000"/>
                  </a:schemeClr>
                </a:solidFill>
              </a:rPr>
              <a:t> </a:t>
            </a:r>
            <a:r>
              <a:rPr lang="en-US" altLang="zh-CN" dirty="0">
                <a:solidFill>
                  <a:schemeClr val="bg2">
                    <a:lumMod val="50000"/>
                  </a:schemeClr>
                </a:solidFill>
              </a:rPr>
              <a:t>body</a:t>
            </a:r>
            <a:r>
              <a:rPr lang="zh-CN" altLang="en-US" dirty="0">
                <a:solidFill>
                  <a:schemeClr val="bg2">
                    <a:lumMod val="50000"/>
                  </a:schemeClr>
                </a:solidFill>
              </a:rPr>
              <a:t> </a:t>
            </a:r>
            <a:r>
              <a:rPr lang="en-US" altLang="zh-CN" dirty="0">
                <a:solidFill>
                  <a:schemeClr val="bg2">
                    <a:lumMod val="50000"/>
                  </a:schemeClr>
                </a:solidFill>
              </a:rPr>
              <a:t>motion</a:t>
            </a:r>
            <a:r>
              <a:rPr lang="zh-CN" altLang="en-US" dirty="0">
                <a:solidFill>
                  <a:schemeClr val="bg2">
                    <a:lumMod val="50000"/>
                  </a:schemeClr>
                </a:solidFill>
              </a:rPr>
              <a:t> </a:t>
            </a:r>
            <a:r>
              <a:rPr lang="en-US" altLang="zh-CN" dirty="0">
                <a:solidFill>
                  <a:schemeClr val="bg2">
                    <a:lumMod val="50000"/>
                  </a:schemeClr>
                </a:solidFill>
              </a:rPr>
              <a:t>artifacts;</a:t>
            </a:r>
          </a:p>
          <a:p>
            <a:pPr lvl="1"/>
            <a:r>
              <a:rPr lang="en-US" altLang="zh-CN" dirty="0">
                <a:solidFill>
                  <a:schemeClr val="bg2">
                    <a:lumMod val="50000"/>
                  </a:schemeClr>
                </a:solidFill>
              </a:rPr>
              <a:t>Large-scale</a:t>
            </a:r>
            <a:r>
              <a:rPr lang="zh-CN" altLang="en-US" dirty="0">
                <a:solidFill>
                  <a:schemeClr val="bg2">
                    <a:lumMod val="50000"/>
                  </a:schemeClr>
                </a:solidFill>
              </a:rPr>
              <a:t> </a:t>
            </a:r>
            <a:r>
              <a:rPr lang="en-US" altLang="zh-CN" dirty="0">
                <a:solidFill>
                  <a:schemeClr val="bg2">
                    <a:lumMod val="50000"/>
                  </a:schemeClr>
                </a:solidFill>
              </a:rPr>
              <a:t>user</a:t>
            </a:r>
            <a:r>
              <a:rPr lang="zh-CN" altLang="en-US" dirty="0">
                <a:solidFill>
                  <a:schemeClr val="bg2">
                    <a:lumMod val="50000"/>
                  </a:schemeClr>
                </a:solidFill>
              </a:rPr>
              <a:t> </a:t>
            </a:r>
            <a:r>
              <a:rPr lang="en-US" altLang="zh-CN" dirty="0">
                <a:solidFill>
                  <a:schemeClr val="bg2">
                    <a:lumMod val="50000"/>
                  </a:schemeClr>
                </a:solidFill>
              </a:rPr>
              <a:t>studies</a:t>
            </a:r>
            <a:r>
              <a:rPr lang="zh-CN" altLang="en-US" dirty="0">
                <a:solidFill>
                  <a:schemeClr val="bg2">
                    <a:lumMod val="50000"/>
                  </a:schemeClr>
                </a:solidFill>
              </a:rPr>
              <a:t> </a:t>
            </a:r>
            <a:r>
              <a:rPr lang="en-US" altLang="zh-CN" dirty="0">
                <a:solidFill>
                  <a:schemeClr val="bg2">
                    <a:lumMod val="50000"/>
                  </a:schemeClr>
                </a:solidFill>
              </a:rPr>
              <a:t>to</a:t>
            </a:r>
            <a:r>
              <a:rPr lang="zh-CN" altLang="en-US" dirty="0">
                <a:solidFill>
                  <a:schemeClr val="bg2">
                    <a:lumMod val="50000"/>
                  </a:schemeClr>
                </a:solidFill>
              </a:rPr>
              <a:t> </a:t>
            </a:r>
            <a:r>
              <a:rPr lang="en-US" altLang="zh-CN" dirty="0">
                <a:solidFill>
                  <a:schemeClr val="bg2">
                    <a:lumMod val="50000"/>
                  </a:schemeClr>
                </a:solidFill>
              </a:rPr>
              <a:t>examine</a:t>
            </a:r>
            <a:r>
              <a:rPr lang="zh-CN" altLang="en-US" dirty="0">
                <a:solidFill>
                  <a:schemeClr val="bg2">
                    <a:lumMod val="50000"/>
                  </a:schemeClr>
                </a:solidFill>
              </a:rPr>
              <a:t> </a:t>
            </a: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system</a:t>
            </a:r>
            <a:r>
              <a:rPr lang="zh-CN" altLang="en-US" dirty="0">
                <a:solidFill>
                  <a:schemeClr val="bg2">
                    <a:lumMod val="50000"/>
                  </a:schemeClr>
                </a:solidFill>
              </a:rPr>
              <a:t> </a:t>
            </a:r>
            <a:r>
              <a:rPr lang="en-US" altLang="zh-CN" dirty="0">
                <a:solidFill>
                  <a:schemeClr val="bg2">
                    <a:lumMod val="50000"/>
                  </a:schemeClr>
                </a:solidFill>
              </a:rPr>
              <a:t>efficacy;</a:t>
            </a:r>
          </a:p>
        </p:txBody>
      </p:sp>
    </p:spTree>
    <p:extLst>
      <p:ext uri="{BB962C8B-B14F-4D97-AF65-F5344CB8AC3E}">
        <p14:creationId xmlns:p14="http://schemas.microsoft.com/office/powerpoint/2010/main" val="3015046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alpha val="49000"/>
          </a:schemeClr>
        </a:solidFill>
        <a:effectLst/>
      </p:bgPr>
    </p:bg>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Surge</a:t>
            </a:r>
            <a:r>
              <a:rPr lang="zh-CN" altLang="en-US" dirty="0">
                <a:solidFill>
                  <a:schemeClr val="bg2">
                    <a:lumMod val="50000"/>
                  </a:schemeClr>
                </a:solidFill>
              </a:rPr>
              <a:t> </a:t>
            </a:r>
            <a:r>
              <a:rPr lang="en-US" altLang="zh-CN" dirty="0">
                <a:solidFill>
                  <a:schemeClr val="bg2">
                    <a:lumMod val="50000"/>
                  </a:schemeClr>
                </a:solidFill>
              </a:rPr>
              <a:t>of</a:t>
            </a:r>
            <a:r>
              <a:rPr lang="zh-CN" altLang="en-US" dirty="0">
                <a:solidFill>
                  <a:schemeClr val="bg2">
                    <a:lumMod val="50000"/>
                  </a:schemeClr>
                </a:solidFill>
              </a:rPr>
              <a:t> </a:t>
            </a:r>
            <a:r>
              <a:rPr lang="en-US" altLang="zh-CN" dirty="0">
                <a:solidFill>
                  <a:schemeClr val="bg2">
                    <a:lumMod val="50000"/>
                  </a:schemeClr>
                </a:solidFill>
              </a:rPr>
              <a:t>Hearable</a:t>
            </a:r>
            <a:r>
              <a:rPr lang="zh-CN" altLang="en-US" dirty="0">
                <a:solidFill>
                  <a:schemeClr val="bg2">
                    <a:lumMod val="50000"/>
                  </a:schemeClr>
                </a:solidFill>
              </a:rPr>
              <a:t> </a:t>
            </a:r>
            <a:r>
              <a:rPr lang="en-US" altLang="zh-CN" dirty="0">
                <a:solidFill>
                  <a:schemeClr val="bg2">
                    <a:lumMod val="50000"/>
                  </a:schemeClr>
                </a:solidFill>
              </a:rPr>
              <a:t>Devices</a:t>
            </a:r>
            <a:endParaRPr dirty="0">
              <a:solidFill>
                <a:schemeClr val="bg2">
                  <a:lumMod val="50000"/>
                </a:schemeClr>
              </a:solidFill>
            </a:endParaRPr>
          </a:p>
        </p:txBody>
      </p:sp>
      <p:sp>
        <p:nvSpPr>
          <p:cNvPr id="97" name="Google Shape;97;p15"/>
          <p:cNvSpPr txBox="1">
            <a:spLocks noGrp="1"/>
          </p:cNvSpPr>
          <p:nvPr>
            <p:ph type="body" idx="1"/>
          </p:nvPr>
        </p:nvSpPr>
        <p:spPr>
          <a:xfrm>
            <a:off x="180900" y="1143699"/>
            <a:ext cx="8782200" cy="3925257"/>
          </a:xfrm>
          <a:prstGeom prst="rect">
            <a:avLst/>
          </a:prstGeom>
        </p:spPr>
        <p:txBody>
          <a:bodyPr spcFirstLastPara="1" wrap="square" lIns="91425" tIns="91425" rIns="91425" bIns="91425" anchor="t" anchorCtr="0">
            <a:normAutofit fontScale="92500" lnSpcReduction="10000"/>
          </a:bodyPr>
          <a:lstStyle/>
          <a:p>
            <a:pPr marL="0" lvl="0" indent="0" algn="l" rtl="0">
              <a:spcBef>
                <a:spcPts val="1200"/>
              </a:spcBef>
              <a:spcAft>
                <a:spcPts val="0"/>
              </a:spcAft>
              <a:buNone/>
            </a:pPr>
            <a:endParaRPr sz="1700" dirty="0">
              <a:solidFill>
                <a:schemeClr val="bg2">
                  <a:lumMod val="50000"/>
                </a:schemeClr>
              </a:solidFill>
            </a:endParaRPr>
          </a:p>
          <a:p>
            <a:pPr marL="0" lvl="0" indent="0" algn="l" rtl="0">
              <a:spcBef>
                <a:spcPts val="1200"/>
              </a:spcBef>
              <a:spcAft>
                <a:spcPts val="0"/>
              </a:spcAft>
              <a:buNone/>
            </a:pPr>
            <a:endParaRPr sz="1700" dirty="0">
              <a:solidFill>
                <a:schemeClr val="bg2">
                  <a:lumMod val="50000"/>
                </a:schemeClr>
              </a:solidFill>
            </a:endParaRPr>
          </a:p>
          <a:p>
            <a:pPr marL="0" lvl="0" indent="0" algn="l" rtl="0">
              <a:spcBef>
                <a:spcPts val="1200"/>
              </a:spcBef>
              <a:spcAft>
                <a:spcPts val="0"/>
              </a:spcAft>
              <a:buNone/>
            </a:pPr>
            <a:endParaRPr sz="1700" dirty="0">
              <a:solidFill>
                <a:schemeClr val="bg2">
                  <a:lumMod val="50000"/>
                </a:schemeClr>
              </a:solidFill>
            </a:endParaRPr>
          </a:p>
          <a:p>
            <a:pPr marL="0" lvl="0" indent="0" algn="l" rtl="0">
              <a:spcBef>
                <a:spcPts val="1200"/>
              </a:spcBef>
              <a:spcAft>
                <a:spcPts val="0"/>
              </a:spcAft>
              <a:buNone/>
            </a:pPr>
            <a:endParaRPr sz="1700" dirty="0">
              <a:solidFill>
                <a:schemeClr val="bg2">
                  <a:lumMod val="50000"/>
                </a:schemeClr>
              </a:solidFill>
            </a:endParaRPr>
          </a:p>
          <a:p>
            <a:pPr marL="0" lvl="0" indent="0" algn="l" rtl="0">
              <a:spcBef>
                <a:spcPts val="1200"/>
              </a:spcBef>
              <a:spcAft>
                <a:spcPts val="0"/>
              </a:spcAft>
              <a:buNone/>
            </a:pPr>
            <a:endParaRPr sz="1700" dirty="0">
              <a:solidFill>
                <a:schemeClr val="bg2">
                  <a:lumMod val="50000"/>
                </a:schemeClr>
              </a:solidFill>
            </a:endParaRPr>
          </a:p>
          <a:p>
            <a:pPr marL="0" lvl="0" indent="0" algn="l" rtl="0">
              <a:spcBef>
                <a:spcPts val="1200"/>
              </a:spcBef>
              <a:spcAft>
                <a:spcPts val="0"/>
              </a:spcAft>
              <a:buNone/>
            </a:pPr>
            <a:endParaRPr sz="1700" dirty="0">
              <a:solidFill>
                <a:schemeClr val="bg2">
                  <a:lumMod val="50000"/>
                </a:schemeClr>
              </a:solidFill>
            </a:endParaRPr>
          </a:p>
          <a:p>
            <a:pPr marL="457200" lvl="0" indent="-320357" algn="l" rtl="0">
              <a:spcBef>
                <a:spcPts val="1200"/>
              </a:spcBef>
              <a:spcAft>
                <a:spcPts val="0"/>
              </a:spcAft>
              <a:buSzPct val="100000"/>
              <a:buChar char="●"/>
            </a:pPr>
            <a:endParaRPr lang="en" sz="1700" dirty="0">
              <a:solidFill>
                <a:schemeClr val="bg2">
                  <a:lumMod val="50000"/>
                </a:schemeClr>
              </a:solidFill>
            </a:endParaRPr>
          </a:p>
          <a:p>
            <a:pPr indent="-320357">
              <a:spcBef>
                <a:spcPts val="1200"/>
              </a:spcBef>
              <a:buSzPct val="100000"/>
            </a:pPr>
            <a:r>
              <a:rPr lang="en-US" altLang="zh-CN" sz="1700" dirty="0">
                <a:solidFill>
                  <a:schemeClr val="bg2">
                    <a:lumMod val="50000"/>
                  </a:schemeClr>
                </a:solidFill>
              </a:rPr>
              <a:t>Hearables</a:t>
            </a:r>
            <a:r>
              <a:rPr lang="zh-CN" altLang="en-US" sz="1700" dirty="0">
                <a:solidFill>
                  <a:schemeClr val="bg2">
                    <a:lumMod val="50000"/>
                  </a:schemeClr>
                </a:solidFill>
              </a:rPr>
              <a:t> </a:t>
            </a:r>
            <a:r>
              <a:rPr lang="en-US" altLang="zh-CN" sz="1700" dirty="0">
                <a:solidFill>
                  <a:schemeClr val="bg2">
                    <a:lumMod val="50000"/>
                  </a:schemeClr>
                </a:solidFill>
              </a:rPr>
              <a:t>are</a:t>
            </a:r>
            <a:r>
              <a:rPr lang="zh-CN" altLang="en-US" sz="1700" dirty="0">
                <a:solidFill>
                  <a:schemeClr val="bg2">
                    <a:lumMod val="50000"/>
                  </a:schemeClr>
                </a:solidFill>
              </a:rPr>
              <a:t> </a:t>
            </a:r>
            <a:r>
              <a:rPr lang="en-US" altLang="zh-CN" sz="1700" dirty="0">
                <a:solidFill>
                  <a:schemeClr val="bg2">
                    <a:lumMod val="50000"/>
                  </a:schemeClr>
                </a:solidFill>
              </a:rPr>
              <a:t>estimated</a:t>
            </a:r>
            <a:r>
              <a:rPr lang="zh-CN" altLang="en-US" sz="1700" dirty="0">
                <a:solidFill>
                  <a:schemeClr val="bg2">
                    <a:lumMod val="50000"/>
                  </a:schemeClr>
                </a:solidFill>
              </a:rPr>
              <a:t> </a:t>
            </a:r>
            <a:r>
              <a:rPr lang="en-US" altLang="zh-CN" sz="1700" dirty="0">
                <a:solidFill>
                  <a:schemeClr val="bg2">
                    <a:lumMod val="50000"/>
                  </a:schemeClr>
                </a:solidFill>
              </a:rPr>
              <a:t>to</a:t>
            </a:r>
            <a:r>
              <a:rPr lang="zh-CN" altLang="en-US" sz="1700" dirty="0">
                <a:solidFill>
                  <a:schemeClr val="bg2">
                    <a:lumMod val="50000"/>
                  </a:schemeClr>
                </a:solidFill>
              </a:rPr>
              <a:t> </a:t>
            </a:r>
            <a:r>
              <a:rPr lang="en-US" altLang="zh-CN" sz="1700" b="1" dirty="0">
                <a:solidFill>
                  <a:schemeClr val="bg2">
                    <a:lumMod val="50000"/>
                  </a:schemeClr>
                </a:solidFill>
              </a:rPr>
              <a:t>double</a:t>
            </a:r>
            <a:r>
              <a:rPr lang="zh-CN" altLang="en-US" sz="1700" b="1" dirty="0">
                <a:solidFill>
                  <a:schemeClr val="bg2">
                    <a:lumMod val="50000"/>
                  </a:schemeClr>
                </a:solidFill>
              </a:rPr>
              <a:t> </a:t>
            </a:r>
            <a:r>
              <a:rPr lang="en-US" altLang="zh-CN" sz="1700" b="1" dirty="0">
                <a:solidFill>
                  <a:schemeClr val="bg2">
                    <a:lumMod val="50000"/>
                  </a:schemeClr>
                </a:solidFill>
              </a:rPr>
              <a:t>the</a:t>
            </a:r>
            <a:r>
              <a:rPr lang="zh-CN" altLang="en-US" sz="1700" b="1" dirty="0">
                <a:solidFill>
                  <a:schemeClr val="bg2">
                    <a:lumMod val="50000"/>
                  </a:schemeClr>
                </a:solidFill>
              </a:rPr>
              <a:t> </a:t>
            </a:r>
            <a:r>
              <a:rPr lang="en-US" altLang="zh-CN" sz="1700" b="1" dirty="0">
                <a:solidFill>
                  <a:schemeClr val="bg2">
                    <a:lumMod val="50000"/>
                  </a:schemeClr>
                </a:solidFill>
              </a:rPr>
              <a:t>shipment</a:t>
            </a:r>
            <a:r>
              <a:rPr lang="zh-CN" altLang="en-US" sz="1700" b="1" dirty="0">
                <a:solidFill>
                  <a:schemeClr val="bg2">
                    <a:lumMod val="50000"/>
                  </a:schemeClr>
                </a:solidFill>
              </a:rPr>
              <a:t> </a:t>
            </a:r>
            <a:r>
              <a:rPr lang="en-US" altLang="zh-CN" sz="1700" b="1" dirty="0">
                <a:solidFill>
                  <a:schemeClr val="bg2">
                    <a:lumMod val="50000"/>
                  </a:schemeClr>
                </a:solidFill>
              </a:rPr>
              <a:t>volume</a:t>
            </a:r>
            <a:r>
              <a:rPr lang="zh-CN" altLang="en-US" sz="1700" b="1" dirty="0">
                <a:solidFill>
                  <a:schemeClr val="bg2">
                    <a:lumMod val="50000"/>
                  </a:schemeClr>
                </a:solidFill>
              </a:rPr>
              <a:t> </a:t>
            </a:r>
            <a:r>
              <a:rPr lang="en-US" altLang="zh-CN" sz="1700" dirty="0">
                <a:solidFill>
                  <a:schemeClr val="bg2">
                    <a:lumMod val="50000"/>
                  </a:schemeClr>
                </a:solidFill>
              </a:rPr>
              <a:t>than</a:t>
            </a:r>
            <a:r>
              <a:rPr lang="zh-CN" altLang="en-US" sz="1700" dirty="0">
                <a:solidFill>
                  <a:schemeClr val="bg2">
                    <a:lumMod val="50000"/>
                  </a:schemeClr>
                </a:solidFill>
              </a:rPr>
              <a:t> </a:t>
            </a:r>
            <a:r>
              <a:rPr lang="en-US" altLang="zh-CN" sz="1700" dirty="0">
                <a:solidFill>
                  <a:schemeClr val="bg2">
                    <a:lumMod val="50000"/>
                  </a:schemeClr>
                </a:solidFill>
              </a:rPr>
              <a:t>the</a:t>
            </a:r>
            <a:r>
              <a:rPr lang="zh-CN" altLang="en-US" sz="1700" dirty="0">
                <a:solidFill>
                  <a:schemeClr val="bg2">
                    <a:lumMod val="50000"/>
                  </a:schemeClr>
                </a:solidFill>
              </a:rPr>
              <a:t> </a:t>
            </a:r>
            <a:r>
              <a:rPr lang="en-US" altLang="zh-CN" sz="1700" dirty="0">
                <a:solidFill>
                  <a:schemeClr val="bg2">
                    <a:lumMod val="50000"/>
                  </a:schemeClr>
                </a:solidFill>
              </a:rPr>
              <a:t>sum</a:t>
            </a:r>
            <a:r>
              <a:rPr lang="zh-CN" altLang="en-US" sz="1700" dirty="0">
                <a:solidFill>
                  <a:schemeClr val="bg2">
                    <a:lumMod val="50000"/>
                  </a:schemeClr>
                </a:solidFill>
              </a:rPr>
              <a:t> </a:t>
            </a:r>
            <a:r>
              <a:rPr lang="en-US" altLang="zh-CN" sz="1700" dirty="0">
                <a:solidFill>
                  <a:schemeClr val="bg2">
                    <a:lumMod val="50000"/>
                  </a:schemeClr>
                </a:solidFill>
              </a:rPr>
              <a:t>of</a:t>
            </a:r>
            <a:r>
              <a:rPr lang="zh-CN" altLang="en-US" sz="1700" dirty="0">
                <a:solidFill>
                  <a:schemeClr val="bg2">
                    <a:lumMod val="50000"/>
                  </a:schemeClr>
                </a:solidFill>
              </a:rPr>
              <a:t> </a:t>
            </a:r>
            <a:r>
              <a:rPr lang="en-US" altLang="zh-CN" sz="1700" dirty="0">
                <a:solidFill>
                  <a:schemeClr val="bg2">
                    <a:lumMod val="50000"/>
                  </a:schemeClr>
                </a:solidFill>
              </a:rPr>
              <a:t>all</a:t>
            </a:r>
            <a:r>
              <a:rPr lang="zh-CN" altLang="en-US" sz="1700" dirty="0">
                <a:solidFill>
                  <a:schemeClr val="bg2">
                    <a:lumMod val="50000"/>
                  </a:schemeClr>
                </a:solidFill>
              </a:rPr>
              <a:t> </a:t>
            </a:r>
            <a:r>
              <a:rPr lang="en-US" altLang="zh-CN" sz="1700" dirty="0">
                <a:solidFill>
                  <a:schemeClr val="bg2">
                    <a:lumMod val="50000"/>
                  </a:schemeClr>
                </a:solidFill>
              </a:rPr>
              <a:t>other</a:t>
            </a:r>
            <a:r>
              <a:rPr lang="zh-CN" altLang="en-US" sz="1700" dirty="0">
                <a:solidFill>
                  <a:schemeClr val="bg2">
                    <a:lumMod val="50000"/>
                  </a:schemeClr>
                </a:solidFill>
              </a:rPr>
              <a:t> </a:t>
            </a:r>
            <a:r>
              <a:rPr lang="en-US" altLang="zh-CN" sz="1700" dirty="0">
                <a:solidFill>
                  <a:schemeClr val="bg2">
                    <a:lumMod val="50000"/>
                  </a:schemeClr>
                </a:solidFill>
              </a:rPr>
              <a:t>wearables</a:t>
            </a:r>
            <a:r>
              <a:rPr lang="zh-CN" altLang="en-US" sz="1700" dirty="0">
                <a:solidFill>
                  <a:schemeClr val="bg2">
                    <a:lumMod val="50000"/>
                  </a:schemeClr>
                </a:solidFill>
              </a:rPr>
              <a:t> </a:t>
            </a:r>
            <a:r>
              <a:rPr lang="en-US" altLang="zh-CN" sz="1700" dirty="0">
                <a:solidFill>
                  <a:schemeClr val="bg2">
                    <a:lumMod val="50000"/>
                  </a:schemeClr>
                </a:solidFill>
              </a:rPr>
              <a:t>in</a:t>
            </a:r>
            <a:r>
              <a:rPr lang="zh-CN" altLang="en-US" sz="1700" dirty="0">
                <a:solidFill>
                  <a:schemeClr val="bg2">
                    <a:lumMod val="50000"/>
                  </a:schemeClr>
                </a:solidFill>
              </a:rPr>
              <a:t> </a:t>
            </a:r>
            <a:r>
              <a:rPr lang="en-US" altLang="zh-CN" sz="1700" dirty="0">
                <a:solidFill>
                  <a:schemeClr val="bg2">
                    <a:lumMod val="50000"/>
                  </a:schemeClr>
                </a:solidFill>
              </a:rPr>
              <a:t>2027</a:t>
            </a:r>
            <a:endParaRPr lang="en-US" sz="1700" dirty="0">
              <a:solidFill>
                <a:schemeClr val="bg2">
                  <a:lumMod val="50000"/>
                </a:schemeClr>
              </a:solidFill>
            </a:endParaRPr>
          </a:p>
        </p:txBody>
      </p:sp>
      <p:pic>
        <p:nvPicPr>
          <p:cNvPr id="98" name="Google Shape;98;p15"/>
          <p:cNvPicPr preferRelativeResize="0"/>
          <p:nvPr/>
        </p:nvPicPr>
        <p:blipFill>
          <a:blip r:embed="rId3">
            <a:alphaModFix/>
          </a:blip>
          <a:stretch>
            <a:fillRect/>
          </a:stretch>
        </p:blipFill>
        <p:spPr>
          <a:xfrm>
            <a:off x="1051560" y="1019600"/>
            <a:ext cx="7040880" cy="3149299"/>
          </a:xfrm>
          <a:prstGeom prst="rect">
            <a:avLst/>
          </a:prstGeom>
          <a:noFill/>
          <a:ln>
            <a:noFill/>
          </a:ln>
        </p:spPr>
      </p:pic>
      <p:sp>
        <p:nvSpPr>
          <p:cNvPr id="3" name="Rounded Rectangle 2">
            <a:extLst>
              <a:ext uri="{FF2B5EF4-FFF2-40B4-BE49-F238E27FC236}">
                <a16:creationId xmlns:a16="http://schemas.microsoft.com/office/drawing/2014/main" id="{D776F216-EE4E-6345-BEA1-FFE61951FEBD}"/>
              </a:ext>
            </a:extLst>
          </p:cNvPr>
          <p:cNvSpPr/>
          <p:nvPr/>
        </p:nvSpPr>
        <p:spPr>
          <a:xfrm>
            <a:off x="1779104" y="2484784"/>
            <a:ext cx="964096" cy="1143000"/>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ular Callout 3">
            <a:extLst>
              <a:ext uri="{FF2B5EF4-FFF2-40B4-BE49-F238E27FC236}">
                <a16:creationId xmlns:a16="http://schemas.microsoft.com/office/drawing/2014/main" id="{7B08CBDF-4486-B048-A1D9-7625EB63F0FE}"/>
              </a:ext>
            </a:extLst>
          </p:cNvPr>
          <p:cNvSpPr/>
          <p:nvPr/>
        </p:nvSpPr>
        <p:spPr>
          <a:xfrm>
            <a:off x="2882347" y="2842593"/>
            <a:ext cx="1858617" cy="616225"/>
          </a:xfrm>
          <a:prstGeom prst="wedgeRoundRectCallout">
            <a:avLst>
              <a:gd name="adj1" fmla="val -56662"/>
              <a:gd name="adj2" fmla="val 3939"/>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a:t>
            </a:r>
            <a:r>
              <a:rPr lang="zh-CN" altLang="en-US" sz="1200" dirty="0"/>
              <a:t> </a:t>
            </a:r>
            <a:r>
              <a:rPr lang="en-US" altLang="zh-CN" sz="1200" dirty="0"/>
              <a:t>of</a:t>
            </a:r>
            <a:r>
              <a:rPr lang="zh-CN" altLang="en-US" sz="1200" dirty="0"/>
              <a:t> </a:t>
            </a:r>
            <a:r>
              <a:rPr lang="en-US" altLang="zh-CN" sz="1200" dirty="0"/>
              <a:t>Hearable</a:t>
            </a:r>
            <a:r>
              <a:rPr lang="zh-CN" altLang="en-US" sz="1200" dirty="0"/>
              <a:t> </a:t>
            </a:r>
            <a:r>
              <a:rPr lang="en-US" altLang="zh-CN" sz="1200" dirty="0"/>
              <a:t>devices:</a:t>
            </a:r>
            <a:r>
              <a:rPr lang="zh-CN" altLang="en-US" sz="1200" dirty="0"/>
              <a:t> </a:t>
            </a:r>
            <a:r>
              <a:rPr lang="en-US" altLang="zh-CN" sz="1200" dirty="0"/>
              <a:t>over</a:t>
            </a:r>
            <a:r>
              <a:rPr lang="zh-CN" altLang="en-US" sz="1200" dirty="0"/>
              <a:t> </a:t>
            </a:r>
            <a:r>
              <a:rPr lang="en-US" altLang="zh-CN" sz="1200" dirty="0"/>
              <a:t>300</a:t>
            </a:r>
            <a:r>
              <a:rPr lang="zh-CN" altLang="en-US" sz="1200" dirty="0"/>
              <a:t> </a:t>
            </a:r>
            <a:r>
              <a:rPr lang="en-US" altLang="zh-CN" sz="1200" dirty="0"/>
              <a:t>millions</a:t>
            </a:r>
            <a:endParaRPr lang="en-US" sz="1200" dirty="0"/>
          </a:p>
        </p:txBody>
      </p:sp>
      <p:sp>
        <p:nvSpPr>
          <p:cNvPr id="7" name="Rounded Rectangle 6">
            <a:extLst>
              <a:ext uri="{FF2B5EF4-FFF2-40B4-BE49-F238E27FC236}">
                <a16:creationId xmlns:a16="http://schemas.microsoft.com/office/drawing/2014/main" id="{75029A88-2929-A04E-822B-2F7E6174F604}"/>
              </a:ext>
            </a:extLst>
          </p:cNvPr>
          <p:cNvSpPr/>
          <p:nvPr/>
        </p:nvSpPr>
        <p:spPr>
          <a:xfrm>
            <a:off x="1779103" y="1808582"/>
            <a:ext cx="964096" cy="763167"/>
          </a:xfrm>
          <a:prstGeom prst="round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a:extLst>
              <a:ext uri="{FF2B5EF4-FFF2-40B4-BE49-F238E27FC236}">
                <a16:creationId xmlns:a16="http://schemas.microsoft.com/office/drawing/2014/main" id="{BACF08F1-E389-954B-A87B-D26EC8D8C099}"/>
              </a:ext>
            </a:extLst>
          </p:cNvPr>
          <p:cNvSpPr/>
          <p:nvPr/>
        </p:nvSpPr>
        <p:spPr>
          <a:xfrm>
            <a:off x="2882347" y="1516287"/>
            <a:ext cx="1858617" cy="616225"/>
          </a:xfrm>
          <a:prstGeom prst="wedgeRoundRectCallout">
            <a:avLst>
              <a:gd name="adj1" fmla="val -56127"/>
              <a:gd name="adj2" fmla="val 34584"/>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a:t>
            </a:r>
            <a:r>
              <a:rPr lang="zh-CN" altLang="en-US" sz="1200" dirty="0"/>
              <a:t> </a:t>
            </a:r>
            <a:r>
              <a:rPr lang="en-US" altLang="zh-CN" sz="1200" dirty="0"/>
              <a:t>of</a:t>
            </a:r>
            <a:r>
              <a:rPr lang="zh-CN" altLang="en-US" sz="1200" dirty="0"/>
              <a:t> </a:t>
            </a:r>
            <a:r>
              <a:rPr lang="en-US" altLang="zh-CN" sz="1200" dirty="0"/>
              <a:t>all</a:t>
            </a:r>
            <a:r>
              <a:rPr lang="zh-CN" altLang="en-US" sz="1200" dirty="0"/>
              <a:t> </a:t>
            </a:r>
            <a:r>
              <a:rPr lang="en-US" altLang="zh-CN" sz="1200" dirty="0"/>
              <a:t>the</a:t>
            </a:r>
            <a:r>
              <a:rPr lang="zh-CN" altLang="en-US" sz="1200" dirty="0"/>
              <a:t> </a:t>
            </a:r>
            <a:r>
              <a:rPr lang="en-US" altLang="zh-CN" sz="1200" dirty="0"/>
              <a:t>other</a:t>
            </a:r>
            <a:r>
              <a:rPr lang="zh-CN" altLang="en-US" sz="1200" dirty="0"/>
              <a:t> </a:t>
            </a:r>
            <a:r>
              <a:rPr lang="en-US" altLang="zh-CN" sz="1200" dirty="0"/>
              <a:t>wearables:</a:t>
            </a:r>
            <a:r>
              <a:rPr lang="zh-CN" altLang="en-US" sz="1200" dirty="0"/>
              <a:t> </a:t>
            </a:r>
            <a:r>
              <a:rPr lang="en-US" altLang="zh-CN" sz="1200" dirty="0"/>
              <a:t>less</a:t>
            </a:r>
            <a:r>
              <a:rPr lang="zh-CN" altLang="en-US" sz="1200" dirty="0"/>
              <a:t> </a:t>
            </a:r>
            <a:r>
              <a:rPr lang="en-US" altLang="zh-CN" sz="1200" dirty="0"/>
              <a:t>than</a:t>
            </a:r>
            <a:r>
              <a:rPr lang="zh-CN" altLang="en-US" sz="1200" dirty="0"/>
              <a:t> </a:t>
            </a:r>
            <a:r>
              <a:rPr lang="en-US" altLang="zh-CN" sz="1200" dirty="0"/>
              <a:t>200</a:t>
            </a:r>
            <a:r>
              <a:rPr lang="zh-CN" altLang="en-US" sz="1200" dirty="0"/>
              <a:t> </a:t>
            </a:r>
            <a:r>
              <a:rPr lang="en-US" altLang="zh-CN" sz="1200" dirty="0"/>
              <a:t>millions</a:t>
            </a:r>
            <a:endParaRPr lang="en-US" sz="1200" dirty="0"/>
          </a:p>
        </p:txBody>
      </p:sp>
    </p:spTree>
    <p:extLst>
      <p:ext uri="{BB962C8B-B14F-4D97-AF65-F5344CB8AC3E}">
        <p14:creationId xmlns:p14="http://schemas.microsoft.com/office/powerpoint/2010/main" val="415266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9" presetClass="emph" presetSubtype="0" grpId="0" nodeType="withEffect">
                                  <p:stCondLst>
                                    <p:cond delay="0"/>
                                  </p:stCondLst>
                                  <p:childTnLst>
                                    <p:set>
                                      <p:cBhvr>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Surge</a:t>
            </a:r>
            <a:r>
              <a:rPr lang="zh-CN" altLang="en-US" dirty="0">
                <a:solidFill>
                  <a:schemeClr val="bg2">
                    <a:lumMod val="50000"/>
                  </a:schemeClr>
                </a:solidFill>
              </a:rPr>
              <a:t> </a:t>
            </a:r>
            <a:r>
              <a:rPr lang="en-US" altLang="zh-CN" dirty="0">
                <a:solidFill>
                  <a:schemeClr val="bg2">
                    <a:lumMod val="50000"/>
                  </a:schemeClr>
                </a:solidFill>
              </a:rPr>
              <a:t>of</a:t>
            </a:r>
            <a:r>
              <a:rPr lang="zh-CN" altLang="en-US" dirty="0">
                <a:solidFill>
                  <a:schemeClr val="bg2">
                    <a:lumMod val="50000"/>
                  </a:schemeClr>
                </a:solidFill>
              </a:rPr>
              <a:t> </a:t>
            </a:r>
            <a:r>
              <a:rPr lang="en-US" altLang="zh-CN" dirty="0">
                <a:solidFill>
                  <a:schemeClr val="bg2">
                    <a:lumMod val="50000"/>
                  </a:schemeClr>
                </a:solidFill>
              </a:rPr>
              <a:t>Hearable</a:t>
            </a:r>
            <a:r>
              <a:rPr lang="zh-CN" altLang="en-US" dirty="0">
                <a:solidFill>
                  <a:schemeClr val="bg2">
                    <a:lumMod val="50000"/>
                  </a:schemeClr>
                </a:solidFill>
              </a:rPr>
              <a:t> </a:t>
            </a:r>
            <a:r>
              <a:rPr lang="en-US" altLang="zh-CN" dirty="0">
                <a:solidFill>
                  <a:schemeClr val="bg2">
                    <a:lumMod val="50000"/>
                  </a:schemeClr>
                </a:solidFill>
              </a:rPr>
              <a:t>Devices</a:t>
            </a:r>
            <a:endParaRPr dirty="0">
              <a:solidFill>
                <a:schemeClr val="bg2">
                  <a:lumMod val="50000"/>
                </a:schemeClr>
              </a:solidFill>
            </a:endParaRPr>
          </a:p>
        </p:txBody>
      </p:sp>
      <p:sp>
        <p:nvSpPr>
          <p:cNvPr id="97" name="Google Shape;97;p15"/>
          <p:cNvSpPr txBox="1">
            <a:spLocks noGrp="1"/>
          </p:cNvSpPr>
          <p:nvPr>
            <p:ph type="body" idx="1"/>
          </p:nvPr>
        </p:nvSpPr>
        <p:spPr>
          <a:xfrm>
            <a:off x="180900" y="1143699"/>
            <a:ext cx="8782200" cy="3925257"/>
          </a:xfrm>
          <a:prstGeom prst="rect">
            <a:avLst/>
          </a:prstGeom>
        </p:spPr>
        <p:txBody>
          <a:bodyPr spcFirstLastPara="1" wrap="square" lIns="91425" tIns="91425" rIns="91425" bIns="91425" anchor="t" anchorCtr="0">
            <a:normAutofit fontScale="92500" lnSpcReduction="10000"/>
          </a:bodyPr>
          <a:lstStyle/>
          <a:p>
            <a:pPr marL="0" lvl="0" indent="0" algn="l" rtl="0">
              <a:spcBef>
                <a:spcPts val="1200"/>
              </a:spcBef>
              <a:spcAft>
                <a:spcPts val="0"/>
              </a:spcAft>
              <a:buNone/>
            </a:pPr>
            <a:endParaRPr sz="1700" dirty="0">
              <a:solidFill>
                <a:schemeClr val="bg2">
                  <a:lumMod val="50000"/>
                </a:schemeClr>
              </a:solidFill>
            </a:endParaRPr>
          </a:p>
          <a:p>
            <a:pPr marL="0" lvl="0" indent="0" algn="l" rtl="0">
              <a:spcBef>
                <a:spcPts val="1200"/>
              </a:spcBef>
              <a:spcAft>
                <a:spcPts val="0"/>
              </a:spcAft>
              <a:buNone/>
            </a:pPr>
            <a:endParaRPr sz="1700" dirty="0">
              <a:solidFill>
                <a:schemeClr val="bg2">
                  <a:lumMod val="50000"/>
                </a:schemeClr>
              </a:solidFill>
            </a:endParaRPr>
          </a:p>
          <a:p>
            <a:pPr marL="0" lvl="0" indent="0" algn="l" rtl="0">
              <a:spcBef>
                <a:spcPts val="1200"/>
              </a:spcBef>
              <a:spcAft>
                <a:spcPts val="0"/>
              </a:spcAft>
              <a:buNone/>
            </a:pPr>
            <a:endParaRPr sz="1700" dirty="0">
              <a:solidFill>
                <a:schemeClr val="bg2">
                  <a:lumMod val="50000"/>
                </a:schemeClr>
              </a:solidFill>
            </a:endParaRPr>
          </a:p>
          <a:p>
            <a:pPr marL="0" lvl="0" indent="0" algn="l" rtl="0">
              <a:spcBef>
                <a:spcPts val="1200"/>
              </a:spcBef>
              <a:spcAft>
                <a:spcPts val="0"/>
              </a:spcAft>
              <a:buNone/>
            </a:pPr>
            <a:endParaRPr sz="1700" dirty="0">
              <a:solidFill>
                <a:schemeClr val="bg2">
                  <a:lumMod val="50000"/>
                </a:schemeClr>
              </a:solidFill>
            </a:endParaRPr>
          </a:p>
          <a:p>
            <a:pPr marL="0" lvl="0" indent="0" algn="l" rtl="0">
              <a:spcBef>
                <a:spcPts val="1200"/>
              </a:spcBef>
              <a:spcAft>
                <a:spcPts val="0"/>
              </a:spcAft>
              <a:buNone/>
            </a:pPr>
            <a:endParaRPr sz="1700" dirty="0">
              <a:solidFill>
                <a:schemeClr val="bg2">
                  <a:lumMod val="50000"/>
                </a:schemeClr>
              </a:solidFill>
            </a:endParaRPr>
          </a:p>
          <a:p>
            <a:pPr marL="0" lvl="0" indent="0" algn="l" rtl="0">
              <a:spcBef>
                <a:spcPts val="1200"/>
              </a:spcBef>
              <a:spcAft>
                <a:spcPts val="0"/>
              </a:spcAft>
              <a:buNone/>
            </a:pPr>
            <a:endParaRPr sz="1700" dirty="0">
              <a:solidFill>
                <a:schemeClr val="bg2">
                  <a:lumMod val="50000"/>
                </a:schemeClr>
              </a:solidFill>
            </a:endParaRPr>
          </a:p>
          <a:p>
            <a:pPr marL="457200" lvl="0" indent="-320357" algn="l" rtl="0">
              <a:spcBef>
                <a:spcPts val="1200"/>
              </a:spcBef>
              <a:spcAft>
                <a:spcPts val="0"/>
              </a:spcAft>
              <a:buSzPct val="100000"/>
              <a:buChar char="●"/>
            </a:pPr>
            <a:endParaRPr lang="en" sz="1700" dirty="0">
              <a:solidFill>
                <a:schemeClr val="bg2">
                  <a:lumMod val="50000"/>
                </a:schemeClr>
              </a:solidFill>
            </a:endParaRPr>
          </a:p>
          <a:p>
            <a:pPr indent="-320357">
              <a:spcBef>
                <a:spcPts val="1200"/>
              </a:spcBef>
              <a:buSzPct val="100000"/>
            </a:pPr>
            <a:r>
              <a:rPr lang="en-US" altLang="zh-CN" sz="1700" dirty="0">
                <a:solidFill>
                  <a:schemeClr val="bg2">
                    <a:lumMod val="50000"/>
                  </a:schemeClr>
                </a:solidFill>
              </a:rPr>
              <a:t>Hearables</a:t>
            </a:r>
            <a:r>
              <a:rPr lang="zh-CN" altLang="en-US" sz="1700" dirty="0">
                <a:solidFill>
                  <a:schemeClr val="bg2">
                    <a:lumMod val="50000"/>
                  </a:schemeClr>
                </a:solidFill>
              </a:rPr>
              <a:t> </a:t>
            </a:r>
            <a:r>
              <a:rPr lang="en-US" altLang="zh-CN" sz="1700" dirty="0">
                <a:solidFill>
                  <a:schemeClr val="bg2">
                    <a:lumMod val="50000"/>
                  </a:schemeClr>
                </a:solidFill>
              </a:rPr>
              <a:t>are</a:t>
            </a:r>
            <a:r>
              <a:rPr lang="zh-CN" altLang="en-US" sz="1700" dirty="0">
                <a:solidFill>
                  <a:schemeClr val="bg2">
                    <a:lumMod val="50000"/>
                  </a:schemeClr>
                </a:solidFill>
              </a:rPr>
              <a:t> </a:t>
            </a:r>
            <a:r>
              <a:rPr lang="en-US" altLang="zh-CN" sz="1700" dirty="0">
                <a:solidFill>
                  <a:schemeClr val="bg2">
                    <a:lumMod val="50000"/>
                  </a:schemeClr>
                </a:solidFill>
              </a:rPr>
              <a:t>estimated</a:t>
            </a:r>
            <a:r>
              <a:rPr lang="zh-CN" altLang="en-US" sz="1700" dirty="0">
                <a:solidFill>
                  <a:schemeClr val="bg2">
                    <a:lumMod val="50000"/>
                  </a:schemeClr>
                </a:solidFill>
              </a:rPr>
              <a:t> </a:t>
            </a:r>
            <a:r>
              <a:rPr lang="en-US" altLang="zh-CN" sz="1700" dirty="0">
                <a:solidFill>
                  <a:schemeClr val="bg2">
                    <a:lumMod val="50000"/>
                  </a:schemeClr>
                </a:solidFill>
              </a:rPr>
              <a:t>to</a:t>
            </a:r>
            <a:r>
              <a:rPr lang="zh-CN" altLang="en-US" sz="1700" dirty="0">
                <a:solidFill>
                  <a:schemeClr val="bg2">
                    <a:lumMod val="50000"/>
                  </a:schemeClr>
                </a:solidFill>
              </a:rPr>
              <a:t> </a:t>
            </a:r>
            <a:r>
              <a:rPr lang="en-US" altLang="zh-CN" sz="1700" b="1" dirty="0">
                <a:solidFill>
                  <a:schemeClr val="bg2">
                    <a:lumMod val="50000"/>
                  </a:schemeClr>
                </a:solidFill>
              </a:rPr>
              <a:t>double</a:t>
            </a:r>
            <a:r>
              <a:rPr lang="zh-CN" altLang="en-US" sz="1700" b="1" dirty="0">
                <a:solidFill>
                  <a:schemeClr val="bg2">
                    <a:lumMod val="50000"/>
                  </a:schemeClr>
                </a:solidFill>
              </a:rPr>
              <a:t> </a:t>
            </a:r>
            <a:r>
              <a:rPr lang="en-US" altLang="zh-CN" sz="1700" b="1" dirty="0">
                <a:solidFill>
                  <a:schemeClr val="bg2">
                    <a:lumMod val="50000"/>
                  </a:schemeClr>
                </a:solidFill>
              </a:rPr>
              <a:t>the</a:t>
            </a:r>
            <a:r>
              <a:rPr lang="zh-CN" altLang="en-US" sz="1700" b="1" dirty="0">
                <a:solidFill>
                  <a:schemeClr val="bg2">
                    <a:lumMod val="50000"/>
                  </a:schemeClr>
                </a:solidFill>
              </a:rPr>
              <a:t> </a:t>
            </a:r>
            <a:r>
              <a:rPr lang="en-US" altLang="zh-CN" sz="1700" b="1" dirty="0">
                <a:solidFill>
                  <a:schemeClr val="bg2">
                    <a:lumMod val="50000"/>
                  </a:schemeClr>
                </a:solidFill>
              </a:rPr>
              <a:t>shipment</a:t>
            </a:r>
            <a:r>
              <a:rPr lang="zh-CN" altLang="en-US" sz="1700" b="1" dirty="0">
                <a:solidFill>
                  <a:schemeClr val="bg2">
                    <a:lumMod val="50000"/>
                  </a:schemeClr>
                </a:solidFill>
              </a:rPr>
              <a:t> </a:t>
            </a:r>
            <a:r>
              <a:rPr lang="en-US" altLang="zh-CN" sz="1700" b="1" dirty="0">
                <a:solidFill>
                  <a:schemeClr val="bg2">
                    <a:lumMod val="50000"/>
                  </a:schemeClr>
                </a:solidFill>
              </a:rPr>
              <a:t>volume</a:t>
            </a:r>
            <a:r>
              <a:rPr lang="zh-CN" altLang="en-US" sz="1700" b="1" dirty="0">
                <a:solidFill>
                  <a:schemeClr val="bg2">
                    <a:lumMod val="50000"/>
                  </a:schemeClr>
                </a:solidFill>
              </a:rPr>
              <a:t> </a:t>
            </a:r>
            <a:r>
              <a:rPr lang="en-US" altLang="zh-CN" sz="1700" dirty="0">
                <a:solidFill>
                  <a:schemeClr val="bg2">
                    <a:lumMod val="50000"/>
                  </a:schemeClr>
                </a:solidFill>
              </a:rPr>
              <a:t>than</a:t>
            </a:r>
            <a:r>
              <a:rPr lang="zh-CN" altLang="en-US" sz="1700" dirty="0">
                <a:solidFill>
                  <a:schemeClr val="bg2">
                    <a:lumMod val="50000"/>
                  </a:schemeClr>
                </a:solidFill>
              </a:rPr>
              <a:t> </a:t>
            </a:r>
            <a:r>
              <a:rPr lang="en-US" altLang="zh-CN" sz="1700" dirty="0">
                <a:solidFill>
                  <a:schemeClr val="bg2">
                    <a:lumMod val="50000"/>
                  </a:schemeClr>
                </a:solidFill>
              </a:rPr>
              <a:t>the</a:t>
            </a:r>
            <a:r>
              <a:rPr lang="zh-CN" altLang="en-US" sz="1700" dirty="0">
                <a:solidFill>
                  <a:schemeClr val="bg2">
                    <a:lumMod val="50000"/>
                  </a:schemeClr>
                </a:solidFill>
              </a:rPr>
              <a:t> </a:t>
            </a:r>
            <a:r>
              <a:rPr lang="en-US" altLang="zh-CN" sz="1700" dirty="0">
                <a:solidFill>
                  <a:schemeClr val="bg2">
                    <a:lumMod val="50000"/>
                  </a:schemeClr>
                </a:solidFill>
              </a:rPr>
              <a:t>sum</a:t>
            </a:r>
            <a:r>
              <a:rPr lang="zh-CN" altLang="en-US" sz="1700" dirty="0">
                <a:solidFill>
                  <a:schemeClr val="bg2">
                    <a:lumMod val="50000"/>
                  </a:schemeClr>
                </a:solidFill>
              </a:rPr>
              <a:t> </a:t>
            </a:r>
            <a:r>
              <a:rPr lang="en-US" altLang="zh-CN" sz="1700" dirty="0">
                <a:solidFill>
                  <a:schemeClr val="bg2">
                    <a:lumMod val="50000"/>
                  </a:schemeClr>
                </a:solidFill>
              </a:rPr>
              <a:t>of</a:t>
            </a:r>
            <a:r>
              <a:rPr lang="zh-CN" altLang="en-US" sz="1700" dirty="0">
                <a:solidFill>
                  <a:schemeClr val="bg2">
                    <a:lumMod val="50000"/>
                  </a:schemeClr>
                </a:solidFill>
              </a:rPr>
              <a:t> </a:t>
            </a:r>
            <a:r>
              <a:rPr lang="en-US" altLang="zh-CN" sz="1700" dirty="0">
                <a:solidFill>
                  <a:schemeClr val="bg2">
                    <a:lumMod val="50000"/>
                  </a:schemeClr>
                </a:solidFill>
              </a:rPr>
              <a:t>all</a:t>
            </a:r>
            <a:r>
              <a:rPr lang="zh-CN" altLang="en-US" sz="1700" dirty="0">
                <a:solidFill>
                  <a:schemeClr val="bg2">
                    <a:lumMod val="50000"/>
                  </a:schemeClr>
                </a:solidFill>
              </a:rPr>
              <a:t> </a:t>
            </a:r>
            <a:r>
              <a:rPr lang="en-US" altLang="zh-CN" sz="1700" dirty="0">
                <a:solidFill>
                  <a:schemeClr val="bg2">
                    <a:lumMod val="50000"/>
                  </a:schemeClr>
                </a:solidFill>
              </a:rPr>
              <a:t>other</a:t>
            </a:r>
            <a:r>
              <a:rPr lang="zh-CN" altLang="en-US" sz="1700" dirty="0">
                <a:solidFill>
                  <a:schemeClr val="bg2">
                    <a:lumMod val="50000"/>
                  </a:schemeClr>
                </a:solidFill>
              </a:rPr>
              <a:t> </a:t>
            </a:r>
            <a:r>
              <a:rPr lang="en-US" altLang="zh-CN" sz="1700" dirty="0">
                <a:solidFill>
                  <a:schemeClr val="bg2">
                    <a:lumMod val="50000"/>
                  </a:schemeClr>
                </a:solidFill>
              </a:rPr>
              <a:t>wearables</a:t>
            </a:r>
            <a:r>
              <a:rPr lang="zh-CN" altLang="en-US" sz="1700" dirty="0">
                <a:solidFill>
                  <a:schemeClr val="bg2">
                    <a:lumMod val="50000"/>
                  </a:schemeClr>
                </a:solidFill>
              </a:rPr>
              <a:t> </a:t>
            </a:r>
            <a:r>
              <a:rPr lang="en-US" altLang="zh-CN" sz="1700" dirty="0">
                <a:solidFill>
                  <a:schemeClr val="bg2">
                    <a:lumMod val="50000"/>
                  </a:schemeClr>
                </a:solidFill>
              </a:rPr>
              <a:t>in</a:t>
            </a:r>
            <a:r>
              <a:rPr lang="zh-CN" altLang="en-US" sz="1700" dirty="0">
                <a:solidFill>
                  <a:schemeClr val="bg2">
                    <a:lumMod val="50000"/>
                  </a:schemeClr>
                </a:solidFill>
              </a:rPr>
              <a:t> </a:t>
            </a:r>
            <a:r>
              <a:rPr lang="en-US" altLang="zh-CN" sz="1700" dirty="0">
                <a:solidFill>
                  <a:schemeClr val="bg2">
                    <a:lumMod val="50000"/>
                  </a:schemeClr>
                </a:solidFill>
              </a:rPr>
              <a:t>2027</a:t>
            </a:r>
            <a:endParaRPr lang="en-US" sz="1700" dirty="0">
              <a:solidFill>
                <a:schemeClr val="bg2">
                  <a:lumMod val="50000"/>
                </a:schemeClr>
              </a:solidFill>
            </a:endParaRPr>
          </a:p>
        </p:txBody>
      </p:sp>
      <p:pic>
        <p:nvPicPr>
          <p:cNvPr id="98" name="Google Shape;98;p15"/>
          <p:cNvPicPr preferRelativeResize="0"/>
          <p:nvPr/>
        </p:nvPicPr>
        <p:blipFill>
          <a:blip r:embed="rId3">
            <a:alphaModFix/>
          </a:blip>
          <a:stretch>
            <a:fillRect/>
          </a:stretch>
        </p:blipFill>
        <p:spPr>
          <a:xfrm>
            <a:off x="1051560" y="1019600"/>
            <a:ext cx="7040880" cy="3149299"/>
          </a:xfrm>
          <a:prstGeom prst="rect">
            <a:avLst/>
          </a:prstGeom>
          <a:noFill/>
          <a:ln>
            <a:noFill/>
          </a:ln>
        </p:spPr>
      </p:pic>
      <p:sp>
        <p:nvSpPr>
          <p:cNvPr id="3" name="Rounded Rectangle 2">
            <a:extLst>
              <a:ext uri="{FF2B5EF4-FFF2-40B4-BE49-F238E27FC236}">
                <a16:creationId xmlns:a16="http://schemas.microsoft.com/office/drawing/2014/main" id="{D776F216-EE4E-6345-BEA1-FFE61951FEBD}"/>
              </a:ext>
            </a:extLst>
          </p:cNvPr>
          <p:cNvSpPr/>
          <p:nvPr/>
        </p:nvSpPr>
        <p:spPr>
          <a:xfrm>
            <a:off x="1779104" y="2484784"/>
            <a:ext cx="964096" cy="1143000"/>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ular Callout 3">
            <a:extLst>
              <a:ext uri="{FF2B5EF4-FFF2-40B4-BE49-F238E27FC236}">
                <a16:creationId xmlns:a16="http://schemas.microsoft.com/office/drawing/2014/main" id="{7B08CBDF-4486-B048-A1D9-7625EB63F0FE}"/>
              </a:ext>
            </a:extLst>
          </p:cNvPr>
          <p:cNvSpPr/>
          <p:nvPr/>
        </p:nvSpPr>
        <p:spPr>
          <a:xfrm>
            <a:off x="2882347" y="2842593"/>
            <a:ext cx="1858617" cy="616225"/>
          </a:xfrm>
          <a:prstGeom prst="wedgeRoundRectCallout">
            <a:avLst>
              <a:gd name="adj1" fmla="val -56662"/>
              <a:gd name="adj2" fmla="val 3939"/>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a:t>
            </a:r>
            <a:r>
              <a:rPr lang="zh-CN" altLang="en-US" sz="1200" dirty="0"/>
              <a:t> </a:t>
            </a:r>
            <a:r>
              <a:rPr lang="en-US" altLang="zh-CN" sz="1200" dirty="0"/>
              <a:t>of</a:t>
            </a:r>
            <a:r>
              <a:rPr lang="zh-CN" altLang="en-US" sz="1200" dirty="0"/>
              <a:t> </a:t>
            </a:r>
            <a:r>
              <a:rPr lang="en-US" altLang="zh-CN" sz="1200" dirty="0"/>
              <a:t>Hearable</a:t>
            </a:r>
            <a:r>
              <a:rPr lang="zh-CN" altLang="en-US" sz="1200" dirty="0"/>
              <a:t> </a:t>
            </a:r>
            <a:r>
              <a:rPr lang="en-US" altLang="zh-CN" sz="1200" dirty="0"/>
              <a:t>devices:</a:t>
            </a:r>
            <a:r>
              <a:rPr lang="zh-CN" altLang="en-US" sz="1200" dirty="0"/>
              <a:t> </a:t>
            </a:r>
            <a:r>
              <a:rPr lang="en-US" altLang="zh-CN" sz="1200" dirty="0"/>
              <a:t>over</a:t>
            </a:r>
            <a:r>
              <a:rPr lang="zh-CN" altLang="en-US" sz="1200" dirty="0"/>
              <a:t> </a:t>
            </a:r>
            <a:r>
              <a:rPr lang="en-US" altLang="zh-CN" sz="1200" dirty="0"/>
              <a:t>300</a:t>
            </a:r>
            <a:r>
              <a:rPr lang="zh-CN" altLang="en-US" sz="1200" dirty="0"/>
              <a:t> </a:t>
            </a:r>
            <a:r>
              <a:rPr lang="en-US" altLang="zh-CN" sz="1200" dirty="0"/>
              <a:t>millions</a:t>
            </a:r>
            <a:endParaRPr lang="en-US" sz="1200" dirty="0"/>
          </a:p>
        </p:txBody>
      </p:sp>
      <p:sp>
        <p:nvSpPr>
          <p:cNvPr id="7" name="Rounded Rectangle 6">
            <a:extLst>
              <a:ext uri="{FF2B5EF4-FFF2-40B4-BE49-F238E27FC236}">
                <a16:creationId xmlns:a16="http://schemas.microsoft.com/office/drawing/2014/main" id="{75029A88-2929-A04E-822B-2F7E6174F604}"/>
              </a:ext>
            </a:extLst>
          </p:cNvPr>
          <p:cNvSpPr/>
          <p:nvPr/>
        </p:nvSpPr>
        <p:spPr>
          <a:xfrm>
            <a:off x="1779103" y="1808582"/>
            <a:ext cx="964096" cy="763167"/>
          </a:xfrm>
          <a:prstGeom prst="round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a:extLst>
              <a:ext uri="{FF2B5EF4-FFF2-40B4-BE49-F238E27FC236}">
                <a16:creationId xmlns:a16="http://schemas.microsoft.com/office/drawing/2014/main" id="{BACF08F1-E389-954B-A87B-D26EC8D8C099}"/>
              </a:ext>
            </a:extLst>
          </p:cNvPr>
          <p:cNvSpPr/>
          <p:nvPr/>
        </p:nvSpPr>
        <p:spPr>
          <a:xfrm>
            <a:off x="2882347" y="1516287"/>
            <a:ext cx="1858617" cy="616225"/>
          </a:xfrm>
          <a:prstGeom prst="wedgeRoundRectCallout">
            <a:avLst>
              <a:gd name="adj1" fmla="val -56127"/>
              <a:gd name="adj2" fmla="val 34584"/>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a:t>
            </a:r>
            <a:r>
              <a:rPr lang="zh-CN" altLang="en-US" sz="1200" dirty="0"/>
              <a:t> </a:t>
            </a:r>
            <a:r>
              <a:rPr lang="en-US" altLang="zh-CN" sz="1200" dirty="0"/>
              <a:t>of</a:t>
            </a:r>
            <a:r>
              <a:rPr lang="zh-CN" altLang="en-US" sz="1200" dirty="0"/>
              <a:t> </a:t>
            </a:r>
            <a:r>
              <a:rPr lang="en-US" altLang="zh-CN" sz="1200" dirty="0"/>
              <a:t>all</a:t>
            </a:r>
            <a:r>
              <a:rPr lang="zh-CN" altLang="en-US" sz="1200" dirty="0"/>
              <a:t> </a:t>
            </a:r>
            <a:r>
              <a:rPr lang="en-US" altLang="zh-CN" sz="1200" dirty="0"/>
              <a:t>the</a:t>
            </a:r>
            <a:r>
              <a:rPr lang="zh-CN" altLang="en-US" sz="1200" dirty="0"/>
              <a:t> </a:t>
            </a:r>
            <a:r>
              <a:rPr lang="en-US" altLang="zh-CN" sz="1200" dirty="0"/>
              <a:t>other</a:t>
            </a:r>
            <a:r>
              <a:rPr lang="zh-CN" altLang="en-US" sz="1200" dirty="0"/>
              <a:t> </a:t>
            </a:r>
            <a:r>
              <a:rPr lang="en-US" altLang="zh-CN" sz="1200" dirty="0"/>
              <a:t>wearables:</a:t>
            </a:r>
            <a:r>
              <a:rPr lang="zh-CN" altLang="en-US" sz="1200" dirty="0"/>
              <a:t> </a:t>
            </a:r>
            <a:r>
              <a:rPr lang="en-US" altLang="zh-CN" sz="1200" dirty="0"/>
              <a:t>less</a:t>
            </a:r>
            <a:r>
              <a:rPr lang="zh-CN" altLang="en-US" sz="1200" dirty="0"/>
              <a:t> </a:t>
            </a:r>
            <a:r>
              <a:rPr lang="en-US" altLang="zh-CN" sz="1200" dirty="0"/>
              <a:t>than</a:t>
            </a:r>
            <a:r>
              <a:rPr lang="zh-CN" altLang="en-US" sz="1200" dirty="0"/>
              <a:t> </a:t>
            </a:r>
            <a:r>
              <a:rPr lang="en-US" altLang="zh-CN" sz="1200" dirty="0"/>
              <a:t>200</a:t>
            </a:r>
            <a:r>
              <a:rPr lang="zh-CN" altLang="en-US" sz="1200" dirty="0"/>
              <a:t> </a:t>
            </a:r>
            <a:r>
              <a:rPr lang="en-US" altLang="zh-CN" sz="1200" dirty="0"/>
              <a:t>millions</a:t>
            </a:r>
            <a:endParaRPr lang="en-US" sz="1200" dirty="0"/>
          </a:p>
        </p:txBody>
      </p:sp>
      <p:sp>
        <p:nvSpPr>
          <p:cNvPr id="2" name="Left Brace 1">
            <a:extLst>
              <a:ext uri="{FF2B5EF4-FFF2-40B4-BE49-F238E27FC236}">
                <a16:creationId xmlns:a16="http://schemas.microsoft.com/office/drawing/2014/main" id="{37A9B25F-730C-894F-9AF3-BFA43FEFD58C}"/>
              </a:ext>
            </a:extLst>
          </p:cNvPr>
          <p:cNvSpPr/>
          <p:nvPr/>
        </p:nvSpPr>
        <p:spPr>
          <a:xfrm rot="10800000">
            <a:off x="7851913" y="1431234"/>
            <a:ext cx="164556" cy="805069"/>
          </a:xfrm>
          <a:prstGeom prst="leftBrac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FFA72EF7-DDD3-D749-A9B3-C1A25EF10831}"/>
              </a:ext>
            </a:extLst>
          </p:cNvPr>
          <p:cNvSpPr txBox="1"/>
          <p:nvPr/>
        </p:nvSpPr>
        <p:spPr>
          <a:xfrm>
            <a:off x="8060586" y="1695268"/>
            <a:ext cx="1009808" cy="276999"/>
          </a:xfrm>
          <a:prstGeom prst="rect">
            <a:avLst/>
          </a:prstGeom>
          <a:solidFill>
            <a:schemeClr val="accent2">
              <a:lumMod val="60000"/>
              <a:lumOff val="40000"/>
            </a:schemeClr>
          </a:solidFill>
        </p:spPr>
        <p:txBody>
          <a:bodyPr wrap="square" rtlCol="0">
            <a:spAutoFit/>
          </a:bodyPr>
          <a:lstStyle/>
          <a:p>
            <a:r>
              <a:rPr lang="en-US" altLang="zh-CN" sz="1200" b="1" dirty="0">
                <a:solidFill>
                  <a:schemeClr val="bg1"/>
                </a:solidFill>
              </a:rPr>
              <a:t>20</a:t>
            </a:r>
            <a:r>
              <a:rPr lang="zh-CN" altLang="en-US" sz="1200" b="1" dirty="0">
                <a:solidFill>
                  <a:schemeClr val="bg1"/>
                </a:solidFill>
              </a:rPr>
              <a:t> </a:t>
            </a:r>
            <a:r>
              <a:rPr lang="en-US" altLang="zh-CN" sz="1200" b="1" dirty="0">
                <a:solidFill>
                  <a:schemeClr val="bg1"/>
                </a:solidFill>
              </a:rPr>
              <a:t>millions</a:t>
            </a:r>
            <a:endParaRPr lang="en-US" sz="1200" b="1" dirty="0">
              <a:solidFill>
                <a:schemeClr val="bg1"/>
              </a:solidFill>
            </a:endParaRPr>
          </a:p>
        </p:txBody>
      </p:sp>
      <p:sp>
        <p:nvSpPr>
          <p:cNvPr id="11" name="Left Brace 10">
            <a:extLst>
              <a:ext uri="{FF2B5EF4-FFF2-40B4-BE49-F238E27FC236}">
                <a16:creationId xmlns:a16="http://schemas.microsoft.com/office/drawing/2014/main" id="{DC7F8566-E4B8-3D4A-A58C-4EB3352934A6}"/>
              </a:ext>
            </a:extLst>
          </p:cNvPr>
          <p:cNvSpPr/>
          <p:nvPr/>
        </p:nvSpPr>
        <p:spPr>
          <a:xfrm rot="10800000">
            <a:off x="7851911" y="2283795"/>
            <a:ext cx="164557" cy="1293593"/>
          </a:xfrm>
          <a:prstGeom prst="leftBrac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22F2F360-3A01-8749-8A5B-873EAF7CA73F}"/>
              </a:ext>
            </a:extLst>
          </p:cNvPr>
          <p:cNvSpPr txBox="1"/>
          <p:nvPr/>
        </p:nvSpPr>
        <p:spPr>
          <a:xfrm>
            <a:off x="8060586" y="2779285"/>
            <a:ext cx="1016206" cy="276999"/>
          </a:xfrm>
          <a:prstGeom prst="rect">
            <a:avLst/>
          </a:prstGeom>
          <a:solidFill>
            <a:schemeClr val="accent3">
              <a:lumMod val="60000"/>
              <a:lumOff val="40000"/>
            </a:schemeClr>
          </a:solidFill>
        </p:spPr>
        <p:txBody>
          <a:bodyPr wrap="square" rtlCol="0">
            <a:spAutoFit/>
          </a:bodyPr>
          <a:lstStyle/>
          <a:p>
            <a:r>
              <a:rPr lang="en-US" altLang="zh-CN" sz="1200" b="1" dirty="0">
                <a:solidFill>
                  <a:schemeClr val="bg1"/>
                </a:solidFill>
              </a:rPr>
              <a:t>40</a:t>
            </a:r>
            <a:r>
              <a:rPr lang="zh-CN" altLang="en-US" sz="1200" b="1" dirty="0">
                <a:solidFill>
                  <a:schemeClr val="bg1"/>
                </a:solidFill>
              </a:rPr>
              <a:t> </a:t>
            </a:r>
            <a:r>
              <a:rPr lang="en-US" altLang="zh-CN" sz="1200" b="1" dirty="0">
                <a:solidFill>
                  <a:schemeClr val="bg1"/>
                </a:solidFill>
              </a:rPr>
              <a:t>millions</a:t>
            </a:r>
            <a:endParaRPr lang="en-US" sz="1200" b="1" dirty="0">
              <a:solidFill>
                <a:schemeClr val="bg1"/>
              </a:solidFill>
            </a:endParaRPr>
          </a:p>
        </p:txBody>
      </p:sp>
    </p:spTree>
    <p:extLst>
      <p:ext uri="{BB962C8B-B14F-4D97-AF65-F5344CB8AC3E}">
        <p14:creationId xmlns:p14="http://schemas.microsoft.com/office/powerpoint/2010/main" val="337911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after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grpId="0" nodeType="withEffect">
                                  <p:stCondLst>
                                    <p:cond delay="0"/>
                                  </p:stCondLst>
                                  <p:childTnLst>
                                    <p:set>
                                      <p:cBhvr>
                                        <p:cTn id="9" dur="indefinite"/>
                                        <p:tgtEl>
                                          <p:spTgt spid="4"/>
                                        </p:tgtEl>
                                        <p:attrNameLst>
                                          <p:attrName>style.opacity</p:attrName>
                                        </p:attrNameLst>
                                      </p:cBhvr>
                                      <p:to>
                                        <p:strVal val="0.25"/>
                                      </p:to>
                                    </p:set>
                                    <p:animEffect filter="image" prLst="opacity: 0.25">
                                      <p:cBhvr rctx="IE">
                                        <p:cTn id="10" dur="indefinite"/>
                                        <p:tgtEl>
                                          <p:spTgt spid="4"/>
                                        </p:tgtEl>
                                      </p:cBhvr>
                                    </p:animEffect>
                                  </p:childTnLst>
                                </p:cTn>
                              </p:par>
                              <p:par>
                                <p:cTn id="11" presetID="9" presetClass="emph" presetSubtype="0" grpId="0" nodeType="withEffect">
                                  <p:stCondLst>
                                    <p:cond delay="0"/>
                                  </p:stCondLst>
                                  <p:childTnLst>
                                    <p:set>
                                      <p:cBhvr>
                                        <p:cTn id="12" dur="indefinite"/>
                                        <p:tgtEl>
                                          <p:spTgt spid="7"/>
                                        </p:tgtEl>
                                        <p:attrNameLst>
                                          <p:attrName>style.opacity</p:attrName>
                                        </p:attrNameLst>
                                      </p:cBhvr>
                                      <p:to>
                                        <p:strVal val="0.25"/>
                                      </p:to>
                                    </p:set>
                                    <p:animEffect filter="image" prLst="opacity: 0.25">
                                      <p:cBhvr rctx="IE">
                                        <p:cTn id="13" dur="indefinite"/>
                                        <p:tgtEl>
                                          <p:spTgt spid="7"/>
                                        </p:tgtEl>
                                      </p:cBhvr>
                                    </p:animEffect>
                                  </p:childTnLst>
                                </p:cTn>
                              </p:par>
                              <p:par>
                                <p:cTn id="14" presetID="9" presetClass="emph" presetSubtype="0" grpId="0" nodeType="withEffect">
                                  <p:stCondLst>
                                    <p:cond delay="0"/>
                                  </p:stCondLst>
                                  <p:childTnLst>
                                    <p:set>
                                      <p:cBhvr>
                                        <p:cTn id="15" dur="indefinite"/>
                                        <p:tgtEl>
                                          <p:spTgt spid="8"/>
                                        </p:tgtEl>
                                        <p:attrNameLst>
                                          <p:attrName>style.opacity</p:attrName>
                                        </p:attrNameLst>
                                      </p:cBhvr>
                                      <p:to>
                                        <p:strVal val="0.25"/>
                                      </p:to>
                                    </p:set>
                                    <p:animEffect filter="image" prLst="opacity: 0.25">
                                      <p:cBhvr rctx="IE">
                                        <p:cTn id="16" dur="indefinite"/>
                                        <p:tgtEl>
                                          <p:spTgt spid="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2" grpId="0" animBg="1"/>
      <p:bldP spid="5"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Hearable</a:t>
            </a:r>
            <a:r>
              <a:rPr lang="zh-CN" altLang="en-US" dirty="0">
                <a:solidFill>
                  <a:schemeClr val="bg2">
                    <a:lumMod val="50000"/>
                  </a:schemeClr>
                </a:solidFill>
              </a:rPr>
              <a:t> </a:t>
            </a:r>
            <a:r>
              <a:rPr lang="en-US" altLang="zh-CN" dirty="0">
                <a:solidFill>
                  <a:schemeClr val="bg2">
                    <a:lumMod val="50000"/>
                  </a:schemeClr>
                </a:solidFill>
              </a:rPr>
              <a:t>Health</a:t>
            </a:r>
            <a:r>
              <a:rPr lang="zh-CN" altLang="en-US" dirty="0">
                <a:solidFill>
                  <a:schemeClr val="bg2">
                    <a:lumMod val="50000"/>
                  </a:schemeClr>
                </a:solidFill>
              </a:rPr>
              <a:t> </a:t>
            </a:r>
            <a:r>
              <a:rPr lang="en-US" altLang="zh-CN" dirty="0">
                <a:solidFill>
                  <a:schemeClr val="bg2">
                    <a:lumMod val="50000"/>
                  </a:schemeClr>
                </a:solidFill>
              </a:rPr>
              <a:t>Is</a:t>
            </a:r>
            <a:r>
              <a:rPr lang="zh-CN" altLang="en-US" dirty="0">
                <a:solidFill>
                  <a:schemeClr val="bg2">
                    <a:lumMod val="50000"/>
                  </a:schemeClr>
                </a:solidFill>
              </a:rPr>
              <a:t> </a:t>
            </a:r>
            <a:r>
              <a:rPr lang="en-US" altLang="zh-CN" dirty="0">
                <a:solidFill>
                  <a:schemeClr val="bg2">
                    <a:lumMod val="50000"/>
                  </a:schemeClr>
                </a:solidFill>
              </a:rPr>
              <a:t>Still</a:t>
            </a:r>
            <a:r>
              <a:rPr lang="zh-CN" altLang="en-US" dirty="0">
                <a:solidFill>
                  <a:schemeClr val="bg2">
                    <a:lumMod val="50000"/>
                  </a:schemeClr>
                </a:solidFill>
              </a:rPr>
              <a:t> </a:t>
            </a:r>
            <a:r>
              <a:rPr lang="en-US" altLang="zh-CN" dirty="0">
                <a:solidFill>
                  <a:schemeClr val="bg2">
                    <a:lumMod val="50000"/>
                  </a:schemeClr>
                </a:solidFill>
              </a:rPr>
              <a:t>An</a:t>
            </a:r>
            <a:r>
              <a:rPr lang="zh-CN" altLang="en-US" dirty="0">
                <a:solidFill>
                  <a:schemeClr val="bg2">
                    <a:lumMod val="50000"/>
                  </a:schemeClr>
                </a:solidFill>
              </a:rPr>
              <a:t> </a:t>
            </a:r>
            <a:r>
              <a:rPr lang="en-US" altLang="zh-CN" dirty="0">
                <a:solidFill>
                  <a:schemeClr val="bg2">
                    <a:lumMod val="50000"/>
                  </a:schemeClr>
                </a:solidFill>
              </a:rPr>
              <a:t>Uncharted</a:t>
            </a:r>
            <a:r>
              <a:rPr lang="zh-CN" altLang="en-US" dirty="0">
                <a:solidFill>
                  <a:schemeClr val="bg2">
                    <a:lumMod val="50000"/>
                  </a:schemeClr>
                </a:solidFill>
              </a:rPr>
              <a:t> </a:t>
            </a:r>
            <a:r>
              <a:rPr lang="en-US" altLang="zh-CN" dirty="0">
                <a:solidFill>
                  <a:schemeClr val="bg2">
                    <a:lumMod val="50000"/>
                  </a:schemeClr>
                </a:solidFill>
              </a:rPr>
              <a:t>Territory</a:t>
            </a:r>
            <a:endParaRPr dirty="0">
              <a:solidFill>
                <a:schemeClr val="bg2">
                  <a:lumMod val="50000"/>
                </a:schemeClr>
              </a:solidFill>
            </a:endParaRPr>
          </a:p>
        </p:txBody>
      </p:sp>
      <p:sp>
        <p:nvSpPr>
          <p:cNvPr id="97" name="Google Shape;97;p15"/>
          <p:cNvSpPr txBox="1">
            <a:spLocks noGrp="1"/>
          </p:cNvSpPr>
          <p:nvPr>
            <p:ph type="body" idx="1"/>
          </p:nvPr>
        </p:nvSpPr>
        <p:spPr>
          <a:xfrm>
            <a:off x="180900" y="1019601"/>
            <a:ext cx="8782200" cy="4049356"/>
          </a:xfrm>
          <a:prstGeom prst="rect">
            <a:avLst/>
          </a:prstGeom>
        </p:spPr>
        <p:txBody>
          <a:bodyPr spcFirstLastPara="1" wrap="square" lIns="91425" tIns="91425" rIns="91425" bIns="91425" anchor="t" anchorCtr="0">
            <a:normAutofit/>
          </a:bodyPr>
          <a:lstStyle/>
          <a:p>
            <a:pPr marL="422593" indent="-285750">
              <a:spcBef>
                <a:spcPts val="1200"/>
              </a:spcBef>
              <a:buSzPct val="100000"/>
            </a:pPr>
            <a:r>
              <a:rPr lang="en-US" altLang="zh-CN" sz="1700" dirty="0">
                <a:solidFill>
                  <a:schemeClr val="bg2">
                    <a:lumMod val="50000"/>
                  </a:schemeClr>
                </a:solidFill>
              </a:rPr>
              <a:t>Manufactures</a:t>
            </a:r>
            <a:r>
              <a:rPr lang="zh-CN" altLang="en-US" sz="1700" dirty="0">
                <a:solidFill>
                  <a:schemeClr val="bg2">
                    <a:lumMod val="50000"/>
                  </a:schemeClr>
                </a:solidFill>
              </a:rPr>
              <a:t> </a:t>
            </a:r>
            <a:r>
              <a:rPr lang="en-US" altLang="zh-CN" sz="1700" dirty="0">
                <a:solidFill>
                  <a:schemeClr val="bg2">
                    <a:lumMod val="50000"/>
                  </a:schemeClr>
                </a:solidFill>
              </a:rPr>
              <a:t>like</a:t>
            </a:r>
            <a:r>
              <a:rPr lang="zh-CN" altLang="en-US" sz="1700" dirty="0">
                <a:solidFill>
                  <a:schemeClr val="bg2">
                    <a:lumMod val="50000"/>
                  </a:schemeClr>
                </a:solidFill>
              </a:rPr>
              <a:t> </a:t>
            </a:r>
            <a:r>
              <a:rPr lang="en-US" altLang="zh-CN" sz="1700" dirty="0">
                <a:solidFill>
                  <a:schemeClr val="bg2">
                    <a:lumMod val="50000"/>
                  </a:schemeClr>
                </a:solidFill>
              </a:rPr>
              <a:t>Apple,</a:t>
            </a:r>
            <a:r>
              <a:rPr lang="zh-CN" altLang="en-US" sz="1700" dirty="0">
                <a:solidFill>
                  <a:schemeClr val="bg2">
                    <a:lumMod val="50000"/>
                  </a:schemeClr>
                </a:solidFill>
              </a:rPr>
              <a:t> </a:t>
            </a:r>
            <a:r>
              <a:rPr lang="en-US" altLang="zh-CN" sz="1700" dirty="0">
                <a:solidFill>
                  <a:schemeClr val="bg2">
                    <a:lumMod val="50000"/>
                  </a:schemeClr>
                </a:solidFill>
              </a:rPr>
              <a:t>Samsung,</a:t>
            </a:r>
            <a:r>
              <a:rPr lang="zh-CN" altLang="en-US" sz="1700" dirty="0">
                <a:solidFill>
                  <a:schemeClr val="bg2">
                    <a:lumMod val="50000"/>
                  </a:schemeClr>
                </a:solidFill>
              </a:rPr>
              <a:t> </a:t>
            </a:r>
            <a:r>
              <a:rPr lang="en-US" altLang="zh-CN" sz="1700" dirty="0">
                <a:solidFill>
                  <a:schemeClr val="bg2">
                    <a:lumMod val="50000"/>
                  </a:schemeClr>
                </a:solidFill>
              </a:rPr>
              <a:t>and</a:t>
            </a:r>
            <a:r>
              <a:rPr lang="zh-CN" altLang="en-US" sz="1700" dirty="0">
                <a:solidFill>
                  <a:schemeClr val="bg2">
                    <a:lumMod val="50000"/>
                  </a:schemeClr>
                </a:solidFill>
              </a:rPr>
              <a:t> </a:t>
            </a:r>
            <a:r>
              <a:rPr lang="en-US" altLang="zh-CN" sz="1700" dirty="0">
                <a:solidFill>
                  <a:schemeClr val="bg2">
                    <a:lumMod val="50000"/>
                  </a:schemeClr>
                </a:solidFill>
              </a:rPr>
              <a:t>Google</a:t>
            </a:r>
            <a:r>
              <a:rPr lang="zh-CN" altLang="en-US" sz="1700" dirty="0">
                <a:solidFill>
                  <a:schemeClr val="bg2">
                    <a:lumMod val="50000"/>
                  </a:schemeClr>
                </a:solidFill>
              </a:rPr>
              <a:t> </a:t>
            </a:r>
            <a:r>
              <a:rPr lang="en-US" altLang="zh-CN" sz="1700" dirty="0">
                <a:solidFill>
                  <a:schemeClr val="bg2">
                    <a:lumMod val="50000"/>
                  </a:schemeClr>
                </a:solidFill>
              </a:rPr>
              <a:t>have</a:t>
            </a:r>
            <a:r>
              <a:rPr lang="zh-CN" altLang="en-US" sz="1700" dirty="0">
                <a:solidFill>
                  <a:schemeClr val="bg2">
                    <a:lumMod val="50000"/>
                  </a:schemeClr>
                </a:solidFill>
              </a:rPr>
              <a:t> </a:t>
            </a:r>
            <a:r>
              <a:rPr lang="en-US" altLang="zh-CN" sz="1700" dirty="0">
                <a:solidFill>
                  <a:schemeClr val="bg2">
                    <a:lumMod val="50000"/>
                  </a:schemeClr>
                </a:solidFill>
              </a:rPr>
              <a:t>nearly</a:t>
            </a:r>
            <a:r>
              <a:rPr lang="zh-CN" altLang="en-US" sz="1700" dirty="0">
                <a:solidFill>
                  <a:schemeClr val="bg2">
                    <a:lumMod val="50000"/>
                  </a:schemeClr>
                </a:solidFill>
              </a:rPr>
              <a:t> </a:t>
            </a:r>
            <a:r>
              <a:rPr lang="en-US" altLang="zh-CN" sz="1700" dirty="0">
                <a:solidFill>
                  <a:schemeClr val="bg2">
                    <a:lumMod val="50000"/>
                  </a:schemeClr>
                </a:solidFill>
              </a:rPr>
              <a:t>zero</a:t>
            </a:r>
            <a:r>
              <a:rPr lang="zh-CN" altLang="en-US" sz="1700" dirty="0">
                <a:solidFill>
                  <a:schemeClr val="bg2">
                    <a:lumMod val="50000"/>
                  </a:schemeClr>
                </a:solidFill>
              </a:rPr>
              <a:t> </a:t>
            </a:r>
            <a:r>
              <a:rPr lang="en-US" altLang="zh-CN" sz="1700" dirty="0">
                <a:solidFill>
                  <a:schemeClr val="bg2">
                    <a:lumMod val="50000"/>
                  </a:schemeClr>
                </a:solidFill>
              </a:rPr>
              <a:t>health</a:t>
            </a:r>
            <a:r>
              <a:rPr lang="zh-CN" altLang="en-US" sz="1700" dirty="0">
                <a:solidFill>
                  <a:schemeClr val="bg2">
                    <a:lumMod val="50000"/>
                  </a:schemeClr>
                </a:solidFill>
              </a:rPr>
              <a:t> </a:t>
            </a:r>
            <a:r>
              <a:rPr lang="en-US" altLang="zh-CN" sz="1700" dirty="0">
                <a:solidFill>
                  <a:schemeClr val="bg2">
                    <a:lumMod val="50000"/>
                  </a:schemeClr>
                </a:solidFill>
              </a:rPr>
              <a:t>features</a:t>
            </a:r>
            <a:r>
              <a:rPr lang="zh-CN" altLang="en-US" sz="1700" dirty="0">
                <a:solidFill>
                  <a:schemeClr val="bg2">
                    <a:lumMod val="50000"/>
                  </a:schemeClr>
                </a:solidFill>
              </a:rPr>
              <a:t> </a:t>
            </a:r>
            <a:r>
              <a:rPr lang="en-US" altLang="zh-CN" sz="1700" dirty="0">
                <a:solidFill>
                  <a:schemeClr val="bg2">
                    <a:lumMod val="50000"/>
                  </a:schemeClr>
                </a:solidFill>
              </a:rPr>
              <a:t>in</a:t>
            </a:r>
            <a:r>
              <a:rPr lang="zh-CN" altLang="en-US" sz="1700" dirty="0">
                <a:solidFill>
                  <a:schemeClr val="bg2">
                    <a:lumMod val="50000"/>
                  </a:schemeClr>
                </a:solidFill>
              </a:rPr>
              <a:t> </a:t>
            </a:r>
            <a:r>
              <a:rPr lang="en-US" altLang="zh-CN" sz="1700" dirty="0">
                <a:solidFill>
                  <a:schemeClr val="bg2">
                    <a:lumMod val="50000"/>
                  </a:schemeClr>
                </a:solidFill>
              </a:rPr>
              <a:t>their</a:t>
            </a:r>
            <a:r>
              <a:rPr lang="zh-CN" altLang="en-US" sz="1700" dirty="0">
                <a:solidFill>
                  <a:schemeClr val="bg2">
                    <a:lumMod val="50000"/>
                  </a:schemeClr>
                </a:solidFill>
              </a:rPr>
              <a:t> </a:t>
            </a:r>
            <a:r>
              <a:rPr lang="en-US" altLang="zh-CN" sz="1700" dirty="0">
                <a:solidFill>
                  <a:schemeClr val="bg2">
                    <a:lumMod val="50000"/>
                  </a:schemeClr>
                </a:solidFill>
              </a:rPr>
              <a:t>earbuds</a:t>
            </a:r>
          </a:p>
          <a:p>
            <a:pPr marL="879793" lvl="1" indent="-285750">
              <a:spcBef>
                <a:spcPts val="1200"/>
              </a:spcBef>
              <a:buSzPct val="100000"/>
            </a:pPr>
            <a:r>
              <a:rPr lang="en-US" altLang="zh-CN" dirty="0">
                <a:solidFill>
                  <a:schemeClr val="bg2">
                    <a:lumMod val="50000"/>
                  </a:schemeClr>
                </a:solidFill>
              </a:rPr>
              <a:t>Focus</a:t>
            </a:r>
            <a:r>
              <a:rPr lang="zh-CN" altLang="en-US" dirty="0">
                <a:solidFill>
                  <a:schemeClr val="bg2">
                    <a:lumMod val="50000"/>
                  </a:schemeClr>
                </a:solidFill>
              </a:rPr>
              <a:t> </a:t>
            </a:r>
            <a:r>
              <a:rPr lang="en-US" altLang="zh-CN" dirty="0">
                <a:solidFill>
                  <a:schemeClr val="bg2">
                    <a:lumMod val="50000"/>
                  </a:schemeClr>
                </a:solidFill>
              </a:rPr>
              <a:t>more</a:t>
            </a:r>
            <a:r>
              <a:rPr lang="zh-CN" altLang="en-US" dirty="0">
                <a:solidFill>
                  <a:schemeClr val="bg2">
                    <a:lumMod val="50000"/>
                  </a:schemeClr>
                </a:solidFill>
              </a:rPr>
              <a:t> </a:t>
            </a:r>
            <a:r>
              <a:rPr lang="en-US" altLang="zh-CN" dirty="0">
                <a:solidFill>
                  <a:schemeClr val="bg2">
                    <a:lumMod val="50000"/>
                  </a:schemeClr>
                </a:solidFill>
              </a:rPr>
              <a:t>on</a:t>
            </a:r>
            <a:r>
              <a:rPr lang="zh-CN" altLang="en-US" dirty="0">
                <a:solidFill>
                  <a:schemeClr val="bg2">
                    <a:lumMod val="50000"/>
                  </a:schemeClr>
                </a:solidFill>
              </a:rPr>
              <a:t> </a:t>
            </a:r>
            <a:r>
              <a:rPr lang="en-US" altLang="zh-CN" dirty="0">
                <a:solidFill>
                  <a:schemeClr val="bg2">
                    <a:lumMod val="50000"/>
                  </a:schemeClr>
                </a:solidFill>
              </a:rPr>
              <a:t>user</a:t>
            </a:r>
            <a:r>
              <a:rPr lang="zh-CN" altLang="en-US" dirty="0">
                <a:solidFill>
                  <a:schemeClr val="bg2">
                    <a:lumMod val="50000"/>
                  </a:schemeClr>
                </a:solidFill>
              </a:rPr>
              <a:t> </a:t>
            </a:r>
            <a:r>
              <a:rPr lang="en-US" altLang="zh-CN" dirty="0">
                <a:solidFill>
                  <a:schemeClr val="bg2">
                    <a:lumMod val="50000"/>
                  </a:schemeClr>
                </a:solidFill>
              </a:rPr>
              <a:t>experience,</a:t>
            </a:r>
            <a:r>
              <a:rPr lang="zh-CN" altLang="en-US" dirty="0">
                <a:solidFill>
                  <a:schemeClr val="bg2">
                    <a:lumMod val="50000"/>
                  </a:schemeClr>
                </a:solidFill>
              </a:rPr>
              <a:t> </a:t>
            </a:r>
            <a:r>
              <a:rPr lang="en-US" altLang="zh-CN" dirty="0">
                <a:solidFill>
                  <a:schemeClr val="bg2">
                    <a:lumMod val="50000"/>
                  </a:schemeClr>
                </a:solidFill>
              </a:rPr>
              <a:t>such</a:t>
            </a:r>
            <a:r>
              <a:rPr lang="zh-CN" altLang="en-US" dirty="0">
                <a:solidFill>
                  <a:schemeClr val="bg2">
                    <a:lumMod val="50000"/>
                  </a:schemeClr>
                </a:solidFill>
              </a:rPr>
              <a:t> </a:t>
            </a:r>
            <a:r>
              <a:rPr lang="en-US" altLang="zh-CN" dirty="0">
                <a:solidFill>
                  <a:schemeClr val="bg2">
                    <a:lumMod val="50000"/>
                  </a:schemeClr>
                </a:solidFill>
              </a:rPr>
              <a:t>as</a:t>
            </a:r>
            <a:r>
              <a:rPr lang="zh-CN" altLang="en-US" dirty="0">
                <a:solidFill>
                  <a:schemeClr val="bg2">
                    <a:lumMod val="50000"/>
                  </a:schemeClr>
                </a:solidFill>
              </a:rPr>
              <a:t> </a:t>
            </a:r>
            <a:r>
              <a:rPr lang="en-US" altLang="zh-CN" dirty="0">
                <a:solidFill>
                  <a:schemeClr val="bg2">
                    <a:lumMod val="50000"/>
                  </a:schemeClr>
                </a:solidFill>
              </a:rPr>
              <a:t>interactions,</a:t>
            </a:r>
            <a:r>
              <a:rPr lang="zh-CN" altLang="en-US" dirty="0">
                <a:solidFill>
                  <a:schemeClr val="bg2">
                    <a:lumMod val="50000"/>
                  </a:schemeClr>
                </a:solidFill>
              </a:rPr>
              <a:t> </a:t>
            </a:r>
            <a:r>
              <a:rPr lang="en-US" altLang="zh-CN" dirty="0">
                <a:solidFill>
                  <a:schemeClr val="bg2">
                    <a:lumMod val="50000"/>
                  </a:schemeClr>
                </a:solidFill>
              </a:rPr>
              <a:t>comfortableness,</a:t>
            </a:r>
            <a:r>
              <a:rPr lang="zh-CN" altLang="en-US" dirty="0">
                <a:solidFill>
                  <a:schemeClr val="bg2">
                    <a:lumMod val="50000"/>
                  </a:schemeClr>
                </a:solidFill>
              </a:rPr>
              <a:t> </a:t>
            </a:r>
            <a:r>
              <a:rPr lang="en-US" altLang="zh-CN" dirty="0">
                <a:solidFill>
                  <a:schemeClr val="bg2">
                    <a:lumMod val="50000"/>
                  </a:schemeClr>
                </a:solidFill>
              </a:rPr>
              <a:t>battery-life,</a:t>
            </a:r>
            <a:r>
              <a:rPr lang="zh-CN" altLang="en-US" dirty="0">
                <a:solidFill>
                  <a:schemeClr val="bg2">
                    <a:lumMod val="50000"/>
                  </a:schemeClr>
                </a:solidFill>
              </a:rPr>
              <a:t> </a:t>
            </a:r>
            <a:r>
              <a:rPr lang="en-US" altLang="zh-CN" dirty="0">
                <a:solidFill>
                  <a:schemeClr val="bg2">
                    <a:lumMod val="50000"/>
                  </a:schemeClr>
                </a:solidFill>
              </a:rPr>
              <a:t>etc.</a:t>
            </a:r>
            <a:endParaRPr lang="en-US" dirty="0">
              <a:solidFill>
                <a:schemeClr val="bg2">
                  <a:lumMod val="50000"/>
                </a:schemeClr>
              </a:solidFill>
            </a:endParaRPr>
          </a:p>
        </p:txBody>
      </p:sp>
      <p:sp>
        <p:nvSpPr>
          <p:cNvPr id="9" name="Rounded Rectangle 8">
            <a:extLst>
              <a:ext uri="{FF2B5EF4-FFF2-40B4-BE49-F238E27FC236}">
                <a16:creationId xmlns:a16="http://schemas.microsoft.com/office/drawing/2014/main" id="{22FB0663-A9C8-1541-8AAD-38F750690806}"/>
              </a:ext>
            </a:extLst>
          </p:cNvPr>
          <p:cNvSpPr/>
          <p:nvPr/>
        </p:nvSpPr>
        <p:spPr>
          <a:xfrm>
            <a:off x="947057" y="2571750"/>
            <a:ext cx="7249886" cy="13020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rPr>
              <a:t>Is</a:t>
            </a:r>
            <a:r>
              <a:rPr lang="zh-CN" altLang="en-US" sz="2000" b="1" dirty="0">
                <a:solidFill>
                  <a:schemeClr val="bg1"/>
                </a:solidFill>
              </a:rPr>
              <a:t> </a:t>
            </a:r>
            <a:r>
              <a:rPr lang="en-US" altLang="zh-CN" sz="2000" b="1" dirty="0">
                <a:solidFill>
                  <a:schemeClr val="bg1"/>
                </a:solidFill>
              </a:rPr>
              <a:t>it</a:t>
            </a:r>
            <a:r>
              <a:rPr lang="zh-CN" altLang="en-US" sz="2000" b="1" dirty="0">
                <a:solidFill>
                  <a:schemeClr val="bg1"/>
                </a:solidFill>
              </a:rPr>
              <a:t> </a:t>
            </a:r>
            <a:r>
              <a:rPr lang="en-US" altLang="zh-CN" sz="2000" b="1" dirty="0">
                <a:solidFill>
                  <a:schemeClr val="bg1"/>
                </a:solidFill>
              </a:rPr>
              <a:t>possible</a:t>
            </a:r>
            <a:r>
              <a:rPr lang="zh-CN" altLang="en-US" sz="2000" b="1" dirty="0">
                <a:solidFill>
                  <a:schemeClr val="bg1"/>
                </a:solidFill>
              </a:rPr>
              <a:t> </a:t>
            </a:r>
            <a:r>
              <a:rPr lang="en-US" altLang="zh-CN" sz="2000" b="1" dirty="0">
                <a:solidFill>
                  <a:schemeClr val="bg1"/>
                </a:solidFill>
              </a:rPr>
              <a:t>to</a:t>
            </a:r>
            <a:r>
              <a:rPr lang="zh-CN" altLang="en-US" sz="2000" b="1" dirty="0">
                <a:solidFill>
                  <a:schemeClr val="bg1"/>
                </a:solidFill>
              </a:rPr>
              <a:t> </a:t>
            </a:r>
            <a:r>
              <a:rPr lang="en-US" altLang="zh-CN" sz="2000" b="1" dirty="0">
                <a:solidFill>
                  <a:schemeClr val="bg1"/>
                </a:solidFill>
              </a:rPr>
              <a:t>bring</a:t>
            </a:r>
            <a:r>
              <a:rPr lang="zh-CN" altLang="en-US" sz="2000" b="1" dirty="0">
                <a:solidFill>
                  <a:schemeClr val="bg1"/>
                </a:solidFill>
              </a:rPr>
              <a:t> </a:t>
            </a:r>
            <a:r>
              <a:rPr lang="en-US" altLang="zh-CN" sz="2000" b="1" dirty="0">
                <a:solidFill>
                  <a:schemeClr val="bg1"/>
                </a:solidFill>
              </a:rPr>
              <a:t>health</a:t>
            </a:r>
            <a:r>
              <a:rPr lang="zh-CN" altLang="en-US" sz="2000" b="1" dirty="0">
                <a:solidFill>
                  <a:schemeClr val="bg1"/>
                </a:solidFill>
              </a:rPr>
              <a:t> </a:t>
            </a:r>
            <a:r>
              <a:rPr lang="en-US" altLang="zh-CN" sz="2000" b="1" dirty="0">
                <a:solidFill>
                  <a:schemeClr val="bg1"/>
                </a:solidFill>
              </a:rPr>
              <a:t>features</a:t>
            </a:r>
            <a:r>
              <a:rPr lang="zh-CN" altLang="en-US" sz="2000" b="1" dirty="0">
                <a:solidFill>
                  <a:schemeClr val="bg1"/>
                </a:solidFill>
              </a:rPr>
              <a:t> </a:t>
            </a:r>
            <a:r>
              <a:rPr lang="en-US" altLang="zh-CN" sz="2000" b="1" dirty="0">
                <a:solidFill>
                  <a:schemeClr val="bg1"/>
                </a:solidFill>
              </a:rPr>
              <a:t>such</a:t>
            </a:r>
            <a:r>
              <a:rPr lang="zh-CN" altLang="en-US" sz="2000" b="1" dirty="0">
                <a:solidFill>
                  <a:schemeClr val="bg1"/>
                </a:solidFill>
              </a:rPr>
              <a:t> </a:t>
            </a:r>
            <a:r>
              <a:rPr lang="en-US" altLang="zh-CN" sz="2000" b="1" dirty="0">
                <a:solidFill>
                  <a:schemeClr val="bg1"/>
                </a:solidFill>
              </a:rPr>
              <a:t>as</a:t>
            </a:r>
            <a:r>
              <a:rPr lang="zh-CN" altLang="en-US" sz="2000" b="1" dirty="0">
                <a:solidFill>
                  <a:schemeClr val="bg1"/>
                </a:solidFill>
              </a:rPr>
              <a:t> </a:t>
            </a:r>
            <a:r>
              <a:rPr lang="en-US" altLang="zh-CN" sz="2000" b="1" dirty="0">
                <a:solidFill>
                  <a:schemeClr val="bg1"/>
                </a:solidFill>
              </a:rPr>
              <a:t>heart</a:t>
            </a:r>
            <a:r>
              <a:rPr lang="zh-CN" altLang="en-US" sz="2000" b="1" dirty="0">
                <a:solidFill>
                  <a:schemeClr val="bg1"/>
                </a:solidFill>
              </a:rPr>
              <a:t> </a:t>
            </a:r>
            <a:r>
              <a:rPr lang="en-US" altLang="zh-CN" sz="2000" b="1" dirty="0">
                <a:solidFill>
                  <a:schemeClr val="bg1"/>
                </a:solidFill>
              </a:rPr>
              <a:t>rate</a:t>
            </a:r>
            <a:r>
              <a:rPr lang="zh-CN" altLang="en-US" sz="2000" b="1" dirty="0">
                <a:solidFill>
                  <a:schemeClr val="bg1"/>
                </a:solidFill>
              </a:rPr>
              <a:t> </a:t>
            </a:r>
            <a:r>
              <a:rPr lang="en-US" altLang="zh-CN" sz="2000" b="1" dirty="0">
                <a:solidFill>
                  <a:schemeClr val="bg1"/>
                </a:solidFill>
              </a:rPr>
              <a:t>monitoring</a:t>
            </a:r>
            <a:r>
              <a:rPr lang="zh-CN" altLang="en-US" sz="2000" b="1" dirty="0">
                <a:solidFill>
                  <a:schemeClr val="bg1"/>
                </a:solidFill>
              </a:rPr>
              <a:t> </a:t>
            </a:r>
            <a:r>
              <a:rPr lang="en-US" altLang="zh-CN" sz="2000" b="1" dirty="0">
                <a:solidFill>
                  <a:schemeClr val="bg1"/>
                </a:solidFill>
              </a:rPr>
              <a:t>to</a:t>
            </a:r>
            <a:r>
              <a:rPr lang="zh-CN" altLang="en-US" sz="2000" b="1" dirty="0">
                <a:solidFill>
                  <a:schemeClr val="bg1"/>
                </a:solidFill>
              </a:rPr>
              <a:t> </a:t>
            </a:r>
            <a:r>
              <a:rPr lang="en-US" altLang="zh-CN" sz="2000" b="1" dirty="0">
                <a:solidFill>
                  <a:schemeClr val="bg1"/>
                </a:solidFill>
              </a:rPr>
              <a:t>hearable</a:t>
            </a:r>
            <a:r>
              <a:rPr lang="zh-CN" altLang="en-US" sz="2000" b="1" dirty="0">
                <a:solidFill>
                  <a:schemeClr val="bg1"/>
                </a:solidFill>
              </a:rPr>
              <a:t> </a:t>
            </a:r>
            <a:r>
              <a:rPr lang="en-US" altLang="zh-CN" sz="2000" b="1" dirty="0">
                <a:solidFill>
                  <a:schemeClr val="bg1"/>
                </a:solidFill>
              </a:rPr>
              <a:t>devices?</a:t>
            </a:r>
            <a:r>
              <a:rPr lang="zh-CN" altLang="en-US" sz="2000" b="1" dirty="0">
                <a:solidFill>
                  <a:schemeClr val="bg1"/>
                </a:solidFill>
              </a:rPr>
              <a:t> </a:t>
            </a:r>
            <a:endParaRPr lang="en-US" altLang="zh-CN" sz="2000" b="1" dirty="0">
              <a:solidFill>
                <a:schemeClr val="bg1"/>
              </a:solidFill>
            </a:endParaRPr>
          </a:p>
          <a:p>
            <a:pPr algn="ctr"/>
            <a:endParaRPr lang="en-US" altLang="zh-CN" sz="2000" b="1" dirty="0">
              <a:solidFill>
                <a:schemeClr val="bg1"/>
              </a:solidFill>
            </a:endParaRPr>
          </a:p>
          <a:p>
            <a:pPr algn="ctr"/>
            <a:r>
              <a:rPr lang="en-US" altLang="zh-CN" sz="2000" b="1" dirty="0">
                <a:solidFill>
                  <a:schemeClr val="bg1"/>
                </a:solidFill>
              </a:rPr>
              <a:t>We</a:t>
            </a:r>
            <a:r>
              <a:rPr lang="zh-CN" altLang="en-US" sz="2000" b="1" dirty="0">
                <a:solidFill>
                  <a:schemeClr val="bg1"/>
                </a:solidFill>
              </a:rPr>
              <a:t> </a:t>
            </a:r>
            <a:r>
              <a:rPr lang="en-US" altLang="zh-CN" sz="2000" b="1" dirty="0">
                <a:solidFill>
                  <a:schemeClr val="bg1"/>
                </a:solidFill>
              </a:rPr>
              <a:t>focus</a:t>
            </a:r>
            <a:r>
              <a:rPr lang="zh-CN" altLang="en-US" sz="2000" b="1" dirty="0">
                <a:solidFill>
                  <a:schemeClr val="bg1"/>
                </a:solidFill>
              </a:rPr>
              <a:t> </a:t>
            </a:r>
            <a:r>
              <a:rPr lang="en-US" altLang="zh-CN" sz="2000" b="1" dirty="0">
                <a:solidFill>
                  <a:schemeClr val="bg1"/>
                </a:solidFill>
              </a:rPr>
              <a:t>on</a:t>
            </a:r>
            <a:r>
              <a:rPr lang="zh-CN" altLang="en-US" sz="2000" b="1" dirty="0">
                <a:solidFill>
                  <a:schemeClr val="bg1"/>
                </a:solidFill>
              </a:rPr>
              <a:t> </a:t>
            </a:r>
            <a:r>
              <a:rPr lang="en-US" altLang="zh-CN" sz="2000" b="1" u="sng" dirty="0">
                <a:solidFill>
                  <a:schemeClr val="bg1"/>
                </a:solidFill>
              </a:rPr>
              <a:t>Active</a:t>
            </a:r>
            <a:r>
              <a:rPr lang="zh-CN" altLang="en-US" sz="2000" b="1" u="sng" dirty="0">
                <a:solidFill>
                  <a:schemeClr val="bg1"/>
                </a:solidFill>
              </a:rPr>
              <a:t> </a:t>
            </a:r>
            <a:r>
              <a:rPr lang="en-US" altLang="zh-CN" sz="2000" b="1" u="sng" dirty="0">
                <a:solidFill>
                  <a:schemeClr val="bg1"/>
                </a:solidFill>
              </a:rPr>
              <a:t>Noise</a:t>
            </a:r>
            <a:r>
              <a:rPr lang="zh-CN" altLang="en-US" sz="2000" b="1" u="sng" dirty="0">
                <a:solidFill>
                  <a:schemeClr val="bg1"/>
                </a:solidFill>
              </a:rPr>
              <a:t> </a:t>
            </a:r>
            <a:r>
              <a:rPr lang="en-US" altLang="zh-CN" sz="2000" b="1" u="sng" dirty="0">
                <a:solidFill>
                  <a:schemeClr val="bg1"/>
                </a:solidFill>
              </a:rPr>
              <a:t>Cancellation</a:t>
            </a:r>
            <a:r>
              <a:rPr lang="zh-CN" altLang="en-US" sz="2000" b="1" u="sng" dirty="0">
                <a:solidFill>
                  <a:schemeClr val="bg1"/>
                </a:solidFill>
              </a:rPr>
              <a:t> </a:t>
            </a:r>
            <a:r>
              <a:rPr lang="en-US" altLang="zh-CN" sz="2000" b="1" u="sng" dirty="0">
                <a:solidFill>
                  <a:schemeClr val="bg1"/>
                </a:solidFill>
              </a:rPr>
              <a:t>(ANC)</a:t>
            </a:r>
            <a:r>
              <a:rPr lang="zh-CN" altLang="en-US" sz="2000" b="1" u="sng" dirty="0">
                <a:solidFill>
                  <a:schemeClr val="bg1"/>
                </a:solidFill>
              </a:rPr>
              <a:t> </a:t>
            </a:r>
            <a:r>
              <a:rPr lang="en-US" altLang="zh-CN" sz="2000" b="1" u="sng" dirty="0">
                <a:solidFill>
                  <a:schemeClr val="bg1"/>
                </a:solidFill>
              </a:rPr>
              <a:t>Earbuds</a:t>
            </a:r>
            <a:endParaRPr lang="en-US" sz="2000" b="1" u="sng" dirty="0">
              <a:solidFill>
                <a:schemeClr val="bg1"/>
              </a:solidFill>
            </a:endParaRPr>
          </a:p>
        </p:txBody>
      </p:sp>
    </p:spTree>
    <p:extLst>
      <p:ext uri="{BB962C8B-B14F-4D97-AF65-F5344CB8AC3E}">
        <p14:creationId xmlns:p14="http://schemas.microsoft.com/office/powerpoint/2010/main" val="24773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97">
                                            <p:txEl>
                                              <p:pRg st="0" end="0"/>
                                            </p:txEl>
                                          </p:spTgt>
                                        </p:tgtEl>
                                        <p:attrNameLst>
                                          <p:attrName>style.opacity</p:attrName>
                                        </p:attrNameLst>
                                      </p:cBhvr>
                                      <p:to>
                                        <p:strVal val="0.25"/>
                                      </p:to>
                                    </p:set>
                                    <p:animEffect filter="image" prLst="opacity: 0.25">
                                      <p:cBhvr rctx="IE">
                                        <p:cTn id="7" dur="indefinite"/>
                                        <p:tgtEl>
                                          <p:spTgt spid="97">
                                            <p:txEl>
                                              <p:pRg st="0" end="0"/>
                                            </p:txEl>
                                          </p:spTgt>
                                        </p:tgtEl>
                                      </p:cBhvr>
                                    </p:animEffect>
                                  </p:childTnLst>
                                </p:cTn>
                              </p:par>
                              <p:par>
                                <p:cTn id="8" presetID="9" presetClass="emph" presetSubtype="0" grpId="0" nodeType="withEffect">
                                  <p:stCondLst>
                                    <p:cond delay="0"/>
                                  </p:stCondLst>
                                  <p:childTnLst>
                                    <p:set>
                                      <p:cBhvr>
                                        <p:cTn id="9" dur="indefinite"/>
                                        <p:tgtEl>
                                          <p:spTgt spid="96"/>
                                        </p:tgtEl>
                                        <p:attrNameLst>
                                          <p:attrName>style.opacity</p:attrName>
                                        </p:attrNameLst>
                                      </p:cBhvr>
                                      <p:to>
                                        <p:strVal val="0.25"/>
                                      </p:to>
                                    </p:set>
                                    <p:animEffect filter="image" prLst="opacity: 0.25">
                                      <p:cBhvr rctx="IE">
                                        <p:cTn id="10" dur="indefinite"/>
                                        <p:tgtEl>
                                          <p:spTgt spid="96"/>
                                        </p:tgtEl>
                                      </p:cBhvr>
                                    </p:animEffect>
                                  </p:childTnLst>
                                </p:cTn>
                              </p:par>
                              <p:par>
                                <p:cTn id="11" presetID="9" presetClass="emph" presetSubtype="0" nodeType="withEffect">
                                  <p:stCondLst>
                                    <p:cond delay="0"/>
                                  </p:stCondLst>
                                  <p:childTnLst>
                                    <p:set>
                                      <p:cBhvr>
                                        <p:cTn id="12" dur="indefinite"/>
                                        <p:tgtEl>
                                          <p:spTgt spid="97">
                                            <p:txEl>
                                              <p:pRg st="1" end="1"/>
                                            </p:txEl>
                                          </p:spTgt>
                                        </p:tgtEl>
                                        <p:attrNameLst>
                                          <p:attrName>style.opacity</p:attrName>
                                        </p:attrNameLst>
                                      </p:cBhvr>
                                      <p:to>
                                        <p:strVal val="0.25"/>
                                      </p:to>
                                    </p:set>
                                    <p:animEffect filter="image" prLst="opacity: 0.25">
                                      <p:cBhvr rctx="IE">
                                        <p:cTn id="13" dur="indefinite"/>
                                        <p:tgtEl>
                                          <p:spTgt spid="97">
                                            <p:txEl>
                                              <p:pRg st="1" end="1"/>
                                            </p:txEl>
                                          </p:spTgt>
                                        </p:tgtEl>
                                      </p:cBhvr>
                                    </p:animEffect>
                                  </p:childTnLst>
                                </p:cTn>
                              </p:par>
                            </p:childTnLst>
                          </p:cTn>
                        </p:par>
                        <p:par>
                          <p:cTn id="14" fill="hold">
                            <p:stCondLst>
                              <p:cond delay="0"/>
                            </p:stCondLst>
                            <p:childTnLst>
                              <p:par>
                                <p:cTn id="15" presetID="3"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An</a:t>
            </a:r>
            <a:r>
              <a:rPr lang="zh-CN" altLang="en-US" dirty="0">
                <a:solidFill>
                  <a:schemeClr val="bg2">
                    <a:lumMod val="50000"/>
                  </a:schemeClr>
                </a:solidFill>
              </a:rPr>
              <a:t> </a:t>
            </a:r>
            <a:r>
              <a:rPr lang="en-US" altLang="zh-CN" dirty="0">
                <a:solidFill>
                  <a:schemeClr val="bg2">
                    <a:lumMod val="50000"/>
                  </a:schemeClr>
                </a:solidFill>
              </a:rPr>
              <a:t>Overview</a:t>
            </a:r>
            <a:r>
              <a:rPr lang="zh-CN" altLang="en-US" dirty="0">
                <a:solidFill>
                  <a:schemeClr val="bg2">
                    <a:lumMod val="50000"/>
                  </a:schemeClr>
                </a:solidFill>
              </a:rPr>
              <a:t> </a:t>
            </a:r>
            <a:r>
              <a:rPr lang="en-US" altLang="zh-CN" dirty="0">
                <a:solidFill>
                  <a:schemeClr val="bg2">
                    <a:lumMod val="50000"/>
                  </a:schemeClr>
                </a:solidFill>
              </a:rPr>
              <a:t>of</a:t>
            </a:r>
            <a:r>
              <a:rPr lang="zh-CN" altLang="en-US" dirty="0">
                <a:solidFill>
                  <a:schemeClr val="bg2">
                    <a:lumMod val="50000"/>
                  </a:schemeClr>
                </a:solidFill>
              </a:rPr>
              <a:t> </a:t>
            </a:r>
            <a:r>
              <a:rPr lang="en-US" altLang="zh-CN" dirty="0">
                <a:solidFill>
                  <a:schemeClr val="bg2">
                    <a:lumMod val="50000"/>
                  </a:schemeClr>
                </a:solidFill>
              </a:rPr>
              <a:t>Existing</a:t>
            </a:r>
            <a:r>
              <a:rPr lang="zh-CN" altLang="en-US" dirty="0">
                <a:solidFill>
                  <a:schemeClr val="bg2">
                    <a:lumMod val="50000"/>
                  </a:schemeClr>
                </a:solidFill>
              </a:rPr>
              <a:t> </a:t>
            </a:r>
            <a:r>
              <a:rPr lang="en-US" altLang="zh-CN" dirty="0">
                <a:solidFill>
                  <a:schemeClr val="bg2">
                    <a:lumMod val="50000"/>
                  </a:schemeClr>
                </a:solidFill>
              </a:rPr>
              <a:t>Hearable</a:t>
            </a:r>
            <a:r>
              <a:rPr lang="zh-CN" altLang="en-US" dirty="0">
                <a:solidFill>
                  <a:schemeClr val="bg2">
                    <a:lumMod val="50000"/>
                  </a:schemeClr>
                </a:solidFill>
              </a:rPr>
              <a:t> </a:t>
            </a:r>
            <a:r>
              <a:rPr lang="en-US" altLang="zh-CN" dirty="0">
                <a:solidFill>
                  <a:schemeClr val="bg2">
                    <a:lumMod val="50000"/>
                  </a:schemeClr>
                </a:solidFill>
              </a:rPr>
              <a:t>Health</a:t>
            </a:r>
            <a:r>
              <a:rPr lang="zh-CN" altLang="en-US" dirty="0">
                <a:solidFill>
                  <a:schemeClr val="bg2">
                    <a:lumMod val="50000"/>
                  </a:schemeClr>
                </a:solidFill>
              </a:rPr>
              <a:t> </a:t>
            </a:r>
            <a:r>
              <a:rPr lang="en-US" altLang="zh-CN" dirty="0">
                <a:solidFill>
                  <a:schemeClr val="bg2">
                    <a:lumMod val="50000"/>
                  </a:schemeClr>
                </a:solidFill>
              </a:rPr>
              <a:t>Solutions</a:t>
            </a:r>
            <a:endParaRPr dirty="0">
              <a:solidFill>
                <a:schemeClr val="bg2">
                  <a:lumMod val="50000"/>
                </a:schemeClr>
              </a:solidFill>
            </a:endParaRPr>
          </a:p>
        </p:txBody>
      </p:sp>
      <p:pic>
        <p:nvPicPr>
          <p:cNvPr id="19" name="Google Shape;104;p16">
            <a:extLst>
              <a:ext uri="{FF2B5EF4-FFF2-40B4-BE49-F238E27FC236}">
                <a16:creationId xmlns:a16="http://schemas.microsoft.com/office/drawing/2014/main" id="{5AECED41-E48C-A64C-9809-B5584ABB87DF}"/>
              </a:ext>
            </a:extLst>
          </p:cNvPr>
          <p:cNvPicPr preferRelativeResize="0"/>
          <p:nvPr/>
        </p:nvPicPr>
        <p:blipFill>
          <a:blip r:embed="rId3">
            <a:alphaModFix/>
          </a:blip>
          <a:stretch>
            <a:fillRect/>
          </a:stretch>
        </p:blipFill>
        <p:spPr>
          <a:xfrm>
            <a:off x="4928838" y="2435662"/>
            <a:ext cx="2853165" cy="1919992"/>
          </a:xfrm>
          <a:prstGeom prst="rect">
            <a:avLst/>
          </a:prstGeom>
          <a:noFill/>
          <a:ln>
            <a:noFill/>
          </a:ln>
        </p:spPr>
      </p:pic>
      <p:sp>
        <p:nvSpPr>
          <p:cNvPr id="3" name="Text Placeholder 2">
            <a:extLst>
              <a:ext uri="{FF2B5EF4-FFF2-40B4-BE49-F238E27FC236}">
                <a16:creationId xmlns:a16="http://schemas.microsoft.com/office/drawing/2014/main" id="{C68BB598-A0AE-F340-937B-8E31B842FA7A}"/>
              </a:ext>
            </a:extLst>
          </p:cNvPr>
          <p:cNvSpPr>
            <a:spLocks noGrp="1"/>
          </p:cNvSpPr>
          <p:nvPr>
            <p:ph type="body" idx="1"/>
          </p:nvPr>
        </p:nvSpPr>
        <p:spPr/>
        <p:txBody>
          <a:bodyPr/>
          <a:lstStyle/>
          <a:p>
            <a:r>
              <a:rPr lang="en-US" altLang="zh-CN" b="1" dirty="0">
                <a:solidFill>
                  <a:schemeClr val="bg2">
                    <a:lumMod val="50000"/>
                  </a:schemeClr>
                </a:solidFill>
              </a:rPr>
              <a:t>Active</a:t>
            </a:r>
            <a:r>
              <a:rPr lang="zh-CN" altLang="en-US" b="1" dirty="0">
                <a:solidFill>
                  <a:schemeClr val="bg2">
                    <a:lumMod val="50000"/>
                  </a:schemeClr>
                </a:solidFill>
              </a:rPr>
              <a:t> </a:t>
            </a:r>
            <a:r>
              <a:rPr lang="en-US" altLang="zh-CN" b="1" dirty="0">
                <a:solidFill>
                  <a:schemeClr val="bg2">
                    <a:lumMod val="50000"/>
                  </a:schemeClr>
                </a:solidFill>
              </a:rPr>
              <a:t>sensing</a:t>
            </a:r>
            <a:r>
              <a:rPr lang="zh-CN" altLang="en-US" b="1" dirty="0">
                <a:solidFill>
                  <a:schemeClr val="bg2">
                    <a:lumMod val="50000"/>
                  </a:schemeClr>
                </a:solidFill>
              </a:rPr>
              <a:t> </a:t>
            </a:r>
            <a:r>
              <a:rPr lang="en-US" altLang="zh-CN" b="1" dirty="0">
                <a:solidFill>
                  <a:schemeClr val="bg2">
                    <a:lumMod val="50000"/>
                  </a:schemeClr>
                </a:solidFill>
              </a:rPr>
              <a:t>using</a:t>
            </a:r>
            <a:r>
              <a:rPr lang="zh-CN" altLang="en-US" b="1" dirty="0">
                <a:solidFill>
                  <a:schemeClr val="bg2">
                    <a:lumMod val="50000"/>
                  </a:schemeClr>
                </a:solidFill>
              </a:rPr>
              <a:t> </a:t>
            </a:r>
            <a:r>
              <a:rPr lang="en-US" altLang="zh-CN" b="1" dirty="0">
                <a:solidFill>
                  <a:schemeClr val="bg2">
                    <a:lumMod val="50000"/>
                  </a:schemeClr>
                </a:solidFill>
              </a:rPr>
              <a:t>PPG</a:t>
            </a:r>
            <a:r>
              <a:rPr lang="zh-CN" altLang="en-US" b="1" dirty="0">
                <a:solidFill>
                  <a:schemeClr val="bg2">
                    <a:lumMod val="50000"/>
                  </a:schemeClr>
                </a:solidFill>
              </a:rPr>
              <a:t> </a:t>
            </a:r>
            <a:r>
              <a:rPr lang="en-US" altLang="zh-CN" b="1" dirty="0">
                <a:solidFill>
                  <a:schemeClr val="bg2">
                    <a:lumMod val="50000"/>
                  </a:schemeClr>
                </a:solidFill>
              </a:rPr>
              <a:t>sensors</a:t>
            </a:r>
          </a:p>
        </p:txBody>
      </p:sp>
      <p:pic>
        <p:nvPicPr>
          <p:cNvPr id="5" name="Picture 4">
            <a:extLst>
              <a:ext uri="{FF2B5EF4-FFF2-40B4-BE49-F238E27FC236}">
                <a16:creationId xmlns:a16="http://schemas.microsoft.com/office/drawing/2014/main" id="{2DEB64EE-8F9B-9A4B-850A-BAA0E1691775}"/>
              </a:ext>
            </a:extLst>
          </p:cNvPr>
          <p:cNvPicPr>
            <a:picLocks noChangeAspect="1"/>
          </p:cNvPicPr>
          <p:nvPr/>
        </p:nvPicPr>
        <p:blipFill>
          <a:blip r:embed="rId4"/>
          <a:stretch>
            <a:fillRect/>
          </a:stretch>
        </p:blipFill>
        <p:spPr>
          <a:xfrm>
            <a:off x="-3161422" y="2017294"/>
            <a:ext cx="7970580" cy="5358611"/>
          </a:xfrm>
          <a:prstGeom prst="rect">
            <a:avLst/>
          </a:prstGeom>
        </p:spPr>
      </p:pic>
      <p:sp>
        <p:nvSpPr>
          <p:cNvPr id="6" name="Rectangle 5">
            <a:extLst>
              <a:ext uri="{FF2B5EF4-FFF2-40B4-BE49-F238E27FC236}">
                <a16:creationId xmlns:a16="http://schemas.microsoft.com/office/drawing/2014/main" id="{47E94AD9-0156-D14B-BB99-62A027BC3E4A}"/>
              </a:ext>
            </a:extLst>
          </p:cNvPr>
          <p:cNvSpPr/>
          <p:nvPr/>
        </p:nvSpPr>
        <p:spPr>
          <a:xfrm>
            <a:off x="-2509757" y="2571750"/>
            <a:ext cx="3508921" cy="37563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AF9D02E0-55A4-7049-A30E-AF8B39ECE983}"/>
              </a:ext>
            </a:extLst>
          </p:cNvPr>
          <p:cNvSpPr/>
          <p:nvPr/>
        </p:nvSpPr>
        <p:spPr>
          <a:xfrm>
            <a:off x="915864" y="4518250"/>
            <a:ext cx="2461108" cy="1855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747DE372-BE91-DF47-81ED-EC832B474290}"/>
              </a:ext>
            </a:extLst>
          </p:cNvPr>
          <p:cNvSpPr/>
          <p:nvPr/>
        </p:nvSpPr>
        <p:spPr>
          <a:xfrm>
            <a:off x="-682920" y="4215800"/>
            <a:ext cx="2461108" cy="1855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09BA407D-98E7-0E45-A578-2699708960E5}"/>
              </a:ext>
            </a:extLst>
          </p:cNvPr>
          <p:cNvSpPr/>
          <p:nvPr/>
        </p:nvSpPr>
        <p:spPr>
          <a:xfrm rot="20285478">
            <a:off x="-968140" y="3561897"/>
            <a:ext cx="2461108" cy="4514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TextBox 22">
            <a:extLst>
              <a:ext uri="{FF2B5EF4-FFF2-40B4-BE49-F238E27FC236}">
                <a16:creationId xmlns:a16="http://schemas.microsoft.com/office/drawing/2014/main" id="{30613743-4D35-F34F-B266-89372C1FBE78}"/>
              </a:ext>
            </a:extLst>
          </p:cNvPr>
          <p:cNvSpPr txBox="1"/>
          <p:nvPr/>
        </p:nvSpPr>
        <p:spPr>
          <a:xfrm>
            <a:off x="1633600" y="4390823"/>
            <a:ext cx="1454340" cy="338554"/>
          </a:xfrm>
          <a:prstGeom prst="rect">
            <a:avLst/>
          </a:prstGeom>
          <a:solidFill>
            <a:schemeClr val="accent2">
              <a:lumMod val="60000"/>
              <a:lumOff val="40000"/>
            </a:schemeClr>
          </a:solidFill>
        </p:spPr>
        <p:txBody>
          <a:bodyPr wrap="square" rtlCol="0">
            <a:spAutoFit/>
          </a:bodyPr>
          <a:lstStyle/>
          <a:p>
            <a:pPr algn="ctr"/>
            <a:r>
              <a:rPr lang="en-US" altLang="zh-CN" sz="1600" b="1" dirty="0">
                <a:solidFill>
                  <a:schemeClr val="bg1"/>
                </a:solidFill>
              </a:rPr>
              <a:t>Blood</a:t>
            </a:r>
            <a:r>
              <a:rPr lang="zh-CN" altLang="en-US" sz="1600" b="1" dirty="0">
                <a:solidFill>
                  <a:schemeClr val="bg1"/>
                </a:solidFill>
              </a:rPr>
              <a:t> </a:t>
            </a:r>
            <a:r>
              <a:rPr lang="en-US" altLang="zh-CN" sz="1600" b="1" dirty="0">
                <a:solidFill>
                  <a:schemeClr val="bg1"/>
                </a:solidFill>
              </a:rPr>
              <a:t>vessel</a:t>
            </a:r>
            <a:endParaRPr lang="en-US" sz="1600" b="1" dirty="0">
              <a:solidFill>
                <a:schemeClr val="bg1"/>
              </a:solidFill>
            </a:endParaRPr>
          </a:p>
        </p:txBody>
      </p:sp>
      <p:sp>
        <p:nvSpPr>
          <p:cNvPr id="24" name="TextBox 23">
            <a:extLst>
              <a:ext uri="{FF2B5EF4-FFF2-40B4-BE49-F238E27FC236}">
                <a16:creationId xmlns:a16="http://schemas.microsoft.com/office/drawing/2014/main" id="{EB114D0F-6D04-E842-829D-1B546563B930}"/>
              </a:ext>
            </a:extLst>
          </p:cNvPr>
          <p:cNvSpPr txBox="1"/>
          <p:nvPr/>
        </p:nvSpPr>
        <p:spPr>
          <a:xfrm>
            <a:off x="2856340" y="1978373"/>
            <a:ext cx="1454340" cy="338554"/>
          </a:xfrm>
          <a:prstGeom prst="rect">
            <a:avLst/>
          </a:prstGeom>
          <a:solidFill>
            <a:schemeClr val="accent2">
              <a:lumMod val="60000"/>
              <a:lumOff val="40000"/>
            </a:schemeClr>
          </a:solidFill>
        </p:spPr>
        <p:txBody>
          <a:bodyPr wrap="square" rtlCol="0">
            <a:spAutoFit/>
          </a:bodyPr>
          <a:lstStyle/>
          <a:p>
            <a:pPr algn="ctr"/>
            <a:r>
              <a:rPr lang="en-US" altLang="zh-CN" sz="1600" b="1" dirty="0">
                <a:solidFill>
                  <a:schemeClr val="bg1"/>
                </a:solidFill>
              </a:rPr>
              <a:t>PPG</a:t>
            </a:r>
            <a:r>
              <a:rPr lang="zh-CN" altLang="en-US" sz="1600" b="1" dirty="0">
                <a:solidFill>
                  <a:schemeClr val="bg1"/>
                </a:solidFill>
              </a:rPr>
              <a:t> </a:t>
            </a:r>
            <a:r>
              <a:rPr lang="en-US" altLang="zh-CN" sz="1600" b="1" dirty="0">
                <a:solidFill>
                  <a:schemeClr val="bg1"/>
                </a:solidFill>
              </a:rPr>
              <a:t>sensor</a:t>
            </a:r>
            <a:endParaRPr lang="en-US" sz="1600" b="1" dirty="0">
              <a:solidFill>
                <a:schemeClr val="bg1"/>
              </a:solidFill>
            </a:endParaRPr>
          </a:p>
        </p:txBody>
      </p:sp>
      <p:sp>
        <p:nvSpPr>
          <p:cNvPr id="25" name="Google Shape;105;p16">
            <a:extLst>
              <a:ext uri="{FF2B5EF4-FFF2-40B4-BE49-F238E27FC236}">
                <a16:creationId xmlns:a16="http://schemas.microsoft.com/office/drawing/2014/main" id="{0C460AAA-331C-6847-B31C-0E326DEABF7C}"/>
              </a:ext>
            </a:extLst>
          </p:cNvPr>
          <p:cNvSpPr txBox="1"/>
          <p:nvPr/>
        </p:nvSpPr>
        <p:spPr>
          <a:xfrm>
            <a:off x="2029930" y="4856804"/>
            <a:ext cx="4561500" cy="220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900" u="sng" dirty="0">
                <a:solidFill>
                  <a:schemeClr val="hlink"/>
                </a:solidFill>
                <a:latin typeface="Google Sans"/>
                <a:ea typeface="Google Sans"/>
                <a:cs typeface="Google Sans"/>
                <a:sym typeface="Google Sans"/>
                <a:hlinkClick r:id="rId5"/>
              </a:rPr>
              <a:t>Soundcore Liberty 4</a:t>
            </a:r>
            <a:r>
              <a:rPr lang="en" sz="900" dirty="0">
                <a:solidFill>
                  <a:srgbClr val="666666"/>
                </a:solidFill>
                <a:latin typeface="Google Sans"/>
                <a:ea typeface="Google Sans"/>
                <a:cs typeface="Google Sans"/>
                <a:sym typeface="Google Sans"/>
              </a:rPr>
              <a:t> Earbuds are equipped with PPG sensors for heart rate tracking</a:t>
            </a:r>
            <a:endParaRPr sz="900" dirty="0">
              <a:solidFill>
                <a:srgbClr val="666666"/>
              </a:solidFill>
              <a:latin typeface="Google Sans"/>
              <a:ea typeface="Google Sans"/>
              <a:cs typeface="Google Sans"/>
              <a:sym typeface="Google Sans"/>
            </a:endParaRPr>
          </a:p>
        </p:txBody>
      </p:sp>
    </p:spTree>
    <p:extLst>
      <p:ext uri="{BB962C8B-B14F-4D97-AF65-F5344CB8AC3E}">
        <p14:creationId xmlns:p14="http://schemas.microsoft.com/office/powerpoint/2010/main" val="2533287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An</a:t>
            </a:r>
            <a:r>
              <a:rPr lang="zh-CN" altLang="en-US" dirty="0">
                <a:solidFill>
                  <a:schemeClr val="bg2">
                    <a:lumMod val="50000"/>
                  </a:schemeClr>
                </a:solidFill>
              </a:rPr>
              <a:t> </a:t>
            </a:r>
            <a:r>
              <a:rPr lang="en-US" altLang="zh-CN" dirty="0">
                <a:solidFill>
                  <a:schemeClr val="bg2">
                    <a:lumMod val="50000"/>
                  </a:schemeClr>
                </a:solidFill>
              </a:rPr>
              <a:t>Overview</a:t>
            </a:r>
            <a:r>
              <a:rPr lang="zh-CN" altLang="en-US" dirty="0">
                <a:solidFill>
                  <a:schemeClr val="bg2">
                    <a:lumMod val="50000"/>
                  </a:schemeClr>
                </a:solidFill>
              </a:rPr>
              <a:t> </a:t>
            </a:r>
            <a:r>
              <a:rPr lang="en-US" altLang="zh-CN" dirty="0">
                <a:solidFill>
                  <a:schemeClr val="bg2">
                    <a:lumMod val="50000"/>
                  </a:schemeClr>
                </a:solidFill>
              </a:rPr>
              <a:t>of</a:t>
            </a:r>
            <a:r>
              <a:rPr lang="zh-CN" altLang="en-US" dirty="0">
                <a:solidFill>
                  <a:schemeClr val="bg2">
                    <a:lumMod val="50000"/>
                  </a:schemeClr>
                </a:solidFill>
              </a:rPr>
              <a:t> </a:t>
            </a:r>
            <a:r>
              <a:rPr lang="en-US" altLang="zh-CN" dirty="0">
                <a:solidFill>
                  <a:schemeClr val="bg2">
                    <a:lumMod val="50000"/>
                  </a:schemeClr>
                </a:solidFill>
              </a:rPr>
              <a:t>Existing</a:t>
            </a:r>
            <a:r>
              <a:rPr lang="zh-CN" altLang="en-US" dirty="0">
                <a:solidFill>
                  <a:schemeClr val="bg2">
                    <a:lumMod val="50000"/>
                  </a:schemeClr>
                </a:solidFill>
              </a:rPr>
              <a:t> </a:t>
            </a:r>
            <a:r>
              <a:rPr lang="en-US" altLang="zh-CN" dirty="0">
                <a:solidFill>
                  <a:schemeClr val="bg2">
                    <a:lumMod val="50000"/>
                  </a:schemeClr>
                </a:solidFill>
              </a:rPr>
              <a:t>Hearable</a:t>
            </a:r>
            <a:r>
              <a:rPr lang="zh-CN" altLang="en-US" dirty="0">
                <a:solidFill>
                  <a:schemeClr val="bg2">
                    <a:lumMod val="50000"/>
                  </a:schemeClr>
                </a:solidFill>
              </a:rPr>
              <a:t> </a:t>
            </a:r>
            <a:r>
              <a:rPr lang="en-US" altLang="zh-CN" dirty="0">
                <a:solidFill>
                  <a:schemeClr val="bg2">
                    <a:lumMod val="50000"/>
                  </a:schemeClr>
                </a:solidFill>
              </a:rPr>
              <a:t>Health</a:t>
            </a:r>
            <a:r>
              <a:rPr lang="zh-CN" altLang="en-US" dirty="0">
                <a:solidFill>
                  <a:schemeClr val="bg2">
                    <a:lumMod val="50000"/>
                  </a:schemeClr>
                </a:solidFill>
              </a:rPr>
              <a:t> </a:t>
            </a:r>
            <a:r>
              <a:rPr lang="en-US" altLang="zh-CN" dirty="0">
                <a:solidFill>
                  <a:schemeClr val="bg2">
                    <a:lumMod val="50000"/>
                  </a:schemeClr>
                </a:solidFill>
              </a:rPr>
              <a:t>Solutions</a:t>
            </a:r>
            <a:endParaRPr dirty="0">
              <a:solidFill>
                <a:schemeClr val="bg2">
                  <a:lumMod val="50000"/>
                </a:schemeClr>
              </a:solidFill>
            </a:endParaRPr>
          </a:p>
        </p:txBody>
      </p:sp>
      <p:pic>
        <p:nvPicPr>
          <p:cNvPr id="19" name="Google Shape;104;p16">
            <a:extLst>
              <a:ext uri="{FF2B5EF4-FFF2-40B4-BE49-F238E27FC236}">
                <a16:creationId xmlns:a16="http://schemas.microsoft.com/office/drawing/2014/main" id="{5AECED41-E48C-A64C-9809-B5584ABB87DF}"/>
              </a:ext>
            </a:extLst>
          </p:cNvPr>
          <p:cNvPicPr preferRelativeResize="0"/>
          <p:nvPr/>
        </p:nvPicPr>
        <p:blipFill>
          <a:blip r:embed="rId3">
            <a:alphaModFix/>
          </a:blip>
          <a:stretch>
            <a:fillRect/>
          </a:stretch>
        </p:blipFill>
        <p:spPr>
          <a:xfrm>
            <a:off x="4928838" y="2435662"/>
            <a:ext cx="2853165" cy="1919992"/>
          </a:xfrm>
          <a:prstGeom prst="rect">
            <a:avLst/>
          </a:prstGeom>
          <a:noFill/>
          <a:ln>
            <a:noFill/>
          </a:ln>
        </p:spPr>
      </p:pic>
      <p:sp>
        <p:nvSpPr>
          <p:cNvPr id="3" name="Text Placeholder 2">
            <a:extLst>
              <a:ext uri="{FF2B5EF4-FFF2-40B4-BE49-F238E27FC236}">
                <a16:creationId xmlns:a16="http://schemas.microsoft.com/office/drawing/2014/main" id="{C68BB598-A0AE-F340-937B-8E31B842FA7A}"/>
              </a:ext>
            </a:extLst>
          </p:cNvPr>
          <p:cNvSpPr>
            <a:spLocks noGrp="1"/>
          </p:cNvSpPr>
          <p:nvPr>
            <p:ph type="body" idx="1"/>
          </p:nvPr>
        </p:nvSpPr>
        <p:spPr/>
        <p:txBody>
          <a:bodyPr/>
          <a:lstStyle/>
          <a:p>
            <a:r>
              <a:rPr lang="en-US" altLang="zh-CN" b="1" dirty="0">
                <a:solidFill>
                  <a:schemeClr val="bg2">
                    <a:lumMod val="50000"/>
                  </a:schemeClr>
                </a:solidFill>
              </a:rPr>
              <a:t>Active</a:t>
            </a:r>
            <a:r>
              <a:rPr lang="zh-CN" altLang="en-US" b="1" dirty="0">
                <a:solidFill>
                  <a:schemeClr val="bg2">
                    <a:lumMod val="50000"/>
                  </a:schemeClr>
                </a:solidFill>
              </a:rPr>
              <a:t> </a:t>
            </a:r>
            <a:r>
              <a:rPr lang="en-US" altLang="zh-CN" b="1" dirty="0">
                <a:solidFill>
                  <a:schemeClr val="bg2">
                    <a:lumMod val="50000"/>
                  </a:schemeClr>
                </a:solidFill>
              </a:rPr>
              <a:t>sensing</a:t>
            </a:r>
            <a:r>
              <a:rPr lang="zh-CN" altLang="en-US" b="1" dirty="0">
                <a:solidFill>
                  <a:schemeClr val="bg2">
                    <a:lumMod val="50000"/>
                  </a:schemeClr>
                </a:solidFill>
              </a:rPr>
              <a:t> </a:t>
            </a:r>
            <a:r>
              <a:rPr lang="en-US" altLang="zh-CN" b="1" dirty="0">
                <a:solidFill>
                  <a:schemeClr val="bg2">
                    <a:lumMod val="50000"/>
                  </a:schemeClr>
                </a:solidFill>
              </a:rPr>
              <a:t>using</a:t>
            </a:r>
            <a:r>
              <a:rPr lang="zh-CN" altLang="en-US" b="1" dirty="0">
                <a:solidFill>
                  <a:schemeClr val="bg2">
                    <a:lumMod val="50000"/>
                  </a:schemeClr>
                </a:solidFill>
              </a:rPr>
              <a:t> </a:t>
            </a:r>
            <a:r>
              <a:rPr lang="en-US" altLang="zh-CN" b="1" dirty="0">
                <a:solidFill>
                  <a:schemeClr val="bg2">
                    <a:lumMod val="50000"/>
                  </a:schemeClr>
                </a:solidFill>
              </a:rPr>
              <a:t>PPG</a:t>
            </a:r>
            <a:r>
              <a:rPr lang="zh-CN" altLang="en-US" b="1" dirty="0">
                <a:solidFill>
                  <a:schemeClr val="bg2">
                    <a:lumMod val="50000"/>
                  </a:schemeClr>
                </a:solidFill>
              </a:rPr>
              <a:t> </a:t>
            </a:r>
            <a:r>
              <a:rPr lang="en-US" altLang="zh-CN" b="1" dirty="0">
                <a:solidFill>
                  <a:schemeClr val="bg2">
                    <a:lumMod val="50000"/>
                  </a:schemeClr>
                </a:solidFill>
              </a:rPr>
              <a:t>sensors</a:t>
            </a:r>
          </a:p>
          <a:p>
            <a:pPr lvl="1"/>
            <a:r>
              <a:rPr lang="en-US" altLang="zh-CN" b="1" dirty="0">
                <a:solidFill>
                  <a:schemeClr val="bg2">
                    <a:lumMod val="50000"/>
                  </a:schemeClr>
                </a:solidFill>
              </a:rPr>
              <a:t>Drawback</a:t>
            </a:r>
            <a:r>
              <a:rPr lang="en-US" altLang="zh-CN" dirty="0">
                <a:solidFill>
                  <a:schemeClr val="bg2">
                    <a:lumMod val="50000"/>
                  </a:schemeClr>
                </a:solidFill>
              </a:rPr>
              <a:t>:</a:t>
            </a:r>
            <a:r>
              <a:rPr lang="zh-CN" altLang="en-US" dirty="0">
                <a:solidFill>
                  <a:schemeClr val="bg2">
                    <a:lumMod val="50000"/>
                  </a:schemeClr>
                </a:solidFill>
              </a:rPr>
              <a:t> </a:t>
            </a:r>
            <a:r>
              <a:rPr lang="en-US" altLang="zh-CN" dirty="0">
                <a:solidFill>
                  <a:schemeClr val="bg2">
                    <a:lumMod val="50000"/>
                  </a:schemeClr>
                </a:solidFill>
              </a:rPr>
              <a:t>high</a:t>
            </a:r>
            <a:r>
              <a:rPr lang="zh-CN" altLang="en-US" dirty="0">
                <a:solidFill>
                  <a:schemeClr val="bg2">
                    <a:lumMod val="50000"/>
                  </a:schemeClr>
                </a:solidFill>
              </a:rPr>
              <a:t> </a:t>
            </a:r>
            <a:r>
              <a:rPr lang="en-US" altLang="zh-CN" dirty="0">
                <a:solidFill>
                  <a:schemeClr val="bg2">
                    <a:lumMod val="50000"/>
                  </a:schemeClr>
                </a:solidFill>
              </a:rPr>
              <a:t>power</a:t>
            </a:r>
            <a:r>
              <a:rPr lang="zh-CN" altLang="en-US" dirty="0">
                <a:solidFill>
                  <a:schemeClr val="bg2">
                    <a:lumMod val="50000"/>
                  </a:schemeClr>
                </a:solidFill>
              </a:rPr>
              <a:t> </a:t>
            </a:r>
            <a:r>
              <a:rPr lang="en-US" altLang="zh-CN" dirty="0">
                <a:solidFill>
                  <a:schemeClr val="bg2">
                    <a:lumMod val="50000"/>
                  </a:schemeClr>
                </a:solidFill>
              </a:rPr>
              <a:t>consumption,</a:t>
            </a:r>
            <a:r>
              <a:rPr lang="zh-CN" altLang="en-US" dirty="0">
                <a:solidFill>
                  <a:schemeClr val="bg2">
                    <a:lumMod val="50000"/>
                  </a:schemeClr>
                </a:solidFill>
              </a:rPr>
              <a:t> </a:t>
            </a:r>
            <a:r>
              <a:rPr lang="en-US" altLang="zh-CN" dirty="0">
                <a:solidFill>
                  <a:schemeClr val="bg2">
                    <a:lumMod val="50000"/>
                  </a:schemeClr>
                </a:solidFill>
              </a:rPr>
              <a:t>sensitive</a:t>
            </a:r>
            <a:r>
              <a:rPr lang="zh-CN" altLang="en-US" dirty="0">
                <a:solidFill>
                  <a:schemeClr val="bg2">
                    <a:lumMod val="50000"/>
                  </a:schemeClr>
                </a:solidFill>
              </a:rPr>
              <a:t> </a:t>
            </a:r>
            <a:r>
              <a:rPr lang="en-US" altLang="zh-CN" dirty="0">
                <a:solidFill>
                  <a:schemeClr val="bg2">
                    <a:lumMod val="50000"/>
                  </a:schemeClr>
                </a:solidFill>
              </a:rPr>
              <a:t>to</a:t>
            </a:r>
            <a:r>
              <a:rPr lang="zh-CN" altLang="en-US" dirty="0">
                <a:solidFill>
                  <a:schemeClr val="bg2">
                    <a:lumMod val="50000"/>
                  </a:schemeClr>
                </a:solidFill>
              </a:rPr>
              <a:t> </a:t>
            </a:r>
            <a:r>
              <a:rPr lang="en-US" altLang="zh-CN" dirty="0">
                <a:solidFill>
                  <a:schemeClr val="bg2">
                    <a:lumMod val="50000"/>
                  </a:schemeClr>
                </a:solidFill>
              </a:rPr>
              <a:t>skin</a:t>
            </a:r>
            <a:r>
              <a:rPr lang="zh-CN" altLang="en-US" dirty="0">
                <a:solidFill>
                  <a:schemeClr val="bg2">
                    <a:lumMod val="50000"/>
                  </a:schemeClr>
                </a:solidFill>
              </a:rPr>
              <a:t> </a:t>
            </a:r>
            <a:r>
              <a:rPr lang="en-US" altLang="zh-CN" dirty="0">
                <a:solidFill>
                  <a:schemeClr val="bg2">
                    <a:lumMod val="50000"/>
                  </a:schemeClr>
                </a:solidFill>
              </a:rPr>
              <a:t>tones,</a:t>
            </a:r>
            <a:r>
              <a:rPr lang="zh-CN" altLang="en-US" dirty="0">
                <a:solidFill>
                  <a:schemeClr val="bg2">
                    <a:lumMod val="50000"/>
                  </a:schemeClr>
                </a:solidFill>
              </a:rPr>
              <a:t> </a:t>
            </a:r>
            <a:r>
              <a:rPr lang="en-US" altLang="zh-CN" dirty="0">
                <a:solidFill>
                  <a:schemeClr val="bg2">
                    <a:lumMod val="50000"/>
                  </a:schemeClr>
                </a:solidFill>
              </a:rPr>
              <a:t>complicate</a:t>
            </a:r>
            <a:r>
              <a:rPr lang="zh-CN" altLang="en-US" dirty="0">
                <a:solidFill>
                  <a:schemeClr val="bg2">
                    <a:lumMod val="50000"/>
                  </a:schemeClr>
                </a:solidFill>
              </a:rPr>
              <a:t> </a:t>
            </a: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hearable</a:t>
            </a:r>
            <a:r>
              <a:rPr lang="zh-CN" altLang="en-US" dirty="0">
                <a:solidFill>
                  <a:schemeClr val="bg2">
                    <a:lumMod val="50000"/>
                  </a:schemeClr>
                </a:solidFill>
              </a:rPr>
              <a:t> </a:t>
            </a:r>
            <a:r>
              <a:rPr lang="en-US" altLang="zh-CN" dirty="0">
                <a:solidFill>
                  <a:schemeClr val="bg2">
                    <a:lumMod val="50000"/>
                  </a:schemeClr>
                </a:solidFill>
              </a:rPr>
              <a:t>acoustic</a:t>
            </a:r>
            <a:r>
              <a:rPr lang="zh-CN" altLang="en-US" dirty="0">
                <a:solidFill>
                  <a:schemeClr val="bg2">
                    <a:lumMod val="50000"/>
                  </a:schemeClr>
                </a:solidFill>
              </a:rPr>
              <a:t> </a:t>
            </a:r>
            <a:r>
              <a:rPr lang="en-US" altLang="zh-CN" dirty="0">
                <a:solidFill>
                  <a:schemeClr val="bg2">
                    <a:lumMod val="50000"/>
                  </a:schemeClr>
                </a:solidFill>
              </a:rPr>
              <a:t>design</a:t>
            </a:r>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2DEB64EE-8F9B-9A4B-850A-BAA0E1691775}"/>
              </a:ext>
            </a:extLst>
          </p:cNvPr>
          <p:cNvPicPr>
            <a:picLocks noChangeAspect="1"/>
          </p:cNvPicPr>
          <p:nvPr/>
        </p:nvPicPr>
        <p:blipFill>
          <a:blip r:embed="rId4"/>
          <a:stretch>
            <a:fillRect/>
          </a:stretch>
        </p:blipFill>
        <p:spPr>
          <a:xfrm>
            <a:off x="-3161422" y="2017294"/>
            <a:ext cx="7970580" cy="5358611"/>
          </a:xfrm>
          <a:prstGeom prst="rect">
            <a:avLst/>
          </a:prstGeom>
        </p:spPr>
      </p:pic>
      <p:sp>
        <p:nvSpPr>
          <p:cNvPr id="6" name="Rectangle 5">
            <a:extLst>
              <a:ext uri="{FF2B5EF4-FFF2-40B4-BE49-F238E27FC236}">
                <a16:creationId xmlns:a16="http://schemas.microsoft.com/office/drawing/2014/main" id="{47E94AD9-0156-D14B-BB99-62A027BC3E4A}"/>
              </a:ext>
            </a:extLst>
          </p:cNvPr>
          <p:cNvSpPr/>
          <p:nvPr/>
        </p:nvSpPr>
        <p:spPr>
          <a:xfrm>
            <a:off x="-2509757" y="2571750"/>
            <a:ext cx="3508921" cy="37563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AF9D02E0-55A4-7049-A30E-AF8B39ECE983}"/>
              </a:ext>
            </a:extLst>
          </p:cNvPr>
          <p:cNvSpPr/>
          <p:nvPr/>
        </p:nvSpPr>
        <p:spPr>
          <a:xfrm>
            <a:off x="915864" y="4518250"/>
            <a:ext cx="2461108" cy="1855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747DE372-BE91-DF47-81ED-EC832B474290}"/>
              </a:ext>
            </a:extLst>
          </p:cNvPr>
          <p:cNvSpPr/>
          <p:nvPr/>
        </p:nvSpPr>
        <p:spPr>
          <a:xfrm>
            <a:off x="-682920" y="4215800"/>
            <a:ext cx="2461108" cy="1855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09BA407D-98E7-0E45-A578-2699708960E5}"/>
              </a:ext>
            </a:extLst>
          </p:cNvPr>
          <p:cNvSpPr/>
          <p:nvPr/>
        </p:nvSpPr>
        <p:spPr>
          <a:xfrm rot="20285478">
            <a:off x="-968140" y="3561897"/>
            <a:ext cx="2461108" cy="4514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TextBox 22">
            <a:extLst>
              <a:ext uri="{FF2B5EF4-FFF2-40B4-BE49-F238E27FC236}">
                <a16:creationId xmlns:a16="http://schemas.microsoft.com/office/drawing/2014/main" id="{30613743-4D35-F34F-B266-89372C1FBE78}"/>
              </a:ext>
            </a:extLst>
          </p:cNvPr>
          <p:cNvSpPr txBox="1"/>
          <p:nvPr/>
        </p:nvSpPr>
        <p:spPr>
          <a:xfrm>
            <a:off x="1633600" y="4390823"/>
            <a:ext cx="1454340" cy="338554"/>
          </a:xfrm>
          <a:prstGeom prst="rect">
            <a:avLst/>
          </a:prstGeom>
          <a:solidFill>
            <a:schemeClr val="accent2">
              <a:lumMod val="60000"/>
              <a:lumOff val="40000"/>
            </a:schemeClr>
          </a:solidFill>
        </p:spPr>
        <p:txBody>
          <a:bodyPr wrap="square" rtlCol="0">
            <a:spAutoFit/>
          </a:bodyPr>
          <a:lstStyle/>
          <a:p>
            <a:pPr algn="ctr"/>
            <a:r>
              <a:rPr lang="en-US" altLang="zh-CN" sz="1600" b="1" dirty="0">
                <a:solidFill>
                  <a:schemeClr val="bg1"/>
                </a:solidFill>
              </a:rPr>
              <a:t>Blood</a:t>
            </a:r>
            <a:r>
              <a:rPr lang="zh-CN" altLang="en-US" sz="1600" b="1" dirty="0">
                <a:solidFill>
                  <a:schemeClr val="bg1"/>
                </a:solidFill>
              </a:rPr>
              <a:t> </a:t>
            </a:r>
            <a:r>
              <a:rPr lang="en-US" altLang="zh-CN" sz="1600" b="1" dirty="0">
                <a:solidFill>
                  <a:schemeClr val="bg1"/>
                </a:solidFill>
              </a:rPr>
              <a:t>vessel</a:t>
            </a:r>
            <a:endParaRPr lang="en-US" sz="1600" b="1" dirty="0">
              <a:solidFill>
                <a:schemeClr val="bg1"/>
              </a:solidFill>
            </a:endParaRPr>
          </a:p>
        </p:txBody>
      </p:sp>
      <p:sp>
        <p:nvSpPr>
          <p:cNvPr id="24" name="TextBox 23">
            <a:extLst>
              <a:ext uri="{FF2B5EF4-FFF2-40B4-BE49-F238E27FC236}">
                <a16:creationId xmlns:a16="http://schemas.microsoft.com/office/drawing/2014/main" id="{EB114D0F-6D04-E842-829D-1B546563B930}"/>
              </a:ext>
            </a:extLst>
          </p:cNvPr>
          <p:cNvSpPr txBox="1"/>
          <p:nvPr/>
        </p:nvSpPr>
        <p:spPr>
          <a:xfrm>
            <a:off x="2856340" y="1978373"/>
            <a:ext cx="1454340" cy="338554"/>
          </a:xfrm>
          <a:prstGeom prst="rect">
            <a:avLst/>
          </a:prstGeom>
          <a:solidFill>
            <a:schemeClr val="accent2">
              <a:lumMod val="60000"/>
              <a:lumOff val="40000"/>
            </a:schemeClr>
          </a:solidFill>
        </p:spPr>
        <p:txBody>
          <a:bodyPr wrap="square" rtlCol="0">
            <a:spAutoFit/>
          </a:bodyPr>
          <a:lstStyle/>
          <a:p>
            <a:pPr algn="ctr"/>
            <a:r>
              <a:rPr lang="en-US" altLang="zh-CN" sz="1600" b="1" dirty="0">
                <a:solidFill>
                  <a:schemeClr val="bg1"/>
                </a:solidFill>
              </a:rPr>
              <a:t>PPG</a:t>
            </a:r>
            <a:r>
              <a:rPr lang="zh-CN" altLang="en-US" sz="1600" b="1" dirty="0">
                <a:solidFill>
                  <a:schemeClr val="bg1"/>
                </a:solidFill>
              </a:rPr>
              <a:t> </a:t>
            </a:r>
            <a:r>
              <a:rPr lang="en-US" altLang="zh-CN" sz="1600" b="1" dirty="0">
                <a:solidFill>
                  <a:schemeClr val="bg1"/>
                </a:solidFill>
              </a:rPr>
              <a:t>sensor</a:t>
            </a:r>
            <a:endParaRPr lang="en-US" sz="1600" b="1" dirty="0">
              <a:solidFill>
                <a:schemeClr val="bg1"/>
              </a:solidFill>
            </a:endParaRPr>
          </a:p>
        </p:txBody>
      </p:sp>
      <p:sp>
        <p:nvSpPr>
          <p:cNvPr id="25" name="Google Shape;105;p16">
            <a:extLst>
              <a:ext uri="{FF2B5EF4-FFF2-40B4-BE49-F238E27FC236}">
                <a16:creationId xmlns:a16="http://schemas.microsoft.com/office/drawing/2014/main" id="{0C460AAA-331C-6847-B31C-0E326DEABF7C}"/>
              </a:ext>
            </a:extLst>
          </p:cNvPr>
          <p:cNvSpPr txBox="1"/>
          <p:nvPr/>
        </p:nvSpPr>
        <p:spPr>
          <a:xfrm>
            <a:off x="2029930" y="4856804"/>
            <a:ext cx="4561500" cy="220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900" u="sng" dirty="0">
                <a:solidFill>
                  <a:schemeClr val="hlink"/>
                </a:solidFill>
                <a:latin typeface="Google Sans"/>
                <a:ea typeface="Google Sans"/>
                <a:cs typeface="Google Sans"/>
                <a:sym typeface="Google Sans"/>
                <a:hlinkClick r:id="rId5"/>
              </a:rPr>
              <a:t>Soundcore Liberty 4</a:t>
            </a:r>
            <a:r>
              <a:rPr lang="en" sz="900" dirty="0">
                <a:solidFill>
                  <a:srgbClr val="666666"/>
                </a:solidFill>
                <a:latin typeface="Google Sans"/>
                <a:ea typeface="Google Sans"/>
                <a:cs typeface="Google Sans"/>
                <a:sym typeface="Google Sans"/>
              </a:rPr>
              <a:t> Earbuds are equipped with PPG sensors for heart rate tracking</a:t>
            </a:r>
            <a:endParaRPr sz="900" dirty="0">
              <a:solidFill>
                <a:srgbClr val="666666"/>
              </a:solidFill>
              <a:latin typeface="Google Sans"/>
              <a:ea typeface="Google Sans"/>
              <a:cs typeface="Google Sans"/>
              <a:sym typeface="Google Sans"/>
            </a:endParaRPr>
          </a:p>
        </p:txBody>
      </p:sp>
      <p:sp>
        <p:nvSpPr>
          <p:cNvPr id="4" name="Rounded Rectangle 3">
            <a:extLst>
              <a:ext uri="{FF2B5EF4-FFF2-40B4-BE49-F238E27FC236}">
                <a16:creationId xmlns:a16="http://schemas.microsoft.com/office/drawing/2014/main" id="{6D63CEAD-34AA-1CBA-F179-997837E5BB4C}"/>
              </a:ext>
            </a:extLst>
          </p:cNvPr>
          <p:cNvSpPr/>
          <p:nvPr/>
        </p:nvSpPr>
        <p:spPr>
          <a:xfrm>
            <a:off x="823868" y="1431050"/>
            <a:ext cx="7249886" cy="13020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rPr>
              <a:t>Drawback</a:t>
            </a:r>
            <a:r>
              <a:rPr lang="en-US" altLang="zh-CN" sz="2000" dirty="0">
                <a:solidFill>
                  <a:schemeClr val="bg1"/>
                </a:solidFill>
              </a:rPr>
              <a:t>:</a:t>
            </a:r>
            <a:r>
              <a:rPr lang="zh-CN" altLang="en-US" sz="2000" dirty="0">
                <a:solidFill>
                  <a:schemeClr val="bg1"/>
                </a:solidFill>
              </a:rPr>
              <a:t> </a:t>
            </a:r>
            <a:r>
              <a:rPr lang="en-US" altLang="zh-CN" sz="2000" dirty="0">
                <a:solidFill>
                  <a:schemeClr val="bg1"/>
                </a:solidFill>
              </a:rPr>
              <a:t>high</a:t>
            </a:r>
            <a:r>
              <a:rPr lang="zh-CN" altLang="en-US" sz="2000" dirty="0">
                <a:solidFill>
                  <a:schemeClr val="bg1"/>
                </a:solidFill>
              </a:rPr>
              <a:t> </a:t>
            </a:r>
            <a:r>
              <a:rPr lang="en-US" altLang="zh-CN" sz="2000" dirty="0">
                <a:solidFill>
                  <a:schemeClr val="bg1"/>
                </a:solidFill>
              </a:rPr>
              <a:t>power</a:t>
            </a:r>
            <a:r>
              <a:rPr lang="zh-CN" altLang="en-US" sz="2000" dirty="0">
                <a:solidFill>
                  <a:schemeClr val="bg1"/>
                </a:solidFill>
              </a:rPr>
              <a:t> </a:t>
            </a:r>
            <a:r>
              <a:rPr lang="en-US" altLang="zh-CN" sz="2000" dirty="0">
                <a:solidFill>
                  <a:schemeClr val="bg1"/>
                </a:solidFill>
              </a:rPr>
              <a:t>consumption,</a:t>
            </a:r>
            <a:r>
              <a:rPr lang="zh-CN" altLang="en-US" sz="2000" dirty="0">
                <a:solidFill>
                  <a:schemeClr val="bg1"/>
                </a:solidFill>
              </a:rPr>
              <a:t> </a:t>
            </a:r>
            <a:r>
              <a:rPr lang="en-US" altLang="zh-CN" sz="2000" dirty="0">
                <a:solidFill>
                  <a:schemeClr val="bg1"/>
                </a:solidFill>
              </a:rPr>
              <a:t>sensitive</a:t>
            </a:r>
            <a:r>
              <a:rPr lang="zh-CN" altLang="en-US" sz="2000" dirty="0">
                <a:solidFill>
                  <a:schemeClr val="bg1"/>
                </a:solidFill>
              </a:rPr>
              <a:t> </a:t>
            </a:r>
            <a:r>
              <a:rPr lang="en-US" altLang="zh-CN" sz="2000" dirty="0">
                <a:solidFill>
                  <a:schemeClr val="bg1"/>
                </a:solidFill>
              </a:rPr>
              <a:t>to</a:t>
            </a:r>
            <a:r>
              <a:rPr lang="zh-CN" altLang="en-US" sz="2000" dirty="0">
                <a:solidFill>
                  <a:schemeClr val="bg1"/>
                </a:solidFill>
              </a:rPr>
              <a:t> </a:t>
            </a:r>
            <a:r>
              <a:rPr lang="en-US" altLang="zh-CN" sz="2000" dirty="0">
                <a:solidFill>
                  <a:schemeClr val="bg1"/>
                </a:solidFill>
              </a:rPr>
              <a:t>skin</a:t>
            </a:r>
            <a:r>
              <a:rPr lang="zh-CN" altLang="en-US" sz="2000" dirty="0">
                <a:solidFill>
                  <a:schemeClr val="bg1"/>
                </a:solidFill>
              </a:rPr>
              <a:t> </a:t>
            </a:r>
            <a:r>
              <a:rPr lang="en-US" altLang="zh-CN" sz="2000" dirty="0">
                <a:solidFill>
                  <a:schemeClr val="bg1"/>
                </a:solidFill>
              </a:rPr>
              <a:t>tones,</a:t>
            </a:r>
            <a:r>
              <a:rPr lang="zh-CN" altLang="en-US" sz="2000" dirty="0">
                <a:solidFill>
                  <a:schemeClr val="bg1"/>
                </a:solidFill>
              </a:rPr>
              <a:t> </a:t>
            </a:r>
            <a:r>
              <a:rPr lang="en-US" altLang="zh-CN" sz="2000" dirty="0">
                <a:solidFill>
                  <a:schemeClr val="bg1"/>
                </a:solidFill>
              </a:rPr>
              <a:t>complicate</a:t>
            </a:r>
            <a:r>
              <a:rPr lang="zh-CN" altLang="en-US" sz="2000" dirty="0">
                <a:solidFill>
                  <a:schemeClr val="bg1"/>
                </a:solidFill>
              </a:rPr>
              <a:t> </a:t>
            </a:r>
            <a:r>
              <a:rPr lang="en-US" altLang="zh-CN" sz="2000" dirty="0">
                <a:solidFill>
                  <a:schemeClr val="bg1"/>
                </a:solidFill>
              </a:rPr>
              <a:t>the</a:t>
            </a:r>
            <a:r>
              <a:rPr lang="zh-CN" altLang="en-US" sz="2000" dirty="0">
                <a:solidFill>
                  <a:schemeClr val="bg1"/>
                </a:solidFill>
              </a:rPr>
              <a:t> </a:t>
            </a:r>
            <a:r>
              <a:rPr lang="en-US" altLang="zh-CN" sz="2000" dirty="0">
                <a:solidFill>
                  <a:schemeClr val="bg1"/>
                </a:solidFill>
              </a:rPr>
              <a:t>hearable</a:t>
            </a:r>
            <a:r>
              <a:rPr lang="zh-CN" altLang="en-US" sz="2000" dirty="0">
                <a:solidFill>
                  <a:schemeClr val="bg1"/>
                </a:solidFill>
              </a:rPr>
              <a:t> </a:t>
            </a:r>
            <a:r>
              <a:rPr lang="en-US" altLang="zh-CN" sz="2000" dirty="0">
                <a:solidFill>
                  <a:schemeClr val="bg1"/>
                </a:solidFill>
              </a:rPr>
              <a:t>acoustic</a:t>
            </a:r>
            <a:r>
              <a:rPr lang="zh-CN" altLang="en-US" sz="2000" dirty="0">
                <a:solidFill>
                  <a:schemeClr val="bg1"/>
                </a:solidFill>
              </a:rPr>
              <a:t> </a:t>
            </a:r>
            <a:r>
              <a:rPr lang="en-US" altLang="zh-CN" sz="2000" dirty="0">
                <a:solidFill>
                  <a:schemeClr val="bg1"/>
                </a:solidFill>
              </a:rPr>
              <a:t>design</a:t>
            </a:r>
            <a:endParaRPr lang="en-US" sz="2000" b="1" u="sng" dirty="0">
              <a:solidFill>
                <a:schemeClr val="bg1"/>
              </a:solidFill>
            </a:endParaRPr>
          </a:p>
        </p:txBody>
      </p:sp>
    </p:spTree>
    <p:extLst>
      <p:ext uri="{BB962C8B-B14F-4D97-AF65-F5344CB8AC3E}">
        <p14:creationId xmlns:p14="http://schemas.microsoft.com/office/powerpoint/2010/main" val="395106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96"/>
                                        </p:tgtEl>
                                        <p:attrNameLst>
                                          <p:attrName>style.opacity</p:attrName>
                                        </p:attrNameLst>
                                      </p:cBhvr>
                                      <p:to>
                                        <p:strVal val="0.25"/>
                                      </p:to>
                                    </p:set>
                                    <p:animEffect filter="image" prLst="opacity: 0.25">
                                      <p:cBhvr rctx="IE">
                                        <p:cTn id="7" dur="indefinite"/>
                                        <p:tgtEl>
                                          <p:spTgt spid="96"/>
                                        </p:tgtEl>
                                      </p:cBhvr>
                                    </p:animEffect>
                                  </p:childTnLst>
                                </p:cTn>
                              </p:par>
                              <p:par>
                                <p:cTn id="8" presetID="9" presetClass="emph" presetSubtype="0" nodeType="withEffect">
                                  <p:stCondLst>
                                    <p:cond delay="0"/>
                                  </p:stCondLst>
                                  <p:childTnLst>
                                    <p:set>
                                      <p:cBhvr>
                                        <p:cTn id="9" dur="indefinite"/>
                                        <p:tgtEl>
                                          <p:spTgt spid="19"/>
                                        </p:tgtEl>
                                        <p:attrNameLst>
                                          <p:attrName>style.opacity</p:attrName>
                                        </p:attrNameLst>
                                      </p:cBhvr>
                                      <p:to>
                                        <p:strVal val="0.25"/>
                                      </p:to>
                                    </p:set>
                                    <p:animEffect filter="image" prLst="opacity: 0.25">
                                      <p:cBhvr rctx="IE">
                                        <p:cTn id="10" dur="indefinite"/>
                                        <p:tgtEl>
                                          <p:spTgt spid="19"/>
                                        </p:tgtEl>
                                      </p:cBhvr>
                                    </p:animEffect>
                                  </p:childTnLst>
                                </p:cTn>
                              </p:par>
                              <p:par>
                                <p:cTn id="11" presetID="9" presetClass="emph" presetSubtype="0" grpId="0" nodeType="withEffect">
                                  <p:stCondLst>
                                    <p:cond delay="0"/>
                                  </p:stCondLst>
                                  <p:childTnLst>
                                    <p:set>
                                      <p:cBhvr>
                                        <p:cTn id="12" dur="indefinite"/>
                                        <p:tgtEl>
                                          <p:spTgt spid="3">
                                            <p:txEl>
                                              <p:pRg st="0" end="0"/>
                                            </p:txEl>
                                          </p:spTgt>
                                        </p:tgtEl>
                                        <p:attrNameLst>
                                          <p:attrName>style.opacity</p:attrName>
                                        </p:attrNameLst>
                                      </p:cBhvr>
                                      <p:to>
                                        <p:strVal val="0.25"/>
                                      </p:to>
                                    </p:set>
                                    <p:animEffect filter="image" prLst="opacity: 0.25">
                                      <p:cBhvr rctx="IE">
                                        <p:cTn id="13" dur="indefinite"/>
                                        <p:tgtEl>
                                          <p:spTgt spid="3">
                                            <p:txEl>
                                              <p:pRg st="0" end="0"/>
                                            </p:txEl>
                                          </p:spTgt>
                                        </p:tgtEl>
                                      </p:cBhvr>
                                    </p:animEffect>
                                  </p:childTnLst>
                                </p:cTn>
                              </p:par>
                              <p:par>
                                <p:cTn id="14" presetID="9" presetClass="emph" presetSubtype="0" grpId="0" nodeType="withEffect">
                                  <p:stCondLst>
                                    <p:cond delay="0"/>
                                  </p:stCondLst>
                                  <p:childTnLst>
                                    <p:set>
                                      <p:cBhvr>
                                        <p:cTn id="15" dur="indefinite"/>
                                        <p:tgtEl>
                                          <p:spTgt spid="3">
                                            <p:txEl>
                                              <p:pRg st="1" end="1"/>
                                            </p:txEl>
                                          </p:spTgt>
                                        </p:tgtEl>
                                        <p:attrNameLst>
                                          <p:attrName>style.opacity</p:attrName>
                                        </p:attrNameLst>
                                      </p:cBhvr>
                                      <p:to>
                                        <p:strVal val="0.25"/>
                                      </p:to>
                                    </p:set>
                                    <p:animEffect filter="image" prLst="opacity: 0.25">
                                      <p:cBhvr rctx="IE">
                                        <p:cTn id="16" dur="indefinite"/>
                                        <p:tgtEl>
                                          <p:spTgt spid="3">
                                            <p:txEl>
                                              <p:pRg st="1" end="1"/>
                                            </p:txEl>
                                          </p:spTgt>
                                        </p:tgtEl>
                                      </p:cBhvr>
                                    </p:animEffect>
                                  </p:childTnLst>
                                </p:cTn>
                              </p:par>
                              <p:par>
                                <p:cTn id="17" presetID="9" presetClass="emph" presetSubtype="0" grpId="0" nodeType="withEffect">
                                  <p:stCondLst>
                                    <p:cond delay="0"/>
                                  </p:stCondLst>
                                  <p:childTnLst>
                                    <p:set>
                                      <p:cBhvr>
                                        <p:cTn id="18" dur="indefinite"/>
                                        <p:tgtEl>
                                          <p:spTgt spid="22"/>
                                        </p:tgtEl>
                                        <p:attrNameLst>
                                          <p:attrName>style.opacity</p:attrName>
                                        </p:attrNameLst>
                                      </p:cBhvr>
                                      <p:to>
                                        <p:strVal val="0.25"/>
                                      </p:to>
                                    </p:set>
                                    <p:animEffect filter="image" prLst="opacity: 0.25">
                                      <p:cBhvr rctx="IE">
                                        <p:cTn id="19" dur="indefinite"/>
                                        <p:tgtEl>
                                          <p:spTgt spid="22"/>
                                        </p:tgtEl>
                                      </p:cBhvr>
                                    </p:animEffect>
                                  </p:childTnLst>
                                </p:cTn>
                              </p:par>
                              <p:par>
                                <p:cTn id="20" presetID="9" presetClass="emph" presetSubtype="0" grpId="1" nodeType="withEffect">
                                  <p:stCondLst>
                                    <p:cond delay="0"/>
                                  </p:stCondLst>
                                  <p:childTnLst>
                                    <p:set>
                                      <p:cBhvr>
                                        <p:cTn id="21" dur="indefinite"/>
                                        <p:tgtEl>
                                          <p:spTgt spid="23"/>
                                        </p:tgtEl>
                                        <p:attrNameLst>
                                          <p:attrName>style.opacity</p:attrName>
                                        </p:attrNameLst>
                                      </p:cBhvr>
                                      <p:to>
                                        <p:strVal val="0.25"/>
                                      </p:to>
                                    </p:set>
                                    <p:animEffect filter="image" prLst="opacity: 0.25">
                                      <p:cBhvr rctx="IE">
                                        <p:cTn id="22" dur="indefinite"/>
                                        <p:tgtEl>
                                          <p:spTgt spid="23"/>
                                        </p:tgtEl>
                                      </p:cBhvr>
                                    </p:animEffect>
                                  </p:childTnLst>
                                </p:cTn>
                              </p:par>
                              <p:par>
                                <p:cTn id="23" presetID="9" presetClass="emph" presetSubtype="0" grpId="1" nodeType="withEffect">
                                  <p:stCondLst>
                                    <p:cond delay="0"/>
                                  </p:stCondLst>
                                  <p:childTnLst>
                                    <p:set>
                                      <p:cBhvr>
                                        <p:cTn id="24" dur="indefinite"/>
                                        <p:tgtEl>
                                          <p:spTgt spid="24"/>
                                        </p:tgtEl>
                                        <p:attrNameLst>
                                          <p:attrName>style.opacity</p:attrName>
                                        </p:attrNameLst>
                                      </p:cBhvr>
                                      <p:to>
                                        <p:strVal val="0.25"/>
                                      </p:to>
                                    </p:set>
                                    <p:animEffect filter="image" prLst="opacity: 0.25">
                                      <p:cBhvr rctx="IE">
                                        <p:cTn id="25" dur="indefinite"/>
                                        <p:tgtEl>
                                          <p:spTgt spid="24"/>
                                        </p:tgtEl>
                                      </p:cBhvr>
                                    </p:animEffect>
                                  </p:childTnLst>
                                </p:cTn>
                              </p:par>
                              <p:par>
                                <p:cTn id="26" presetID="9" presetClass="emph" presetSubtype="0" grpId="0" nodeType="withEffect">
                                  <p:stCondLst>
                                    <p:cond delay="0"/>
                                  </p:stCondLst>
                                  <p:childTnLst>
                                    <p:set>
                                      <p:cBhvr>
                                        <p:cTn id="27" dur="indefinite"/>
                                        <p:tgtEl>
                                          <p:spTgt spid="25"/>
                                        </p:tgtEl>
                                        <p:attrNameLst>
                                          <p:attrName>style.opacity</p:attrName>
                                        </p:attrNameLst>
                                      </p:cBhvr>
                                      <p:to>
                                        <p:strVal val="0.25"/>
                                      </p:to>
                                    </p:set>
                                    <p:animEffect filter="image" prLst="opacity: 0.25">
                                      <p:cBhvr rctx="IE">
                                        <p:cTn id="28" dur="indefinite"/>
                                        <p:tgtEl>
                                          <p:spTgt spid="25"/>
                                        </p:tgtEl>
                                      </p:cBhvr>
                                    </p:animEffect>
                                  </p:childTnLst>
                                </p:cTn>
                              </p:par>
                            </p:childTnLst>
                          </p:cTn>
                        </p:par>
                        <p:par>
                          <p:cTn id="29" fill="hold">
                            <p:stCondLst>
                              <p:cond delay="0"/>
                            </p:stCondLst>
                            <p:childTnLst>
                              <p:par>
                                <p:cTn id="30" presetID="3" presetClass="entr" presetSubtype="1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3" grpId="0" build="p"/>
      <p:bldP spid="22" grpId="0" animBg="1"/>
      <p:bldP spid="23" grpId="1" animBg="1"/>
      <p:bldP spid="24" grpId="1" animBg="1"/>
      <p:bldP spid="25"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An</a:t>
            </a:r>
            <a:r>
              <a:rPr lang="zh-CN" altLang="en-US" dirty="0">
                <a:solidFill>
                  <a:schemeClr val="bg2">
                    <a:lumMod val="50000"/>
                  </a:schemeClr>
                </a:solidFill>
              </a:rPr>
              <a:t> </a:t>
            </a:r>
            <a:r>
              <a:rPr lang="en-US" altLang="zh-CN" dirty="0">
                <a:solidFill>
                  <a:schemeClr val="bg2">
                    <a:lumMod val="50000"/>
                  </a:schemeClr>
                </a:solidFill>
              </a:rPr>
              <a:t>Overview</a:t>
            </a:r>
            <a:r>
              <a:rPr lang="zh-CN" altLang="en-US" dirty="0">
                <a:solidFill>
                  <a:schemeClr val="bg2">
                    <a:lumMod val="50000"/>
                  </a:schemeClr>
                </a:solidFill>
              </a:rPr>
              <a:t> </a:t>
            </a:r>
            <a:r>
              <a:rPr lang="en-US" altLang="zh-CN" dirty="0">
                <a:solidFill>
                  <a:schemeClr val="bg2">
                    <a:lumMod val="50000"/>
                  </a:schemeClr>
                </a:solidFill>
              </a:rPr>
              <a:t>of</a:t>
            </a:r>
            <a:r>
              <a:rPr lang="zh-CN" altLang="en-US" dirty="0">
                <a:solidFill>
                  <a:schemeClr val="bg2">
                    <a:lumMod val="50000"/>
                  </a:schemeClr>
                </a:solidFill>
              </a:rPr>
              <a:t> </a:t>
            </a:r>
            <a:r>
              <a:rPr lang="en-US" altLang="zh-CN" dirty="0">
                <a:solidFill>
                  <a:schemeClr val="bg2">
                    <a:lumMod val="50000"/>
                  </a:schemeClr>
                </a:solidFill>
              </a:rPr>
              <a:t>Existing</a:t>
            </a:r>
            <a:r>
              <a:rPr lang="zh-CN" altLang="en-US" dirty="0">
                <a:solidFill>
                  <a:schemeClr val="bg2">
                    <a:lumMod val="50000"/>
                  </a:schemeClr>
                </a:solidFill>
              </a:rPr>
              <a:t> </a:t>
            </a:r>
            <a:r>
              <a:rPr lang="en-US" altLang="zh-CN" dirty="0">
                <a:solidFill>
                  <a:schemeClr val="bg2">
                    <a:lumMod val="50000"/>
                  </a:schemeClr>
                </a:solidFill>
              </a:rPr>
              <a:t>Hearable</a:t>
            </a:r>
            <a:r>
              <a:rPr lang="zh-CN" altLang="en-US" dirty="0">
                <a:solidFill>
                  <a:schemeClr val="bg2">
                    <a:lumMod val="50000"/>
                  </a:schemeClr>
                </a:solidFill>
              </a:rPr>
              <a:t> </a:t>
            </a:r>
            <a:r>
              <a:rPr lang="en-US" altLang="zh-CN" dirty="0">
                <a:solidFill>
                  <a:schemeClr val="bg2">
                    <a:lumMod val="50000"/>
                  </a:schemeClr>
                </a:solidFill>
              </a:rPr>
              <a:t>Health</a:t>
            </a:r>
            <a:r>
              <a:rPr lang="zh-CN" altLang="en-US" dirty="0">
                <a:solidFill>
                  <a:schemeClr val="bg2">
                    <a:lumMod val="50000"/>
                  </a:schemeClr>
                </a:solidFill>
              </a:rPr>
              <a:t> </a:t>
            </a:r>
            <a:r>
              <a:rPr lang="en-US" altLang="zh-CN" dirty="0">
                <a:solidFill>
                  <a:schemeClr val="bg2">
                    <a:lumMod val="50000"/>
                  </a:schemeClr>
                </a:solidFill>
              </a:rPr>
              <a:t>Solutions</a:t>
            </a:r>
            <a:endParaRPr dirty="0">
              <a:solidFill>
                <a:schemeClr val="bg2">
                  <a:lumMod val="50000"/>
                </a:schemeClr>
              </a:solidFill>
            </a:endParaRPr>
          </a:p>
        </p:txBody>
      </p:sp>
      <p:sp>
        <p:nvSpPr>
          <p:cNvPr id="3" name="Text Placeholder 2">
            <a:extLst>
              <a:ext uri="{FF2B5EF4-FFF2-40B4-BE49-F238E27FC236}">
                <a16:creationId xmlns:a16="http://schemas.microsoft.com/office/drawing/2014/main" id="{C68BB598-A0AE-F340-937B-8E31B842FA7A}"/>
              </a:ext>
            </a:extLst>
          </p:cNvPr>
          <p:cNvSpPr>
            <a:spLocks noGrp="1"/>
          </p:cNvSpPr>
          <p:nvPr>
            <p:ph type="body" idx="1"/>
          </p:nvPr>
        </p:nvSpPr>
        <p:spPr/>
        <p:txBody>
          <a:bodyPr/>
          <a:lstStyle/>
          <a:p>
            <a:r>
              <a:rPr lang="en-US" altLang="zh-CN" b="1" dirty="0">
                <a:solidFill>
                  <a:schemeClr val="bg2">
                    <a:lumMod val="50000"/>
                  </a:schemeClr>
                </a:solidFill>
              </a:rPr>
              <a:t>Passive</a:t>
            </a:r>
            <a:r>
              <a:rPr lang="zh-CN" altLang="en-US" b="1" dirty="0">
                <a:solidFill>
                  <a:schemeClr val="bg2">
                    <a:lumMod val="50000"/>
                  </a:schemeClr>
                </a:solidFill>
              </a:rPr>
              <a:t> </a:t>
            </a:r>
            <a:r>
              <a:rPr lang="en-US" altLang="zh-CN" b="1" dirty="0">
                <a:solidFill>
                  <a:schemeClr val="bg2">
                    <a:lumMod val="50000"/>
                  </a:schemeClr>
                </a:solidFill>
              </a:rPr>
              <a:t>sensing</a:t>
            </a:r>
            <a:r>
              <a:rPr lang="zh-CN" altLang="en-US" b="1" dirty="0">
                <a:solidFill>
                  <a:schemeClr val="bg2">
                    <a:lumMod val="50000"/>
                  </a:schemeClr>
                </a:solidFill>
              </a:rPr>
              <a:t> </a:t>
            </a:r>
            <a:r>
              <a:rPr lang="en-US" altLang="zh-CN" b="1" dirty="0">
                <a:solidFill>
                  <a:schemeClr val="bg2">
                    <a:lumMod val="50000"/>
                  </a:schemeClr>
                </a:solidFill>
              </a:rPr>
              <a:t>using</a:t>
            </a:r>
            <a:r>
              <a:rPr lang="zh-CN" altLang="en-US" b="1" dirty="0">
                <a:solidFill>
                  <a:schemeClr val="bg2">
                    <a:lumMod val="50000"/>
                  </a:schemeClr>
                </a:solidFill>
              </a:rPr>
              <a:t> </a:t>
            </a:r>
            <a:r>
              <a:rPr lang="en-US" altLang="zh-CN" b="1" dirty="0">
                <a:solidFill>
                  <a:schemeClr val="bg2">
                    <a:lumMod val="50000"/>
                  </a:schemeClr>
                </a:solidFill>
              </a:rPr>
              <a:t>in-ear</a:t>
            </a:r>
            <a:r>
              <a:rPr lang="zh-CN" altLang="en-US" b="1" dirty="0">
                <a:solidFill>
                  <a:schemeClr val="bg2">
                    <a:lumMod val="50000"/>
                  </a:schemeClr>
                </a:solidFill>
              </a:rPr>
              <a:t> </a:t>
            </a:r>
            <a:r>
              <a:rPr lang="en-US" altLang="zh-CN" b="1" dirty="0">
                <a:solidFill>
                  <a:schemeClr val="bg2">
                    <a:lumMod val="50000"/>
                  </a:schemeClr>
                </a:solidFill>
              </a:rPr>
              <a:t>microphone</a:t>
            </a:r>
          </a:p>
          <a:p>
            <a:pPr lvl="1"/>
            <a:r>
              <a:rPr lang="en-US" altLang="zh-CN" b="1" dirty="0">
                <a:solidFill>
                  <a:schemeClr val="bg2">
                    <a:lumMod val="50000"/>
                  </a:schemeClr>
                </a:solidFill>
              </a:rPr>
              <a:t>Rationale:</a:t>
            </a:r>
            <a:r>
              <a:rPr lang="zh-CN" altLang="en-US" b="1" dirty="0">
                <a:solidFill>
                  <a:schemeClr val="bg2">
                    <a:lumMod val="50000"/>
                  </a:schemeClr>
                </a:solidFill>
              </a:rPr>
              <a:t> </a:t>
            </a:r>
            <a:r>
              <a:rPr lang="en-US" altLang="zh-CN" dirty="0">
                <a:solidFill>
                  <a:schemeClr val="bg2">
                    <a:lumMod val="50000"/>
                  </a:schemeClr>
                </a:solidFill>
              </a:rPr>
              <a:t>heartbeat</a:t>
            </a:r>
            <a:r>
              <a:rPr lang="zh-CN" altLang="en-US" b="1" dirty="0">
                <a:solidFill>
                  <a:schemeClr val="bg2">
                    <a:lumMod val="50000"/>
                  </a:schemeClr>
                </a:solidFill>
              </a:rPr>
              <a:t> </a:t>
            </a:r>
            <a:r>
              <a:rPr lang="en-US" altLang="zh-CN" dirty="0">
                <a:solidFill>
                  <a:schemeClr val="bg2">
                    <a:lumMod val="50000"/>
                  </a:schemeClr>
                </a:solidFill>
              </a:rPr>
              <a:t>vibrations</a:t>
            </a:r>
            <a:r>
              <a:rPr lang="zh-CN" altLang="en-US" dirty="0">
                <a:solidFill>
                  <a:schemeClr val="bg2">
                    <a:lumMod val="50000"/>
                  </a:schemeClr>
                </a:solidFill>
              </a:rPr>
              <a:t> </a:t>
            </a:r>
            <a:r>
              <a:rPr lang="en-US" altLang="zh-CN" dirty="0">
                <a:solidFill>
                  <a:schemeClr val="bg2">
                    <a:lumMod val="50000"/>
                  </a:schemeClr>
                </a:solidFill>
              </a:rPr>
              <a:t>propagate</a:t>
            </a:r>
            <a:r>
              <a:rPr lang="zh-CN" altLang="en-US" dirty="0">
                <a:solidFill>
                  <a:schemeClr val="bg2">
                    <a:lumMod val="50000"/>
                  </a:schemeClr>
                </a:solidFill>
              </a:rPr>
              <a:t> </a:t>
            </a:r>
            <a:r>
              <a:rPr lang="en-US" altLang="zh-CN" dirty="0">
                <a:solidFill>
                  <a:schemeClr val="bg2">
                    <a:lumMod val="50000"/>
                  </a:schemeClr>
                </a:solidFill>
              </a:rPr>
              <a:t>along</a:t>
            </a:r>
            <a:r>
              <a:rPr lang="zh-CN" altLang="en-US" dirty="0">
                <a:solidFill>
                  <a:schemeClr val="bg2">
                    <a:lumMod val="50000"/>
                  </a:schemeClr>
                </a:solidFill>
              </a:rPr>
              <a:t> </a:t>
            </a: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human</a:t>
            </a:r>
            <a:r>
              <a:rPr lang="zh-CN" altLang="en-US" dirty="0">
                <a:solidFill>
                  <a:schemeClr val="bg2">
                    <a:lumMod val="50000"/>
                  </a:schemeClr>
                </a:solidFill>
              </a:rPr>
              <a:t> </a:t>
            </a:r>
            <a:r>
              <a:rPr lang="en-US" altLang="zh-CN" dirty="0">
                <a:solidFill>
                  <a:schemeClr val="bg2">
                    <a:lumMod val="50000"/>
                  </a:schemeClr>
                </a:solidFill>
              </a:rPr>
              <a:t>body,</a:t>
            </a:r>
            <a:r>
              <a:rPr lang="zh-CN" altLang="en-US" dirty="0">
                <a:solidFill>
                  <a:schemeClr val="bg2">
                    <a:lumMod val="50000"/>
                  </a:schemeClr>
                </a:solidFill>
              </a:rPr>
              <a:t> </a:t>
            </a:r>
            <a:r>
              <a:rPr lang="en-US" altLang="zh-CN" dirty="0">
                <a:solidFill>
                  <a:schemeClr val="bg2">
                    <a:lumMod val="50000"/>
                  </a:schemeClr>
                </a:solidFill>
              </a:rPr>
              <a:t>arriving</a:t>
            </a:r>
            <a:r>
              <a:rPr lang="zh-CN" altLang="en-US" dirty="0">
                <a:solidFill>
                  <a:schemeClr val="bg2">
                    <a:lumMod val="50000"/>
                  </a:schemeClr>
                </a:solidFill>
              </a:rPr>
              <a:t> </a:t>
            </a:r>
            <a:r>
              <a:rPr lang="en-US" altLang="zh-CN" dirty="0">
                <a:solidFill>
                  <a:schemeClr val="bg2">
                    <a:lumMod val="50000"/>
                  </a:schemeClr>
                </a:solidFill>
              </a:rPr>
              <a:t>at</a:t>
            </a:r>
            <a:r>
              <a:rPr lang="zh-CN" altLang="en-US" dirty="0">
                <a:solidFill>
                  <a:schemeClr val="bg2">
                    <a:lumMod val="50000"/>
                  </a:schemeClr>
                </a:solidFill>
              </a:rPr>
              <a:t> </a:t>
            </a:r>
            <a:r>
              <a:rPr lang="en-US" altLang="zh-CN" dirty="0">
                <a:solidFill>
                  <a:schemeClr val="bg2">
                    <a:lumMod val="50000"/>
                  </a:schemeClr>
                </a:solidFill>
              </a:rPr>
              <a:t>the</a:t>
            </a:r>
            <a:r>
              <a:rPr lang="zh-CN" altLang="en-US" dirty="0">
                <a:solidFill>
                  <a:schemeClr val="bg2">
                    <a:lumMod val="50000"/>
                  </a:schemeClr>
                </a:solidFill>
              </a:rPr>
              <a:t> </a:t>
            </a:r>
            <a:r>
              <a:rPr lang="en-US" altLang="zh-CN" dirty="0">
                <a:solidFill>
                  <a:schemeClr val="bg2">
                    <a:lumMod val="50000"/>
                  </a:schemeClr>
                </a:solidFill>
              </a:rPr>
              <a:t>ear</a:t>
            </a:r>
            <a:r>
              <a:rPr lang="zh-CN" altLang="en-US" dirty="0">
                <a:solidFill>
                  <a:schemeClr val="bg2">
                    <a:lumMod val="50000"/>
                  </a:schemeClr>
                </a:solidFill>
              </a:rPr>
              <a:t> </a:t>
            </a:r>
            <a:r>
              <a:rPr lang="en-US" altLang="zh-CN" dirty="0">
                <a:solidFill>
                  <a:schemeClr val="bg2">
                    <a:lumMod val="50000"/>
                  </a:schemeClr>
                </a:solidFill>
              </a:rPr>
              <a:t>canal,</a:t>
            </a:r>
            <a:r>
              <a:rPr lang="zh-CN" altLang="en-US" dirty="0">
                <a:solidFill>
                  <a:schemeClr val="bg2">
                    <a:lumMod val="50000"/>
                  </a:schemeClr>
                </a:solidFill>
              </a:rPr>
              <a:t> </a:t>
            </a:r>
            <a:r>
              <a:rPr lang="en-US" altLang="zh-CN" dirty="0">
                <a:solidFill>
                  <a:schemeClr val="bg2">
                    <a:lumMod val="50000"/>
                  </a:schemeClr>
                </a:solidFill>
              </a:rPr>
              <a:t>which</a:t>
            </a:r>
            <a:r>
              <a:rPr lang="zh-CN" altLang="en-US" dirty="0">
                <a:solidFill>
                  <a:schemeClr val="bg2">
                    <a:lumMod val="50000"/>
                  </a:schemeClr>
                </a:solidFill>
              </a:rPr>
              <a:t> </a:t>
            </a:r>
            <a:r>
              <a:rPr lang="en-US" altLang="zh-CN" dirty="0">
                <a:solidFill>
                  <a:schemeClr val="bg2">
                    <a:lumMod val="50000"/>
                  </a:schemeClr>
                </a:solidFill>
              </a:rPr>
              <a:t>can</a:t>
            </a:r>
            <a:r>
              <a:rPr lang="zh-CN" altLang="en-US" dirty="0">
                <a:solidFill>
                  <a:schemeClr val="bg2">
                    <a:lumMod val="50000"/>
                  </a:schemeClr>
                </a:solidFill>
              </a:rPr>
              <a:t> </a:t>
            </a:r>
            <a:r>
              <a:rPr lang="en-US" altLang="zh-CN" dirty="0">
                <a:solidFill>
                  <a:schemeClr val="bg2">
                    <a:lumMod val="50000"/>
                  </a:schemeClr>
                </a:solidFill>
              </a:rPr>
              <a:t>be</a:t>
            </a:r>
            <a:r>
              <a:rPr lang="zh-CN" altLang="en-US" dirty="0">
                <a:solidFill>
                  <a:schemeClr val="bg2">
                    <a:lumMod val="50000"/>
                  </a:schemeClr>
                </a:solidFill>
              </a:rPr>
              <a:t> </a:t>
            </a:r>
            <a:r>
              <a:rPr lang="en-US" altLang="zh-CN" dirty="0">
                <a:solidFill>
                  <a:schemeClr val="bg2">
                    <a:lumMod val="50000"/>
                  </a:schemeClr>
                </a:solidFill>
              </a:rPr>
              <a:t>captured</a:t>
            </a:r>
            <a:r>
              <a:rPr lang="zh-CN" altLang="en-US" dirty="0">
                <a:solidFill>
                  <a:schemeClr val="bg2">
                    <a:lumMod val="50000"/>
                  </a:schemeClr>
                </a:solidFill>
              </a:rPr>
              <a:t> </a:t>
            </a:r>
            <a:r>
              <a:rPr lang="en-US" altLang="zh-CN" dirty="0">
                <a:solidFill>
                  <a:schemeClr val="bg2">
                    <a:lumMod val="50000"/>
                  </a:schemeClr>
                </a:solidFill>
              </a:rPr>
              <a:t>by</a:t>
            </a:r>
            <a:r>
              <a:rPr lang="zh-CN" altLang="en-US" dirty="0">
                <a:solidFill>
                  <a:schemeClr val="bg2">
                    <a:lumMod val="50000"/>
                  </a:schemeClr>
                </a:solidFill>
              </a:rPr>
              <a:t> </a:t>
            </a:r>
            <a:r>
              <a:rPr lang="en-US" altLang="zh-CN" dirty="0">
                <a:solidFill>
                  <a:schemeClr val="bg2">
                    <a:lumMod val="50000"/>
                  </a:schemeClr>
                </a:solidFill>
              </a:rPr>
              <a:t>an</a:t>
            </a:r>
            <a:r>
              <a:rPr lang="zh-CN" altLang="en-US" dirty="0">
                <a:solidFill>
                  <a:schemeClr val="bg2">
                    <a:lumMod val="50000"/>
                  </a:schemeClr>
                </a:solidFill>
              </a:rPr>
              <a:t> </a:t>
            </a:r>
            <a:r>
              <a:rPr lang="en-US" altLang="zh-CN" dirty="0">
                <a:solidFill>
                  <a:schemeClr val="bg2">
                    <a:lumMod val="50000"/>
                  </a:schemeClr>
                </a:solidFill>
              </a:rPr>
              <a:t>in-ear</a:t>
            </a:r>
            <a:r>
              <a:rPr lang="zh-CN" altLang="en-US" dirty="0">
                <a:solidFill>
                  <a:schemeClr val="bg2">
                    <a:lumMod val="50000"/>
                  </a:schemeClr>
                </a:solidFill>
              </a:rPr>
              <a:t> </a:t>
            </a:r>
            <a:r>
              <a:rPr lang="en-US" altLang="zh-CN" dirty="0">
                <a:solidFill>
                  <a:schemeClr val="bg2">
                    <a:lumMod val="50000"/>
                  </a:schemeClr>
                </a:solidFill>
              </a:rPr>
              <a:t>microphone</a:t>
            </a:r>
          </a:p>
          <a:p>
            <a:pPr lvl="2"/>
            <a:r>
              <a:rPr lang="en-US" altLang="zh-CN" b="1" dirty="0">
                <a:solidFill>
                  <a:schemeClr val="bg2">
                    <a:lumMod val="50000"/>
                  </a:schemeClr>
                </a:solidFill>
              </a:rPr>
              <a:t>Representative</a:t>
            </a:r>
            <a:r>
              <a:rPr lang="zh-CN" altLang="en-US" b="1" dirty="0">
                <a:solidFill>
                  <a:schemeClr val="bg2">
                    <a:lumMod val="50000"/>
                  </a:schemeClr>
                </a:solidFill>
              </a:rPr>
              <a:t> </a:t>
            </a:r>
            <a:r>
              <a:rPr lang="en-US" altLang="zh-CN" b="1" dirty="0">
                <a:solidFill>
                  <a:schemeClr val="bg2">
                    <a:lumMod val="50000"/>
                  </a:schemeClr>
                </a:solidFill>
              </a:rPr>
              <a:t>works</a:t>
            </a:r>
            <a:r>
              <a:rPr lang="en-US" altLang="zh-CN" dirty="0">
                <a:solidFill>
                  <a:schemeClr val="bg2">
                    <a:lumMod val="50000"/>
                  </a:schemeClr>
                </a:solidFill>
              </a:rPr>
              <a:t>:</a:t>
            </a:r>
            <a:r>
              <a:rPr lang="zh-CN" altLang="en-US" dirty="0">
                <a:solidFill>
                  <a:schemeClr val="bg2">
                    <a:lumMod val="50000"/>
                  </a:schemeClr>
                </a:solidFill>
              </a:rPr>
              <a:t> </a:t>
            </a:r>
            <a:r>
              <a:rPr lang="en-US" altLang="zh-CN" dirty="0">
                <a:solidFill>
                  <a:schemeClr val="bg2">
                    <a:lumMod val="50000"/>
                  </a:schemeClr>
                </a:solidFill>
              </a:rPr>
              <a:t>[</a:t>
            </a:r>
            <a:r>
              <a:rPr lang="en-US" altLang="zh-CN" dirty="0" err="1">
                <a:solidFill>
                  <a:schemeClr val="bg2">
                    <a:lumMod val="50000"/>
                  </a:schemeClr>
                </a:solidFill>
              </a:rPr>
              <a:t>OESense</a:t>
            </a:r>
            <a:r>
              <a:rPr lang="en-US" altLang="zh-CN" dirty="0">
                <a:solidFill>
                  <a:schemeClr val="bg2">
                    <a:lumMod val="50000"/>
                  </a:schemeClr>
                </a:solidFill>
              </a:rPr>
              <a:t>,</a:t>
            </a:r>
            <a:r>
              <a:rPr lang="zh-CN" altLang="en-US" dirty="0">
                <a:solidFill>
                  <a:schemeClr val="bg2">
                    <a:lumMod val="50000"/>
                  </a:schemeClr>
                </a:solidFill>
              </a:rPr>
              <a:t> </a:t>
            </a:r>
            <a:r>
              <a:rPr lang="en-US" altLang="zh-CN" dirty="0">
                <a:solidFill>
                  <a:schemeClr val="bg2">
                    <a:lumMod val="50000"/>
                  </a:schemeClr>
                </a:solidFill>
              </a:rPr>
              <a:t>MobiSys’21],</a:t>
            </a:r>
            <a:r>
              <a:rPr lang="zh-CN" altLang="en-US" dirty="0">
                <a:solidFill>
                  <a:schemeClr val="bg2">
                    <a:lumMod val="50000"/>
                  </a:schemeClr>
                </a:solidFill>
              </a:rPr>
              <a:t> </a:t>
            </a:r>
            <a:r>
              <a:rPr lang="en-US" altLang="zh-CN" dirty="0">
                <a:solidFill>
                  <a:schemeClr val="bg2">
                    <a:lumMod val="50000"/>
                  </a:schemeClr>
                </a:solidFill>
              </a:rPr>
              <a:t>[</a:t>
            </a:r>
            <a:r>
              <a:rPr lang="en-US" altLang="zh-CN" dirty="0" err="1">
                <a:solidFill>
                  <a:schemeClr val="bg2">
                    <a:lumMod val="50000"/>
                  </a:schemeClr>
                </a:solidFill>
              </a:rPr>
              <a:t>hEARt</a:t>
            </a:r>
            <a:r>
              <a:rPr lang="en-US" altLang="zh-CN" dirty="0">
                <a:solidFill>
                  <a:schemeClr val="bg2">
                    <a:lumMod val="50000"/>
                  </a:schemeClr>
                </a:solidFill>
              </a:rPr>
              <a:t>,</a:t>
            </a:r>
            <a:r>
              <a:rPr lang="zh-CN" altLang="en-US" dirty="0">
                <a:solidFill>
                  <a:schemeClr val="bg2">
                    <a:lumMod val="50000"/>
                  </a:schemeClr>
                </a:solidFill>
              </a:rPr>
              <a:t> </a:t>
            </a:r>
            <a:r>
              <a:rPr lang="en-US" altLang="zh-CN" dirty="0">
                <a:solidFill>
                  <a:schemeClr val="bg2">
                    <a:lumMod val="50000"/>
                  </a:schemeClr>
                </a:solidFill>
              </a:rPr>
              <a:t>Percom’23],</a:t>
            </a:r>
            <a:r>
              <a:rPr lang="zh-CN" altLang="en-US" dirty="0">
                <a:solidFill>
                  <a:schemeClr val="bg2">
                    <a:lumMod val="50000"/>
                  </a:schemeClr>
                </a:solidFill>
              </a:rPr>
              <a:t> </a:t>
            </a:r>
            <a:r>
              <a:rPr lang="en-US" altLang="zh-CN" dirty="0">
                <a:solidFill>
                  <a:schemeClr val="bg2">
                    <a:lumMod val="50000"/>
                  </a:schemeClr>
                </a:solidFill>
              </a:rPr>
              <a:t>[</a:t>
            </a:r>
            <a:r>
              <a:rPr lang="en-US" altLang="zh-CN" dirty="0" err="1">
                <a:solidFill>
                  <a:schemeClr val="bg2">
                    <a:lumMod val="50000"/>
                  </a:schemeClr>
                </a:solidFill>
              </a:rPr>
              <a:t>EarAce</a:t>
            </a:r>
            <a:r>
              <a:rPr lang="en-US" altLang="zh-CN" dirty="0">
                <a:solidFill>
                  <a:schemeClr val="bg2">
                    <a:lumMod val="50000"/>
                  </a:schemeClr>
                </a:solidFill>
              </a:rPr>
              <a:t>,</a:t>
            </a:r>
            <a:r>
              <a:rPr lang="zh-CN" altLang="en-US" dirty="0">
                <a:solidFill>
                  <a:schemeClr val="bg2">
                    <a:lumMod val="50000"/>
                  </a:schemeClr>
                </a:solidFill>
              </a:rPr>
              <a:t> </a:t>
            </a:r>
            <a:r>
              <a:rPr lang="en-US" altLang="zh-CN" dirty="0">
                <a:solidFill>
                  <a:schemeClr val="bg2">
                    <a:lumMod val="50000"/>
                  </a:schemeClr>
                </a:solidFill>
              </a:rPr>
              <a:t>Ubicomp’23]</a:t>
            </a:r>
          </a:p>
        </p:txBody>
      </p:sp>
    </p:spTree>
    <p:extLst>
      <p:ext uri="{BB962C8B-B14F-4D97-AF65-F5344CB8AC3E}">
        <p14:creationId xmlns:p14="http://schemas.microsoft.com/office/powerpoint/2010/main" val="2997090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tLang="zh-CN" dirty="0">
                <a:solidFill>
                  <a:schemeClr val="bg2">
                    <a:lumMod val="50000"/>
                  </a:schemeClr>
                </a:solidFill>
              </a:rPr>
              <a:t>An</a:t>
            </a:r>
            <a:r>
              <a:rPr lang="zh-CN" altLang="en-US" dirty="0">
                <a:solidFill>
                  <a:schemeClr val="bg2">
                    <a:lumMod val="50000"/>
                  </a:schemeClr>
                </a:solidFill>
              </a:rPr>
              <a:t> </a:t>
            </a:r>
            <a:r>
              <a:rPr lang="en-US" altLang="zh-CN" dirty="0">
                <a:solidFill>
                  <a:schemeClr val="bg2">
                    <a:lumMod val="50000"/>
                  </a:schemeClr>
                </a:solidFill>
              </a:rPr>
              <a:t>Overview</a:t>
            </a:r>
            <a:r>
              <a:rPr lang="zh-CN" altLang="en-US" dirty="0">
                <a:solidFill>
                  <a:schemeClr val="bg2">
                    <a:lumMod val="50000"/>
                  </a:schemeClr>
                </a:solidFill>
              </a:rPr>
              <a:t> </a:t>
            </a:r>
            <a:r>
              <a:rPr lang="en-US" altLang="zh-CN" dirty="0">
                <a:solidFill>
                  <a:schemeClr val="bg2">
                    <a:lumMod val="50000"/>
                  </a:schemeClr>
                </a:solidFill>
              </a:rPr>
              <a:t>of</a:t>
            </a:r>
            <a:r>
              <a:rPr lang="zh-CN" altLang="en-US" dirty="0">
                <a:solidFill>
                  <a:schemeClr val="bg2">
                    <a:lumMod val="50000"/>
                  </a:schemeClr>
                </a:solidFill>
              </a:rPr>
              <a:t> </a:t>
            </a:r>
            <a:r>
              <a:rPr lang="en-US" altLang="zh-CN" dirty="0">
                <a:solidFill>
                  <a:schemeClr val="bg2">
                    <a:lumMod val="50000"/>
                  </a:schemeClr>
                </a:solidFill>
              </a:rPr>
              <a:t>Existing</a:t>
            </a:r>
            <a:r>
              <a:rPr lang="zh-CN" altLang="en-US" dirty="0">
                <a:solidFill>
                  <a:schemeClr val="bg2">
                    <a:lumMod val="50000"/>
                  </a:schemeClr>
                </a:solidFill>
              </a:rPr>
              <a:t> </a:t>
            </a:r>
            <a:r>
              <a:rPr lang="en-US" altLang="zh-CN" dirty="0">
                <a:solidFill>
                  <a:schemeClr val="bg2">
                    <a:lumMod val="50000"/>
                  </a:schemeClr>
                </a:solidFill>
              </a:rPr>
              <a:t>Hearable</a:t>
            </a:r>
            <a:r>
              <a:rPr lang="zh-CN" altLang="en-US" dirty="0">
                <a:solidFill>
                  <a:schemeClr val="bg2">
                    <a:lumMod val="50000"/>
                  </a:schemeClr>
                </a:solidFill>
              </a:rPr>
              <a:t> </a:t>
            </a:r>
            <a:r>
              <a:rPr lang="en-US" altLang="zh-CN" dirty="0">
                <a:solidFill>
                  <a:schemeClr val="bg2">
                    <a:lumMod val="50000"/>
                  </a:schemeClr>
                </a:solidFill>
              </a:rPr>
              <a:t>Health</a:t>
            </a:r>
            <a:r>
              <a:rPr lang="zh-CN" altLang="en-US" dirty="0">
                <a:solidFill>
                  <a:schemeClr val="bg2">
                    <a:lumMod val="50000"/>
                  </a:schemeClr>
                </a:solidFill>
              </a:rPr>
              <a:t> </a:t>
            </a:r>
            <a:r>
              <a:rPr lang="en-US" altLang="zh-CN" dirty="0">
                <a:solidFill>
                  <a:schemeClr val="bg2">
                    <a:lumMod val="50000"/>
                  </a:schemeClr>
                </a:solidFill>
              </a:rPr>
              <a:t>Solutions</a:t>
            </a:r>
            <a:endParaRPr dirty="0">
              <a:solidFill>
                <a:schemeClr val="bg2">
                  <a:lumMod val="50000"/>
                </a:schemeClr>
              </a:solidFill>
            </a:endParaRPr>
          </a:p>
        </p:txBody>
      </p:sp>
      <p:sp>
        <p:nvSpPr>
          <p:cNvPr id="3" name="Text Placeholder 2">
            <a:extLst>
              <a:ext uri="{FF2B5EF4-FFF2-40B4-BE49-F238E27FC236}">
                <a16:creationId xmlns:a16="http://schemas.microsoft.com/office/drawing/2014/main" id="{C68BB598-A0AE-F340-937B-8E31B842FA7A}"/>
              </a:ext>
            </a:extLst>
          </p:cNvPr>
          <p:cNvSpPr>
            <a:spLocks noGrp="1"/>
          </p:cNvSpPr>
          <p:nvPr>
            <p:ph type="body" idx="1"/>
          </p:nvPr>
        </p:nvSpPr>
        <p:spPr/>
        <p:txBody>
          <a:bodyPr/>
          <a:lstStyle/>
          <a:p>
            <a:r>
              <a:rPr lang="en-US" altLang="zh-CN" b="1" dirty="0">
                <a:solidFill>
                  <a:schemeClr val="bg2">
                    <a:lumMod val="50000"/>
                  </a:schemeClr>
                </a:solidFill>
              </a:rPr>
              <a:t>Passive</a:t>
            </a:r>
            <a:r>
              <a:rPr lang="zh-CN" altLang="en-US" b="1" dirty="0">
                <a:solidFill>
                  <a:schemeClr val="bg2">
                    <a:lumMod val="50000"/>
                  </a:schemeClr>
                </a:solidFill>
              </a:rPr>
              <a:t> </a:t>
            </a:r>
            <a:r>
              <a:rPr lang="en-US" altLang="zh-CN" b="1" dirty="0">
                <a:solidFill>
                  <a:schemeClr val="bg2">
                    <a:lumMod val="50000"/>
                  </a:schemeClr>
                </a:solidFill>
              </a:rPr>
              <a:t>sensing</a:t>
            </a:r>
            <a:r>
              <a:rPr lang="zh-CN" altLang="en-US" b="1" dirty="0">
                <a:solidFill>
                  <a:schemeClr val="bg2">
                    <a:lumMod val="50000"/>
                  </a:schemeClr>
                </a:solidFill>
              </a:rPr>
              <a:t> </a:t>
            </a:r>
            <a:r>
              <a:rPr lang="en-US" altLang="zh-CN" b="1" dirty="0">
                <a:solidFill>
                  <a:schemeClr val="bg2">
                    <a:lumMod val="50000"/>
                  </a:schemeClr>
                </a:solidFill>
              </a:rPr>
              <a:t>using</a:t>
            </a:r>
            <a:r>
              <a:rPr lang="zh-CN" altLang="en-US" b="1" dirty="0">
                <a:solidFill>
                  <a:schemeClr val="bg2">
                    <a:lumMod val="50000"/>
                  </a:schemeClr>
                </a:solidFill>
              </a:rPr>
              <a:t> </a:t>
            </a:r>
            <a:r>
              <a:rPr lang="en-US" altLang="zh-CN" b="1" dirty="0">
                <a:solidFill>
                  <a:schemeClr val="bg2">
                    <a:lumMod val="50000"/>
                  </a:schemeClr>
                </a:solidFill>
              </a:rPr>
              <a:t>in-ear</a:t>
            </a:r>
            <a:r>
              <a:rPr lang="zh-CN" altLang="en-US" b="1" dirty="0">
                <a:solidFill>
                  <a:schemeClr val="bg2">
                    <a:lumMod val="50000"/>
                  </a:schemeClr>
                </a:solidFill>
              </a:rPr>
              <a:t> </a:t>
            </a:r>
            <a:r>
              <a:rPr lang="en-US" altLang="zh-CN" b="1" dirty="0">
                <a:solidFill>
                  <a:schemeClr val="bg2">
                    <a:lumMod val="50000"/>
                  </a:schemeClr>
                </a:solidFill>
              </a:rPr>
              <a:t>microphone</a:t>
            </a:r>
          </a:p>
          <a:p>
            <a:pPr lvl="1"/>
            <a:r>
              <a:rPr lang="en-US" altLang="zh-CN" b="1" dirty="0">
                <a:solidFill>
                  <a:schemeClr val="bg2">
                    <a:lumMod val="50000"/>
                  </a:schemeClr>
                </a:solidFill>
              </a:rPr>
              <a:t>May</a:t>
            </a:r>
            <a:r>
              <a:rPr lang="zh-CN" altLang="en-US" b="1" dirty="0">
                <a:solidFill>
                  <a:schemeClr val="bg2">
                    <a:lumMod val="50000"/>
                  </a:schemeClr>
                </a:solidFill>
              </a:rPr>
              <a:t> </a:t>
            </a:r>
            <a:r>
              <a:rPr lang="en-US" altLang="zh-CN" b="1" dirty="0">
                <a:solidFill>
                  <a:schemeClr val="bg2">
                    <a:lumMod val="50000"/>
                  </a:schemeClr>
                </a:solidFill>
              </a:rPr>
              <a:t>not</a:t>
            </a:r>
            <a:r>
              <a:rPr lang="zh-CN" altLang="en-US" b="1" dirty="0">
                <a:solidFill>
                  <a:schemeClr val="bg2">
                    <a:lumMod val="50000"/>
                  </a:schemeClr>
                </a:solidFill>
              </a:rPr>
              <a:t> </a:t>
            </a:r>
            <a:r>
              <a:rPr lang="en-US" altLang="zh-CN" b="1" dirty="0">
                <a:solidFill>
                  <a:schemeClr val="bg2">
                    <a:lumMod val="50000"/>
                  </a:schemeClr>
                </a:solidFill>
              </a:rPr>
              <a:t>be</a:t>
            </a:r>
            <a:r>
              <a:rPr lang="zh-CN" altLang="en-US" b="1" dirty="0">
                <a:solidFill>
                  <a:schemeClr val="bg2">
                    <a:lumMod val="50000"/>
                  </a:schemeClr>
                </a:solidFill>
              </a:rPr>
              <a:t> </a:t>
            </a:r>
            <a:r>
              <a:rPr lang="en-US" altLang="zh-CN" b="1" dirty="0">
                <a:solidFill>
                  <a:schemeClr val="bg2">
                    <a:lumMod val="50000"/>
                  </a:schemeClr>
                </a:solidFill>
              </a:rPr>
              <a:t>a</a:t>
            </a:r>
            <a:r>
              <a:rPr lang="zh-CN" altLang="en-US" b="1" dirty="0">
                <a:solidFill>
                  <a:schemeClr val="bg2">
                    <a:lumMod val="50000"/>
                  </a:schemeClr>
                </a:solidFill>
              </a:rPr>
              <a:t> </a:t>
            </a:r>
            <a:r>
              <a:rPr lang="en-US" altLang="zh-CN" b="1" dirty="0">
                <a:solidFill>
                  <a:schemeClr val="bg2">
                    <a:lumMod val="50000"/>
                  </a:schemeClr>
                </a:solidFill>
              </a:rPr>
              <a:t>good</a:t>
            </a:r>
            <a:r>
              <a:rPr lang="zh-CN" altLang="en-US" b="1" dirty="0">
                <a:solidFill>
                  <a:schemeClr val="bg2">
                    <a:lumMod val="50000"/>
                  </a:schemeClr>
                </a:solidFill>
              </a:rPr>
              <a:t> </a:t>
            </a:r>
            <a:r>
              <a:rPr lang="en-US" altLang="zh-CN" b="1" dirty="0">
                <a:solidFill>
                  <a:schemeClr val="bg2">
                    <a:lumMod val="50000"/>
                  </a:schemeClr>
                </a:solidFill>
              </a:rPr>
              <a:t>solution</a:t>
            </a:r>
            <a:r>
              <a:rPr lang="zh-CN" altLang="en-US" b="1" dirty="0">
                <a:solidFill>
                  <a:schemeClr val="bg2">
                    <a:lumMod val="50000"/>
                  </a:schemeClr>
                </a:solidFill>
              </a:rPr>
              <a:t> </a:t>
            </a:r>
            <a:r>
              <a:rPr lang="en-US" altLang="zh-CN" b="1" dirty="0">
                <a:solidFill>
                  <a:schemeClr val="bg2">
                    <a:lumMod val="50000"/>
                  </a:schemeClr>
                </a:solidFill>
              </a:rPr>
              <a:t>to</a:t>
            </a:r>
            <a:r>
              <a:rPr lang="zh-CN" altLang="en-US" b="1" dirty="0">
                <a:solidFill>
                  <a:schemeClr val="bg2">
                    <a:lumMod val="50000"/>
                  </a:schemeClr>
                </a:solidFill>
              </a:rPr>
              <a:t> </a:t>
            </a:r>
            <a:r>
              <a:rPr lang="en-US" altLang="zh-CN" b="1" dirty="0">
                <a:solidFill>
                  <a:schemeClr val="bg2">
                    <a:lumMod val="50000"/>
                  </a:schemeClr>
                </a:solidFill>
              </a:rPr>
              <a:t>ANC</a:t>
            </a:r>
            <a:r>
              <a:rPr lang="zh-CN" altLang="en-US" b="1" dirty="0">
                <a:solidFill>
                  <a:schemeClr val="bg2">
                    <a:lumMod val="50000"/>
                  </a:schemeClr>
                </a:solidFill>
              </a:rPr>
              <a:t> </a:t>
            </a:r>
            <a:r>
              <a:rPr lang="en-US" altLang="zh-CN" b="1" dirty="0">
                <a:solidFill>
                  <a:schemeClr val="bg2">
                    <a:lumMod val="50000"/>
                  </a:schemeClr>
                </a:solidFill>
              </a:rPr>
              <a:t>earbuds:</a:t>
            </a:r>
          </a:p>
          <a:p>
            <a:pPr lvl="2"/>
            <a:r>
              <a:rPr lang="en-US" altLang="zh-CN" u="sng" dirty="0">
                <a:solidFill>
                  <a:schemeClr val="bg2">
                    <a:lumMod val="50000"/>
                  </a:schemeClr>
                </a:solidFill>
              </a:rPr>
              <a:t>Sensitive</a:t>
            </a:r>
            <a:r>
              <a:rPr lang="zh-CN" altLang="en-US" u="sng" dirty="0">
                <a:solidFill>
                  <a:schemeClr val="bg2">
                    <a:lumMod val="50000"/>
                  </a:schemeClr>
                </a:solidFill>
              </a:rPr>
              <a:t> </a:t>
            </a:r>
            <a:r>
              <a:rPr lang="en-US" altLang="zh-CN" u="sng" dirty="0">
                <a:solidFill>
                  <a:schemeClr val="bg2">
                    <a:lumMod val="50000"/>
                  </a:schemeClr>
                </a:solidFill>
              </a:rPr>
              <a:t>to</a:t>
            </a:r>
            <a:r>
              <a:rPr lang="zh-CN" altLang="en-US" u="sng" dirty="0">
                <a:solidFill>
                  <a:schemeClr val="bg2">
                    <a:lumMod val="50000"/>
                  </a:schemeClr>
                </a:solidFill>
              </a:rPr>
              <a:t> </a:t>
            </a:r>
            <a:r>
              <a:rPr lang="en-US" altLang="zh-CN" u="sng" dirty="0">
                <a:solidFill>
                  <a:schemeClr val="bg2">
                    <a:lumMod val="50000"/>
                  </a:schemeClr>
                </a:solidFill>
              </a:rPr>
              <a:t>earbud</a:t>
            </a:r>
            <a:r>
              <a:rPr lang="zh-CN" altLang="en-US" u="sng" dirty="0">
                <a:solidFill>
                  <a:schemeClr val="bg2">
                    <a:lumMod val="50000"/>
                  </a:schemeClr>
                </a:solidFill>
              </a:rPr>
              <a:t> </a:t>
            </a:r>
            <a:r>
              <a:rPr lang="en-US" altLang="zh-CN" u="sng" dirty="0">
                <a:solidFill>
                  <a:schemeClr val="bg2">
                    <a:lumMod val="50000"/>
                  </a:schemeClr>
                </a:solidFill>
              </a:rPr>
              <a:t>sealing</a:t>
            </a:r>
            <a:r>
              <a:rPr lang="zh-CN" altLang="en-US" u="sng" dirty="0">
                <a:solidFill>
                  <a:schemeClr val="bg2">
                    <a:lumMod val="50000"/>
                  </a:schemeClr>
                </a:solidFill>
              </a:rPr>
              <a:t> </a:t>
            </a:r>
            <a:r>
              <a:rPr lang="en-US" altLang="zh-CN" u="sng" dirty="0">
                <a:solidFill>
                  <a:schemeClr val="bg2">
                    <a:lumMod val="50000"/>
                  </a:schemeClr>
                </a:solidFill>
              </a:rPr>
              <a:t>conditions;</a:t>
            </a:r>
            <a:r>
              <a:rPr lang="zh-CN" altLang="en-US" u="sng" dirty="0">
                <a:solidFill>
                  <a:schemeClr val="bg2">
                    <a:lumMod val="50000"/>
                  </a:schemeClr>
                </a:solidFill>
              </a:rPr>
              <a:t> </a:t>
            </a:r>
            <a:endParaRPr lang="en-US" altLang="zh-CN" u="sng" dirty="0">
              <a:solidFill>
                <a:schemeClr val="bg2">
                  <a:lumMod val="50000"/>
                </a:schemeClr>
              </a:solidFill>
            </a:endParaRPr>
          </a:p>
          <a:p>
            <a:pPr lvl="2"/>
            <a:r>
              <a:rPr lang="en-US" altLang="zh-CN" u="sng" dirty="0">
                <a:solidFill>
                  <a:schemeClr val="bg2">
                    <a:lumMod val="50000"/>
                  </a:schemeClr>
                </a:solidFill>
              </a:rPr>
              <a:t>The</a:t>
            </a:r>
            <a:r>
              <a:rPr lang="zh-CN" altLang="en-US" u="sng" dirty="0">
                <a:solidFill>
                  <a:schemeClr val="bg2">
                    <a:lumMod val="50000"/>
                  </a:schemeClr>
                </a:solidFill>
              </a:rPr>
              <a:t> </a:t>
            </a:r>
            <a:r>
              <a:rPr lang="en-US" altLang="zh-CN" u="sng" dirty="0">
                <a:solidFill>
                  <a:schemeClr val="bg2">
                    <a:lumMod val="50000"/>
                  </a:schemeClr>
                </a:solidFill>
              </a:rPr>
              <a:t>high-pass</a:t>
            </a:r>
            <a:r>
              <a:rPr lang="zh-CN" altLang="en-US" u="sng" dirty="0">
                <a:solidFill>
                  <a:schemeClr val="bg2">
                    <a:lumMod val="50000"/>
                  </a:schemeClr>
                </a:solidFill>
              </a:rPr>
              <a:t> </a:t>
            </a:r>
            <a:r>
              <a:rPr lang="en-US" altLang="zh-CN" u="sng" dirty="0">
                <a:solidFill>
                  <a:schemeClr val="bg2">
                    <a:lumMod val="50000"/>
                  </a:schemeClr>
                </a:solidFill>
              </a:rPr>
              <a:t>filter</a:t>
            </a:r>
            <a:r>
              <a:rPr lang="zh-CN" altLang="en-US" u="sng" dirty="0">
                <a:solidFill>
                  <a:schemeClr val="bg2">
                    <a:lumMod val="50000"/>
                  </a:schemeClr>
                </a:solidFill>
              </a:rPr>
              <a:t> </a:t>
            </a:r>
            <a:r>
              <a:rPr lang="en-US" altLang="zh-CN" u="sng" dirty="0">
                <a:solidFill>
                  <a:schemeClr val="bg2">
                    <a:lumMod val="50000"/>
                  </a:schemeClr>
                </a:solidFill>
              </a:rPr>
              <a:t>bult</a:t>
            </a:r>
            <a:r>
              <a:rPr lang="zh-CN" altLang="en-US" u="sng" dirty="0">
                <a:solidFill>
                  <a:schemeClr val="bg2">
                    <a:lumMod val="50000"/>
                  </a:schemeClr>
                </a:solidFill>
              </a:rPr>
              <a:t> </a:t>
            </a:r>
            <a:r>
              <a:rPr lang="en-US" altLang="zh-CN" u="sng" dirty="0">
                <a:solidFill>
                  <a:schemeClr val="bg2">
                    <a:lumMod val="50000"/>
                  </a:schemeClr>
                </a:solidFill>
              </a:rPr>
              <a:t>in</a:t>
            </a:r>
            <a:r>
              <a:rPr lang="zh-CN" altLang="en-US" u="sng" dirty="0">
                <a:solidFill>
                  <a:schemeClr val="bg2">
                    <a:lumMod val="50000"/>
                  </a:schemeClr>
                </a:solidFill>
              </a:rPr>
              <a:t> </a:t>
            </a:r>
            <a:r>
              <a:rPr lang="en-US" altLang="zh-CN" u="sng" dirty="0">
                <a:solidFill>
                  <a:schemeClr val="bg2">
                    <a:lumMod val="50000"/>
                  </a:schemeClr>
                </a:solidFill>
              </a:rPr>
              <a:t>the</a:t>
            </a:r>
            <a:r>
              <a:rPr lang="zh-CN" altLang="en-US" u="sng" dirty="0">
                <a:solidFill>
                  <a:schemeClr val="bg2">
                    <a:lumMod val="50000"/>
                  </a:schemeClr>
                </a:solidFill>
              </a:rPr>
              <a:t> </a:t>
            </a:r>
            <a:r>
              <a:rPr lang="en-US" altLang="zh-CN" u="sng" dirty="0">
                <a:solidFill>
                  <a:schemeClr val="bg2">
                    <a:lumMod val="50000"/>
                  </a:schemeClr>
                </a:solidFill>
              </a:rPr>
              <a:t>earbud’s</a:t>
            </a:r>
            <a:r>
              <a:rPr lang="zh-CN" altLang="en-US" u="sng" dirty="0">
                <a:solidFill>
                  <a:schemeClr val="bg2">
                    <a:lumMod val="50000"/>
                  </a:schemeClr>
                </a:solidFill>
              </a:rPr>
              <a:t> </a:t>
            </a:r>
            <a:r>
              <a:rPr lang="en-US" altLang="zh-CN" u="sng" dirty="0">
                <a:solidFill>
                  <a:schemeClr val="bg2">
                    <a:lumMod val="50000"/>
                  </a:schemeClr>
                </a:solidFill>
              </a:rPr>
              <a:t>analog</a:t>
            </a:r>
            <a:r>
              <a:rPr lang="zh-CN" altLang="en-US" u="sng" dirty="0">
                <a:solidFill>
                  <a:schemeClr val="bg2">
                    <a:lumMod val="50000"/>
                  </a:schemeClr>
                </a:solidFill>
              </a:rPr>
              <a:t> </a:t>
            </a:r>
            <a:r>
              <a:rPr lang="en-US" altLang="zh-CN" u="sng" dirty="0">
                <a:solidFill>
                  <a:schemeClr val="bg2">
                    <a:lumMod val="50000"/>
                  </a:schemeClr>
                </a:solidFill>
              </a:rPr>
              <a:t>front-end</a:t>
            </a:r>
            <a:r>
              <a:rPr lang="zh-CN" altLang="en-US" u="sng" dirty="0">
                <a:solidFill>
                  <a:schemeClr val="bg2">
                    <a:lumMod val="50000"/>
                  </a:schemeClr>
                </a:solidFill>
              </a:rPr>
              <a:t> </a:t>
            </a:r>
            <a:r>
              <a:rPr lang="en-US" altLang="zh-CN" u="sng" dirty="0">
                <a:solidFill>
                  <a:schemeClr val="bg2">
                    <a:lumMod val="50000"/>
                  </a:schemeClr>
                </a:solidFill>
              </a:rPr>
              <a:t>would</a:t>
            </a:r>
            <a:r>
              <a:rPr lang="zh-CN" altLang="en-US" u="sng" dirty="0">
                <a:solidFill>
                  <a:schemeClr val="bg2">
                    <a:lumMod val="50000"/>
                  </a:schemeClr>
                </a:solidFill>
              </a:rPr>
              <a:t> </a:t>
            </a:r>
            <a:r>
              <a:rPr lang="en-US" altLang="zh-CN" u="sng" dirty="0">
                <a:solidFill>
                  <a:schemeClr val="bg2">
                    <a:lumMod val="50000"/>
                  </a:schemeClr>
                </a:solidFill>
              </a:rPr>
              <a:t>filter</a:t>
            </a:r>
            <a:r>
              <a:rPr lang="zh-CN" altLang="en-US" u="sng" dirty="0">
                <a:solidFill>
                  <a:schemeClr val="bg2">
                    <a:lumMod val="50000"/>
                  </a:schemeClr>
                </a:solidFill>
              </a:rPr>
              <a:t> </a:t>
            </a:r>
            <a:r>
              <a:rPr lang="en-US" altLang="zh-CN" u="sng" dirty="0">
                <a:solidFill>
                  <a:schemeClr val="bg2">
                    <a:lumMod val="50000"/>
                  </a:schemeClr>
                </a:solidFill>
              </a:rPr>
              <a:t>out</a:t>
            </a:r>
            <a:r>
              <a:rPr lang="zh-CN" altLang="en-US" u="sng" dirty="0">
                <a:solidFill>
                  <a:schemeClr val="bg2">
                    <a:lumMod val="50000"/>
                  </a:schemeClr>
                </a:solidFill>
              </a:rPr>
              <a:t> </a:t>
            </a:r>
            <a:r>
              <a:rPr lang="en-US" altLang="zh-CN" u="sng" dirty="0">
                <a:solidFill>
                  <a:schemeClr val="bg2">
                    <a:lumMod val="50000"/>
                  </a:schemeClr>
                </a:solidFill>
              </a:rPr>
              <a:t>low-frequency</a:t>
            </a:r>
          </a:p>
        </p:txBody>
      </p:sp>
      <p:pic>
        <p:nvPicPr>
          <p:cNvPr id="4" name="Picture 3">
            <a:extLst>
              <a:ext uri="{FF2B5EF4-FFF2-40B4-BE49-F238E27FC236}">
                <a16:creationId xmlns:a16="http://schemas.microsoft.com/office/drawing/2014/main" id="{D15CCB8E-C0BE-024D-A35F-38F6D30F0EE3}"/>
              </a:ext>
            </a:extLst>
          </p:cNvPr>
          <p:cNvPicPr>
            <a:picLocks noChangeAspect="1"/>
          </p:cNvPicPr>
          <p:nvPr/>
        </p:nvPicPr>
        <p:blipFill>
          <a:blip r:embed="rId3"/>
          <a:stretch>
            <a:fillRect/>
          </a:stretch>
        </p:blipFill>
        <p:spPr>
          <a:xfrm>
            <a:off x="4572000" y="3382890"/>
            <a:ext cx="3893634" cy="1559036"/>
          </a:xfrm>
          <a:prstGeom prst="rect">
            <a:avLst/>
          </a:prstGeom>
        </p:spPr>
      </p:pic>
      <p:pic>
        <p:nvPicPr>
          <p:cNvPr id="5" name="Picture 4">
            <a:extLst>
              <a:ext uri="{FF2B5EF4-FFF2-40B4-BE49-F238E27FC236}">
                <a16:creationId xmlns:a16="http://schemas.microsoft.com/office/drawing/2014/main" id="{C8D992FF-66F6-5740-AB5E-8532BCC0AB9A}"/>
              </a:ext>
            </a:extLst>
          </p:cNvPr>
          <p:cNvPicPr>
            <a:picLocks noChangeAspect="1"/>
          </p:cNvPicPr>
          <p:nvPr/>
        </p:nvPicPr>
        <p:blipFill>
          <a:blip r:embed="rId4"/>
          <a:stretch>
            <a:fillRect/>
          </a:stretch>
        </p:blipFill>
        <p:spPr>
          <a:xfrm>
            <a:off x="457200" y="3349437"/>
            <a:ext cx="4114800" cy="1463919"/>
          </a:xfrm>
          <a:prstGeom prst="rect">
            <a:avLst/>
          </a:prstGeom>
        </p:spPr>
      </p:pic>
      <p:sp>
        <p:nvSpPr>
          <p:cNvPr id="6" name="TextBox 5">
            <a:extLst>
              <a:ext uri="{FF2B5EF4-FFF2-40B4-BE49-F238E27FC236}">
                <a16:creationId xmlns:a16="http://schemas.microsoft.com/office/drawing/2014/main" id="{1E9A65F5-5C57-1A48-9987-4DCC187A962D}"/>
              </a:ext>
            </a:extLst>
          </p:cNvPr>
          <p:cNvSpPr txBox="1"/>
          <p:nvPr/>
        </p:nvSpPr>
        <p:spPr>
          <a:xfrm>
            <a:off x="1463599" y="2761240"/>
            <a:ext cx="2319452" cy="461665"/>
          </a:xfrm>
          <a:prstGeom prst="rect">
            <a:avLst/>
          </a:prstGeom>
          <a:solidFill>
            <a:schemeClr val="accent2">
              <a:lumMod val="60000"/>
              <a:lumOff val="40000"/>
            </a:schemeClr>
          </a:solidFill>
        </p:spPr>
        <p:txBody>
          <a:bodyPr wrap="square" rtlCol="0">
            <a:spAutoFit/>
          </a:bodyPr>
          <a:lstStyle/>
          <a:p>
            <a:pPr algn="ctr"/>
            <a:r>
              <a:rPr lang="en-US" altLang="zh-CN" sz="1200" b="1" dirty="0">
                <a:solidFill>
                  <a:schemeClr val="bg1"/>
                </a:solidFill>
              </a:rPr>
              <a:t>With</a:t>
            </a:r>
            <a:r>
              <a:rPr lang="zh-CN" altLang="en-US" sz="1200" b="1" dirty="0">
                <a:solidFill>
                  <a:schemeClr val="bg1"/>
                </a:solidFill>
              </a:rPr>
              <a:t> </a:t>
            </a:r>
            <a:r>
              <a:rPr lang="en-US" altLang="zh-CN" sz="1200" b="1" dirty="0">
                <a:solidFill>
                  <a:schemeClr val="bg1"/>
                </a:solidFill>
              </a:rPr>
              <a:t>50Hz</a:t>
            </a:r>
            <a:r>
              <a:rPr lang="zh-CN" altLang="en-US" sz="1200" b="1" dirty="0">
                <a:solidFill>
                  <a:schemeClr val="bg1"/>
                </a:solidFill>
              </a:rPr>
              <a:t> </a:t>
            </a:r>
            <a:r>
              <a:rPr lang="en-US" altLang="zh-CN" sz="1200" b="1" dirty="0">
                <a:solidFill>
                  <a:schemeClr val="bg1"/>
                </a:solidFill>
              </a:rPr>
              <a:t>high</a:t>
            </a:r>
            <a:r>
              <a:rPr lang="zh-CN" altLang="en-US" sz="1200" b="1" dirty="0">
                <a:solidFill>
                  <a:schemeClr val="bg1"/>
                </a:solidFill>
              </a:rPr>
              <a:t> </a:t>
            </a:r>
            <a:r>
              <a:rPr lang="en-US" altLang="zh-CN" sz="1200" b="1" dirty="0">
                <a:solidFill>
                  <a:schemeClr val="bg1"/>
                </a:solidFill>
              </a:rPr>
              <a:t>pass</a:t>
            </a:r>
            <a:r>
              <a:rPr lang="zh-CN" altLang="en-US" sz="1200" b="1" dirty="0">
                <a:solidFill>
                  <a:schemeClr val="bg1"/>
                </a:solidFill>
              </a:rPr>
              <a:t> </a:t>
            </a:r>
            <a:r>
              <a:rPr lang="en-US" altLang="zh-CN" sz="1200" b="1" dirty="0">
                <a:solidFill>
                  <a:schemeClr val="bg1"/>
                </a:solidFill>
              </a:rPr>
              <a:t>filter</a:t>
            </a:r>
            <a:r>
              <a:rPr lang="zh-CN" altLang="en-US" sz="1200" b="1" dirty="0">
                <a:solidFill>
                  <a:schemeClr val="bg1"/>
                </a:solidFill>
              </a:rPr>
              <a:t> </a:t>
            </a:r>
            <a:r>
              <a:rPr lang="en-US" altLang="zh-CN" sz="1200" b="1" dirty="0">
                <a:solidFill>
                  <a:schemeClr val="bg1"/>
                </a:solidFill>
              </a:rPr>
              <a:t>on</a:t>
            </a:r>
            <a:r>
              <a:rPr lang="zh-CN" altLang="en-US" sz="1200" b="1" dirty="0">
                <a:solidFill>
                  <a:schemeClr val="bg1"/>
                </a:solidFill>
              </a:rPr>
              <a:t> </a:t>
            </a:r>
            <a:r>
              <a:rPr lang="en-US" altLang="zh-CN" sz="1200" b="1" dirty="0">
                <a:solidFill>
                  <a:schemeClr val="bg1"/>
                </a:solidFill>
              </a:rPr>
              <a:t>the</a:t>
            </a:r>
            <a:r>
              <a:rPr lang="zh-CN" altLang="en-US" sz="1200" b="1" dirty="0">
                <a:solidFill>
                  <a:schemeClr val="bg1"/>
                </a:solidFill>
              </a:rPr>
              <a:t> </a:t>
            </a:r>
            <a:r>
              <a:rPr lang="en-US" altLang="zh-CN" sz="1200" b="1" dirty="0">
                <a:solidFill>
                  <a:schemeClr val="bg1"/>
                </a:solidFill>
              </a:rPr>
              <a:t>digital</a:t>
            </a:r>
            <a:r>
              <a:rPr lang="zh-CN" altLang="en-US" sz="1200" b="1" dirty="0">
                <a:solidFill>
                  <a:schemeClr val="bg1"/>
                </a:solidFill>
              </a:rPr>
              <a:t> </a:t>
            </a:r>
            <a:r>
              <a:rPr lang="en-US" altLang="zh-CN" sz="1200" b="1" dirty="0">
                <a:solidFill>
                  <a:schemeClr val="bg1"/>
                </a:solidFill>
              </a:rPr>
              <a:t>domain</a:t>
            </a:r>
            <a:endParaRPr lang="en-US" sz="1200" b="1" dirty="0">
              <a:solidFill>
                <a:schemeClr val="bg1"/>
              </a:solidFill>
            </a:endParaRPr>
          </a:p>
        </p:txBody>
      </p:sp>
      <p:sp>
        <p:nvSpPr>
          <p:cNvPr id="8" name="TextBox 7">
            <a:extLst>
              <a:ext uri="{FF2B5EF4-FFF2-40B4-BE49-F238E27FC236}">
                <a16:creationId xmlns:a16="http://schemas.microsoft.com/office/drawing/2014/main" id="{6EABEC3F-0F17-994F-9FA8-5CE16F7116E0}"/>
              </a:ext>
            </a:extLst>
          </p:cNvPr>
          <p:cNvSpPr txBox="1"/>
          <p:nvPr/>
        </p:nvSpPr>
        <p:spPr>
          <a:xfrm>
            <a:off x="5515787" y="2640563"/>
            <a:ext cx="2319452" cy="646331"/>
          </a:xfrm>
          <a:prstGeom prst="rect">
            <a:avLst/>
          </a:prstGeom>
          <a:solidFill>
            <a:schemeClr val="accent3">
              <a:lumMod val="60000"/>
              <a:lumOff val="40000"/>
            </a:schemeClr>
          </a:solidFill>
        </p:spPr>
        <p:txBody>
          <a:bodyPr wrap="square" rtlCol="0">
            <a:spAutoFit/>
          </a:bodyPr>
          <a:lstStyle/>
          <a:p>
            <a:pPr algn="ctr"/>
            <a:r>
              <a:rPr lang="en-US" altLang="zh-CN" sz="1200" b="1" dirty="0">
                <a:solidFill>
                  <a:schemeClr val="bg1"/>
                </a:solidFill>
              </a:rPr>
              <a:t>With</a:t>
            </a:r>
            <a:r>
              <a:rPr lang="zh-CN" altLang="en-US" sz="1200" b="1" dirty="0">
                <a:solidFill>
                  <a:schemeClr val="bg1"/>
                </a:solidFill>
              </a:rPr>
              <a:t> </a:t>
            </a:r>
            <a:r>
              <a:rPr lang="en-US" altLang="zh-CN" sz="1200" b="1" dirty="0">
                <a:solidFill>
                  <a:schemeClr val="bg1"/>
                </a:solidFill>
              </a:rPr>
              <a:t>50Hz</a:t>
            </a:r>
            <a:r>
              <a:rPr lang="zh-CN" altLang="en-US" sz="1200" b="1" dirty="0">
                <a:solidFill>
                  <a:schemeClr val="bg1"/>
                </a:solidFill>
              </a:rPr>
              <a:t> </a:t>
            </a:r>
            <a:r>
              <a:rPr lang="en-US" altLang="zh-CN" sz="1200" b="1" dirty="0">
                <a:solidFill>
                  <a:schemeClr val="bg1"/>
                </a:solidFill>
              </a:rPr>
              <a:t>high</a:t>
            </a:r>
            <a:r>
              <a:rPr lang="zh-CN" altLang="en-US" sz="1200" b="1" dirty="0">
                <a:solidFill>
                  <a:schemeClr val="bg1"/>
                </a:solidFill>
              </a:rPr>
              <a:t> </a:t>
            </a:r>
            <a:r>
              <a:rPr lang="en-US" altLang="zh-CN" sz="1200" b="1" dirty="0">
                <a:solidFill>
                  <a:schemeClr val="bg1"/>
                </a:solidFill>
              </a:rPr>
              <a:t>pass</a:t>
            </a:r>
            <a:r>
              <a:rPr lang="zh-CN" altLang="en-US" sz="1200" b="1" dirty="0">
                <a:solidFill>
                  <a:schemeClr val="bg1"/>
                </a:solidFill>
              </a:rPr>
              <a:t> </a:t>
            </a:r>
            <a:r>
              <a:rPr lang="en-US" altLang="zh-CN" sz="1200" b="1" dirty="0">
                <a:solidFill>
                  <a:schemeClr val="bg1"/>
                </a:solidFill>
              </a:rPr>
              <a:t>filter</a:t>
            </a:r>
            <a:r>
              <a:rPr lang="zh-CN" altLang="en-US" sz="1200" b="1" dirty="0">
                <a:solidFill>
                  <a:schemeClr val="bg1"/>
                </a:solidFill>
              </a:rPr>
              <a:t> </a:t>
            </a:r>
            <a:r>
              <a:rPr lang="en-US" altLang="zh-CN" sz="1200" b="1" dirty="0">
                <a:solidFill>
                  <a:schemeClr val="bg1"/>
                </a:solidFill>
              </a:rPr>
              <a:t>on</a:t>
            </a:r>
            <a:r>
              <a:rPr lang="zh-CN" altLang="en-US" sz="1200" b="1" dirty="0">
                <a:solidFill>
                  <a:schemeClr val="bg1"/>
                </a:solidFill>
              </a:rPr>
              <a:t> </a:t>
            </a:r>
            <a:r>
              <a:rPr lang="en-US" altLang="zh-CN" sz="1200" b="1" dirty="0">
                <a:solidFill>
                  <a:schemeClr val="bg1"/>
                </a:solidFill>
              </a:rPr>
              <a:t>the</a:t>
            </a:r>
            <a:r>
              <a:rPr lang="zh-CN" altLang="en-US" sz="1200" b="1" dirty="0">
                <a:solidFill>
                  <a:schemeClr val="bg1"/>
                </a:solidFill>
              </a:rPr>
              <a:t> </a:t>
            </a:r>
            <a:r>
              <a:rPr lang="en-US" altLang="zh-CN" sz="1200" b="1" dirty="0">
                <a:solidFill>
                  <a:schemeClr val="bg1"/>
                </a:solidFill>
              </a:rPr>
              <a:t>analog</a:t>
            </a:r>
            <a:r>
              <a:rPr lang="zh-CN" altLang="en-US" sz="1200" b="1" dirty="0">
                <a:solidFill>
                  <a:schemeClr val="bg1"/>
                </a:solidFill>
              </a:rPr>
              <a:t> </a:t>
            </a:r>
            <a:r>
              <a:rPr lang="en-US" altLang="zh-CN" sz="1200" b="1" dirty="0">
                <a:solidFill>
                  <a:schemeClr val="bg1"/>
                </a:solidFill>
              </a:rPr>
              <a:t>domain</a:t>
            </a:r>
            <a:r>
              <a:rPr lang="zh-CN" altLang="en-US" sz="1200" b="1" dirty="0">
                <a:solidFill>
                  <a:schemeClr val="bg1"/>
                </a:solidFill>
              </a:rPr>
              <a:t> </a:t>
            </a:r>
            <a:r>
              <a:rPr lang="en-US" altLang="zh-CN" sz="1200" b="1" dirty="0">
                <a:solidFill>
                  <a:schemeClr val="bg1"/>
                </a:solidFill>
              </a:rPr>
              <a:t>(</a:t>
            </a:r>
            <a:r>
              <a:rPr lang="en-US" altLang="zh-CN" sz="1200" b="1" u="sng" dirty="0">
                <a:solidFill>
                  <a:schemeClr val="bg1"/>
                </a:solidFill>
              </a:rPr>
              <a:t>most</a:t>
            </a:r>
            <a:r>
              <a:rPr lang="zh-CN" altLang="en-US" sz="1200" b="1" u="sng" dirty="0">
                <a:solidFill>
                  <a:schemeClr val="bg1"/>
                </a:solidFill>
              </a:rPr>
              <a:t> </a:t>
            </a:r>
            <a:r>
              <a:rPr lang="en-US" altLang="zh-CN" sz="1200" b="1" u="sng" dirty="0">
                <a:solidFill>
                  <a:schemeClr val="bg1"/>
                </a:solidFill>
              </a:rPr>
              <a:t>ANC</a:t>
            </a:r>
            <a:r>
              <a:rPr lang="zh-CN" altLang="en-US" sz="1200" b="1" u="sng" dirty="0">
                <a:solidFill>
                  <a:schemeClr val="bg1"/>
                </a:solidFill>
              </a:rPr>
              <a:t> </a:t>
            </a:r>
            <a:r>
              <a:rPr lang="en-US" altLang="zh-CN" sz="1200" b="1" u="sng" dirty="0">
                <a:solidFill>
                  <a:schemeClr val="bg1"/>
                </a:solidFill>
              </a:rPr>
              <a:t>earbuds</a:t>
            </a:r>
            <a:r>
              <a:rPr lang="en-US" altLang="zh-CN" sz="1200" b="1" dirty="0">
                <a:solidFill>
                  <a:schemeClr val="bg1"/>
                </a:solidFill>
              </a:rPr>
              <a:t>)</a:t>
            </a:r>
            <a:endParaRPr lang="en-US" sz="1200" b="1" dirty="0">
              <a:solidFill>
                <a:schemeClr val="bg1"/>
              </a:solidFill>
            </a:endParaRPr>
          </a:p>
        </p:txBody>
      </p:sp>
      <p:sp>
        <p:nvSpPr>
          <p:cNvPr id="2" name="Rounded Rectangle 1">
            <a:extLst>
              <a:ext uri="{FF2B5EF4-FFF2-40B4-BE49-F238E27FC236}">
                <a16:creationId xmlns:a16="http://schemas.microsoft.com/office/drawing/2014/main" id="{054DDE5E-F83E-114E-870B-347D0DE29583}"/>
              </a:ext>
            </a:extLst>
          </p:cNvPr>
          <p:cNvSpPr/>
          <p:nvPr/>
        </p:nvSpPr>
        <p:spPr>
          <a:xfrm>
            <a:off x="2062976" y="3691054"/>
            <a:ext cx="451624" cy="680224"/>
          </a:xfrm>
          <a:prstGeom prst="round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304D649E-257A-2E44-96AF-F460A09EFB33}"/>
              </a:ext>
            </a:extLst>
          </p:cNvPr>
          <p:cNvSpPr/>
          <p:nvPr/>
        </p:nvSpPr>
        <p:spPr>
          <a:xfrm>
            <a:off x="1293541" y="3691054"/>
            <a:ext cx="451624" cy="680224"/>
          </a:xfrm>
          <a:prstGeom prst="round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32D983C-C4B5-B845-8A53-13193E528B02}"/>
              </a:ext>
            </a:extLst>
          </p:cNvPr>
          <p:cNvSpPr/>
          <p:nvPr/>
        </p:nvSpPr>
        <p:spPr>
          <a:xfrm>
            <a:off x="2706959" y="3689443"/>
            <a:ext cx="451624" cy="680224"/>
          </a:xfrm>
          <a:prstGeom prst="round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6FBFC439-13D6-0741-BAA4-F6FF7BC2530A}"/>
              </a:ext>
            </a:extLst>
          </p:cNvPr>
          <p:cNvSpPr/>
          <p:nvPr/>
        </p:nvSpPr>
        <p:spPr>
          <a:xfrm>
            <a:off x="3461213" y="3689443"/>
            <a:ext cx="451624" cy="680224"/>
          </a:xfrm>
          <a:prstGeom prst="round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FA18BD-57AF-5049-A683-DBE67C3C35DC}"/>
              </a:ext>
            </a:extLst>
          </p:cNvPr>
          <p:cNvSpPr/>
          <p:nvPr/>
        </p:nvSpPr>
        <p:spPr>
          <a:xfrm>
            <a:off x="7602436" y="4729198"/>
            <a:ext cx="2461108" cy="80643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ounded Rectangular Callout 13">
            <a:extLst>
              <a:ext uri="{FF2B5EF4-FFF2-40B4-BE49-F238E27FC236}">
                <a16:creationId xmlns:a16="http://schemas.microsoft.com/office/drawing/2014/main" id="{31AF4B83-0F80-AC42-ABB8-D9E461AEBC19}"/>
              </a:ext>
            </a:extLst>
          </p:cNvPr>
          <p:cNvSpPr/>
          <p:nvPr/>
        </p:nvSpPr>
        <p:spPr>
          <a:xfrm>
            <a:off x="3846780" y="3190898"/>
            <a:ext cx="898065" cy="369976"/>
          </a:xfrm>
          <a:prstGeom prst="wedgeRoundRectCallout">
            <a:avLst>
              <a:gd name="adj1" fmla="val -67302"/>
              <a:gd name="adj2" fmla="val 97879"/>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heartbeat</a:t>
            </a:r>
            <a:endParaRPr lang="en-US" sz="1200" dirty="0"/>
          </a:p>
        </p:txBody>
      </p:sp>
      <p:sp>
        <p:nvSpPr>
          <p:cNvPr id="15" name="Rounded Rectangle 14">
            <a:extLst>
              <a:ext uri="{FF2B5EF4-FFF2-40B4-BE49-F238E27FC236}">
                <a16:creationId xmlns:a16="http://schemas.microsoft.com/office/drawing/2014/main" id="{ECCB81FF-9A24-B74C-B86D-080907D828AF}"/>
              </a:ext>
            </a:extLst>
          </p:cNvPr>
          <p:cNvSpPr/>
          <p:nvPr/>
        </p:nvSpPr>
        <p:spPr>
          <a:xfrm>
            <a:off x="843602" y="3258790"/>
            <a:ext cx="3901243" cy="68294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1"/>
                </a:solidFill>
              </a:rPr>
              <a:t>Cannot</a:t>
            </a:r>
            <a:r>
              <a:rPr lang="zh-CN" altLang="en-US" sz="1800" b="1" dirty="0">
                <a:solidFill>
                  <a:schemeClr val="bg1"/>
                </a:solidFill>
              </a:rPr>
              <a:t> </a:t>
            </a:r>
            <a:r>
              <a:rPr lang="en-US" altLang="zh-CN" sz="1800" b="1" dirty="0">
                <a:solidFill>
                  <a:schemeClr val="bg1"/>
                </a:solidFill>
              </a:rPr>
              <a:t>detect</a:t>
            </a:r>
            <a:r>
              <a:rPr lang="zh-CN" altLang="en-US" sz="1800" b="1" dirty="0">
                <a:solidFill>
                  <a:schemeClr val="bg1"/>
                </a:solidFill>
              </a:rPr>
              <a:t> </a:t>
            </a:r>
            <a:r>
              <a:rPr lang="en-US" altLang="zh-CN" sz="1800" b="1" dirty="0">
                <a:solidFill>
                  <a:schemeClr val="bg1"/>
                </a:solidFill>
              </a:rPr>
              <a:t>heartbeat</a:t>
            </a:r>
            <a:r>
              <a:rPr lang="zh-CN" altLang="en-US" sz="1800" b="1" dirty="0">
                <a:solidFill>
                  <a:schemeClr val="bg1"/>
                </a:solidFill>
              </a:rPr>
              <a:t> </a:t>
            </a:r>
            <a:r>
              <a:rPr lang="en-US" altLang="zh-CN" sz="1800" b="1" dirty="0">
                <a:solidFill>
                  <a:schemeClr val="bg1"/>
                </a:solidFill>
              </a:rPr>
              <a:t>signals</a:t>
            </a:r>
            <a:endParaRPr lang="en-US" sz="1800" b="1" u="sng" dirty="0">
              <a:solidFill>
                <a:schemeClr val="bg1"/>
              </a:solidFill>
            </a:endParaRPr>
          </a:p>
        </p:txBody>
      </p:sp>
    </p:spTree>
    <p:extLst>
      <p:ext uri="{BB962C8B-B14F-4D97-AF65-F5344CB8AC3E}">
        <p14:creationId xmlns:p14="http://schemas.microsoft.com/office/powerpoint/2010/main" val="18225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p:cTn id="16" dur="indefinite"/>
                                        <p:tgtEl>
                                          <p:spTgt spid="3">
                                            <p:txEl>
                                              <p:pRg st="2" end="2"/>
                                            </p:txEl>
                                          </p:spTgt>
                                        </p:tgtEl>
                                        <p:attrNameLst>
                                          <p:attrName>style.opacity</p:attrName>
                                        </p:attrNameLst>
                                      </p:cBhvr>
                                      <p:to>
                                        <p:strVal val="0.25"/>
                                      </p:to>
                                    </p:set>
                                    <p:animEffect filter="image" prLst="opacity: 0.25">
                                      <p:cBhvr rctx="IE">
                                        <p:cTn id="17" dur="indefinite"/>
                                        <p:tgtEl>
                                          <p:spTgt spid="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repeatCount="300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par>
                                <p:cTn id="34" presetID="3" presetClass="entr" presetSubtype="10" repeatCount="300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par>
                                <p:cTn id="37" presetID="3" presetClass="entr" presetSubtype="10" repeatCount="3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linds(horizontal)">
                                      <p:cBhvr>
                                        <p:cTn id="39" dur="500"/>
                                        <p:tgtEl>
                                          <p:spTgt spid="11"/>
                                        </p:tgtEl>
                                      </p:cBhvr>
                                    </p:animEffect>
                                  </p:childTnLst>
                                </p:cTn>
                              </p:par>
                              <p:par>
                                <p:cTn id="40" presetID="3" presetClass="entr" presetSubtype="10" repeatCount="3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par>
                          <p:cTn id="43" fill="hold">
                            <p:stCondLst>
                              <p:cond delay="1500"/>
                            </p:stCondLst>
                            <p:childTnLst>
                              <p:par>
                                <p:cTn id="44" presetID="3" presetClass="entr" presetSubtype="1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mph" presetSubtype="0" grpId="1" nodeType="clickEffect">
                                  <p:stCondLst>
                                    <p:cond delay="0"/>
                                  </p:stCondLst>
                                  <p:childTnLst>
                                    <p:set>
                                      <p:cBhvr>
                                        <p:cTn id="50" dur="indefinite"/>
                                        <p:tgtEl>
                                          <p:spTgt spid="6"/>
                                        </p:tgtEl>
                                        <p:attrNameLst>
                                          <p:attrName>style.opacity</p:attrName>
                                        </p:attrNameLst>
                                      </p:cBhvr>
                                      <p:to>
                                        <p:strVal val="0.25"/>
                                      </p:to>
                                    </p:set>
                                    <p:animEffect filter="image" prLst="opacity: 0.25">
                                      <p:cBhvr rctx="IE">
                                        <p:cTn id="51" dur="indefinite"/>
                                        <p:tgtEl>
                                          <p:spTgt spid="6"/>
                                        </p:tgtEl>
                                      </p:cBhvr>
                                    </p:animEffect>
                                  </p:childTnLst>
                                </p:cTn>
                              </p:par>
                              <p:par>
                                <p:cTn id="52" presetID="9" presetClass="emph" presetSubtype="0" grpId="1" nodeType="withEffect">
                                  <p:stCondLst>
                                    <p:cond delay="0"/>
                                  </p:stCondLst>
                                  <p:childTnLst>
                                    <p:set>
                                      <p:cBhvr>
                                        <p:cTn id="53" dur="indefinite"/>
                                        <p:tgtEl>
                                          <p:spTgt spid="2"/>
                                        </p:tgtEl>
                                        <p:attrNameLst>
                                          <p:attrName>style.opacity</p:attrName>
                                        </p:attrNameLst>
                                      </p:cBhvr>
                                      <p:to>
                                        <p:strVal val="0.25"/>
                                      </p:to>
                                    </p:set>
                                    <p:animEffect filter="image" prLst="opacity: 0.25">
                                      <p:cBhvr rctx="IE">
                                        <p:cTn id="54" dur="indefinite"/>
                                        <p:tgtEl>
                                          <p:spTgt spid="2"/>
                                        </p:tgtEl>
                                      </p:cBhvr>
                                    </p:animEffect>
                                  </p:childTnLst>
                                </p:cTn>
                              </p:par>
                              <p:par>
                                <p:cTn id="55" presetID="9" presetClass="emph" presetSubtype="0" grpId="1" nodeType="withEffect">
                                  <p:stCondLst>
                                    <p:cond delay="0"/>
                                  </p:stCondLst>
                                  <p:childTnLst>
                                    <p:set>
                                      <p:cBhvr>
                                        <p:cTn id="56" dur="indefinite"/>
                                        <p:tgtEl>
                                          <p:spTgt spid="10"/>
                                        </p:tgtEl>
                                        <p:attrNameLst>
                                          <p:attrName>style.opacity</p:attrName>
                                        </p:attrNameLst>
                                      </p:cBhvr>
                                      <p:to>
                                        <p:strVal val="0.25"/>
                                      </p:to>
                                    </p:set>
                                    <p:animEffect filter="image" prLst="opacity: 0.25">
                                      <p:cBhvr rctx="IE">
                                        <p:cTn id="57" dur="indefinite"/>
                                        <p:tgtEl>
                                          <p:spTgt spid="10"/>
                                        </p:tgtEl>
                                      </p:cBhvr>
                                    </p:animEffect>
                                  </p:childTnLst>
                                </p:cTn>
                              </p:par>
                              <p:par>
                                <p:cTn id="58" presetID="9" presetClass="emph" presetSubtype="0" grpId="1" nodeType="withEffect">
                                  <p:stCondLst>
                                    <p:cond delay="0"/>
                                  </p:stCondLst>
                                  <p:childTnLst>
                                    <p:set>
                                      <p:cBhvr>
                                        <p:cTn id="59" dur="indefinite"/>
                                        <p:tgtEl>
                                          <p:spTgt spid="11"/>
                                        </p:tgtEl>
                                        <p:attrNameLst>
                                          <p:attrName>style.opacity</p:attrName>
                                        </p:attrNameLst>
                                      </p:cBhvr>
                                      <p:to>
                                        <p:strVal val="0.25"/>
                                      </p:to>
                                    </p:set>
                                    <p:animEffect filter="image" prLst="opacity: 0.25">
                                      <p:cBhvr rctx="IE">
                                        <p:cTn id="60" dur="indefinite"/>
                                        <p:tgtEl>
                                          <p:spTgt spid="11"/>
                                        </p:tgtEl>
                                      </p:cBhvr>
                                    </p:animEffect>
                                  </p:childTnLst>
                                </p:cTn>
                              </p:par>
                              <p:par>
                                <p:cTn id="61" presetID="9" presetClass="emph" presetSubtype="0" grpId="1" nodeType="withEffect">
                                  <p:stCondLst>
                                    <p:cond delay="0"/>
                                  </p:stCondLst>
                                  <p:childTnLst>
                                    <p:set>
                                      <p:cBhvr>
                                        <p:cTn id="62" dur="indefinite"/>
                                        <p:tgtEl>
                                          <p:spTgt spid="12"/>
                                        </p:tgtEl>
                                        <p:attrNameLst>
                                          <p:attrName>style.opacity</p:attrName>
                                        </p:attrNameLst>
                                      </p:cBhvr>
                                      <p:to>
                                        <p:strVal val="0.25"/>
                                      </p:to>
                                    </p:set>
                                    <p:animEffect filter="image" prLst="opacity: 0.25">
                                      <p:cBhvr rctx="IE">
                                        <p:cTn id="63" dur="indefinite"/>
                                        <p:tgtEl>
                                          <p:spTgt spid="12"/>
                                        </p:tgtEl>
                                      </p:cBhvr>
                                    </p:animEffect>
                                  </p:childTnLst>
                                </p:cTn>
                              </p:par>
                              <p:par>
                                <p:cTn id="64" presetID="9" presetClass="emph" presetSubtype="0" nodeType="withEffect">
                                  <p:stCondLst>
                                    <p:cond delay="0"/>
                                  </p:stCondLst>
                                  <p:childTnLst>
                                    <p:set>
                                      <p:cBhvr>
                                        <p:cTn id="65" dur="indefinite"/>
                                        <p:tgtEl>
                                          <p:spTgt spid="5"/>
                                        </p:tgtEl>
                                        <p:attrNameLst>
                                          <p:attrName>style.opacity</p:attrName>
                                        </p:attrNameLst>
                                      </p:cBhvr>
                                      <p:to>
                                        <p:strVal val="0.25"/>
                                      </p:to>
                                    </p:set>
                                    <p:animEffect filter="image" prLst="opacity: 0.25">
                                      <p:cBhvr rctx="IE">
                                        <p:cTn id="66" dur="indefinite"/>
                                        <p:tgtEl>
                                          <p:spTgt spid="5"/>
                                        </p:tgtEl>
                                      </p:cBhvr>
                                    </p:animEffect>
                                  </p:childTnLst>
                                </p:cTn>
                              </p:par>
                              <p:par>
                                <p:cTn id="67" presetID="9" presetClass="emph" presetSubtype="0" grpId="1" nodeType="withEffect">
                                  <p:stCondLst>
                                    <p:cond delay="0"/>
                                  </p:stCondLst>
                                  <p:childTnLst>
                                    <p:set>
                                      <p:cBhvr>
                                        <p:cTn id="68" dur="indefinite"/>
                                        <p:tgtEl>
                                          <p:spTgt spid="14"/>
                                        </p:tgtEl>
                                        <p:attrNameLst>
                                          <p:attrName>style.opacity</p:attrName>
                                        </p:attrNameLst>
                                      </p:cBhvr>
                                      <p:to>
                                        <p:strVal val="0.25"/>
                                      </p:to>
                                    </p:set>
                                    <p:animEffect filter="image" prLst="opacity: 0.25">
                                      <p:cBhvr rctx="IE">
                                        <p:cTn id="69" dur="indefinite"/>
                                        <p:tgtEl>
                                          <p:spTgt spid="14"/>
                                        </p:tgtEl>
                                      </p:cBhvr>
                                    </p:animEffect>
                                  </p:childTnLst>
                                </p:cTn>
                              </p:par>
                            </p:childTnLst>
                          </p:cTn>
                        </p:par>
                        <p:par>
                          <p:cTn id="70" fill="hold">
                            <p:stCondLst>
                              <p:cond delay="0"/>
                            </p:stCondLst>
                            <p:childTnLst>
                              <p:par>
                                <p:cTn id="71" presetID="3" presetClass="entr" presetSubtype="10" fill="hold" nodeType="after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blinds(horizontal)">
                                      <p:cBhvr>
                                        <p:cTn id="73" dur="500"/>
                                        <p:tgtEl>
                                          <p:spTgt spid="4"/>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blinds(horizontal)">
                                      <p:cBhvr>
                                        <p:cTn id="76" dur="500"/>
                                        <p:tgtEl>
                                          <p:spTgt spid="8"/>
                                        </p:tgtEl>
                                      </p:cBhvr>
                                    </p:animEffect>
                                  </p:childTnLst>
                                </p:cTn>
                              </p:par>
                            </p:childTnLst>
                          </p:cTn>
                        </p:par>
                        <p:par>
                          <p:cTn id="77" fill="hold">
                            <p:stCondLst>
                              <p:cond delay="500"/>
                            </p:stCondLst>
                            <p:childTnLst>
                              <p:par>
                                <p:cTn id="78" presetID="3" presetClass="entr" presetSubtype="10" fill="hold" grpId="0" nodeType="after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linds(horizontal)">
                                      <p:cBhvr>
                                        <p:cTn id="80" dur="500"/>
                                        <p:tgtEl>
                                          <p:spTgt spid="15"/>
                                        </p:tgtEl>
                                      </p:cBhvr>
                                    </p:animEffect>
                                  </p:childTnLst>
                                </p:cTn>
                              </p:par>
                              <p:par>
                                <p:cTn id="81" presetID="3" presetClass="entr" presetSubtype="10" fill="hold" grpId="1" nodeType="with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blinds(horizontal)">
                                      <p:cBhvr>
                                        <p:cTn id="8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2" grpId="0" animBg="1"/>
      <p:bldP spid="2"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Lst>
  </p:timing>
</p:sld>
</file>

<file path=ppt/theme/theme1.xml><?xml version="1.0" encoding="utf-8"?>
<a:theme xmlns:a="http://schemas.openxmlformats.org/drawingml/2006/main" name="Google">
  <a:themeElements>
    <a:clrScheme name="Google">
      <a:dk1>
        <a:srgbClr val="4285F4"/>
      </a:dk1>
      <a:lt1>
        <a:srgbClr val="FFFFFF"/>
      </a:lt1>
      <a:dk2>
        <a:srgbClr val="666666"/>
      </a:dk2>
      <a:lt2>
        <a:srgbClr val="BDBDBD"/>
      </a:lt2>
      <a:accent1>
        <a:srgbClr val="0277BD"/>
      </a:accent1>
      <a:accent2>
        <a:srgbClr val="34A853"/>
      </a:accent2>
      <a:accent3>
        <a:srgbClr val="EA4335"/>
      </a:accent3>
      <a:accent4>
        <a:srgbClr val="FF9800"/>
      </a:accent4>
      <a:accent5>
        <a:srgbClr val="4FC3F7"/>
      </a:accent5>
      <a:accent6>
        <a:srgbClr val="FBBC05"/>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3443</TotalTime>
  <Words>2398</Words>
  <Application>Microsoft Macintosh PowerPoint</Application>
  <PresentationFormat>On-screen Show (16:9)</PresentationFormat>
  <Paragraphs>185</Paragraphs>
  <Slides>20</Slides>
  <Notes>20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Roboto</vt:lpstr>
      <vt:lpstr>Google Sans</vt:lpstr>
      <vt:lpstr>Montserrat</vt:lpstr>
      <vt:lpstr>Montserrat Medium</vt:lpstr>
      <vt:lpstr>Google</vt:lpstr>
      <vt:lpstr>APG: Audioplethysmography for Cardiac Monitoring in Hearables</vt:lpstr>
      <vt:lpstr>The Surge of Hearable Devices</vt:lpstr>
      <vt:lpstr>The Surge of Hearable Devices</vt:lpstr>
      <vt:lpstr>The Surge of Hearable Devices</vt:lpstr>
      <vt:lpstr>Hearable Health Is Still An Uncharted Territory</vt:lpstr>
      <vt:lpstr>An Overview of Existing Hearable Health Solutions</vt:lpstr>
      <vt:lpstr>An Overview of Existing Hearable Health Solutions</vt:lpstr>
      <vt:lpstr>An Overview of Existing Hearable Health Solutions</vt:lpstr>
      <vt:lpstr>An Overview of Existing Hearable Health Solutions</vt:lpstr>
      <vt:lpstr>An Overview of Existing Hearable Health Solutions</vt:lpstr>
      <vt:lpstr>APG - A New Design Paradigm for Heart Rate Monitoring</vt:lpstr>
      <vt:lpstr>APG – How to Realize This Idea?</vt:lpstr>
      <vt:lpstr>APG – How to Realize This Idea?</vt:lpstr>
      <vt:lpstr>APG – How to Realize This Idea?</vt:lpstr>
      <vt:lpstr>APG – How to Realize This Idea?</vt:lpstr>
      <vt:lpstr>APG – How to Realize This Idea?</vt:lpstr>
      <vt:lpstr>APG – How to Realize This Idea?</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APG: Audioplethysmography for Cardiac Monitoring in Hearables</dc:title>
  <cp:lastModifiedBy>Shangguan, Longfei</cp:lastModifiedBy>
  <cp:revision>72</cp:revision>
  <dcterms:modified xsi:type="dcterms:W3CDTF">2023-10-08T21:10:50Z</dcterms:modified>
</cp:coreProperties>
</file>