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9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1"/>
  </p:notesMasterIdLst>
  <p:sldIdLst>
    <p:sldId id="952" r:id="rId2"/>
    <p:sldId id="277" r:id="rId3"/>
    <p:sldId id="935" r:id="rId4"/>
    <p:sldId id="915" r:id="rId5"/>
    <p:sldId id="936" r:id="rId6"/>
    <p:sldId id="937" r:id="rId7"/>
    <p:sldId id="939" r:id="rId8"/>
    <p:sldId id="931" r:id="rId9"/>
    <p:sldId id="947" r:id="rId10"/>
    <p:sldId id="950" r:id="rId11"/>
    <p:sldId id="955" r:id="rId12"/>
    <p:sldId id="956" r:id="rId13"/>
    <p:sldId id="957" r:id="rId14"/>
    <p:sldId id="958" r:id="rId15"/>
    <p:sldId id="942" r:id="rId16"/>
    <p:sldId id="944" r:id="rId17"/>
    <p:sldId id="927" r:id="rId18"/>
    <p:sldId id="945" r:id="rId19"/>
    <p:sldId id="291" r:id="rId20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727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Leming Shen" initials="LS" lastIdx="1" clrIdx="0">
    <p:extLst>
      <p:ext uri="{19B8F6BF-5375-455C-9EA6-DF929625EA0E}">
        <p15:presenceInfo xmlns:p15="http://schemas.microsoft.com/office/powerpoint/2012/main" userId="Leming Shen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70C0"/>
    <a:srgbClr val="929292"/>
    <a:srgbClr val="999999"/>
    <a:srgbClr val="DEEBF7"/>
    <a:srgbClr val="4472C4"/>
    <a:srgbClr val="FFFFFF"/>
    <a:srgbClr val="1DCA5D"/>
    <a:srgbClr val="E3AF8B"/>
    <a:srgbClr val="D1806B"/>
    <a:srgbClr val="DBCDD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D25CB910-F537-4495-A1E8-861246A108B3}" v="28" dt="2023-09-30T14:21:55.593"/>
    <p1510:client id="{F2B5C5B4-57EB-9247-B04B-9D58736DFF81}" v="126" dt="2023-09-30T14:08:29.183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606"/>
    <p:restoredTop sz="83380"/>
  </p:normalViewPr>
  <p:slideViewPr>
    <p:cSldViewPr snapToGrid="0">
      <p:cViewPr varScale="1">
        <p:scale>
          <a:sx n="67" d="100"/>
          <a:sy n="67" d="100"/>
        </p:scale>
        <p:origin x="1262" y="48"/>
      </p:cViewPr>
      <p:guideLst>
        <p:guide orient="horz" pos="2160"/>
        <p:guide pos="3727"/>
      </p:guideLst>
    </p:cSldViewPr>
  </p:slideViewPr>
  <p:notesTextViewPr>
    <p:cViewPr>
      <p:scale>
        <a:sx n="110" d="100"/>
        <a:sy n="11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commentAuthors" Target="commentAuthors.xml"/><Relationship Id="rId27" Type="http://schemas.microsoft.com/office/2015/10/relationships/revisionInfo" Target="revisionInfo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D5B78EA-F609-4CE3-BE69-1E325F984B96}" type="doc">
      <dgm:prSet loTypeId="urn:microsoft.com/office/officeart/2005/8/layout/chevron1" loCatId="process" qsTypeId="urn:microsoft.com/office/officeart/2005/8/quickstyle/simple1" qsCatId="simple" csTypeId="urn:microsoft.com/office/officeart/2005/8/colors/accent1_2" csCatId="accent1" phldr="1"/>
      <dgm:spPr/>
    </dgm:pt>
    <dgm:pt modelId="{FFAB5F99-F19D-4C74-A62E-64ABE7736B65}">
      <dgm:prSet phldrT="[文本]" custT="1"/>
      <dgm:spPr>
        <a:xfrm>
          <a:off x="2647" y="0"/>
          <a:ext cx="2356003" cy="527937"/>
        </a:xfrm>
        <a:prstGeom prst="chevron">
          <a:avLst/>
        </a:prstGeom>
        <a:solidFill>
          <a:srgbClr val="4F81BD">
            <a:hueOff val="0"/>
            <a:satOff val="0"/>
            <a:lumOff val="0"/>
            <a:alphaOff val="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pPr>
            <a:buNone/>
          </a:pPr>
          <a:r>
            <a:rPr lang="en-US" altLang="zh-CN" sz="2800" b="1">
              <a:solidFill>
                <a:sysClr val="window" lastClr="FFFFFF"/>
              </a:solidFill>
              <a:latin typeface="Book Antiqua" panose="02040602050305030304" pitchFamily="18" charset="0"/>
              <a:ea typeface="宋体" panose="02010600030101010101" pitchFamily="2" charset="-122"/>
              <a:cs typeface="+mn-cs"/>
            </a:rPr>
            <a:t>Target</a:t>
          </a:r>
          <a:endParaRPr lang="zh-CN" altLang="en-US" sz="2800" b="1">
            <a:solidFill>
              <a:sysClr val="window" lastClr="FFFFFF"/>
            </a:solidFill>
            <a:latin typeface="Book Antiqua" panose="02040602050305030304" pitchFamily="18" charset="0"/>
            <a:ea typeface="宋体" panose="02010600030101010101" pitchFamily="2" charset="-122"/>
            <a:cs typeface="+mn-cs"/>
          </a:endParaRPr>
        </a:p>
      </dgm:t>
    </dgm:pt>
    <dgm:pt modelId="{F8BB7064-790A-4876-AA7E-2146FA9B087D}" type="parTrans" cxnId="{343874EF-ED7B-4CEF-9FE7-1A4E8CFAC568}">
      <dgm:prSet/>
      <dgm:spPr/>
      <dgm:t>
        <a:bodyPr/>
        <a:lstStyle/>
        <a:p>
          <a:endParaRPr lang="zh-CN" altLang="en-US" sz="1600" b="1"/>
        </a:p>
      </dgm:t>
    </dgm:pt>
    <dgm:pt modelId="{D898FA4A-E7F1-42EF-BDC1-D397956B4877}" type="sibTrans" cxnId="{343874EF-ED7B-4CEF-9FE7-1A4E8CFAC568}">
      <dgm:prSet/>
      <dgm:spPr/>
      <dgm:t>
        <a:bodyPr/>
        <a:lstStyle/>
        <a:p>
          <a:endParaRPr lang="zh-CN" altLang="en-US" sz="1600" b="1"/>
        </a:p>
      </dgm:t>
    </dgm:pt>
    <dgm:pt modelId="{5A696B75-E903-4037-AB8B-0FD382D0CB00}">
      <dgm:prSet phldrT="[文本]" custT="1"/>
      <dgm:spPr>
        <a:xfrm>
          <a:off x="2123050" y="0"/>
          <a:ext cx="2356003" cy="527937"/>
        </a:xfrm>
        <a:prstGeom prst="chevron">
          <a:avLst/>
        </a:prstGeom>
        <a:solidFill>
          <a:srgbClr val="4F81BD">
            <a:hueOff val="0"/>
            <a:satOff val="0"/>
            <a:lumOff val="0"/>
            <a:alphaOff val="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pPr>
            <a:buNone/>
          </a:pPr>
          <a:r>
            <a:rPr lang="en-US" altLang="zh-CN" sz="2800" b="1">
              <a:solidFill>
                <a:sysClr val="window" lastClr="FFFFFF"/>
              </a:solidFill>
              <a:latin typeface="Book Antiqua" panose="02040602050305030304" pitchFamily="18" charset="0"/>
              <a:ea typeface="宋体" panose="02010600030101010101" pitchFamily="2" charset="-122"/>
              <a:cs typeface="+mn-cs"/>
            </a:rPr>
            <a:t>Systems</a:t>
          </a:r>
          <a:endParaRPr lang="zh-CN" altLang="en-US" sz="2800" b="1">
            <a:solidFill>
              <a:sysClr val="window" lastClr="FFFFFF"/>
            </a:solidFill>
            <a:latin typeface="Book Antiqua" panose="02040602050305030304" pitchFamily="18" charset="0"/>
            <a:ea typeface="宋体" panose="02010600030101010101" pitchFamily="2" charset="-122"/>
            <a:cs typeface="+mn-cs"/>
          </a:endParaRPr>
        </a:p>
      </dgm:t>
    </dgm:pt>
    <dgm:pt modelId="{8E7623D8-0554-4F67-A030-CC0AD7823F61}" type="parTrans" cxnId="{8597CC04-029B-48AF-99FE-E365C127F589}">
      <dgm:prSet/>
      <dgm:spPr/>
      <dgm:t>
        <a:bodyPr/>
        <a:lstStyle/>
        <a:p>
          <a:endParaRPr lang="zh-CN" altLang="en-US" sz="1600" b="1"/>
        </a:p>
      </dgm:t>
    </dgm:pt>
    <dgm:pt modelId="{3D5067C4-40D5-4270-A62A-603AF774BF96}" type="sibTrans" cxnId="{8597CC04-029B-48AF-99FE-E365C127F589}">
      <dgm:prSet/>
      <dgm:spPr/>
      <dgm:t>
        <a:bodyPr/>
        <a:lstStyle/>
        <a:p>
          <a:endParaRPr lang="zh-CN" altLang="en-US" sz="1600" b="1"/>
        </a:p>
      </dgm:t>
    </dgm:pt>
    <dgm:pt modelId="{C13F04BB-1FE2-4E56-B33D-886CAC6E3CE0}">
      <dgm:prSet phldrT="[文本]" custT="1"/>
      <dgm:spPr>
        <a:xfrm>
          <a:off x="6363856" y="0"/>
          <a:ext cx="2356003" cy="527937"/>
        </a:xfrm>
        <a:prstGeom prst="chevron">
          <a:avLst/>
        </a:prstGeom>
        <a:solidFill>
          <a:srgbClr val="4F81BD">
            <a:hueOff val="0"/>
            <a:satOff val="0"/>
            <a:lumOff val="0"/>
            <a:alphaOff val="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pPr>
            <a:buNone/>
          </a:pPr>
          <a:r>
            <a:rPr lang="en-US" altLang="zh-CN" sz="2800" b="1">
              <a:solidFill>
                <a:sysClr val="window" lastClr="FFFFFF"/>
              </a:solidFill>
              <a:latin typeface="Book Antiqua" panose="02040602050305030304" pitchFamily="18" charset="0"/>
              <a:ea typeface="宋体" panose="02010600030101010101" pitchFamily="2" charset="-122"/>
              <a:cs typeface="+mn-cs"/>
            </a:rPr>
            <a:t>Solutions</a:t>
          </a:r>
          <a:endParaRPr lang="zh-CN" altLang="en-US" sz="2800" b="1">
            <a:solidFill>
              <a:sysClr val="window" lastClr="FFFFFF"/>
            </a:solidFill>
            <a:latin typeface="Book Antiqua" panose="02040602050305030304" pitchFamily="18" charset="0"/>
            <a:ea typeface="宋体" panose="02010600030101010101" pitchFamily="2" charset="-122"/>
            <a:cs typeface="+mn-cs"/>
          </a:endParaRPr>
        </a:p>
      </dgm:t>
    </dgm:pt>
    <dgm:pt modelId="{62AAE1B6-100D-4C62-9116-638E67C9E93B}" type="parTrans" cxnId="{1B4B6494-0A41-45F5-9BF4-E4535082BC71}">
      <dgm:prSet/>
      <dgm:spPr/>
      <dgm:t>
        <a:bodyPr/>
        <a:lstStyle/>
        <a:p>
          <a:endParaRPr lang="zh-CN" altLang="en-US" sz="1600" b="1"/>
        </a:p>
      </dgm:t>
    </dgm:pt>
    <dgm:pt modelId="{B635E665-D5E8-4166-8576-3F27D1021499}" type="sibTrans" cxnId="{1B4B6494-0A41-45F5-9BF4-E4535082BC71}">
      <dgm:prSet/>
      <dgm:spPr/>
      <dgm:t>
        <a:bodyPr/>
        <a:lstStyle/>
        <a:p>
          <a:endParaRPr lang="zh-CN" altLang="en-US" sz="1600" b="1"/>
        </a:p>
      </dgm:t>
    </dgm:pt>
    <dgm:pt modelId="{17FC245B-FC5A-495A-8844-8E434C9ED114}">
      <dgm:prSet phldrT="[文本]" custT="1"/>
      <dgm:spPr>
        <a:xfrm>
          <a:off x="8486906" y="0"/>
          <a:ext cx="2356003" cy="527937"/>
        </a:xfrm>
        <a:prstGeom prst="chevron">
          <a:avLst/>
        </a:prstGeom>
        <a:solidFill>
          <a:srgbClr val="4F81BD">
            <a:hueOff val="0"/>
            <a:satOff val="0"/>
            <a:lumOff val="0"/>
            <a:alphaOff val="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pPr>
            <a:buNone/>
          </a:pPr>
          <a:r>
            <a:rPr lang="en-US" altLang="zh-CN" sz="2800" b="1">
              <a:solidFill>
                <a:sysClr val="window" lastClr="FFFFFF"/>
              </a:solidFill>
              <a:latin typeface="Book Antiqua" panose="02040602050305030304" pitchFamily="18" charset="0"/>
              <a:ea typeface="宋体" panose="02010600030101010101" pitchFamily="2" charset="-122"/>
              <a:cs typeface="+mn-cs"/>
            </a:rPr>
            <a:t>Results</a:t>
          </a:r>
          <a:endParaRPr lang="zh-CN" altLang="en-US" sz="2800" b="1">
            <a:solidFill>
              <a:sysClr val="window" lastClr="FFFFFF"/>
            </a:solidFill>
            <a:latin typeface="Book Antiqua" panose="02040602050305030304" pitchFamily="18" charset="0"/>
            <a:ea typeface="宋体" panose="02010600030101010101" pitchFamily="2" charset="-122"/>
            <a:cs typeface="+mn-cs"/>
          </a:endParaRPr>
        </a:p>
      </dgm:t>
    </dgm:pt>
    <dgm:pt modelId="{3CD97EB0-12FF-4316-A228-6D4E41146080}" type="parTrans" cxnId="{D3F7EA7C-6ED9-4F6E-B0A6-461A0956CE4B}">
      <dgm:prSet/>
      <dgm:spPr/>
      <dgm:t>
        <a:bodyPr/>
        <a:lstStyle/>
        <a:p>
          <a:endParaRPr lang="zh-CN" altLang="en-US" sz="1600" b="1"/>
        </a:p>
      </dgm:t>
    </dgm:pt>
    <dgm:pt modelId="{3675DBFC-F880-45DD-8245-36D45B5772F1}" type="sibTrans" cxnId="{D3F7EA7C-6ED9-4F6E-B0A6-461A0956CE4B}">
      <dgm:prSet/>
      <dgm:spPr/>
      <dgm:t>
        <a:bodyPr/>
        <a:lstStyle/>
        <a:p>
          <a:endParaRPr lang="zh-CN" altLang="en-US" sz="1600" b="1"/>
        </a:p>
      </dgm:t>
    </dgm:pt>
    <dgm:pt modelId="{FD6BFF60-9F01-4618-A3EF-FCA8E8D96FDB}">
      <dgm:prSet phldrT="[文本]" custT="1"/>
      <dgm:spPr>
        <a:xfrm>
          <a:off x="4243453" y="0"/>
          <a:ext cx="2356003" cy="527937"/>
        </a:xfrm>
        <a:prstGeom prst="chevron">
          <a:avLst/>
        </a:prstGeom>
        <a:solidFill>
          <a:srgbClr val="4F81BD">
            <a:hueOff val="0"/>
            <a:satOff val="0"/>
            <a:lumOff val="0"/>
            <a:alphaOff val="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pPr>
            <a:buNone/>
          </a:pPr>
          <a:r>
            <a:rPr lang="en-US" altLang="zh-CN" sz="2800" b="1">
              <a:solidFill>
                <a:sysClr val="window" lastClr="FFFFFF"/>
              </a:solidFill>
              <a:latin typeface="Book Antiqua" panose="02040602050305030304" pitchFamily="18" charset="0"/>
              <a:ea typeface="宋体" panose="02010600030101010101" pitchFamily="2" charset="-122"/>
              <a:cs typeface="+mn-cs"/>
            </a:rPr>
            <a:t>Challenges</a:t>
          </a:r>
          <a:endParaRPr lang="zh-CN" altLang="en-US" sz="2800" b="1">
            <a:solidFill>
              <a:sysClr val="window" lastClr="FFFFFF"/>
            </a:solidFill>
            <a:latin typeface="Book Antiqua" panose="02040602050305030304" pitchFamily="18" charset="0"/>
            <a:ea typeface="宋体" panose="02010600030101010101" pitchFamily="2" charset="-122"/>
            <a:cs typeface="+mn-cs"/>
          </a:endParaRPr>
        </a:p>
      </dgm:t>
    </dgm:pt>
    <dgm:pt modelId="{60021864-80AA-4778-9EC0-3701A2EA53D2}" type="sibTrans" cxnId="{58094B5C-C001-4121-AE91-237A0BFB94AD}">
      <dgm:prSet/>
      <dgm:spPr/>
      <dgm:t>
        <a:bodyPr/>
        <a:lstStyle/>
        <a:p>
          <a:endParaRPr lang="zh-CN" altLang="en-US" sz="1600" b="1"/>
        </a:p>
      </dgm:t>
    </dgm:pt>
    <dgm:pt modelId="{5139F990-CCFD-49A8-B16B-4534E1348B88}" type="parTrans" cxnId="{58094B5C-C001-4121-AE91-237A0BFB94AD}">
      <dgm:prSet/>
      <dgm:spPr/>
      <dgm:t>
        <a:bodyPr/>
        <a:lstStyle/>
        <a:p>
          <a:endParaRPr lang="zh-CN" altLang="en-US" sz="1600" b="1"/>
        </a:p>
      </dgm:t>
    </dgm:pt>
    <dgm:pt modelId="{8990D25D-B99A-42B5-A1D3-5D75C556A9ED}" type="pres">
      <dgm:prSet presAssocID="{5D5B78EA-F609-4CE3-BE69-1E325F984B96}" presName="Name0" presStyleCnt="0">
        <dgm:presLayoutVars>
          <dgm:dir/>
          <dgm:animLvl val="lvl"/>
          <dgm:resizeHandles val="exact"/>
        </dgm:presLayoutVars>
      </dgm:prSet>
      <dgm:spPr/>
    </dgm:pt>
    <dgm:pt modelId="{AB703969-CE2A-409F-AF28-E532DE76EA7A}" type="pres">
      <dgm:prSet presAssocID="{FFAB5F99-F19D-4C74-A62E-64ABE7736B65}" presName="parTxOnly" presStyleLbl="node1" presStyleIdx="0" presStyleCnt="5" custScaleX="51364">
        <dgm:presLayoutVars>
          <dgm:chMax val="0"/>
          <dgm:chPref val="0"/>
          <dgm:bulletEnabled val="1"/>
        </dgm:presLayoutVars>
      </dgm:prSet>
      <dgm:spPr/>
    </dgm:pt>
    <dgm:pt modelId="{41C4D1B9-8B41-4D52-A733-57643C5F732B}" type="pres">
      <dgm:prSet presAssocID="{D898FA4A-E7F1-42EF-BDC1-D397956B4877}" presName="parTxOnlySpace" presStyleCnt="0"/>
      <dgm:spPr/>
    </dgm:pt>
    <dgm:pt modelId="{5054639C-E1C8-444D-948A-B4B918C335CD}" type="pres">
      <dgm:prSet presAssocID="{5A696B75-E903-4037-AB8B-0FD382D0CB00}" presName="parTxOnly" presStyleLbl="node1" presStyleIdx="1" presStyleCnt="5" custScaleX="56537">
        <dgm:presLayoutVars>
          <dgm:chMax val="0"/>
          <dgm:chPref val="0"/>
          <dgm:bulletEnabled val="1"/>
        </dgm:presLayoutVars>
      </dgm:prSet>
      <dgm:spPr/>
    </dgm:pt>
    <dgm:pt modelId="{8233F1A5-70C0-40E6-8B3C-77B7C6B9C477}" type="pres">
      <dgm:prSet presAssocID="{3D5067C4-40D5-4270-A62A-603AF774BF96}" presName="parTxOnlySpace" presStyleCnt="0"/>
      <dgm:spPr/>
    </dgm:pt>
    <dgm:pt modelId="{7999DF61-EA4F-4466-A065-42ED5A89D761}" type="pres">
      <dgm:prSet presAssocID="{FD6BFF60-9F01-4618-A3EF-FCA8E8D96FDB}" presName="parTxOnly" presStyleLbl="node1" presStyleIdx="2" presStyleCnt="5" custScaleX="65608">
        <dgm:presLayoutVars>
          <dgm:chMax val="0"/>
          <dgm:chPref val="0"/>
          <dgm:bulletEnabled val="1"/>
        </dgm:presLayoutVars>
      </dgm:prSet>
      <dgm:spPr/>
    </dgm:pt>
    <dgm:pt modelId="{A8B5F56C-2C85-48EC-8BA9-E8F080CBCF45}" type="pres">
      <dgm:prSet presAssocID="{60021864-80AA-4778-9EC0-3701A2EA53D2}" presName="parTxOnlySpace" presStyleCnt="0"/>
      <dgm:spPr/>
    </dgm:pt>
    <dgm:pt modelId="{73A52469-98CB-46FB-8D2B-C8B11D2B21CB}" type="pres">
      <dgm:prSet presAssocID="{C13F04BB-1FE2-4E56-B33D-886CAC6E3CE0}" presName="parTxOnly" presStyleLbl="node1" presStyleIdx="3" presStyleCnt="5" custScaleX="103456">
        <dgm:presLayoutVars>
          <dgm:chMax val="0"/>
          <dgm:chPref val="0"/>
          <dgm:bulletEnabled val="1"/>
        </dgm:presLayoutVars>
      </dgm:prSet>
      <dgm:spPr/>
    </dgm:pt>
    <dgm:pt modelId="{4D7E3569-8721-43DE-B116-C19BCAF63872}" type="pres">
      <dgm:prSet presAssocID="{B635E665-D5E8-4166-8576-3F27D1021499}" presName="parTxOnlySpace" presStyleCnt="0"/>
      <dgm:spPr/>
    </dgm:pt>
    <dgm:pt modelId="{46893176-53DB-4B86-8AF1-27751F7D288D}" type="pres">
      <dgm:prSet presAssocID="{17FC245B-FC5A-495A-8844-8E434C9ED114}" presName="parTxOnly" presStyleLbl="node1" presStyleIdx="4" presStyleCnt="5" custScaleX="52945" custLinFactNeighborX="1124" custLinFactNeighborY="-13640">
        <dgm:presLayoutVars>
          <dgm:chMax val="0"/>
          <dgm:chPref val="0"/>
          <dgm:bulletEnabled val="1"/>
        </dgm:presLayoutVars>
      </dgm:prSet>
      <dgm:spPr/>
    </dgm:pt>
  </dgm:ptLst>
  <dgm:cxnLst>
    <dgm:cxn modelId="{8597CC04-029B-48AF-99FE-E365C127F589}" srcId="{5D5B78EA-F609-4CE3-BE69-1E325F984B96}" destId="{5A696B75-E903-4037-AB8B-0FD382D0CB00}" srcOrd="1" destOrd="0" parTransId="{8E7623D8-0554-4F67-A030-CC0AD7823F61}" sibTransId="{3D5067C4-40D5-4270-A62A-603AF774BF96}"/>
    <dgm:cxn modelId="{5F4BE807-1C1E-4D31-B159-775339FB668A}" type="presOf" srcId="{C13F04BB-1FE2-4E56-B33D-886CAC6E3CE0}" destId="{73A52469-98CB-46FB-8D2B-C8B11D2B21CB}" srcOrd="0" destOrd="0" presId="urn:microsoft.com/office/officeart/2005/8/layout/chevron1"/>
    <dgm:cxn modelId="{58094B5C-C001-4121-AE91-237A0BFB94AD}" srcId="{5D5B78EA-F609-4CE3-BE69-1E325F984B96}" destId="{FD6BFF60-9F01-4618-A3EF-FCA8E8D96FDB}" srcOrd="2" destOrd="0" parTransId="{5139F990-CCFD-49A8-B16B-4534E1348B88}" sibTransId="{60021864-80AA-4778-9EC0-3701A2EA53D2}"/>
    <dgm:cxn modelId="{667C6749-18FE-4572-A2B1-57D660EEA274}" type="presOf" srcId="{5A696B75-E903-4037-AB8B-0FD382D0CB00}" destId="{5054639C-E1C8-444D-948A-B4B918C335CD}" srcOrd="0" destOrd="0" presId="urn:microsoft.com/office/officeart/2005/8/layout/chevron1"/>
    <dgm:cxn modelId="{2A219453-542A-4752-A795-28400CD57565}" type="presOf" srcId="{5D5B78EA-F609-4CE3-BE69-1E325F984B96}" destId="{8990D25D-B99A-42B5-A1D3-5D75C556A9ED}" srcOrd="0" destOrd="0" presId="urn:microsoft.com/office/officeart/2005/8/layout/chevron1"/>
    <dgm:cxn modelId="{D3F7EA7C-6ED9-4F6E-B0A6-461A0956CE4B}" srcId="{5D5B78EA-F609-4CE3-BE69-1E325F984B96}" destId="{17FC245B-FC5A-495A-8844-8E434C9ED114}" srcOrd="4" destOrd="0" parTransId="{3CD97EB0-12FF-4316-A228-6D4E41146080}" sibTransId="{3675DBFC-F880-45DD-8245-36D45B5772F1}"/>
    <dgm:cxn modelId="{1B4B6494-0A41-45F5-9BF4-E4535082BC71}" srcId="{5D5B78EA-F609-4CE3-BE69-1E325F984B96}" destId="{C13F04BB-1FE2-4E56-B33D-886CAC6E3CE0}" srcOrd="3" destOrd="0" parTransId="{62AAE1B6-100D-4C62-9116-638E67C9E93B}" sibTransId="{B635E665-D5E8-4166-8576-3F27D1021499}"/>
    <dgm:cxn modelId="{9FE25AA9-C9E8-4B60-98EE-B666B1C1B6C2}" type="presOf" srcId="{FD6BFF60-9F01-4618-A3EF-FCA8E8D96FDB}" destId="{7999DF61-EA4F-4466-A065-42ED5A89D761}" srcOrd="0" destOrd="0" presId="urn:microsoft.com/office/officeart/2005/8/layout/chevron1"/>
    <dgm:cxn modelId="{83208BA9-E428-458A-8805-AFA67BE9FBFE}" type="presOf" srcId="{FFAB5F99-F19D-4C74-A62E-64ABE7736B65}" destId="{AB703969-CE2A-409F-AF28-E532DE76EA7A}" srcOrd="0" destOrd="0" presId="urn:microsoft.com/office/officeart/2005/8/layout/chevron1"/>
    <dgm:cxn modelId="{FB54F8B9-FB85-4995-B23B-2337974C6759}" type="presOf" srcId="{17FC245B-FC5A-495A-8844-8E434C9ED114}" destId="{46893176-53DB-4B86-8AF1-27751F7D288D}" srcOrd="0" destOrd="0" presId="urn:microsoft.com/office/officeart/2005/8/layout/chevron1"/>
    <dgm:cxn modelId="{343874EF-ED7B-4CEF-9FE7-1A4E8CFAC568}" srcId="{5D5B78EA-F609-4CE3-BE69-1E325F984B96}" destId="{FFAB5F99-F19D-4C74-A62E-64ABE7736B65}" srcOrd="0" destOrd="0" parTransId="{F8BB7064-790A-4876-AA7E-2146FA9B087D}" sibTransId="{D898FA4A-E7F1-42EF-BDC1-D397956B4877}"/>
    <dgm:cxn modelId="{CB0DDB18-5490-4655-A8E6-3093329BCA9D}" type="presParOf" srcId="{8990D25D-B99A-42B5-A1D3-5D75C556A9ED}" destId="{AB703969-CE2A-409F-AF28-E532DE76EA7A}" srcOrd="0" destOrd="0" presId="urn:microsoft.com/office/officeart/2005/8/layout/chevron1"/>
    <dgm:cxn modelId="{715CDBD3-E7B8-448E-AF86-8D903C6806B8}" type="presParOf" srcId="{8990D25D-B99A-42B5-A1D3-5D75C556A9ED}" destId="{41C4D1B9-8B41-4D52-A733-57643C5F732B}" srcOrd="1" destOrd="0" presId="urn:microsoft.com/office/officeart/2005/8/layout/chevron1"/>
    <dgm:cxn modelId="{A5BD8987-339B-4B4C-88AE-0D008472DA00}" type="presParOf" srcId="{8990D25D-B99A-42B5-A1D3-5D75C556A9ED}" destId="{5054639C-E1C8-444D-948A-B4B918C335CD}" srcOrd="2" destOrd="0" presId="urn:microsoft.com/office/officeart/2005/8/layout/chevron1"/>
    <dgm:cxn modelId="{A880FDA1-B107-455A-BE1B-8E1CFFF3C69A}" type="presParOf" srcId="{8990D25D-B99A-42B5-A1D3-5D75C556A9ED}" destId="{8233F1A5-70C0-40E6-8B3C-77B7C6B9C477}" srcOrd="3" destOrd="0" presId="urn:microsoft.com/office/officeart/2005/8/layout/chevron1"/>
    <dgm:cxn modelId="{495C71EC-9684-4EFE-BAE0-2ADBBDE3B68C}" type="presParOf" srcId="{8990D25D-B99A-42B5-A1D3-5D75C556A9ED}" destId="{7999DF61-EA4F-4466-A065-42ED5A89D761}" srcOrd="4" destOrd="0" presId="urn:microsoft.com/office/officeart/2005/8/layout/chevron1"/>
    <dgm:cxn modelId="{3A5ACB0F-D8DF-4D58-B892-4B870CF5A5B0}" type="presParOf" srcId="{8990D25D-B99A-42B5-A1D3-5D75C556A9ED}" destId="{A8B5F56C-2C85-48EC-8BA9-E8F080CBCF45}" srcOrd="5" destOrd="0" presId="urn:microsoft.com/office/officeart/2005/8/layout/chevron1"/>
    <dgm:cxn modelId="{35859239-39B7-4C8F-839D-5A5FE5325D17}" type="presParOf" srcId="{8990D25D-B99A-42B5-A1D3-5D75C556A9ED}" destId="{73A52469-98CB-46FB-8D2B-C8B11D2B21CB}" srcOrd="6" destOrd="0" presId="urn:microsoft.com/office/officeart/2005/8/layout/chevron1"/>
    <dgm:cxn modelId="{45BB17BC-AD62-4A64-96FD-90EABE52AE48}" type="presParOf" srcId="{8990D25D-B99A-42B5-A1D3-5D75C556A9ED}" destId="{4D7E3569-8721-43DE-B116-C19BCAF63872}" srcOrd="7" destOrd="0" presId="urn:microsoft.com/office/officeart/2005/8/layout/chevron1"/>
    <dgm:cxn modelId="{5BF0D0FD-47B1-44C7-9B8A-46AE346A7701}" type="presParOf" srcId="{8990D25D-B99A-42B5-A1D3-5D75C556A9ED}" destId="{46893176-53DB-4B86-8AF1-27751F7D288D}" srcOrd="8" destOrd="0" presId="urn:microsoft.com/office/officeart/2005/8/layout/chevron1"/>
  </dgm:cxnLst>
  <dgm:bg>
    <a:noFill/>
  </dgm:bg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B703969-CE2A-409F-AF28-E532DE76EA7A}">
      <dsp:nvSpPr>
        <dsp:cNvPr id="0" name=""/>
        <dsp:cNvSpPr/>
      </dsp:nvSpPr>
      <dsp:spPr>
        <a:xfrm>
          <a:off x="3523" y="0"/>
          <a:ext cx="2068473" cy="543897"/>
        </a:xfrm>
        <a:prstGeom prst="chevron">
          <a:avLst/>
        </a:prstGeom>
        <a:solidFill>
          <a:srgbClr val="4F81BD">
            <a:hueOff val="0"/>
            <a:satOff val="0"/>
            <a:lumOff val="0"/>
            <a:alphaOff val="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2014" tIns="37338" rIns="37338" bIns="37338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zh-CN" sz="2800" b="1" kern="1200">
              <a:solidFill>
                <a:sysClr val="window" lastClr="FFFFFF"/>
              </a:solidFill>
              <a:latin typeface="Book Antiqua" panose="02040602050305030304" pitchFamily="18" charset="0"/>
              <a:ea typeface="宋体" panose="02010600030101010101" pitchFamily="2" charset="-122"/>
              <a:cs typeface="+mn-cs"/>
            </a:rPr>
            <a:t>Target</a:t>
          </a:r>
          <a:endParaRPr lang="zh-CN" altLang="en-US" sz="2800" b="1" kern="1200">
            <a:solidFill>
              <a:sysClr val="window" lastClr="FFFFFF"/>
            </a:solidFill>
            <a:latin typeface="Book Antiqua" panose="02040602050305030304" pitchFamily="18" charset="0"/>
            <a:ea typeface="宋体" panose="02010600030101010101" pitchFamily="2" charset="-122"/>
            <a:cs typeface="+mn-cs"/>
          </a:endParaRPr>
        </a:p>
      </dsp:txBody>
      <dsp:txXfrm>
        <a:off x="275472" y="0"/>
        <a:ext cx="1524576" cy="543897"/>
      </dsp:txXfrm>
    </dsp:sp>
    <dsp:sp modelId="{5054639C-E1C8-444D-948A-B4B918C335CD}">
      <dsp:nvSpPr>
        <dsp:cNvPr id="0" name=""/>
        <dsp:cNvSpPr/>
      </dsp:nvSpPr>
      <dsp:spPr>
        <a:xfrm>
          <a:off x="1669287" y="0"/>
          <a:ext cx="2276794" cy="543897"/>
        </a:xfrm>
        <a:prstGeom prst="chevron">
          <a:avLst/>
        </a:prstGeom>
        <a:solidFill>
          <a:srgbClr val="4F81BD">
            <a:hueOff val="0"/>
            <a:satOff val="0"/>
            <a:lumOff val="0"/>
            <a:alphaOff val="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2014" tIns="37338" rIns="37338" bIns="37338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zh-CN" sz="2800" b="1" kern="1200">
              <a:solidFill>
                <a:sysClr val="window" lastClr="FFFFFF"/>
              </a:solidFill>
              <a:latin typeface="Book Antiqua" panose="02040602050305030304" pitchFamily="18" charset="0"/>
              <a:ea typeface="宋体" panose="02010600030101010101" pitchFamily="2" charset="-122"/>
              <a:cs typeface="+mn-cs"/>
            </a:rPr>
            <a:t>Systems</a:t>
          </a:r>
          <a:endParaRPr lang="zh-CN" altLang="en-US" sz="2800" b="1" kern="1200">
            <a:solidFill>
              <a:sysClr val="window" lastClr="FFFFFF"/>
            </a:solidFill>
            <a:latin typeface="Book Antiqua" panose="02040602050305030304" pitchFamily="18" charset="0"/>
            <a:ea typeface="宋体" panose="02010600030101010101" pitchFamily="2" charset="-122"/>
            <a:cs typeface="+mn-cs"/>
          </a:endParaRPr>
        </a:p>
      </dsp:txBody>
      <dsp:txXfrm>
        <a:off x="1941236" y="0"/>
        <a:ext cx="1732897" cy="543897"/>
      </dsp:txXfrm>
    </dsp:sp>
    <dsp:sp modelId="{7999DF61-EA4F-4466-A065-42ED5A89D761}">
      <dsp:nvSpPr>
        <dsp:cNvPr id="0" name=""/>
        <dsp:cNvSpPr/>
      </dsp:nvSpPr>
      <dsp:spPr>
        <a:xfrm>
          <a:off x="3543373" y="0"/>
          <a:ext cx="2642091" cy="543897"/>
        </a:xfrm>
        <a:prstGeom prst="chevron">
          <a:avLst/>
        </a:prstGeom>
        <a:solidFill>
          <a:srgbClr val="4F81BD">
            <a:hueOff val="0"/>
            <a:satOff val="0"/>
            <a:lumOff val="0"/>
            <a:alphaOff val="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2014" tIns="37338" rIns="37338" bIns="37338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zh-CN" sz="2800" b="1" kern="1200">
              <a:solidFill>
                <a:sysClr val="window" lastClr="FFFFFF"/>
              </a:solidFill>
              <a:latin typeface="Book Antiqua" panose="02040602050305030304" pitchFamily="18" charset="0"/>
              <a:ea typeface="宋体" panose="02010600030101010101" pitchFamily="2" charset="-122"/>
              <a:cs typeface="+mn-cs"/>
            </a:rPr>
            <a:t>Challenges</a:t>
          </a:r>
          <a:endParaRPr lang="zh-CN" altLang="en-US" sz="2800" b="1" kern="1200">
            <a:solidFill>
              <a:sysClr val="window" lastClr="FFFFFF"/>
            </a:solidFill>
            <a:latin typeface="Book Antiqua" panose="02040602050305030304" pitchFamily="18" charset="0"/>
            <a:ea typeface="宋体" panose="02010600030101010101" pitchFamily="2" charset="-122"/>
            <a:cs typeface="+mn-cs"/>
          </a:endParaRPr>
        </a:p>
      </dsp:txBody>
      <dsp:txXfrm>
        <a:off x="3815322" y="0"/>
        <a:ext cx="2098194" cy="543897"/>
      </dsp:txXfrm>
    </dsp:sp>
    <dsp:sp modelId="{73A52469-98CB-46FB-8D2B-C8B11D2B21CB}">
      <dsp:nvSpPr>
        <dsp:cNvPr id="0" name=""/>
        <dsp:cNvSpPr/>
      </dsp:nvSpPr>
      <dsp:spPr>
        <a:xfrm>
          <a:off x="5782756" y="0"/>
          <a:ext cx="4166263" cy="543897"/>
        </a:xfrm>
        <a:prstGeom prst="chevron">
          <a:avLst/>
        </a:prstGeom>
        <a:solidFill>
          <a:srgbClr val="4F81BD">
            <a:hueOff val="0"/>
            <a:satOff val="0"/>
            <a:lumOff val="0"/>
            <a:alphaOff val="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2014" tIns="37338" rIns="37338" bIns="37338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zh-CN" sz="2800" b="1" kern="1200">
              <a:solidFill>
                <a:sysClr val="window" lastClr="FFFFFF"/>
              </a:solidFill>
              <a:latin typeface="Book Antiqua" panose="02040602050305030304" pitchFamily="18" charset="0"/>
              <a:ea typeface="宋体" panose="02010600030101010101" pitchFamily="2" charset="-122"/>
              <a:cs typeface="+mn-cs"/>
            </a:rPr>
            <a:t>Solutions</a:t>
          </a:r>
          <a:endParaRPr lang="zh-CN" altLang="en-US" sz="2800" b="1" kern="1200">
            <a:solidFill>
              <a:sysClr val="window" lastClr="FFFFFF"/>
            </a:solidFill>
            <a:latin typeface="Book Antiqua" panose="02040602050305030304" pitchFamily="18" charset="0"/>
            <a:ea typeface="宋体" panose="02010600030101010101" pitchFamily="2" charset="-122"/>
            <a:cs typeface="+mn-cs"/>
          </a:endParaRPr>
        </a:p>
      </dsp:txBody>
      <dsp:txXfrm>
        <a:off x="6054705" y="0"/>
        <a:ext cx="3622366" cy="543897"/>
      </dsp:txXfrm>
    </dsp:sp>
    <dsp:sp modelId="{46893176-53DB-4B86-8AF1-27751F7D288D}">
      <dsp:nvSpPr>
        <dsp:cNvPr id="0" name=""/>
        <dsp:cNvSpPr/>
      </dsp:nvSpPr>
      <dsp:spPr>
        <a:xfrm>
          <a:off x="9549834" y="0"/>
          <a:ext cx="2132141" cy="543897"/>
        </a:xfrm>
        <a:prstGeom prst="chevron">
          <a:avLst/>
        </a:prstGeom>
        <a:solidFill>
          <a:srgbClr val="4F81BD">
            <a:hueOff val="0"/>
            <a:satOff val="0"/>
            <a:lumOff val="0"/>
            <a:alphaOff val="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2014" tIns="37338" rIns="37338" bIns="37338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zh-CN" sz="2800" b="1" kern="1200">
              <a:solidFill>
                <a:sysClr val="window" lastClr="FFFFFF"/>
              </a:solidFill>
              <a:latin typeface="Book Antiqua" panose="02040602050305030304" pitchFamily="18" charset="0"/>
              <a:ea typeface="宋体" panose="02010600030101010101" pitchFamily="2" charset="-122"/>
              <a:cs typeface="+mn-cs"/>
            </a:rPr>
            <a:t>Results</a:t>
          </a:r>
          <a:endParaRPr lang="zh-CN" altLang="en-US" sz="2800" b="1" kern="1200">
            <a:solidFill>
              <a:sysClr val="window" lastClr="FFFFFF"/>
            </a:solidFill>
            <a:latin typeface="Book Antiqua" panose="02040602050305030304" pitchFamily="18" charset="0"/>
            <a:ea typeface="宋体" panose="02010600030101010101" pitchFamily="2" charset="-122"/>
            <a:cs typeface="+mn-cs"/>
          </a:endParaRPr>
        </a:p>
      </dsp:txBody>
      <dsp:txXfrm>
        <a:off x="9821783" y="0"/>
        <a:ext cx="1588244" cy="54389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BC460FD-89F5-4D7C-8C77-B01F36FD8777}" type="datetimeFigureOut">
              <a:rPr lang="zh-CN" altLang="en-US" smtClean="0"/>
              <a:t>2023/10/10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FCE1EC5-5126-4235-A0CE-496CD36F41B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6598441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zh-CN" altLang="en-US" sz="1800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1D8E2F7-9333-410F-916D-6B7684B57C55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5704474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/>
            <a:endParaRPr lang="zh-CN" altLang="zh-CN" sz="1800" kern="100" dirty="0">
              <a:effectLst/>
              <a:latin typeface="DengXian" panose="02010600030101010101" pitchFamily="2" charset="-122"/>
              <a:ea typeface="DengXian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FCE1EC5-5126-4235-A0CE-496CD36F41B0}" type="slidenum">
              <a:rPr lang="zh-CN" altLang="en-US" smtClean="0"/>
              <a:t>10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0065496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/>
            <a:endParaRPr lang="zh-CN" altLang="zh-CN" sz="1800" kern="100" dirty="0">
              <a:effectLst/>
              <a:latin typeface="DengXian" panose="02010600030101010101" pitchFamily="2" charset="-122"/>
              <a:ea typeface="DengXian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FCE1EC5-5126-4235-A0CE-496CD36F41B0}" type="slidenum">
              <a:rPr lang="zh-CN" altLang="en-US" smtClean="0"/>
              <a:t>11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2193466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/>
            <a:endParaRPr lang="zh-CN" altLang="zh-CN" sz="1800" kern="100" dirty="0">
              <a:effectLst/>
              <a:latin typeface="DengXian" panose="02010600030101010101" pitchFamily="2" charset="-122"/>
              <a:ea typeface="DengXian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FCE1EC5-5126-4235-A0CE-496CD36F41B0}" type="slidenum">
              <a:rPr lang="zh-CN" altLang="en-US" smtClean="0"/>
              <a:t>12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7828765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/>
            <a:endParaRPr lang="zh-CN" altLang="zh-CN" sz="1800" kern="100" dirty="0">
              <a:effectLst/>
              <a:latin typeface="DengXian" panose="02010600030101010101" pitchFamily="2" charset="-122"/>
              <a:ea typeface="DengXian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FCE1EC5-5126-4235-A0CE-496CD36F41B0}" type="slidenum">
              <a:rPr lang="zh-CN" altLang="en-US" smtClean="0"/>
              <a:t>13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3005964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/>
            <a:endParaRPr lang="zh-CN" altLang="zh-CN" sz="1800" kern="100" dirty="0">
              <a:effectLst/>
              <a:latin typeface="DengXian" panose="02010600030101010101" pitchFamily="2" charset="-122"/>
              <a:ea typeface="DengXian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FCE1EC5-5126-4235-A0CE-496CD36F41B0}" type="slidenum">
              <a:rPr lang="zh-CN" altLang="en-US" smtClean="0"/>
              <a:t>14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5031423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/>
            <a:endParaRPr lang="zh-CN" altLang="zh-CN" sz="1800" kern="100" dirty="0">
              <a:effectLst/>
              <a:latin typeface="DengXian" panose="02010600030101010101" pitchFamily="2" charset="-122"/>
              <a:ea typeface="DengXian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FCE1EC5-5126-4235-A0CE-496CD36F41B0}" type="slidenum">
              <a:rPr lang="zh-CN" altLang="en-US" smtClean="0"/>
              <a:t>15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0678132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/>
            <a:endParaRPr lang="zh-CN" altLang="zh-CN" sz="1800" kern="100" dirty="0">
              <a:effectLst/>
              <a:latin typeface="DengXian" panose="02010600030101010101" pitchFamily="2" charset="-122"/>
              <a:ea typeface="DengXian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FCE1EC5-5126-4235-A0CE-496CD36F41B0}" type="slidenum">
              <a:rPr lang="zh-CN" altLang="en-US" smtClean="0"/>
              <a:t>16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2155465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/>
            <a:endParaRPr lang="zh-CN" altLang="zh-CN" sz="1800" kern="100" dirty="0">
              <a:effectLst/>
              <a:latin typeface="DengXian" panose="02010600030101010101" pitchFamily="2" charset="-122"/>
              <a:ea typeface="DengXian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FCE1EC5-5126-4235-A0CE-496CD36F41B0}" type="slidenum">
              <a:rPr lang="zh-CN" altLang="en-US" smtClean="0"/>
              <a:t>17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1629363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/>
            <a:endParaRPr lang="zh-CN" altLang="zh-CN" sz="1800" kern="100" dirty="0">
              <a:effectLst/>
              <a:latin typeface="DengXian" panose="02010600030101010101" pitchFamily="2" charset="-122"/>
              <a:ea typeface="DengXian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FCE1EC5-5126-4235-A0CE-496CD36F41B0}" type="slidenum">
              <a:rPr lang="zh-CN" altLang="en-US" smtClean="0"/>
              <a:t>18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0897063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FCE1EC5-5126-4235-A0CE-496CD36F41B0}" type="slidenum">
              <a:rPr lang="zh-CN" altLang="en-US" smtClean="0"/>
              <a:t>19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1060126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zh-CN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FCE1EC5-5126-4235-A0CE-496CD36F41B0}" type="slidenum">
              <a:rPr lang="zh-CN" altLang="en-US" smtClean="0"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0408179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zh-CN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FCE1EC5-5126-4235-A0CE-496CD36F41B0}" type="slidenum">
              <a:rPr lang="zh-CN" altLang="en-US" smtClean="0"/>
              <a:t>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0808752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zh-CN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FCE1EC5-5126-4235-A0CE-496CD36F41B0}" type="slidenum">
              <a:rPr lang="zh-CN" altLang="en-US" smtClean="0"/>
              <a:t>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9163504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FCE1EC5-5126-4235-A0CE-496CD36F41B0}" type="slidenum">
              <a:rPr lang="zh-CN" altLang="en-US" smtClean="0"/>
              <a:t>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6317627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/>
            <a:endParaRPr lang="zh-CN" altLang="zh-CN" sz="1800" kern="100" dirty="0">
              <a:effectLst/>
              <a:latin typeface="等线" panose="02010600030101010101" pitchFamily="2" charset="-122"/>
              <a:ea typeface="等线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FCE1EC5-5126-4235-A0CE-496CD36F41B0}" type="slidenum">
              <a:rPr lang="zh-CN" altLang="en-US" smtClean="0"/>
              <a:t>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0809720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/>
            <a:endParaRPr lang="zh-CN" altLang="zh-CN" sz="1800" kern="100" dirty="0">
              <a:effectLst/>
              <a:latin typeface="等线" panose="02010600030101010101" pitchFamily="2" charset="-122"/>
              <a:ea typeface="等线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FCE1EC5-5126-4235-A0CE-496CD36F41B0}" type="slidenum">
              <a:rPr lang="zh-CN" altLang="en-US" smtClean="0"/>
              <a:t>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729149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/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FCE1EC5-5126-4235-A0CE-496CD36F41B0}" type="slidenum">
              <a:rPr lang="zh-CN" altLang="en-US" smtClean="0"/>
              <a:t>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6358063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FCE1EC5-5126-4235-A0CE-496CD36F41B0}" type="slidenum">
              <a:rPr lang="zh-CN" altLang="en-US" smtClean="0"/>
              <a:t>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2011543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03D931B3-A9B8-1942-B955-0BD85309B9F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7746C6F2-A465-5E44-98D3-F65831845EA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kumimoji="1"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720E9BF3-0148-7547-A009-16323EE401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0B0DB0-B4CE-B449-A728-B910087792A0}" type="datetimeFigureOut">
              <a:rPr kumimoji="1" lang="zh-CN" altLang="en-US" smtClean="0"/>
              <a:t>2023/10/10</a:t>
            </a:fld>
            <a:endParaRPr kumimoji="1"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6795605A-A6CB-8A45-9E39-AA82B274B0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6CAA7CB1-43DC-2741-83F3-373EC71304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07D2A0-A158-2C45-93F4-095A8DB7CC39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59651859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E4AEC562-16C2-514D-8454-EC87ED4CFC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C72A561E-9DAC-2F4F-BA59-8E967CAC9BA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49835E9B-7270-9041-ABB2-9B3A31C837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0B0DB0-B4CE-B449-A728-B910087792A0}" type="datetimeFigureOut">
              <a:rPr kumimoji="1" lang="zh-CN" altLang="en-US" smtClean="0"/>
              <a:t>2023/10/10</a:t>
            </a:fld>
            <a:endParaRPr kumimoji="1"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6FA114CB-9AFC-9D41-B9DD-ECAD96FBF2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D97A47DF-87BC-0C46-96D2-90784EA402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07D2A0-A158-2C45-93F4-095A8DB7CC39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2555115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id="{F5399FE7-A9AC-9F42-9F71-E3DE682E5A1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EEFA2861-CAB2-7544-9092-F0E2EDAD3BC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AEAB9C2D-7C85-5442-BDBA-11C26CBBC5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0B0DB0-B4CE-B449-A728-B910087792A0}" type="datetimeFigureOut">
              <a:rPr kumimoji="1" lang="zh-CN" altLang="en-US" smtClean="0"/>
              <a:t>2023/10/10</a:t>
            </a:fld>
            <a:endParaRPr kumimoji="1"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8A43B3B1-8B6A-6E47-A4C6-F7B1BC7DD0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FBDAEB3C-1D3B-EF44-835D-89602C93AB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07D2A0-A158-2C45-93F4-095A8DB7CC39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23843325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4E949976-8C05-934B-8B71-9036DF386D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B422B390-22B0-4746-B6FF-2431EDE656A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93B95CDF-200B-194D-822B-BE61C88933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0B0DB0-B4CE-B449-A728-B910087792A0}" type="datetimeFigureOut">
              <a:rPr kumimoji="1" lang="zh-CN" altLang="en-US" smtClean="0"/>
              <a:t>2023/10/10</a:t>
            </a:fld>
            <a:endParaRPr kumimoji="1"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0E56B98D-FD68-7B4E-A6DE-78F454C8A9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1BFAAB08-FC53-0749-99F1-69AA12A567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07D2A0-A158-2C45-93F4-095A8DB7CC39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12872788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1D14D183-42C2-E540-94A0-CE50834609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A6D5C43B-7519-3C4E-9291-2A2F1574F89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zh-CN" altLang="en-US"/>
              <a:t>单击此处编辑母版文本样式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3F3F605C-B686-FB41-B634-7E699A9C79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0B0DB0-B4CE-B449-A728-B910087792A0}" type="datetimeFigureOut">
              <a:rPr kumimoji="1" lang="zh-CN" altLang="en-US" smtClean="0"/>
              <a:t>2023/10/10</a:t>
            </a:fld>
            <a:endParaRPr kumimoji="1"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608775FE-8757-B64A-AB39-B3DA8BF6AE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79625803-8F15-8147-9291-9F9B25BE54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07D2A0-A158-2C45-93F4-095A8DB7CC39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8281678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753BE802-0D35-5D4E-9519-E21635CEE0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BAEB242F-C46D-D942-B956-F28B0BD3D04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2BB1D476-4F3E-6A4C-9168-7ABE53CB41A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E5B909B2-752B-7C46-91E5-73A29ADDE7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0B0DB0-B4CE-B449-A728-B910087792A0}" type="datetimeFigureOut">
              <a:rPr kumimoji="1" lang="zh-CN" altLang="en-US" smtClean="0"/>
              <a:t>2023/10/10</a:t>
            </a:fld>
            <a:endParaRPr kumimoji="1"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5D04E1DF-6D0D-9B43-A30A-768CA31585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11C0EE18-BA0B-E84E-8F2D-2E2E84D657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07D2A0-A158-2C45-93F4-095A8DB7CC39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17101921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6F398970-3E2C-2940-A75C-83968E6ECF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939970E2-B582-2742-AF67-26DF46467AB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zh-CN" altLang="en-US"/>
              <a:t>单击此处编辑母版文本样式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2E084875-0005-B340-930D-4F1E4D24A62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D6D518D3-F074-9744-9E97-DF67BD203DC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zh-CN" altLang="en-US"/>
              <a:t>单击此处编辑母版文本样式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34D0311F-E083-944E-BD03-18972352BBA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C6A956CB-802C-964D-AAC7-F4FE25D16E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0B0DB0-B4CE-B449-A728-B910087792A0}" type="datetimeFigureOut">
              <a:rPr kumimoji="1" lang="zh-CN" altLang="en-US" smtClean="0"/>
              <a:t>2023/10/10</a:t>
            </a:fld>
            <a:endParaRPr kumimoji="1"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8725F009-F32C-AD47-8CF2-1D81BF37AE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4FDC2AC8-1833-0741-AB79-84D2C38D3D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07D2A0-A158-2C45-93F4-095A8DB7CC39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27490165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CD5A5261-23B5-1F40-AFC1-7C8076EA70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F6B9FFC3-D58B-EB45-AC8F-046A996E87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0B0DB0-B4CE-B449-A728-B910087792A0}" type="datetimeFigureOut">
              <a:rPr kumimoji="1" lang="zh-CN" altLang="en-US" smtClean="0"/>
              <a:t>2023/10/10</a:t>
            </a:fld>
            <a:endParaRPr kumimoji="1"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915AB56A-E488-4C4D-B18D-C0180738E1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A9108AFC-A4ED-C544-8340-8DA29EA0E5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07D2A0-A158-2C45-93F4-095A8DB7CC39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22866111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BBC5F566-EC08-EB48-A078-C539805F96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0B0DB0-B4CE-B449-A728-B910087792A0}" type="datetimeFigureOut">
              <a:rPr kumimoji="1" lang="zh-CN" altLang="en-US" smtClean="0"/>
              <a:t>2023/10/10</a:t>
            </a:fld>
            <a:endParaRPr kumimoji="1"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2D1C1B61-9CFC-044B-BE3C-7A61C8AE98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2436DACB-C5B4-B94A-A8FE-54F33B596D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07D2A0-A158-2C45-93F4-095A8DB7CC39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16006181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5E4A6EA7-AD22-0B43-9221-0350E93902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EA48BF56-61D9-5047-B51E-9C5717DDC36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196BAAB2-334F-EF44-91D3-C995B992105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27BFE530-3555-3B4A-9F8B-E0C2ED036C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0B0DB0-B4CE-B449-A728-B910087792A0}" type="datetimeFigureOut">
              <a:rPr kumimoji="1" lang="zh-CN" altLang="en-US" smtClean="0"/>
              <a:t>2023/10/10</a:t>
            </a:fld>
            <a:endParaRPr kumimoji="1"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7316A976-2BD2-CD4A-B983-C44A0D903D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FA4D8449-5B4C-F544-96A0-E422176F6B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07D2A0-A158-2C45-93F4-095A8DB7CC39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15785877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F58C5316-DC88-2A42-9E32-4EC6755B0D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id="{B730C760-4A02-4840-9508-0850650774A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F432EDC2-0567-B442-BE02-0ADDE519F8C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13B0CED7-8569-7047-B6B8-F014680C7F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0B0DB0-B4CE-B449-A728-B910087792A0}" type="datetimeFigureOut">
              <a:rPr kumimoji="1" lang="zh-CN" altLang="en-US" smtClean="0"/>
              <a:t>2023/10/10</a:t>
            </a:fld>
            <a:endParaRPr kumimoji="1"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D4F353CB-5567-ED4F-A126-C9557A986B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336CCE27-B976-824C-9F93-0B32A0F337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07D2A0-A158-2C45-93F4-095A8DB7CC39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33690727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>
            <a:extLst>
              <a:ext uri="{FF2B5EF4-FFF2-40B4-BE49-F238E27FC236}">
                <a16:creationId xmlns:a16="http://schemas.microsoft.com/office/drawing/2014/main" id="{31978C87-B7E9-EA4C-B845-468C675B7C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357505BC-CB99-9046-9A1D-68725AC4A65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A82E6B4D-1A1B-6C49-A19D-49E8BE6D56E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70B0DB0-B4CE-B449-A728-B910087792A0}" type="datetimeFigureOut">
              <a:rPr kumimoji="1" lang="zh-CN" altLang="en-US" smtClean="0"/>
              <a:t>2023/10/10</a:t>
            </a:fld>
            <a:endParaRPr kumimoji="1"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F8A0DE5B-1C84-5E4F-9AFB-B1B84B38A06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BCD0CA2D-5420-504F-9F0D-143D2DD90C8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B07D2A0-A158-2C45-93F4-095A8DB7CC39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5867416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3.png"/><Relationship Id="rId7" Type="http://schemas.openxmlformats.org/officeDocument/2006/relationships/image" Target="../media/image1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image" Target="../media/image15.png"/><Relationship Id="rId4" Type="http://schemas.openxmlformats.org/officeDocument/2006/relationships/image" Target="../media/image49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3.png"/><Relationship Id="rId3" Type="http://schemas.openxmlformats.org/officeDocument/2006/relationships/image" Target="../media/image3.png"/><Relationship Id="rId7" Type="http://schemas.openxmlformats.org/officeDocument/2006/relationships/image" Target="../media/image20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18.png"/><Relationship Id="rId4" Type="http://schemas.openxmlformats.org/officeDocument/2006/relationships/image" Target="../media/image1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20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18.png"/><Relationship Id="rId4" Type="http://schemas.openxmlformats.org/officeDocument/2006/relationships/image" Target="../media/image1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20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18.png"/><Relationship Id="rId4" Type="http://schemas.openxmlformats.org/officeDocument/2006/relationships/image" Target="../media/image1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20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18.png"/><Relationship Id="rId4" Type="http://schemas.openxmlformats.org/officeDocument/2006/relationships/image" Target="../media/image15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5.png"/><Relationship Id="rId5" Type="http://schemas.openxmlformats.org/officeDocument/2006/relationships/image" Target="../media/image54.png"/><Relationship Id="rId4" Type="http://schemas.openxmlformats.org/officeDocument/2006/relationships/image" Target="../media/image52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60.png"/><Relationship Id="rId3" Type="http://schemas.openxmlformats.org/officeDocument/2006/relationships/image" Target="../media/image3.png"/><Relationship Id="rId7" Type="http://schemas.openxmlformats.org/officeDocument/2006/relationships/image" Target="../media/image59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8.png"/><Relationship Id="rId5" Type="http://schemas.openxmlformats.org/officeDocument/2006/relationships/image" Target="../media/image57.png"/><Relationship Id="rId10" Type="http://schemas.openxmlformats.org/officeDocument/2006/relationships/image" Target="../media/image63.png"/><Relationship Id="rId4" Type="http://schemas.openxmlformats.org/officeDocument/2006/relationships/image" Target="../media/image56.png"/><Relationship Id="rId9" Type="http://schemas.openxmlformats.org/officeDocument/2006/relationships/image" Target="../media/image61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67.png"/><Relationship Id="rId3" Type="http://schemas.openxmlformats.org/officeDocument/2006/relationships/image" Target="../media/image3.png"/><Relationship Id="rId7" Type="http://schemas.openxmlformats.org/officeDocument/2006/relationships/image" Target="../media/image66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5.png"/><Relationship Id="rId11" Type="http://schemas.openxmlformats.org/officeDocument/2006/relationships/image" Target="../media/image70.png"/><Relationship Id="rId5" Type="http://schemas.openxmlformats.org/officeDocument/2006/relationships/image" Target="../media/image64.png"/><Relationship Id="rId10" Type="http://schemas.openxmlformats.org/officeDocument/2006/relationships/image" Target="../media/image69.png"/><Relationship Id="rId4" Type="http://schemas.openxmlformats.org/officeDocument/2006/relationships/image" Target="../media/image62.png"/><Relationship Id="rId9" Type="http://schemas.openxmlformats.org/officeDocument/2006/relationships/image" Target="../media/image68.png"/></Relationships>
</file>

<file path=ppt/slides/_rels/slide18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3.png"/><Relationship Id="rId7" Type="http://schemas.openxmlformats.org/officeDocument/2006/relationships/diagramColors" Target="../diagrams/colors1.xm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72.png"/><Relationship Id="rId3" Type="http://schemas.openxmlformats.org/officeDocument/2006/relationships/hyperlink" Target="mailto:2014hyh@zju.edu.cn" TargetMode="External"/><Relationship Id="rId7" Type="http://schemas.openxmlformats.org/officeDocument/2006/relationships/image" Target="../media/image71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dragonflycaptainl.github.io/" TargetMode="External"/><Relationship Id="rId5" Type="http://schemas.openxmlformats.org/officeDocument/2006/relationships/hyperlink" Target="mailto:jianweiliu@zju.edu.cn" TargetMode="External"/><Relationship Id="rId4" Type="http://schemas.openxmlformats.org/officeDocument/2006/relationships/hyperlink" Target="https://hyh6540.github.io/" TargetMode="External"/><Relationship Id="rId9" Type="http://schemas.openxmlformats.org/officeDocument/2006/relationships/image" Target="../media/image7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e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3.png"/><Relationship Id="rId7" Type="http://schemas.openxmlformats.org/officeDocument/2006/relationships/image" Target="../media/image9.png"/><Relationship Id="rId12" Type="http://schemas.openxmlformats.org/officeDocument/2006/relationships/image" Target="../media/image1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11" Type="http://schemas.openxmlformats.org/officeDocument/2006/relationships/image" Target="../media/image13.png"/><Relationship Id="rId5" Type="http://schemas.openxmlformats.org/officeDocument/2006/relationships/image" Target="../media/image7.png"/><Relationship Id="rId10" Type="http://schemas.openxmlformats.org/officeDocument/2006/relationships/image" Target="../media/image12.jpeg"/><Relationship Id="rId4" Type="http://schemas.openxmlformats.org/officeDocument/2006/relationships/image" Target="../media/image6.png"/><Relationship Id="rId9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3.png"/><Relationship Id="rId7" Type="http://schemas.openxmlformats.org/officeDocument/2006/relationships/image" Target="../media/image1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Relationship Id="rId9" Type="http://schemas.openxmlformats.org/officeDocument/2006/relationships/image" Target="../media/image20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image" Target="../media/image3.png"/><Relationship Id="rId7" Type="http://schemas.openxmlformats.org/officeDocument/2006/relationships/image" Target="../media/image24.png"/><Relationship Id="rId12" Type="http://schemas.openxmlformats.org/officeDocument/2006/relationships/image" Target="../media/image2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png"/><Relationship Id="rId11" Type="http://schemas.openxmlformats.org/officeDocument/2006/relationships/image" Target="../media/image28.png"/><Relationship Id="rId5" Type="http://schemas.openxmlformats.org/officeDocument/2006/relationships/image" Target="../media/image22.png"/><Relationship Id="rId10" Type="http://schemas.openxmlformats.org/officeDocument/2006/relationships/image" Target="../media/image27.png"/><Relationship Id="rId4" Type="http://schemas.openxmlformats.org/officeDocument/2006/relationships/image" Target="../media/image21.png"/><Relationship Id="rId9" Type="http://schemas.openxmlformats.org/officeDocument/2006/relationships/image" Target="../media/image26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png"/><Relationship Id="rId3" Type="http://schemas.openxmlformats.org/officeDocument/2006/relationships/image" Target="../media/image3.png"/><Relationship Id="rId7" Type="http://schemas.openxmlformats.org/officeDocument/2006/relationships/image" Target="../media/image3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png"/><Relationship Id="rId5" Type="http://schemas.openxmlformats.org/officeDocument/2006/relationships/image" Target="../media/image31.png"/><Relationship Id="rId10" Type="http://schemas.openxmlformats.org/officeDocument/2006/relationships/image" Target="../media/image36.png"/><Relationship Id="rId4" Type="http://schemas.openxmlformats.org/officeDocument/2006/relationships/image" Target="../media/image30.png"/><Relationship Id="rId9" Type="http://schemas.openxmlformats.org/officeDocument/2006/relationships/image" Target="../media/image35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png"/><Relationship Id="rId3" Type="http://schemas.openxmlformats.org/officeDocument/2006/relationships/image" Target="../media/image3.png"/><Relationship Id="rId7" Type="http://schemas.openxmlformats.org/officeDocument/2006/relationships/image" Target="../media/image3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8.png"/><Relationship Id="rId5" Type="http://schemas.openxmlformats.org/officeDocument/2006/relationships/image" Target="../media/image37.png"/><Relationship Id="rId10" Type="http://schemas.openxmlformats.org/officeDocument/2006/relationships/image" Target="../media/image42.png"/><Relationship Id="rId4" Type="http://schemas.openxmlformats.org/officeDocument/2006/relationships/image" Target="../media/image31.png"/><Relationship Id="rId9" Type="http://schemas.openxmlformats.org/officeDocument/2006/relationships/image" Target="../media/image41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13" Type="http://schemas.openxmlformats.org/officeDocument/2006/relationships/image" Target="../media/image47.png"/><Relationship Id="rId3" Type="http://schemas.openxmlformats.org/officeDocument/2006/relationships/image" Target="../media/image43.png"/><Relationship Id="rId7" Type="http://schemas.openxmlformats.org/officeDocument/2006/relationships/image" Target="../media/image31.png"/><Relationship Id="rId12" Type="http://schemas.openxmlformats.org/officeDocument/2006/relationships/image" Target="../media/image2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5.png"/><Relationship Id="rId11" Type="http://schemas.openxmlformats.org/officeDocument/2006/relationships/image" Target="../media/image46.png"/><Relationship Id="rId5" Type="http://schemas.openxmlformats.org/officeDocument/2006/relationships/image" Target="../media/image3.png"/><Relationship Id="rId10" Type="http://schemas.openxmlformats.org/officeDocument/2006/relationships/image" Target="../media/image16.png"/><Relationship Id="rId4" Type="http://schemas.openxmlformats.org/officeDocument/2006/relationships/image" Target="../media/image44.png"/><Relationship Id="rId9" Type="http://schemas.openxmlformats.org/officeDocument/2006/relationships/image" Target="../media/image18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8.png"/><Relationship Id="rId3" Type="http://schemas.openxmlformats.org/officeDocument/2006/relationships/image" Target="../media/image3.png"/><Relationship Id="rId7" Type="http://schemas.openxmlformats.org/officeDocument/2006/relationships/image" Target="../media/image1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11" Type="http://schemas.openxmlformats.org/officeDocument/2006/relationships/image" Target="../media/image51.png"/><Relationship Id="rId5" Type="http://schemas.openxmlformats.org/officeDocument/2006/relationships/image" Target="../media/image15.png"/><Relationship Id="rId10" Type="http://schemas.openxmlformats.org/officeDocument/2006/relationships/image" Target="../media/image50.png"/><Relationship Id="rId4" Type="http://schemas.openxmlformats.org/officeDocument/2006/relationships/image" Target="../media/image31.png"/><Relationship Id="rId9" Type="http://schemas.openxmlformats.org/officeDocument/2006/relationships/image" Target="../media/image2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文本框 11">
            <a:extLst>
              <a:ext uri="{FF2B5EF4-FFF2-40B4-BE49-F238E27FC236}">
                <a16:creationId xmlns:a16="http://schemas.microsoft.com/office/drawing/2014/main" id="{51AC15EA-3936-464C-BBAD-6D290EEBFC8D}"/>
              </a:ext>
            </a:extLst>
          </p:cNvPr>
          <p:cNvSpPr txBox="1"/>
          <p:nvPr/>
        </p:nvSpPr>
        <p:spPr>
          <a:xfrm>
            <a:off x="497790" y="1729002"/>
            <a:ext cx="11196419" cy="483799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zh-CN" sz="4000" b="1" i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SenCom</a:t>
            </a:r>
            <a:r>
              <a:rPr lang="en-US" altLang="zh-CN" sz="4000" b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: Integrated Sensing and Communication </a:t>
            </a:r>
            <a:br>
              <a:rPr lang="en-US" altLang="zh-CN" sz="4000" b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lang="en-US" altLang="zh-CN" sz="4000" b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with Practical </a:t>
            </a:r>
            <a:r>
              <a:rPr lang="en-US" altLang="zh-CN" sz="4000" b="1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WiFi</a:t>
            </a:r>
            <a:endParaRPr lang="en-US" altLang="zh-CN" sz="4000" b="1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ctr">
              <a:lnSpc>
                <a:spcPct val="150000"/>
              </a:lnSpc>
            </a:pPr>
            <a:endParaRPr lang="en-US" altLang="zh-CN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ct val="150000"/>
              </a:lnSpc>
            </a:pPr>
            <a:r>
              <a:rPr lang="en-US" altLang="zh-CN" sz="2800" b="1">
                <a:solidFill>
                  <a:srgbClr val="3C3E44"/>
                </a:solidFill>
                <a:latin typeface="Nyala" panose="02000504070300020003" pitchFamily="2" charset="0"/>
                <a:ea typeface="楷体" panose="02010609060101010101" pitchFamily="49" charset="-122"/>
                <a:cs typeface="Times New Roman" panose="02020603050405020304" pitchFamily="18" charset="0"/>
              </a:rPr>
              <a:t>Yinghui He</a:t>
            </a:r>
            <a:r>
              <a:rPr lang="en-US" altLang="zh-CN" sz="3200" b="1" baseline="30000">
                <a:solidFill>
                  <a:srgbClr val="3C3E44"/>
                </a:solidFill>
                <a:latin typeface="Nyala" panose="02000504070300020003" pitchFamily="2" charset="0"/>
                <a:ea typeface="楷体" panose="02010609060101010101" pitchFamily="49" charset="-122"/>
                <a:cs typeface="Times New Roman" panose="02020603050405020304" pitchFamily="18" charset="0"/>
              </a:rPr>
              <a:t>+</a:t>
            </a:r>
            <a:r>
              <a:rPr lang="en-US" altLang="zh-CN" sz="2800" b="1">
                <a:solidFill>
                  <a:srgbClr val="3C3E44"/>
                </a:solidFill>
                <a:latin typeface="Nyala" panose="02000504070300020003" pitchFamily="2" charset="0"/>
                <a:ea typeface="楷体" panose="02010609060101010101" pitchFamily="49" charset="-122"/>
                <a:cs typeface="Times New Roman" panose="02020603050405020304" pitchFamily="18" charset="0"/>
              </a:rPr>
              <a:t>, </a:t>
            </a:r>
            <a:r>
              <a:rPr lang="en-US" altLang="zh-CN" sz="2800" b="1" err="1">
                <a:solidFill>
                  <a:srgbClr val="3C3E44"/>
                </a:solidFill>
                <a:latin typeface="Nyala" panose="02000504070300020003" pitchFamily="2" charset="0"/>
                <a:ea typeface="楷体" panose="02010609060101010101" pitchFamily="49" charset="-122"/>
                <a:cs typeface="Times New Roman" panose="02020603050405020304" pitchFamily="18" charset="0"/>
              </a:rPr>
              <a:t>Jianwei</a:t>
            </a:r>
            <a:r>
              <a:rPr lang="en-US" altLang="zh-CN" sz="2800" b="1">
                <a:solidFill>
                  <a:srgbClr val="3C3E44"/>
                </a:solidFill>
                <a:latin typeface="Nyala" panose="02000504070300020003" pitchFamily="2" charset="0"/>
                <a:ea typeface="楷体" panose="02010609060101010101" pitchFamily="49" charset="-122"/>
                <a:cs typeface="Times New Roman" panose="02020603050405020304" pitchFamily="18" charset="0"/>
              </a:rPr>
              <a:t> Liu</a:t>
            </a:r>
            <a:r>
              <a:rPr lang="en-US" altLang="zh-CN" sz="3200" b="1" baseline="30000">
                <a:solidFill>
                  <a:srgbClr val="3C3E44"/>
                </a:solidFill>
                <a:latin typeface="Nyala" panose="02000504070300020003" pitchFamily="2" charset="0"/>
                <a:ea typeface="楷体" panose="02010609060101010101" pitchFamily="49" charset="-122"/>
                <a:cs typeface="Times New Roman" panose="02020603050405020304" pitchFamily="18" charset="0"/>
              </a:rPr>
              <a:t>+</a:t>
            </a:r>
            <a:r>
              <a:rPr lang="en-US" altLang="zh-CN" sz="2800">
                <a:solidFill>
                  <a:srgbClr val="3C3E44"/>
                </a:solidFill>
                <a:latin typeface="Nyala" panose="02000504070300020003" pitchFamily="2" charset="0"/>
                <a:ea typeface="楷体" panose="02010609060101010101" pitchFamily="49" charset="-122"/>
                <a:cs typeface="Times New Roman" panose="02020603050405020304" pitchFamily="18" charset="0"/>
              </a:rPr>
              <a:t>, Mo Li*, </a:t>
            </a:r>
            <a:r>
              <a:rPr lang="en-US" altLang="zh-CN" sz="2800" err="1">
                <a:solidFill>
                  <a:srgbClr val="3C3E44"/>
                </a:solidFill>
                <a:latin typeface="Nyala" panose="02000504070300020003" pitchFamily="2" charset="0"/>
                <a:ea typeface="楷体" panose="02010609060101010101" pitchFamily="49" charset="-122"/>
                <a:cs typeface="Times New Roman" panose="02020603050405020304" pitchFamily="18" charset="0"/>
              </a:rPr>
              <a:t>Guanding</a:t>
            </a:r>
            <a:r>
              <a:rPr lang="en-US" altLang="zh-CN" sz="2800">
                <a:solidFill>
                  <a:srgbClr val="3C3E44"/>
                </a:solidFill>
                <a:latin typeface="Nyala" panose="02000504070300020003" pitchFamily="2" charset="0"/>
                <a:ea typeface="楷体" panose="02010609060101010101" pitchFamily="49" charset="-122"/>
                <a:cs typeface="Times New Roman" panose="02020603050405020304" pitchFamily="18" charset="0"/>
              </a:rPr>
              <a:t> Yu</a:t>
            </a:r>
            <a:r>
              <a:rPr lang="en-US" altLang="zh-CN" sz="3200" b="1" baseline="30000">
                <a:solidFill>
                  <a:srgbClr val="3C3E44"/>
                </a:solidFill>
                <a:latin typeface="Nyala" panose="02000504070300020003" pitchFamily="2" charset="0"/>
                <a:ea typeface="楷体" panose="02010609060101010101" pitchFamily="49" charset="-122"/>
                <a:cs typeface="Times New Roman" panose="02020603050405020304" pitchFamily="18" charset="0"/>
              </a:rPr>
              <a:t>+</a:t>
            </a:r>
            <a:r>
              <a:rPr lang="en-US" altLang="zh-CN" sz="2800">
                <a:solidFill>
                  <a:srgbClr val="3C3E44"/>
                </a:solidFill>
                <a:latin typeface="Nyala" panose="02000504070300020003" pitchFamily="2" charset="0"/>
                <a:ea typeface="楷体" panose="02010609060101010101" pitchFamily="49" charset="-122"/>
                <a:cs typeface="Times New Roman" panose="02020603050405020304" pitchFamily="18" charset="0"/>
              </a:rPr>
              <a:t>, </a:t>
            </a:r>
            <a:r>
              <a:rPr lang="en-US" altLang="zh-CN" sz="2800" err="1">
                <a:solidFill>
                  <a:srgbClr val="3C3E44"/>
                </a:solidFill>
                <a:latin typeface="Nyala" panose="02000504070300020003" pitchFamily="2" charset="0"/>
                <a:ea typeface="楷体" panose="02010609060101010101" pitchFamily="49" charset="-122"/>
                <a:cs typeface="Times New Roman" panose="02020603050405020304" pitchFamily="18" charset="0"/>
              </a:rPr>
              <a:t>Jinsong</a:t>
            </a:r>
            <a:r>
              <a:rPr lang="en-US" altLang="zh-CN" sz="2800">
                <a:solidFill>
                  <a:srgbClr val="3C3E44"/>
                </a:solidFill>
                <a:latin typeface="Nyala" panose="02000504070300020003" pitchFamily="2" charset="0"/>
                <a:ea typeface="楷体" panose="02010609060101010101" pitchFamily="49" charset="-122"/>
                <a:cs typeface="Times New Roman" panose="02020603050405020304" pitchFamily="18" charset="0"/>
              </a:rPr>
              <a:t> Han</a:t>
            </a:r>
            <a:r>
              <a:rPr lang="en-US" altLang="zh-CN" sz="3200" b="1" baseline="30000">
                <a:solidFill>
                  <a:srgbClr val="3C3E44"/>
                </a:solidFill>
                <a:latin typeface="Nyala" panose="02000504070300020003" pitchFamily="2" charset="0"/>
                <a:ea typeface="楷体" panose="02010609060101010101" pitchFamily="49" charset="-122"/>
                <a:cs typeface="Times New Roman" panose="02020603050405020304" pitchFamily="18" charset="0"/>
              </a:rPr>
              <a:t>+</a:t>
            </a:r>
            <a:r>
              <a:rPr lang="en-US" altLang="zh-CN" sz="2800">
                <a:solidFill>
                  <a:srgbClr val="3C3E44"/>
                </a:solidFill>
                <a:latin typeface="Nyala" panose="02000504070300020003" pitchFamily="2" charset="0"/>
                <a:ea typeface="楷体" panose="02010609060101010101" pitchFamily="49" charset="-122"/>
                <a:cs typeface="Times New Roman" panose="02020603050405020304" pitchFamily="18" charset="0"/>
              </a:rPr>
              <a:t>, </a:t>
            </a:r>
            <a:r>
              <a:rPr lang="en-US" altLang="zh-CN" sz="2800" err="1">
                <a:solidFill>
                  <a:srgbClr val="3C3E44"/>
                </a:solidFill>
                <a:latin typeface="Nyala" panose="02000504070300020003" pitchFamily="2" charset="0"/>
                <a:ea typeface="楷体" panose="02010609060101010101" pitchFamily="49" charset="-122"/>
                <a:cs typeface="Times New Roman" panose="02020603050405020304" pitchFamily="18" charset="0"/>
              </a:rPr>
              <a:t>Kui</a:t>
            </a:r>
            <a:r>
              <a:rPr lang="en-US" altLang="zh-CN" sz="2800">
                <a:solidFill>
                  <a:srgbClr val="3C3E44"/>
                </a:solidFill>
                <a:latin typeface="Nyala" panose="02000504070300020003" pitchFamily="2" charset="0"/>
                <a:ea typeface="楷体" panose="02010609060101010101" pitchFamily="49" charset="-122"/>
                <a:cs typeface="Times New Roman" panose="02020603050405020304" pitchFamily="18" charset="0"/>
              </a:rPr>
              <a:t> Ren</a:t>
            </a:r>
            <a:r>
              <a:rPr lang="en-US" altLang="zh-CN" sz="3200" b="1" baseline="30000">
                <a:solidFill>
                  <a:srgbClr val="3C3E44"/>
                </a:solidFill>
                <a:latin typeface="Nyala" panose="02000504070300020003" pitchFamily="2" charset="0"/>
                <a:ea typeface="楷体" panose="02010609060101010101" pitchFamily="49" charset="-122"/>
                <a:cs typeface="Times New Roman" panose="02020603050405020304" pitchFamily="18" charset="0"/>
              </a:rPr>
              <a:t>+</a:t>
            </a:r>
            <a:endParaRPr lang="en-US" altLang="zh-CN" sz="3200">
              <a:solidFill>
                <a:srgbClr val="3C3E44"/>
              </a:solidFill>
              <a:latin typeface="Nyala" panose="02000504070300020003" pitchFamily="2" charset="0"/>
              <a:ea typeface="楷体" panose="02010609060101010101" pitchFamily="49" charset="-122"/>
              <a:cs typeface="Times New Roman" panose="02020603050405020304" pitchFamily="18" charset="0"/>
            </a:endParaRPr>
          </a:p>
          <a:p>
            <a:pPr algn="ctr">
              <a:lnSpc>
                <a:spcPct val="150000"/>
              </a:lnSpc>
            </a:pPr>
            <a:r>
              <a:rPr lang="en-US" altLang="zh-CN" sz="3200" baseline="30000">
                <a:solidFill>
                  <a:srgbClr val="3C3E44"/>
                </a:solidFill>
                <a:latin typeface="Nyala" panose="02000504070300020003" pitchFamily="2" charset="0"/>
                <a:ea typeface="楷体" panose="02010609060101010101" pitchFamily="49" charset="-122"/>
                <a:cs typeface="Times New Roman" panose="02020603050405020304" pitchFamily="18" charset="0"/>
              </a:rPr>
              <a:t>+</a:t>
            </a:r>
            <a:r>
              <a:rPr lang="en-US" altLang="zh-CN" sz="2400">
                <a:solidFill>
                  <a:srgbClr val="3C3E44"/>
                </a:solidFill>
                <a:latin typeface="Nyala" panose="02000504070300020003" pitchFamily="2" charset="0"/>
                <a:ea typeface="楷体" panose="02010609060101010101" pitchFamily="49" charset="-122"/>
                <a:cs typeface="Times New Roman" panose="02020603050405020304" pitchFamily="18" charset="0"/>
              </a:rPr>
              <a:t>Zhejiang University</a:t>
            </a:r>
          </a:p>
          <a:p>
            <a:pPr algn="ctr">
              <a:lnSpc>
                <a:spcPct val="150000"/>
              </a:lnSpc>
            </a:pPr>
            <a:r>
              <a:rPr lang="en-US" altLang="zh-CN" sz="2400">
                <a:solidFill>
                  <a:srgbClr val="3C3E44"/>
                </a:solidFill>
                <a:latin typeface="Nyala" panose="02000504070300020003" pitchFamily="2" charset="0"/>
                <a:ea typeface="楷体" panose="02010609060101010101" pitchFamily="49" charset="-122"/>
                <a:cs typeface="Times New Roman" panose="02020603050405020304" pitchFamily="18" charset="0"/>
              </a:rPr>
              <a:t>*The Hong Kong University of Science and Technology</a:t>
            </a:r>
          </a:p>
          <a:p>
            <a:pPr algn="ctr">
              <a:lnSpc>
                <a:spcPct val="150000"/>
              </a:lnSpc>
            </a:pPr>
            <a:r>
              <a:rPr lang="en-US" altLang="zh-CN" sz="2400">
                <a:solidFill>
                  <a:srgbClr val="3C3E44"/>
                </a:solidFill>
                <a:latin typeface="Nyala" panose="02000504070300020003" pitchFamily="2" charset="0"/>
                <a:ea typeface="楷体" panose="02010609060101010101" pitchFamily="49" charset="-122"/>
                <a:cs typeface="Times New Roman" panose="02020603050405020304" pitchFamily="18" charset="0"/>
              </a:rPr>
              <a:t>2023-10-05</a:t>
            </a:r>
            <a:endParaRPr lang="zh-CN" altLang="en-US" sz="3200">
              <a:latin typeface="Nyala" panose="02000504070300020003" pitchFamily="2" charset="0"/>
              <a:ea typeface="楷体" panose="02010609060101010101" pitchFamily="49" charset="-122"/>
              <a:cs typeface="Times New Roman" panose="02020603050405020304" pitchFamily="18" charset="0"/>
            </a:endParaRPr>
          </a:p>
        </p:txBody>
      </p:sp>
      <p:grpSp>
        <p:nvGrpSpPr>
          <p:cNvPr id="4" name="组合 3">
            <a:extLst>
              <a:ext uri="{FF2B5EF4-FFF2-40B4-BE49-F238E27FC236}">
                <a16:creationId xmlns:a16="http://schemas.microsoft.com/office/drawing/2014/main" id="{C13BEE72-140C-1AB1-A0C6-3D98C173AF79}"/>
              </a:ext>
            </a:extLst>
          </p:cNvPr>
          <p:cNvGrpSpPr/>
          <p:nvPr/>
        </p:nvGrpSpPr>
        <p:grpSpPr>
          <a:xfrm>
            <a:off x="216156" y="174277"/>
            <a:ext cx="11759688" cy="1169571"/>
            <a:chOff x="2117557" y="5502790"/>
            <a:chExt cx="11759688" cy="1169571"/>
          </a:xfrm>
        </p:grpSpPr>
        <p:pic>
          <p:nvPicPr>
            <p:cNvPr id="2" name="图片 1">
              <a:extLst>
                <a:ext uri="{FF2B5EF4-FFF2-40B4-BE49-F238E27FC236}">
                  <a16:creationId xmlns:a16="http://schemas.microsoft.com/office/drawing/2014/main" id="{B29D4E19-F6E1-1608-FA61-CF7C3C740E5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9880653" y="5502790"/>
              <a:ext cx="3996592" cy="1169571"/>
            </a:xfrm>
            <a:prstGeom prst="rect">
              <a:avLst/>
            </a:prstGeom>
          </p:spPr>
        </p:pic>
        <p:pic>
          <p:nvPicPr>
            <p:cNvPr id="3" name="图片 2">
              <a:extLst>
                <a:ext uri="{FF2B5EF4-FFF2-40B4-BE49-F238E27FC236}">
                  <a16:creationId xmlns:a16="http://schemas.microsoft.com/office/drawing/2014/main" id="{95326AAD-6D1D-30F3-1FB8-1606D5B03653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2117557" y="5502790"/>
              <a:ext cx="3882190" cy="116957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04257721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3">
            <a:extLst>
              <a:ext uri="{FF2B5EF4-FFF2-40B4-BE49-F238E27FC236}">
                <a16:creationId xmlns:a16="http://schemas.microsoft.com/office/drawing/2014/main" id="{A6E3573D-1C93-4F83-A34C-23E82A9DF830}"/>
              </a:ext>
            </a:extLst>
          </p:cNvPr>
          <p:cNvSpPr>
            <a:spLocks noChangeArrowheads="1"/>
          </p:cNvSpPr>
          <p:nvPr/>
        </p:nvSpPr>
        <p:spPr bwMode="auto">
          <a:xfrm>
            <a:off x="87086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16" name="Rectangle 28">
            <a:extLst>
              <a:ext uri="{FF2B5EF4-FFF2-40B4-BE49-F238E27FC236}">
                <a16:creationId xmlns:a16="http://schemas.microsoft.com/office/drawing/2014/main" id="{159E5374-5487-4EAF-9F4E-ADCB1D874092}"/>
              </a:ext>
            </a:extLst>
          </p:cNvPr>
          <p:cNvSpPr>
            <a:spLocks noChangeArrowheads="1"/>
          </p:cNvSpPr>
          <p:nvPr/>
        </p:nvSpPr>
        <p:spPr bwMode="auto">
          <a:xfrm>
            <a:off x="87086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pic>
        <p:nvPicPr>
          <p:cNvPr id="29" name="图片 28">
            <a:extLst>
              <a:ext uri="{FF2B5EF4-FFF2-40B4-BE49-F238E27FC236}">
                <a16:creationId xmlns:a16="http://schemas.microsoft.com/office/drawing/2014/main" id="{661E56F0-B047-4D01-8CB3-29E6D065D5C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8390" y="7351"/>
            <a:ext cx="511197" cy="763387"/>
          </a:xfrm>
          <a:prstGeom prst="rect">
            <a:avLst/>
          </a:prstGeom>
        </p:spPr>
      </p:pic>
      <p:sp>
        <p:nvSpPr>
          <p:cNvPr id="5" name="矩形 4">
            <a:extLst>
              <a:ext uri="{FF2B5EF4-FFF2-40B4-BE49-F238E27FC236}">
                <a16:creationId xmlns:a16="http://schemas.microsoft.com/office/drawing/2014/main" id="{6E8E91C1-70A9-4079-9D75-4EB3C6AC7007}"/>
              </a:ext>
            </a:extLst>
          </p:cNvPr>
          <p:cNvSpPr/>
          <p:nvPr/>
        </p:nvSpPr>
        <p:spPr>
          <a:xfrm>
            <a:off x="1059976" y="47457"/>
            <a:ext cx="7822767" cy="7019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en-US" altLang="zh-CN" sz="3600" b="1">
                <a:solidFill>
                  <a:srgbClr val="7030A0"/>
                </a:solidFill>
                <a:latin typeface="Sitka Text" panose="02000505000000020004" pitchFamily="2" charset="0"/>
                <a:ea typeface="楷体" panose="02010609060101010101" pitchFamily="49" charset="-122"/>
              </a:rPr>
              <a:t>Challenge 2 – Insufficient CSI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矩形: 圆角 10">
                <a:extLst>
                  <a:ext uri="{FF2B5EF4-FFF2-40B4-BE49-F238E27FC236}">
                    <a16:creationId xmlns:a16="http://schemas.microsoft.com/office/drawing/2014/main" id="{86FA4779-3E4A-1CB1-AF99-250C7E2CAE04}"/>
                  </a:ext>
                </a:extLst>
              </p:cNvPr>
              <p:cNvSpPr/>
              <p:nvPr/>
            </p:nvSpPr>
            <p:spPr>
              <a:xfrm>
                <a:off x="0" y="1057618"/>
                <a:ext cx="12192000" cy="691001"/>
              </a:xfrm>
              <a:prstGeom prst="roundRect">
                <a:avLst>
                  <a:gd name="adj" fmla="val 0"/>
                </a:avLst>
              </a:prstGeom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en-US" altLang="zh-CN" sz="2800" b="1" i="1" dirty="0"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Unstable Communication </a:t>
                </a:r>
                <a:r>
                  <a:rPr lang="en-US" altLang="zh-CN" sz="2800" b="1" i="1" dirty="0">
                    <a:solidFill>
                      <a:schemeClr val="bg1"/>
                    </a:solidFill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Traffic</a:t>
                </a:r>
                <a:r>
                  <a:rPr lang="en-US" altLang="zh-CN" sz="2800" b="1" i="1" dirty="0"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zh-CN" sz="2800" b="1" i="1" smtClean="0">
                        <a:latin typeface="Cambria Math" panose="020405030504060302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rPr>
                      <m:t>→</m:t>
                    </m:r>
                  </m:oMath>
                </a14:m>
                <a:r>
                  <a:rPr lang="en-US" altLang="zh-CN" sz="2800" b="1" dirty="0">
                    <a:solidFill>
                      <a:srgbClr val="7030A0"/>
                    </a:solidFill>
                    <a:latin typeface="Sitka Text" panose="02000505000000020004" pitchFamily="2" charset="0"/>
                    <a:ea typeface="楷体" panose="02010609060101010101" pitchFamily="49" charset="-122"/>
                  </a:rPr>
                  <a:t> </a:t>
                </a:r>
                <a:r>
                  <a:rPr lang="en-US" altLang="zh-CN" sz="2800" b="1" i="1" dirty="0">
                    <a:solidFill>
                      <a:srgbClr val="FFFF00"/>
                    </a:solidFill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Insufficient</a:t>
                </a:r>
              </a:p>
            </p:txBody>
          </p:sp>
        </mc:Choice>
        <mc:Fallback xmlns="">
          <p:sp>
            <p:nvSpPr>
              <p:cNvPr id="11" name="矩形: 圆角 10">
                <a:extLst>
                  <a:ext uri="{FF2B5EF4-FFF2-40B4-BE49-F238E27FC236}">
                    <a16:creationId xmlns:a16="http://schemas.microsoft.com/office/drawing/2014/main" id="{86FA4779-3E4A-1CB1-AF99-250C7E2CAE0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1057618"/>
                <a:ext cx="12192000" cy="691001"/>
              </a:xfrm>
              <a:prstGeom prst="roundRect">
                <a:avLst>
                  <a:gd name="adj" fmla="val 0"/>
                </a:avLst>
              </a:prstGeom>
              <a:blipFill>
                <a:blip r:embed="rId4"/>
                <a:stretch>
                  <a:fillRect b="-10909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" name="图片 5">
            <a:extLst>
              <a:ext uri="{FF2B5EF4-FFF2-40B4-BE49-F238E27FC236}">
                <a16:creationId xmlns:a16="http://schemas.microsoft.com/office/drawing/2014/main" id="{4A760CDF-35E2-D87F-2537-61DF722200F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83557" y="3261068"/>
            <a:ext cx="1276403" cy="1052987"/>
          </a:xfrm>
          <a:prstGeom prst="rect">
            <a:avLst/>
          </a:prstGeom>
        </p:spPr>
      </p:pic>
      <p:pic>
        <p:nvPicPr>
          <p:cNvPr id="43" name="图片 42">
            <a:extLst>
              <a:ext uri="{FF2B5EF4-FFF2-40B4-BE49-F238E27FC236}">
                <a16:creationId xmlns:a16="http://schemas.microsoft.com/office/drawing/2014/main" id="{AE209920-6C58-2E9E-D562-72B4DB3F2C2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99808" y="2153093"/>
            <a:ext cx="1411167" cy="1041025"/>
          </a:xfrm>
          <a:prstGeom prst="rect">
            <a:avLst/>
          </a:prstGeom>
        </p:spPr>
      </p:pic>
      <p:sp>
        <p:nvSpPr>
          <p:cNvPr id="44" name="文本框 43">
            <a:extLst>
              <a:ext uri="{FF2B5EF4-FFF2-40B4-BE49-F238E27FC236}">
                <a16:creationId xmlns:a16="http://schemas.microsoft.com/office/drawing/2014/main" id="{74085319-9615-0FDD-34CF-C0DEC234D119}"/>
              </a:ext>
            </a:extLst>
          </p:cNvPr>
          <p:cNvSpPr txBox="1"/>
          <p:nvPr/>
        </p:nvSpPr>
        <p:spPr>
          <a:xfrm>
            <a:off x="9936851" y="2566565"/>
            <a:ext cx="1395727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2400" b="1" i="1">
                <a:latin typeface="Sitka Text" panose="02000505000000020004" pitchFamily="2" charset="0"/>
                <a:ea typeface="楷体" panose="02010609060101010101" pitchFamily="49" charset="-122"/>
              </a:rPr>
              <a:t>SenCom</a:t>
            </a:r>
            <a:endParaRPr lang="zh-CN" altLang="en-US" sz="2400"/>
          </a:p>
        </p:txBody>
      </p:sp>
      <p:pic>
        <p:nvPicPr>
          <p:cNvPr id="46" name="图片 45">
            <a:extLst>
              <a:ext uri="{FF2B5EF4-FFF2-40B4-BE49-F238E27FC236}">
                <a16:creationId xmlns:a16="http://schemas.microsoft.com/office/drawing/2014/main" id="{04AD4558-E5E6-5CAD-6414-FF96771AA499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379228" y="1748620"/>
            <a:ext cx="1261058" cy="824670"/>
          </a:xfrm>
          <a:prstGeom prst="rect">
            <a:avLst/>
          </a:prstGeom>
        </p:spPr>
      </p:pic>
      <p:pic>
        <p:nvPicPr>
          <p:cNvPr id="47" name="pic">
            <a:extLst>
              <a:ext uri="{FF2B5EF4-FFF2-40B4-BE49-F238E27FC236}">
                <a16:creationId xmlns:a16="http://schemas.microsoft.com/office/drawing/2014/main" id="{13817292-88EE-8665-F82C-5A42946B035F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362005" y="2673542"/>
            <a:ext cx="2323210" cy="1632343"/>
          </a:xfrm>
          <a:prstGeom prst="rect">
            <a:avLst/>
          </a:prstGeom>
        </p:spPr>
      </p:pic>
      <p:grpSp>
        <p:nvGrpSpPr>
          <p:cNvPr id="49" name="组合 48">
            <a:extLst>
              <a:ext uri="{FF2B5EF4-FFF2-40B4-BE49-F238E27FC236}">
                <a16:creationId xmlns:a16="http://schemas.microsoft.com/office/drawing/2014/main" id="{0460CC6B-FEFB-D90D-F9C0-2B2F3FCA2751}"/>
              </a:ext>
            </a:extLst>
          </p:cNvPr>
          <p:cNvGrpSpPr/>
          <p:nvPr/>
        </p:nvGrpSpPr>
        <p:grpSpPr>
          <a:xfrm>
            <a:off x="1338875" y="2181174"/>
            <a:ext cx="2268000" cy="2268001"/>
            <a:chOff x="1160355" y="3315680"/>
            <a:chExt cx="2268000" cy="2268001"/>
          </a:xfrm>
        </p:grpSpPr>
        <p:sp>
          <p:nvSpPr>
            <p:cNvPr id="51" name="弧形 50">
              <a:extLst>
                <a:ext uri="{FF2B5EF4-FFF2-40B4-BE49-F238E27FC236}">
                  <a16:creationId xmlns:a16="http://schemas.microsoft.com/office/drawing/2014/main" id="{DC08F114-AE64-CA05-8B05-BDDD8BBC1CD7}"/>
                </a:ext>
              </a:extLst>
            </p:cNvPr>
            <p:cNvSpPr>
              <a:spLocks noChangeAspect="1"/>
            </p:cNvSpPr>
            <p:nvPr/>
          </p:nvSpPr>
          <p:spPr>
            <a:xfrm rot="2700000">
              <a:off x="1871619" y="4026946"/>
              <a:ext cx="845470" cy="845470"/>
            </a:xfrm>
            <a:prstGeom prst="arc">
              <a:avLst/>
            </a:prstGeom>
            <a:ln w="76200">
              <a:solidFill>
                <a:srgbClr val="99999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2" name="弧形 51">
              <a:extLst>
                <a:ext uri="{FF2B5EF4-FFF2-40B4-BE49-F238E27FC236}">
                  <a16:creationId xmlns:a16="http://schemas.microsoft.com/office/drawing/2014/main" id="{E6EB5E78-33EF-33A3-EE55-6995390204ED}"/>
                </a:ext>
              </a:extLst>
            </p:cNvPr>
            <p:cNvSpPr>
              <a:spLocks noChangeAspect="1"/>
            </p:cNvSpPr>
            <p:nvPr/>
          </p:nvSpPr>
          <p:spPr>
            <a:xfrm rot="2700000">
              <a:off x="1520354" y="3675681"/>
              <a:ext cx="1548000" cy="1548000"/>
            </a:xfrm>
            <a:prstGeom prst="arc">
              <a:avLst/>
            </a:prstGeom>
            <a:ln w="76200">
              <a:solidFill>
                <a:srgbClr val="99999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3" name="弧形 52">
              <a:extLst>
                <a:ext uri="{FF2B5EF4-FFF2-40B4-BE49-F238E27FC236}">
                  <a16:creationId xmlns:a16="http://schemas.microsoft.com/office/drawing/2014/main" id="{B3F4985A-51D0-88DF-0F47-4D203E33966F}"/>
                </a:ext>
              </a:extLst>
            </p:cNvPr>
            <p:cNvSpPr>
              <a:spLocks noChangeAspect="1"/>
            </p:cNvSpPr>
            <p:nvPr/>
          </p:nvSpPr>
          <p:spPr>
            <a:xfrm rot="2700000">
              <a:off x="1160354" y="3315681"/>
              <a:ext cx="2268001" cy="2268000"/>
            </a:xfrm>
            <a:prstGeom prst="arc">
              <a:avLst/>
            </a:prstGeom>
            <a:ln w="76200">
              <a:solidFill>
                <a:srgbClr val="99999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58" name="任意多边形: 形状 57">
            <a:extLst>
              <a:ext uri="{FF2B5EF4-FFF2-40B4-BE49-F238E27FC236}">
                <a16:creationId xmlns:a16="http://schemas.microsoft.com/office/drawing/2014/main" id="{8F84E7E5-66EC-7C8B-1748-399A1DED4CAA}"/>
              </a:ext>
            </a:extLst>
          </p:cNvPr>
          <p:cNvSpPr/>
          <p:nvPr/>
        </p:nvSpPr>
        <p:spPr>
          <a:xfrm>
            <a:off x="6105991" y="3793912"/>
            <a:ext cx="2028305" cy="692126"/>
          </a:xfrm>
          <a:custGeom>
            <a:avLst/>
            <a:gdLst>
              <a:gd name="connsiteX0" fmla="*/ 2028305 w 2028305"/>
              <a:gd name="connsiteY0" fmla="*/ 10482 h 692126"/>
              <a:gd name="connsiteX1" fmla="*/ 931025 w 2028305"/>
              <a:gd name="connsiteY1" fmla="*/ 93610 h 692126"/>
              <a:gd name="connsiteX2" fmla="*/ 0 w 2028305"/>
              <a:gd name="connsiteY2" fmla="*/ 692126 h 6921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028305" h="692126">
                <a:moveTo>
                  <a:pt x="2028305" y="10482"/>
                </a:moveTo>
                <a:cubicBezTo>
                  <a:pt x="1648690" y="-4758"/>
                  <a:pt x="1269076" y="-19997"/>
                  <a:pt x="931025" y="93610"/>
                </a:cubicBezTo>
                <a:cubicBezTo>
                  <a:pt x="592974" y="207217"/>
                  <a:pt x="296487" y="449671"/>
                  <a:pt x="0" y="692126"/>
                </a:cubicBezTo>
              </a:path>
            </a:pathLst>
          </a:custGeom>
          <a:noFill/>
          <a:ln w="57150">
            <a:solidFill>
              <a:srgbClr val="0070C0"/>
            </a:solidFill>
            <a:headEnd type="none" w="med" len="med"/>
            <a:tailEnd type="triangle" w="med" len="med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59" name="组合 58">
            <a:extLst>
              <a:ext uri="{FF2B5EF4-FFF2-40B4-BE49-F238E27FC236}">
                <a16:creationId xmlns:a16="http://schemas.microsoft.com/office/drawing/2014/main" id="{FF0F1BB7-FE32-CF4F-A5AB-C97320F777D0}"/>
              </a:ext>
            </a:extLst>
          </p:cNvPr>
          <p:cNvGrpSpPr/>
          <p:nvPr/>
        </p:nvGrpSpPr>
        <p:grpSpPr>
          <a:xfrm>
            <a:off x="526330" y="5616278"/>
            <a:ext cx="4441449" cy="326567"/>
            <a:chOff x="3621131" y="5926934"/>
            <a:chExt cx="4441449" cy="326567"/>
          </a:xfrm>
        </p:grpSpPr>
        <p:sp>
          <p:nvSpPr>
            <p:cNvPr id="60" name="矩形: 圆角 59">
              <a:extLst>
                <a:ext uri="{FF2B5EF4-FFF2-40B4-BE49-F238E27FC236}">
                  <a16:creationId xmlns:a16="http://schemas.microsoft.com/office/drawing/2014/main" id="{F3EA5EB9-288F-EDAD-91C3-7F75A2F10C35}"/>
                </a:ext>
              </a:extLst>
            </p:cNvPr>
            <p:cNvSpPr/>
            <p:nvPr/>
          </p:nvSpPr>
          <p:spPr>
            <a:xfrm>
              <a:off x="3621131" y="5926934"/>
              <a:ext cx="190500" cy="326567"/>
            </a:xfrm>
            <a:prstGeom prst="roundRect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1" name="矩形: 圆角 60">
              <a:extLst>
                <a:ext uri="{FF2B5EF4-FFF2-40B4-BE49-F238E27FC236}">
                  <a16:creationId xmlns:a16="http://schemas.microsoft.com/office/drawing/2014/main" id="{43FABE55-6CAD-7EFF-40B7-A792898B6FCE}"/>
                </a:ext>
              </a:extLst>
            </p:cNvPr>
            <p:cNvSpPr/>
            <p:nvPr/>
          </p:nvSpPr>
          <p:spPr>
            <a:xfrm>
              <a:off x="3870472" y="5926934"/>
              <a:ext cx="190500" cy="326567"/>
            </a:xfrm>
            <a:prstGeom prst="roundRect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2" name="矩形: 圆角 61">
              <a:extLst>
                <a:ext uri="{FF2B5EF4-FFF2-40B4-BE49-F238E27FC236}">
                  <a16:creationId xmlns:a16="http://schemas.microsoft.com/office/drawing/2014/main" id="{1A02A070-F6A4-5095-FBB0-1B14DBE245E2}"/>
                </a:ext>
              </a:extLst>
            </p:cNvPr>
            <p:cNvSpPr/>
            <p:nvPr/>
          </p:nvSpPr>
          <p:spPr>
            <a:xfrm>
              <a:off x="4222298" y="5926934"/>
              <a:ext cx="190500" cy="326567"/>
            </a:xfrm>
            <a:prstGeom prst="roundRect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4" name="矩形: 圆角 63">
              <a:extLst>
                <a:ext uri="{FF2B5EF4-FFF2-40B4-BE49-F238E27FC236}">
                  <a16:creationId xmlns:a16="http://schemas.microsoft.com/office/drawing/2014/main" id="{D8478336-F4E8-B257-DEC4-B9AE238B1D89}"/>
                </a:ext>
              </a:extLst>
            </p:cNvPr>
            <p:cNvSpPr/>
            <p:nvPr/>
          </p:nvSpPr>
          <p:spPr>
            <a:xfrm>
              <a:off x="4768924" y="5926934"/>
              <a:ext cx="190500" cy="326567"/>
            </a:xfrm>
            <a:prstGeom prst="roundRect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5" name="矩形: 圆角 64">
              <a:extLst>
                <a:ext uri="{FF2B5EF4-FFF2-40B4-BE49-F238E27FC236}">
                  <a16:creationId xmlns:a16="http://schemas.microsoft.com/office/drawing/2014/main" id="{9A69A5D6-C3CE-D464-4BD5-35BF1AE632C9}"/>
                </a:ext>
              </a:extLst>
            </p:cNvPr>
            <p:cNvSpPr/>
            <p:nvPr/>
          </p:nvSpPr>
          <p:spPr>
            <a:xfrm>
              <a:off x="5707447" y="5926934"/>
              <a:ext cx="190500" cy="326567"/>
            </a:xfrm>
            <a:prstGeom prst="roundRect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6" name="矩形: 圆角 65">
              <a:extLst>
                <a:ext uri="{FF2B5EF4-FFF2-40B4-BE49-F238E27FC236}">
                  <a16:creationId xmlns:a16="http://schemas.microsoft.com/office/drawing/2014/main" id="{ACE97484-4BD7-A6F5-2523-E3D732581F57}"/>
                </a:ext>
              </a:extLst>
            </p:cNvPr>
            <p:cNvSpPr/>
            <p:nvPr/>
          </p:nvSpPr>
          <p:spPr>
            <a:xfrm>
              <a:off x="6550720" y="5926934"/>
              <a:ext cx="190500" cy="326567"/>
            </a:xfrm>
            <a:prstGeom prst="roundRect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7" name="矩形: 圆角 66">
              <a:extLst>
                <a:ext uri="{FF2B5EF4-FFF2-40B4-BE49-F238E27FC236}">
                  <a16:creationId xmlns:a16="http://schemas.microsoft.com/office/drawing/2014/main" id="{7AC5A743-0AE0-1BAB-7D2F-AABF72C3AB37}"/>
                </a:ext>
              </a:extLst>
            </p:cNvPr>
            <p:cNvSpPr/>
            <p:nvPr/>
          </p:nvSpPr>
          <p:spPr>
            <a:xfrm>
              <a:off x="7162786" y="5926934"/>
              <a:ext cx="190500" cy="326567"/>
            </a:xfrm>
            <a:prstGeom prst="roundRect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8" name="矩形: 圆角 67">
              <a:extLst>
                <a:ext uri="{FF2B5EF4-FFF2-40B4-BE49-F238E27FC236}">
                  <a16:creationId xmlns:a16="http://schemas.microsoft.com/office/drawing/2014/main" id="{44E1DA70-0A89-5E72-E633-61FFE01D798C}"/>
                </a:ext>
              </a:extLst>
            </p:cNvPr>
            <p:cNvSpPr/>
            <p:nvPr/>
          </p:nvSpPr>
          <p:spPr>
            <a:xfrm>
              <a:off x="7602145" y="5926934"/>
              <a:ext cx="190500" cy="326567"/>
            </a:xfrm>
            <a:prstGeom prst="roundRect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9" name="矩形: 圆角 68">
              <a:extLst>
                <a:ext uri="{FF2B5EF4-FFF2-40B4-BE49-F238E27FC236}">
                  <a16:creationId xmlns:a16="http://schemas.microsoft.com/office/drawing/2014/main" id="{3B99D9B9-F105-AECC-CB3D-E5D253559138}"/>
                </a:ext>
              </a:extLst>
            </p:cNvPr>
            <p:cNvSpPr/>
            <p:nvPr/>
          </p:nvSpPr>
          <p:spPr>
            <a:xfrm>
              <a:off x="7872080" y="5926934"/>
              <a:ext cx="190500" cy="326567"/>
            </a:xfrm>
            <a:prstGeom prst="roundRect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70" name="组合 69">
            <a:extLst>
              <a:ext uri="{FF2B5EF4-FFF2-40B4-BE49-F238E27FC236}">
                <a16:creationId xmlns:a16="http://schemas.microsoft.com/office/drawing/2014/main" id="{94FB55B6-DD54-E748-8190-0128C1835495}"/>
              </a:ext>
            </a:extLst>
          </p:cNvPr>
          <p:cNvGrpSpPr/>
          <p:nvPr/>
        </p:nvGrpSpPr>
        <p:grpSpPr>
          <a:xfrm>
            <a:off x="521526" y="5616278"/>
            <a:ext cx="4441449" cy="326567"/>
            <a:chOff x="3621131" y="5926934"/>
            <a:chExt cx="4441449" cy="326567"/>
          </a:xfrm>
        </p:grpSpPr>
        <p:sp>
          <p:nvSpPr>
            <p:cNvPr id="71" name="矩形: 圆角 70">
              <a:extLst>
                <a:ext uri="{FF2B5EF4-FFF2-40B4-BE49-F238E27FC236}">
                  <a16:creationId xmlns:a16="http://schemas.microsoft.com/office/drawing/2014/main" id="{6B586403-9DB3-39A6-A2D6-88BF09BB3140}"/>
                </a:ext>
              </a:extLst>
            </p:cNvPr>
            <p:cNvSpPr/>
            <p:nvPr/>
          </p:nvSpPr>
          <p:spPr>
            <a:xfrm>
              <a:off x="3621131" y="5926934"/>
              <a:ext cx="190500" cy="326567"/>
            </a:xfrm>
            <a:prstGeom prst="roundRect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72" name="矩形: 圆角 71">
              <a:extLst>
                <a:ext uri="{FF2B5EF4-FFF2-40B4-BE49-F238E27FC236}">
                  <a16:creationId xmlns:a16="http://schemas.microsoft.com/office/drawing/2014/main" id="{18CE3D07-0022-EEA9-93F0-53784CF6A7AC}"/>
                </a:ext>
              </a:extLst>
            </p:cNvPr>
            <p:cNvSpPr/>
            <p:nvPr/>
          </p:nvSpPr>
          <p:spPr>
            <a:xfrm>
              <a:off x="3870472" y="5926934"/>
              <a:ext cx="190500" cy="326567"/>
            </a:xfrm>
            <a:prstGeom prst="roundRect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73" name="矩形: 圆角 72">
              <a:extLst>
                <a:ext uri="{FF2B5EF4-FFF2-40B4-BE49-F238E27FC236}">
                  <a16:creationId xmlns:a16="http://schemas.microsoft.com/office/drawing/2014/main" id="{A9A1DEDC-2A0F-22AB-85D5-CAF018A08AD6}"/>
                </a:ext>
              </a:extLst>
            </p:cNvPr>
            <p:cNvSpPr/>
            <p:nvPr/>
          </p:nvSpPr>
          <p:spPr>
            <a:xfrm>
              <a:off x="4222298" y="5926934"/>
              <a:ext cx="190500" cy="326567"/>
            </a:xfrm>
            <a:prstGeom prst="roundRect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74" name="矩形: 圆角 73">
              <a:extLst>
                <a:ext uri="{FF2B5EF4-FFF2-40B4-BE49-F238E27FC236}">
                  <a16:creationId xmlns:a16="http://schemas.microsoft.com/office/drawing/2014/main" id="{9C65EF60-DF91-3F51-B50A-E6F21F91B6D0}"/>
                </a:ext>
              </a:extLst>
            </p:cNvPr>
            <p:cNvSpPr/>
            <p:nvPr/>
          </p:nvSpPr>
          <p:spPr>
            <a:xfrm>
              <a:off x="4768924" y="5926934"/>
              <a:ext cx="190500" cy="326567"/>
            </a:xfrm>
            <a:prstGeom prst="roundRect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75" name="矩形: 圆角 74">
              <a:extLst>
                <a:ext uri="{FF2B5EF4-FFF2-40B4-BE49-F238E27FC236}">
                  <a16:creationId xmlns:a16="http://schemas.microsoft.com/office/drawing/2014/main" id="{84BA7E10-2245-7725-7558-435BC7CA5B5E}"/>
                </a:ext>
              </a:extLst>
            </p:cNvPr>
            <p:cNvSpPr/>
            <p:nvPr/>
          </p:nvSpPr>
          <p:spPr>
            <a:xfrm>
              <a:off x="5707447" y="5926934"/>
              <a:ext cx="190500" cy="326567"/>
            </a:xfrm>
            <a:prstGeom prst="roundRect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76" name="矩形: 圆角 75">
              <a:extLst>
                <a:ext uri="{FF2B5EF4-FFF2-40B4-BE49-F238E27FC236}">
                  <a16:creationId xmlns:a16="http://schemas.microsoft.com/office/drawing/2014/main" id="{4D30873C-7A91-2EB1-A519-5841AC0D0776}"/>
                </a:ext>
              </a:extLst>
            </p:cNvPr>
            <p:cNvSpPr/>
            <p:nvPr/>
          </p:nvSpPr>
          <p:spPr>
            <a:xfrm>
              <a:off x="6550720" y="5926934"/>
              <a:ext cx="190500" cy="326567"/>
            </a:xfrm>
            <a:prstGeom prst="roundRect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77" name="矩形: 圆角 76">
              <a:extLst>
                <a:ext uri="{FF2B5EF4-FFF2-40B4-BE49-F238E27FC236}">
                  <a16:creationId xmlns:a16="http://schemas.microsoft.com/office/drawing/2014/main" id="{533CB21F-562D-4F2F-8A58-1685DB8BC8EA}"/>
                </a:ext>
              </a:extLst>
            </p:cNvPr>
            <p:cNvSpPr/>
            <p:nvPr/>
          </p:nvSpPr>
          <p:spPr>
            <a:xfrm>
              <a:off x="7162786" y="5926934"/>
              <a:ext cx="190500" cy="326567"/>
            </a:xfrm>
            <a:prstGeom prst="roundRect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78" name="矩形: 圆角 77">
              <a:extLst>
                <a:ext uri="{FF2B5EF4-FFF2-40B4-BE49-F238E27FC236}">
                  <a16:creationId xmlns:a16="http://schemas.microsoft.com/office/drawing/2014/main" id="{69CD7F46-9DF7-8E8C-C4CE-23F65BB9791D}"/>
                </a:ext>
              </a:extLst>
            </p:cNvPr>
            <p:cNvSpPr/>
            <p:nvPr/>
          </p:nvSpPr>
          <p:spPr>
            <a:xfrm>
              <a:off x="7602145" y="5926934"/>
              <a:ext cx="190500" cy="326567"/>
            </a:xfrm>
            <a:prstGeom prst="roundRect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79" name="矩形: 圆角 78">
              <a:extLst>
                <a:ext uri="{FF2B5EF4-FFF2-40B4-BE49-F238E27FC236}">
                  <a16:creationId xmlns:a16="http://schemas.microsoft.com/office/drawing/2014/main" id="{98E2804D-8FB7-1170-B8FF-8CDE9EB80399}"/>
                </a:ext>
              </a:extLst>
            </p:cNvPr>
            <p:cNvSpPr/>
            <p:nvPr/>
          </p:nvSpPr>
          <p:spPr>
            <a:xfrm>
              <a:off x="7872080" y="5926934"/>
              <a:ext cx="190500" cy="326567"/>
            </a:xfrm>
            <a:prstGeom prst="roundRect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80" name="矩形 79">
            <a:extLst>
              <a:ext uri="{FF2B5EF4-FFF2-40B4-BE49-F238E27FC236}">
                <a16:creationId xmlns:a16="http://schemas.microsoft.com/office/drawing/2014/main" id="{ACDC110F-8393-84F0-475B-240D8796A664}"/>
              </a:ext>
            </a:extLst>
          </p:cNvPr>
          <p:cNvSpPr/>
          <p:nvPr/>
        </p:nvSpPr>
        <p:spPr>
          <a:xfrm>
            <a:off x="-925185" y="5458187"/>
            <a:ext cx="1397859" cy="64274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81" name="直接箭头连接符 80">
            <a:extLst>
              <a:ext uri="{FF2B5EF4-FFF2-40B4-BE49-F238E27FC236}">
                <a16:creationId xmlns:a16="http://schemas.microsoft.com/office/drawing/2014/main" id="{C902DE24-2CA5-5361-C53A-5B2EB1110702}"/>
              </a:ext>
            </a:extLst>
          </p:cNvPr>
          <p:cNvCxnSpPr>
            <a:cxnSpLocks/>
          </p:cNvCxnSpPr>
          <p:nvPr/>
        </p:nvCxnSpPr>
        <p:spPr>
          <a:xfrm>
            <a:off x="221264" y="6119205"/>
            <a:ext cx="5040000" cy="0"/>
          </a:xfrm>
          <a:prstGeom prst="straightConnector1">
            <a:avLst/>
          </a:prstGeom>
          <a:ln w="44450"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2" name="矩形 81">
            <a:extLst>
              <a:ext uri="{FF2B5EF4-FFF2-40B4-BE49-F238E27FC236}">
                <a16:creationId xmlns:a16="http://schemas.microsoft.com/office/drawing/2014/main" id="{A87DAB9F-58B4-9AC1-8C14-6AF8C7942421}"/>
              </a:ext>
            </a:extLst>
          </p:cNvPr>
          <p:cNvSpPr/>
          <p:nvPr/>
        </p:nvSpPr>
        <p:spPr>
          <a:xfrm>
            <a:off x="5199841" y="5473376"/>
            <a:ext cx="5649254" cy="64274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3" name="文本框 82">
            <a:extLst>
              <a:ext uri="{FF2B5EF4-FFF2-40B4-BE49-F238E27FC236}">
                <a16:creationId xmlns:a16="http://schemas.microsoft.com/office/drawing/2014/main" id="{90AF83C8-5815-6E5B-6301-2A5813A248FF}"/>
              </a:ext>
            </a:extLst>
          </p:cNvPr>
          <p:cNvSpPr txBox="1"/>
          <p:nvPr/>
        </p:nvSpPr>
        <p:spPr>
          <a:xfrm>
            <a:off x="11151273" y="6216335"/>
            <a:ext cx="1019922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altLang="zh-CN" sz="240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Time</a:t>
            </a:r>
            <a:endParaRPr lang="zh-CN" altLang="en-US" sz="240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84" name="直接箭头连接符 83">
            <a:extLst>
              <a:ext uri="{FF2B5EF4-FFF2-40B4-BE49-F238E27FC236}">
                <a16:creationId xmlns:a16="http://schemas.microsoft.com/office/drawing/2014/main" id="{5FD63A10-6489-2B12-8D0B-34C41A8A7C78}"/>
              </a:ext>
            </a:extLst>
          </p:cNvPr>
          <p:cNvCxnSpPr>
            <a:cxnSpLocks/>
          </p:cNvCxnSpPr>
          <p:nvPr/>
        </p:nvCxnSpPr>
        <p:spPr>
          <a:xfrm>
            <a:off x="6056102" y="6518216"/>
            <a:ext cx="5220000" cy="0"/>
          </a:xfrm>
          <a:prstGeom prst="straightConnector1">
            <a:avLst/>
          </a:prstGeom>
          <a:ln w="444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5" name="直接箭头连接符 84">
            <a:extLst>
              <a:ext uri="{FF2B5EF4-FFF2-40B4-BE49-F238E27FC236}">
                <a16:creationId xmlns:a16="http://schemas.microsoft.com/office/drawing/2014/main" id="{7466B9A3-9D30-1B12-0EFD-E0104D2D6A47}"/>
              </a:ext>
            </a:extLst>
          </p:cNvPr>
          <p:cNvCxnSpPr>
            <a:cxnSpLocks/>
          </p:cNvCxnSpPr>
          <p:nvPr/>
        </p:nvCxnSpPr>
        <p:spPr>
          <a:xfrm flipV="1">
            <a:off x="6358131" y="4662000"/>
            <a:ext cx="0" cy="2016000"/>
          </a:xfrm>
          <a:prstGeom prst="straightConnector1">
            <a:avLst/>
          </a:prstGeom>
          <a:ln w="444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02" name="组合 101">
            <a:extLst>
              <a:ext uri="{FF2B5EF4-FFF2-40B4-BE49-F238E27FC236}">
                <a16:creationId xmlns:a16="http://schemas.microsoft.com/office/drawing/2014/main" id="{47879611-CA62-EFB2-263F-F7CB991BE730}"/>
              </a:ext>
            </a:extLst>
          </p:cNvPr>
          <p:cNvGrpSpPr/>
          <p:nvPr/>
        </p:nvGrpSpPr>
        <p:grpSpPr>
          <a:xfrm>
            <a:off x="6442644" y="4893573"/>
            <a:ext cx="2194628" cy="675626"/>
            <a:chOff x="6801870" y="4893573"/>
            <a:chExt cx="2194628" cy="675626"/>
          </a:xfrm>
          <a:solidFill>
            <a:srgbClr val="929292"/>
          </a:solidFill>
        </p:grpSpPr>
        <p:sp>
          <p:nvSpPr>
            <p:cNvPr id="86" name="椭圆 85">
              <a:extLst>
                <a:ext uri="{FF2B5EF4-FFF2-40B4-BE49-F238E27FC236}">
                  <a16:creationId xmlns:a16="http://schemas.microsoft.com/office/drawing/2014/main" id="{0450C63E-8957-F71B-B7B8-AB389746AC22}"/>
                </a:ext>
              </a:extLst>
            </p:cNvPr>
            <p:cNvSpPr/>
            <p:nvPr/>
          </p:nvSpPr>
          <p:spPr>
            <a:xfrm>
              <a:off x="6801870" y="5290238"/>
              <a:ext cx="133512" cy="133512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87" name="椭圆 86">
              <a:extLst>
                <a:ext uri="{FF2B5EF4-FFF2-40B4-BE49-F238E27FC236}">
                  <a16:creationId xmlns:a16="http://schemas.microsoft.com/office/drawing/2014/main" id="{503DDA49-7728-BA71-E20A-169A8312AE33}"/>
                </a:ext>
              </a:extLst>
            </p:cNvPr>
            <p:cNvSpPr/>
            <p:nvPr/>
          </p:nvSpPr>
          <p:spPr>
            <a:xfrm>
              <a:off x="6917778" y="5089592"/>
              <a:ext cx="133512" cy="133512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88" name="椭圆 87">
              <a:extLst>
                <a:ext uri="{FF2B5EF4-FFF2-40B4-BE49-F238E27FC236}">
                  <a16:creationId xmlns:a16="http://schemas.microsoft.com/office/drawing/2014/main" id="{DAEFFE96-95DF-902E-4E89-88D56AA1AC9A}"/>
                </a:ext>
              </a:extLst>
            </p:cNvPr>
            <p:cNvSpPr/>
            <p:nvPr/>
          </p:nvSpPr>
          <p:spPr>
            <a:xfrm>
              <a:off x="7068279" y="4949282"/>
              <a:ext cx="133512" cy="133512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89" name="椭圆 88">
              <a:extLst>
                <a:ext uri="{FF2B5EF4-FFF2-40B4-BE49-F238E27FC236}">
                  <a16:creationId xmlns:a16="http://schemas.microsoft.com/office/drawing/2014/main" id="{A457C03E-6135-D802-F0D0-96371CCBED21}"/>
                </a:ext>
              </a:extLst>
            </p:cNvPr>
            <p:cNvSpPr/>
            <p:nvPr/>
          </p:nvSpPr>
          <p:spPr>
            <a:xfrm>
              <a:off x="7382342" y="4893573"/>
              <a:ext cx="133512" cy="133512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0" name="椭圆 89">
              <a:extLst>
                <a:ext uri="{FF2B5EF4-FFF2-40B4-BE49-F238E27FC236}">
                  <a16:creationId xmlns:a16="http://schemas.microsoft.com/office/drawing/2014/main" id="{9AB591E4-DA85-102A-57F5-10FB51EC0692}"/>
                </a:ext>
              </a:extLst>
            </p:cNvPr>
            <p:cNvSpPr/>
            <p:nvPr/>
          </p:nvSpPr>
          <p:spPr>
            <a:xfrm>
              <a:off x="7666384" y="5209072"/>
              <a:ext cx="133512" cy="133512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1" name="椭圆 90">
              <a:extLst>
                <a:ext uri="{FF2B5EF4-FFF2-40B4-BE49-F238E27FC236}">
                  <a16:creationId xmlns:a16="http://schemas.microsoft.com/office/drawing/2014/main" id="{7C7069DF-6FA0-423F-B324-B14658E2282B}"/>
                </a:ext>
              </a:extLst>
            </p:cNvPr>
            <p:cNvSpPr/>
            <p:nvPr/>
          </p:nvSpPr>
          <p:spPr>
            <a:xfrm>
              <a:off x="7780448" y="5328668"/>
              <a:ext cx="133512" cy="133512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2" name="椭圆 91">
              <a:extLst>
                <a:ext uri="{FF2B5EF4-FFF2-40B4-BE49-F238E27FC236}">
                  <a16:creationId xmlns:a16="http://schemas.microsoft.com/office/drawing/2014/main" id="{14353A23-EC6C-58BB-7E76-E2094E31F5AD}"/>
                </a:ext>
              </a:extLst>
            </p:cNvPr>
            <p:cNvSpPr/>
            <p:nvPr/>
          </p:nvSpPr>
          <p:spPr>
            <a:xfrm>
              <a:off x="7905987" y="5435687"/>
              <a:ext cx="133512" cy="133512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3" name="椭圆 92">
              <a:extLst>
                <a:ext uri="{FF2B5EF4-FFF2-40B4-BE49-F238E27FC236}">
                  <a16:creationId xmlns:a16="http://schemas.microsoft.com/office/drawing/2014/main" id="{7B47E4ED-5FA4-D4FC-1CDD-61D690B23FD1}"/>
                </a:ext>
              </a:extLst>
            </p:cNvPr>
            <p:cNvSpPr/>
            <p:nvPr/>
          </p:nvSpPr>
          <p:spPr>
            <a:xfrm>
              <a:off x="8040302" y="5304449"/>
              <a:ext cx="133512" cy="133512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4" name="椭圆 93">
              <a:extLst>
                <a:ext uri="{FF2B5EF4-FFF2-40B4-BE49-F238E27FC236}">
                  <a16:creationId xmlns:a16="http://schemas.microsoft.com/office/drawing/2014/main" id="{2E2303A9-FBDB-2E8F-A051-1B7530EDEDEA}"/>
                </a:ext>
              </a:extLst>
            </p:cNvPr>
            <p:cNvSpPr/>
            <p:nvPr/>
          </p:nvSpPr>
          <p:spPr>
            <a:xfrm>
              <a:off x="8146565" y="5145849"/>
              <a:ext cx="133512" cy="133512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5" name="椭圆 94">
              <a:extLst>
                <a:ext uri="{FF2B5EF4-FFF2-40B4-BE49-F238E27FC236}">
                  <a16:creationId xmlns:a16="http://schemas.microsoft.com/office/drawing/2014/main" id="{E4CB74DC-D49A-7B55-3425-B195ABA9B929}"/>
                </a:ext>
              </a:extLst>
            </p:cNvPr>
            <p:cNvSpPr/>
            <p:nvPr/>
          </p:nvSpPr>
          <p:spPr>
            <a:xfrm>
              <a:off x="8295249" y="5017104"/>
              <a:ext cx="133512" cy="133512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6" name="椭圆 95">
              <a:extLst>
                <a:ext uri="{FF2B5EF4-FFF2-40B4-BE49-F238E27FC236}">
                  <a16:creationId xmlns:a16="http://schemas.microsoft.com/office/drawing/2014/main" id="{BA3EA122-10A9-92C5-5509-B67043450790}"/>
                </a:ext>
              </a:extLst>
            </p:cNvPr>
            <p:cNvSpPr/>
            <p:nvPr/>
          </p:nvSpPr>
          <p:spPr>
            <a:xfrm>
              <a:off x="8617689" y="4918894"/>
              <a:ext cx="133512" cy="133512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7" name="椭圆 96">
              <a:extLst>
                <a:ext uri="{FF2B5EF4-FFF2-40B4-BE49-F238E27FC236}">
                  <a16:creationId xmlns:a16="http://schemas.microsoft.com/office/drawing/2014/main" id="{C74C2070-ABD4-E0F2-0CBE-DFE0DAAA444B}"/>
                </a:ext>
              </a:extLst>
            </p:cNvPr>
            <p:cNvSpPr/>
            <p:nvPr/>
          </p:nvSpPr>
          <p:spPr>
            <a:xfrm>
              <a:off x="8757438" y="5059930"/>
              <a:ext cx="133512" cy="133512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8" name="椭圆 97">
              <a:extLst>
                <a:ext uri="{FF2B5EF4-FFF2-40B4-BE49-F238E27FC236}">
                  <a16:creationId xmlns:a16="http://schemas.microsoft.com/office/drawing/2014/main" id="{CDA0E581-F8E9-EFFC-1E12-27FDA01079E6}"/>
                </a:ext>
              </a:extLst>
            </p:cNvPr>
            <p:cNvSpPr/>
            <p:nvPr/>
          </p:nvSpPr>
          <p:spPr>
            <a:xfrm>
              <a:off x="8862986" y="5216314"/>
              <a:ext cx="133512" cy="133512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09" name="组合 108">
            <a:extLst>
              <a:ext uri="{FF2B5EF4-FFF2-40B4-BE49-F238E27FC236}">
                <a16:creationId xmlns:a16="http://schemas.microsoft.com/office/drawing/2014/main" id="{3B833826-B515-D58A-AD8F-48C92BB3C379}"/>
              </a:ext>
            </a:extLst>
          </p:cNvPr>
          <p:cNvGrpSpPr/>
          <p:nvPr/>
        </p:nvGrpSpPr>
        <p:grpSpPr>
          <a:xfrm>
            <a:off x="9816816" y="5071292"/>
            <a:ext cx="1401313" cy="729090"/>
            <a:chOff x="9816816" y="5071292"/>
            <a:chExt cx="1401313" cy="729090"/>
          </a:xfrm>
          <a:solidFill>
            <a:srgbClr val="929292"/>
          </a:solidFill>
        </p:grpSpPr>
        <p:grpSp>
          <p:nvGrpSpPr>
            <p:cNvPr id="107" name="组合 106">
              <a:extLst>
                <a:ext uri="{FF2B5EF4-FFF2-40B4-BE49-F238E27FC236}">
                  <a16:creationId xmlns:a16="http://schemas.microsoft.com/office/drawing/2014/main" id="{908AD7F8-D37A-35D9-CC64-63E2F67D2F19}"/>
                </a:ext>
              </a:extLst>
            </p:cNvPr>
            <p:cNvGrpSpPr/>
            <p:nvPr/>
          </p:nvGrpSpPr>
          <p:grpSpPr>
            <a:xfrm>
              <a:off x="9816816" y="5071292"/>
              <a:ext cx="1401313" cy="729090"/>
              <a:chOff x="9816816" y="5071292"/>
              <a:chExt cx="1401313" cy="729090"/>
            </a:xfrm>
            <a:grpFill/>
          </p:grpSpPr>
          <p:sp>
            <p:nvSpPr>
              <p:cNvPr id="99" name="椭圆 98">
                <a:extLst>
                  <a:ext uri="{FF2B5EF4-FFF2-40B4-BE49-F238E27FC236}">
                    <a16:creationId xmlns:a16="http://schemas.microsoft.com/office/drawing/2014/main" id="{7133ABB6-68DF-942E-D6A4-0CA53B481EA0}"/>
                  </a:ext>
                </a:extLst>
              </p:cNvPr>
              <p:cNvSpPr/>
              <p:nvPr/>
            </p:nvSpPr>
            <p:spPr>
              <a:xfrm>
                <a:off x="9816816" y="5666870"/>
                <a:ext cx="133512" cy="133512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00" name="椭圆 99">
                <a:extLst>
                  <a:ext uri="{FF2B5EF4-FFF2-40B4-BE49-F238E27FC236}">
                    <a16:creationId xmlns:a16="http://schemas.microsoft.com/office/drawing/2014/main" id="{8982E21A-D0E8-A5EA-C381-D5B73E5DBDCD}"/>
                  </a:ext>
                </a:extLst>
              </p:cNvPr>
              <p:cNvSpPr/>
              <p:nvPr/>
            </p:nvSpPr>
            <p:spPr>
              <a:xfrm>
                <a:off x="9939078" y="5438508"/>
                <a:ext cx="133512" cy="133512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01" name="椭圆 100">
                <a:extLst>
                  <a:ext uri="{FF2B5EF4-FFF2-40B4-BE49-F238E27FC236}">
                    <a16:creationId xmlns:a16="http://schemas.microsoft.com/office/drawing/2014/main" id="{6E26FCB9-D4D9-EA42-5E48-AA08716E3001}"/>
                  </a:ext>
                </a:extLst>
              </p:cNvPr>
              <p:cNvSpPr/>
              <p:nvPr/>
            </p:nvSpPr>
            <p:spPr>
              <a:xfrm>
                <a:off x="10221697" y="5164052"/>
                <a:ext cx="133512" cy="133512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03" name="椭圆 102">
                <a:extLst>
                  <a:ext uri="{FF2B5EF4-FFF2-40B4-BE49-F238E27FC236}">
                    <a16:creationId xmlns:a16="http://schemas.microsoft.com/office/drawing/2014/main" id="{42FDC56E-2766-BF35-6827-75A51C513B77}"/>
                  </a:ext>
                </a:extLst>
              </p:cNvPr>
              <p:cNvSpPr/>
              <p:nvPr/>
            </p:nvSpPr>
            <p:spPr>
              <a:xfrm>
                <a:off x="10805492" y="5438508"/>
                <a:ext cx="133512" cy="133512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04" name="椭圆 103">
                <a:extLst>
                  <a:ext uri="{FF2B5EF4-FFF2-40B4-BE49-F238E27FC236}">
                    <a16:creationId xmlns:a16="http://schemas.microsoft.com/office/drawing/2014/main" id="{72B3B391-324F-AB49-268F-82B62E3F77A9}"/>
                  </a:ext>
                </a:extLst>
              </p:cNvPr>
              <p:cNvSpPr/>
              <p:nvPr/>
            </p:nvSpPr>
            <p:spPr>
              <a:xfrm>
                <a:off x="10399474" y="5071292"/>
                <a:ext cx="133512" cy="133512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05" name="椭圆 104">
                <a:extLst>
                  <a:ext uri="{FF2B5EF4-FFF2-40B4-BE49-F238E27FC236}">
                    <a16:creationId xmlns:a16="http://schemas.microsoft.com/office/drawing/2014/main" id="{E4F19F76-A4B8-E231-8A45-D111C14C5EE7}"/>
                  </a:ext>
                </a:extLst>
              </p:cNvPr>
              <p:cNvSpPr/>
              <p:nvPr/>
            </p:nvSpPr>
            <p:spPr>
              <a:xfrm>
                <a:off x="10584090" y="5170718"/>
                <a:ext cx="133512" cy="133512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06" name="椭圆 105">
                <a:extLst>
                  <a:ext uri="{FF2B5EF4-FFF2-40B4-BE49-F238E27FC236}">
                    <a16:creationId xmlns:a16="http://schemas.microsoft.com/office/drawing/2014/main" id="{F6A6EDA0-CEA3-0929-7884-7B213BE363C7}"/>
                  </a:ext>
                </a:extLst>
              </p:cNvPr>
              <p:cNvSpPr/>
              <p:nvPr/>
            </p:nvSpPr>
            <p:spPr>
              <a:xfrm>
                <a:off x="11084617" y="5126686"/>
                <a:ext cx="133512" cy="133512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108" name="椭圆 107">
              <a:extLst>
                <a:ext uri="{FF2B5EF4-FFF2-40B4-BE49-F238E27FC236}">
                  <a16:creationId xmlns:a16="http://schemas.microsoft.com/office/drawing/2014/main" id="{FB2B8AA3-1BB6-5A61-863F-D2B51A1FBC38}"/>
                </a:ext>
              </a:extLst>
            </p:cNvPr>
            <p:cNvSpPr/>
            <p:nvPr/>
          </p:nvSpPr>
          <p:spPr>
            <a:xfrm>
              <a:off x="10957892" y="5590908"/>
              <a:ext cx="133512" cy="133512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10" name="矩形: 圆角 109">
            <a:extLst>
              <a:ext uri="{FF2B5EF4-FFF2-40B4-BE49-F238E27FC236}">
                <a16:creationId xmlns:a16="http://schemas.microsoft.com/office/drawing/2014/main" id="{EBB3F58B-6BE2-D1E0-0B98-90F35AD6FBCF}"/>
              </a:ext>
            </a:extLst>
          </p:cNvPr>
          <p:cNvSpPr/>
          <p:nvPr/>
        </p:nvSpPr>
        <p:spPr>
          <a:xfrm>
            <a:off x="8680446" y="5243187"/>
            <a:ext cx="1051461" cy="793279"/>
          </a:xfrm>
          <a:prstGeom prst="round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1" name="文本框 110">
            <a:extLst>
              <a:ext uri="{FF2B5EF4-FFF2-40B4-BE49-F238E27FC236}">
                <a16:creationId xmlns:a16="http://schemas.microsoft.com/office/drawing/2014/main" id="{B746D3E1-7500-4755-8E1F-27227F289BDA}"/>
              </a:ext>
            </a:extLst>
          </p:cNvPr>
          <p:cNvSpPr txBox="1"/>
          <p:nvPr/>
        </p:nvSpPr>
        <p:spPr>
          <a:xfrm>
            <a:off x="8464849" y="5378216"/>
            <a:ext cx="148265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800" b="1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No CSI</a:t>
            </a:r>
            <a:endParaRPr lang="zh-CN" altLang="en-US" sz="2800" b="1">
              <a:solidFill>
                <a:srgbClr val="C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350862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42" presetClass="path" presetSubtype="0" repeatCount="3000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-4.375E-6 -3.33333E-6 L 0.31355 0.00047 " pathEditMode="relative" rAng="0" ptsTypes="AA"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677" y="23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42" presetClass="path" presetSubtype="0" repeatCount="2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7 -4.07407E-6 L 0.39141 -4.07407E-6 " pathEditMode="relative" rAng="0" ptsTypes="AA">
                                      <p:cBhvr>
                                        <p:cTn id="12" dur="1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570" y="0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42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7 -4.07407E-6 L -0.39219 -4.07407E-6 " pathEditMode="relative" rAng="0" ptsTypes="AA">
                                      <p:cBhvr>
                                        <p:cTn id="16" dur="1500" spd="-100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609" y="0"/>
                                    </p:animMotion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30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" presetClass="exit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000"/>
                            </p:stCondLst>
                            <p:childTnLst>
                              <p:par>
                                <p:cTn id="26" presetID="1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42" presetClass="path" presetSubtype="0" repeatCount="200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animMotion origin="layout" path="M -4.375E-6 -3.33333E-6 L 0.31329 -3.33333E-6 " pathEditMode="relative" rAng="0" ptsTypes="AA">
                                      <p:cBhvr>
                                        <p:cTn id="29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664" y="0"/>
                                    </p:animMotion>
                                  </p:childTnLst>
                                </p:cTn>
                              </p:par>
                              <p:par>
                                <p:cTn id="30" presetID="1" presetClass="entr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42" presetClass="path" presetSubtype="0" repeatCount="133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animMotion origin="layout" path="M 2.08333E-7 -4.07407E-6 L -0.38828 -0.00046 " pathEditMode="relative" rAng="0" ptsTypes="AA">
                                      <p:cBhvr>
                                        <p:cTn id="33" dur="1500" spd="-100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414" y="-23"/>
                                    </p:animMotion>
                                  </p:childTnLst>
                                </p:cTn>
                              </p:par>
                              <p:par>
                                <p:cTn id="34" presetID="22" presetClass="entr" presetSubtype="8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20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42" presetClass="path" presetSubtype="0" repeatCount="330" fill="hold" nodeType="withEffect">
                                  <p:stCondLst>
                                    <p:cond delay="3500"/>
                                  </p:stCondLst>
                                  <p:childTnLst>
                                    <p:animMotion origin="layout" path="M -4.16667E-7 -4.07407E-6 L 0.39193 -0.00046 " pathEditMode="relative" rAng="0" ptsTypes="AA">
                                      <p:cBhvr>
                                        <p:cTn id="40" dur="1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596" y="-2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0" grpId="0" animBg="1"/>
      <p:bldP spid="111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" name="组合 24">
            <a:extLst>
              <a:ext uri="{FF2B5EF4-FFF2-40B4-BE49-F238E27FC236}">
                <a16:creationId xmlns:a16="http://schemas.microsoft.com/office/drawing/2014/main" id="{05B6D9A9-06B8-0276-4519-1380199E6E31}"/>
              </a:ext>
            </a:extLst>
          </p:cNvPr>
          <p:cNvGrpSpPr/>
          <p:nvPr/>
        </p:nvGrpSpPr>
        <p:grpSpPr>
          <a:xfrm>
            <a:off x="524230" y="5621597"/>
            <a:ext cx="4441449" cy="326567"/>
            <a:chOff x="3621131" y="5926934"/>
            <a:chExt cx="4441449" cy="326567"/>
          </a:xfrm>
          <a:solidFill>
            <a:srgbClr val="00B0F0"/>
          </a:solidFill>
        </p:grpSpPr>
        <p:sp>
          <p:nvSpPr>
            <p:cNvPr id="26" name="矩形: 圆角 25">
              <a:extLst>
                <a:ext uri="{FF2B5EF4-FFF2-40B4-BE49-F238E27FC236}">
                  <a16:creationId xmlns:a16="http://schemas.microsoft.com/office/drawing/2014/main" id="{E7CBF88E-6AB2-95E6-1731-77DC53DF7165}"/>
                </a:ext>
              </a:extLst>
            </p:cNvPr>
            <p:cNvSpPr/>
            <p:nvPr/>
          </p:nvSpPr>
          <p:spPr>
            <a:xfrm>
              <a:off x="3621131" y="5926934"/>
              <a:ext cx="190500" cy="326567"/>
            </a:xfrm>
            <a:prstGeom prst="round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7" name="矩形: 圆角 26">
              <a:extLst>
                <a:ext uri="{FF2B5EF4-FFF2-40B4-BE49-F238E27FC236}">
                  <a16:creationId xmlns:a16="http://schemas.microsoft.com/office/drawing/2014/main" id="{B88397F2-D70D-54CC-D1C5-F1109CA62578}"/>
                </a:ext>
              </a:extLst>
            </p:cNvPr>
            <p:cNvSpPr/>
            <p:nvPr/>
          </p:nvSpPr>
          <p:spPr>
            <a:xfrm>
              <a:off x="3870472" y="5926934"/>
              <a:ext cx="190500" cy="326567"/>
            </a:xfrm>
            <a:prstGeom prst="round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8" name="矩形: 圆角 27">
              <a:extLst>
                <a:ext uri="{FF2B5EF4-FFF2-40B4-BE49-F238E27FC236}">
                  <a16:creationId xmlns:a16="http://schemas.microsoft.com/office/drawing/2014/main" id="{7E3E0935-B45C-FD5C-553F-1BD1C991726E}"/>
                </a:ext>
              </a:extLst>
            </p:cNvPr>
            <p:cNvSpPr/>
            <p:nvPr/>
          </p:nvSpPr>
          <p:spPr>
            <a:xfrm>
              <a:off x="4222298" y="5926934"/>
              <a:ext cx="190500" cy="326567"/>
            </a:xfrm>
            <a:prstGeom prst="round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0" name="矩形: 圆角 29">
              <a:extLst>
                <a:ext uri="{FF2B5EF4-FFF2-40B4-BE49-F238E27FC236}">
                  <a16:creationId xmlns:a16="http://schemas.microsoft.com/office/drawing/2014/main" id="{59B67213-6122-F45E-08C9-C1D8C2FAFB98}"/>
                </a:ext>
              </a:extLst>
            </p:cNvPr>
            <p:cNvSpPr/>
            <p:nvPr/>
          </p:nvSpPr>
          <p:spPr>
            <a:xfrm>
              <a:off x="4768924" y="5926934"/>
              <a:ext cx="190500" cy="326567"/>
            </a:xfrm>
            <a:prstGeom prst="round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1" name="矩形: 圆角 30">
              <a:extLst>
                <a:ext uri="{FF2B5EF4-FFF2-40B4-BE49-F238E27FC236}">
                  <a16:creationId xmlns:a16="http://schemas.microsoft.com/office/drawing/2014/main" id="{FB50139A-4D74-5ED7-8D4A-FEC0852F6C86}"/>
                </a:ext>
              </a:extLst>
            </p:cNvPr>
            <p:cNvSpPr/>
            <p:nvPr/>
          </p:nvSpPr>
          <p:spPr>
            <a:xfrm>
              <a:off x="5707447" y="5926934"/>
              <a:ext cx="190500" cy="326567"/>
            </a:xfrm>
            <a:prstGeom prst="round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2" name="矩形: 圆角 31">
              <a:extLst>
                <a:ext uri="{FF2B5EF4-FFF2-40B4-BE49-F238E27FC236}">
                  <a16:creationId xmlns:a16="http://schemas.microsoft.com/office/drawing/2014/main" id="{38871A92-7531-047B-F30F-CCB63F8665F1}"/>
                </a:ext>
              </a:extLst>
            </p:cNvPr>
            <p:cNvSpPr/>
            <p:nvPr/>
          </p:nvSpPr>
          <p:spPr>
            <a:xfrm>
              <a:off x="6550720" y="5926934"/>
              <a:ext cx="190500" cy="326567"/>
            </a:xfrm>
            <a:prstGeom prst="round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3" name="矩形: 圆角 32">
              <a:extLst>
                <a:ext uri="{FF2B5EF4-FFF2-40B4-BE49-F238E27FC236}">
                  <a16:creationId xmlns:a16="http://schemas.microsoft.com/office/drawing/2014/main" id="{07289BCE-4675-7A6B-B1DC-055AE528145A}"/>
                </a:ext>
              </a:extLst>
            </p:cNvPr>
            <p:cNvSpPr/>
            <p:nvPr/>
          </p:nvSpPr>
          <p:spPr>
            <a:xfrm>
              <a:off x="7162786" y="5926934"/>
              <a:ext cx="190500" cy="326567"/>
            </a:xfrm>
            <a:prstGeom prst="round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4" name="矩形: 圆角 33">
              <a:extLst>
                <a:ext uri="{FF2B5EF4-FFF2-40B4-BE49-F238E27FC236}">
                  <a16:creationId xmlns:a16="http://schemas.microsoft.com/office/drawing/2014/main" id="{93962D09-CE31-C123-E40E-F3EE83887920}"/>
                </a:ext>
              </a:extLst>
            </p:cNvPr>
            <p:cNvSpPr/>
            <p:nvPr/>
          </p:nvSpPr>
          <p:spPr>
            <a:xfrm>
              <a:off x="7602145" y="5926934"/>
              <a:ext cx="190500" cy="326567"/>
            </a:xfrm>
            <a:prstGeom prst="round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5" name="矩形: 圆角 34">
              <a:extLst>
                <a:ext uri="{FF2B5EF4-FFF2-40B4-BE49-F238E27FC236}">
                  <a16:creationId xmlns:a16="http://schemas.microsoft.com/office/drawing/2014/main" id="{EB620679-E60F-AC96-8681-F134BE6CDC03}"/>
                </a:ext>
              </a:extLst>
            </p:cNvPr>
            <p:cNvSpPr/>
            <p:nvPr/>
          </p:nvSpPr>
          <p:spPr>
            <a:xfrm>
              <a:off x="7872080" y="5926934"/>
              <a:ext cx="190500" cy="326567"/>
            </a:xfrm>
            <a:prstGeom prst="round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36" name="组合 35">
            <a:extLst>
              <a:ext uri="{FF2B5EF4-FFF2-40B4-BE49-F238E27FC236}">
                <a16:creationId xmlns:a16="http://schemas.microsoft.com/office/drawing/2014/main" id="{9462A29F-D39B-6F12-9F3C-297C6008C173}"/>
              </a:ext>
            </a:extLst>
          </p:cNvPr>
          <p:cNvGrpSpPr/>
          <p:nvPr/>
        </p:nvGrpSpPr>
        <p:grpSpPr>
          <a:xfrm>
            <a:off x="528134" y="5621597"/>
            <a:ext cx="4441449" cy="326567"/>
            <a:chOff x="3621131" y="5926934"/>
            <a:chExt cx="4441449" cy="326567"/>
          </a:xfrm>
          <a:solidFill>
            <a:srgbClr val="00B0F0"/>
          </a:solidFill>
        </p:grpSpPr>
        <p:sp>
          <p:nvSpPr>
            <p:cNvPr id="37" name="矩形: 圆角 36">
              <a:extLst>
                <a:ext uri="{FF2B5EF4-FFF2-40B4-BE49-F238E27FC236}">
                  <a16:creationId xmlns:a16="http://schemas.microsoft.com/office/drawing/2014/main" id="{671059B0-0978-CF16-E0B0-16D5FD6DAA65}"/>
                </a:ext>
              </a:extLst>
            </p:cNvPr>
            <p:cNvSpPr/>
            <p:nvPr/>
          </p:nvSpPr>
          <p:spPr>
            <a:xfrm>
              <a:off x="3621131" y="5926934"/>
              <a:ext cx="190500" cy="326567"/>
            </a:xfrm>
            <a:prstGeom prst="round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8" name="矩形: 圆角 37">
              <a:extLst>
                <a:ext uri="{FF2B5EF4-FFF2-40B4-BE49-F238E27FC236}">
                  <a16:creationId xmlns:a16="http://schemas.microsoft.com/office/drawing/2014/main" id="{BD500DE2-1902-AE57-791C-498BE1D40814}"/>
                </a:ext>
              </a:extLst>
            </p:cNvPr>
            <p:cNvSpPr/>
            <p:nvPr/>
          </p:nvSpPr>
          <p:spPr>
            <a:xfrm>
              <a:off x="3870472" y="5926934"/>
              <a:ext cx="190500" cy="326567"/>
            </a:xfrm>
            <a:prstGeom prst="round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9" name="矩形: 圆角 38">
              <a:extLst>
                <a:ext uri="{FF2B5EF4-FFF2-40B4-BE49-F238E27FC236}">
                  <a16:creationId xmlns:a16="http://schemas.microsoft.com/office/drawing/2014/main" id="{FCA04C62-BEDC-FA1B-9E73-E6881AEAFBBA}"/>
                </a:ext>
              </a:extLst>
            </p:cNvPr>
            <p:cNvSpPr/>
            <p:nvPr/>
          </p:nvSpPr>
          <p:spPr>
            <a:xfrm>
              <a:off x="4222298" y="5926934"/>
              <a:ext cx="190500" cy="326567"/>
            </a:xfrm>
            <a:prstGeom prst="round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0" name="矩形: 圆角 39">
              <a:extLst>
                <a:ext uri="{FF2B5EF4-FFF2-40B4-BE49-F238E27FC236}">
                  <a16:creationId xmlns:a16="http://schemas.microsoft.com/office/drawing/2014/main" id="{710A399E-5D84-84DC-F535-933D3547E375}"/>
                </a:ext>
              </a:extLst>
            </p:cNvPr>
            <p:cNvSpPr/>
            <p:nvPr/>
          </p:nvSpPr>
          <p:spPr>
            <a:xfrm>
              <a:off x="4768924" y="5926934"/>
              <a:ext cx="190500" cy="326567"/>
            </a:xfrm>
            <a:prstGeom prst="round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1" name="矩形: 圆角 40">
              <a:extLst>
                <a:ext uri="{FF2B5EF4-FFF2-40B4-BE49-F238E27FC236}">
                  <a16:creationId xmlns:a16="http://schemas.microsoft.com/office/drawing/2014/main" id="{D3E01DF3-CC69-25EB-C8E7-ADA2C257F60B}"/>
                </a:ext>
              </a:extLst>
            </p:cNvPr>
            <p:cNvSpPr/>
            <p:nvPr/>
          </p:nvSpPr>
          <p:spPr>
            <a:xfrm>
              <a:off x="5707447" y="5926934"/>
              <a:ext cx="190500" cy="326567"/>
            </a:xfrm>
            <a:prstGeom prst="round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2" name="矩形: 圆角 41">
              <a:extLst>
                <a:ext uri="{FF2B5EF4-FFF2-40B4-BE49-F238E27FC236}">
                  <a16:creationId xmlns:a16="http://schemas.microsoft.com/office/drawing/2014/main" id="{7C6B9451-941F-A7B4-5649-A944971E2DB3}"/>
                </a:ext>
              </a:extLst>
            </p:cNvPr>
            <p:cNvSpPr/>
            <p:nvPr/>
          </p:nvSpPr>
          <p:spPr>
            <a:xfrm>
              <a:off x="6550720" y="5926934"/>
              <a:ext cx="190500" cy="326567"/>
            </a:xfrm>
            <a:prstGeom prst="round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5" name="矩形: 圆角 44">
              <a:extLst>
                <a:ext uri="{FF2B5EF4-FFF2-40B4-BE49-F238E27FC236}">
                  <a16:creationId xmlns:a16="http://schemas.microsoft.com/office/drawing/2014/main" id="{0FB92DCA-EA45-9B2B-2B16-6F7504B4294E}"/>
                </a:ext>
              </a:extLst>
            </p:cNvPr>
            <p:cNvSpPr/>
            <p:nvPr/>
          </p:nvSpPr>
          <p:spPr>
            <a:xfrm>
              <a:off x="7162786" y="5926934"/>
              <a:ext cx="190500" cy="326567"/>
            </a:xfrm>
            <a:prstGeom prst="round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8" name="矩形: 圆角 47">
              <a:extLst>
                <a:ext uri="{FF2B5EF4-FFF2-40B4-BE49-F238E27FC236}">
                  <a16:creationId xmlns:a16="http://schemas.microsoft.com/office/drawing/2014/main" id="{55C3BCA3-CB1C-FF65-8237-C4A32413B915}"/>
                </a:ext>
              </a:extLst>
            </p:cNvPr>
            <p:cNvSpPr/>
            <p:nvPr/>
          </p:nvSpPr>
          <p:spPr>
            <a:xfrm>
              <a:off x="7602145" y="5926934"/>
              <a:ext cx="190500" cy="326567"/>
            </a:xfrm>
            <a:prstGeom prst="round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0" name="矩形: 圆角 49">
              <a:extLst>
                <a:ext uri="{FF2B5EF4-FFF2-40B4-BE49-F238E27FC236}">
                  <a16:creationId xmlns:a16="http://schemas.microsoft.com/office/drawing/2014/main" id="{15865C69-4938-D489-9C1A-93F2612A264B}"/>
                </a:ext>
              </a:extLst>
            </p:cNvPr>
            <p:cNvSpPr/>
            <p:nvPr/>
          </p:nvSpPr>
          <p:spPr>
            <a:xfrm>
              <a:off x="7872080" y="5926934"/>
              <a:ext cx="190500" cy="326567"/>
            </a:xfrm>
            <a:prstGeom prst="round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54" name="组合 53">
            <a:extLst>
              <a:ext uri="{FF2B5EF4-FFF2-40B4-BE49-F238E27FC236}">
                <a16:creationId xmlns:a16="http://schemas.microsoft.com/office/drawing/2014/main" id="{A49F5913-0CAE-1D67-2911-F0D7E5ACE477}"/>
              </a:ext>
            </a:extLst>
          </p:cNvPr>
          <p:cNvGrpSpPr/>
          <p:nvPr/>
        </p:nvGrpSpPr>
        <p:grpSpPr>
          <a:xfrm>
            <a:off x="256892" y="5621597"/>
            <a:ext cx="4972733" cy="326567"/>
            <a:chOff x="2393734" y="5303259"/>
            <a:chExt cx="4972733" cy="326567"/>
          </a:xfrm>
        </p:grpSpPr>
        <p:sp>
          <p:nvSpPr>
            <p:cNvPr id="55" name="矩形: 圆角 54">
              <a:extLst>
                <a:ext uri="{FF2B5EF4-FFF2-40B4-BE49-F238E27FC236}">
                  <a16:creationId xmlns:a16="http://schemas.microsoft.com/office/drawing/2014/main" id="{BA8FDC2A-CE34-10EF-2D4E-0B1589935D22}"/>
                </a:ext>
              </a:extLst>
            </p:cNvPr>
            <p:cNvSpPr/>
            <p:nvPr/>
          </p:nvSpPr>
          <p:spPr>
            <a:xfrm>
              <a:off x="4246378" y="5303259"/>
              <a:ext cx="190500" cy="326567"/>
            </a:xfrm>
            <a:prstGeom prst="roundRect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6" name="矩形: 圆角 55">
              <a:extLst>
                <a:ext uri="{FF2B5EF4-FFF2-40B4-BE49-F238E27FC236}">
                  <a16:creationId xmlns:a16="http://schemas.microsoft.com/office/drawing/2014/main" id="{FFF5B534-7F67-DA81-5EEC-30A0931D9D48}"/>
                </a:ext>
              </a:extLst>
            </p:cNvPr>
            <p:cNvSpPr/>
            <p:nvPr/>
          </p:nvSpPr>
          <p:spPr>
            <a:xfrm>
              <a:off x="4495719" y="5303259"/>
              <a:ext cx="190500" cy="326567"/>
            </a:xfrm>
            <a:prstGeom prst="roundRect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7" name="矩形: 圆角 56">
              <a:extLst>
                <a:ext uri="{FF2B5EF4-FFF2-40B4-BE49-F238E27FC236}">
                  <a16:creationId xmlns:a16="http://schemas.microsoft.com/office/drawing/2014/main" id="{C1AA9A81-118E-E67C-A727-0DC0803C2333}"/>
                </a:ext>
              </a:extLst>
            </p:cNvPr>
            <p:cNvSpPr/>
            <p:nvPr/>
          </p:nvSpPr>
          <p:spPr>
            <a:xfrm>
              <a:off x="4847545" y="5303259"/>
              <a:ext cx="190500" cy="326567"/>
            </a:xfrm>
            <a:prstGeom prst="roundRect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3" name="矩形: 圆角 62">
              <a:extLst>
                <a:ext uri="{FF2B5EF4-FFF2-40B4-BE49-F238E27FC236}">
                  <a16:creationId xmlns:a16="http://schemas.microsoft.com/office/drawing/2014/main" id="{58EDBD1A-5098-8BD4-0549-541436315FAC}"/>
                </a:ext>
              </a:extLst>
            </p:cNvPr>
            <p:cNvSpPr/>
            <p:nvPr/>
          </p:nvSpPr>
          <p:spPr>
            <a:xfrm>
              <a:off x="5394171" y="5303259"/>
              <a:ext cx="190500" cy="326567"/>
            </a:xfrm>
            <a:prstGeom prst="roundRect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12" name="矩形: 圆角 111">
              <a:extLst>
                <a:ext uri="{FF2B5EF4-FFF2-40B4-BE49-F238E27FC236}">
                  <a16:creationId xmlns:a16="http://schemas.microsoft.com/office/drawing/2014/main" id="{8F57AC44-0275-2219-38A8-A49FC8A1BB10}"/>
                </a:ext>
              </a:extLst>
            </p:cNvPr>
            <p:cNvSpPr/>
            <p:nvPr/>
          </p:nvSpPr>
          <p:spPr>
            <a:xfrm>
              <a:off x="6332694" y="5303259"/>
              <a:ext cx="190500" cy="326567"/>
            </a:xfrm>
            <a:prstGeom prst="roundRect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13" name="矩形: 圆角 112">
              <a:extLst>
                <a:ext uri="{FF2B5EF4-FFF2-40B4-BE49-F238E27FC236}">
                  <a16:creationId xmlns:a16="http://schemas.microsoft.com/office/drawing/2014/main" id="{0520F813-DFFB-D84D-8621-226F07EBB514}"/>
                </a:ext>
              </a:extLst>
            </p:cNvPr>
            <p:cNvSpPr/>
            <p:nvPr/>
          </p:nvSpPr>
          <p:spPr>
            <a:xfrm>
              <a:off x="7175967" y="5303259"/>
              <a:ext cx="190500" cy="326567"/>
            </a:xfrm>
            <a:prstGeom prst="roundRect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14" name="矩形: 圆角 113">
              <a:extLst>
                <a:ext uri="{FF2B5EF4-FFF2-40B4-BE49-F238E27FC236}">
                  <a16:creationId xmlns:a16="http://schemas.microsoft.com/office/drawing/2014/main" id="{7E27C69E-5C34-6783-7E78-51DEB3528021}"/>
                </a:ext>
              </a:extLst>
            </p:cNvPr>
            <p:cNvSpPr/>
            <p:nvPr/>
          </p:nvSpPr>
          <p:spPr>
            <a:xfrm>
              <a:off x="2393734" y="5303259"/>
              <a:ext cx="190500" cy="326567"/>
            </a:xfrm>
            <a:prstGeom prst="roundRect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15" name="矩形: 圆角 114">
              <a:extLst>
                <a:ext uri="{FF2B5EF4-FFF2-40B4-BE49-F238E27FC236}">
                  <a16:creationId xmlns:a16="http://schemas.microsoft.com/office/drawing/2014/main" id="{7E65B42D-56D6-E877-0784-EFC5C82C6540}"/>
                </a:ext>
              </a:extLst>
            </p:cNvPr>
            <p:cNvSpPr/>
            <p:nvPr/>
          </p:nvSpPr>
          <p:spPr>
            <a:xfrm>
              <a:off x="3005800" y="5303259"/>
              <a:ext cx="190500" cy="326567"/>
            </a:xfrm>
            <a:prstGeom prst="roundRect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16" name="矩形: 圆角 115">
              <a:extLst>
                <a:ext uri="{FF2B5EF4-FFF2-40B4-BE49-F238E27FC236}">
                  <a16:creationId xmlns:a16="http://schemas.microsoft.com/office/drawing/2014/main" id="{69706FB6-0A4F-6B0B-EE4C-CFFEF49B1A68}"/>
                </a:ext>
              </a:extLst>
            </p:cNvPr>
            <p:cNvSpPr/>
            <p:nvPr/>
          </p:nvSpPr>
          <p:spPr>
            <a:xfrm>
              <a:off x="3445159" y="5303259"/>
              <a:ext cx="190500" cy="326567"/>
            </a:xfrm>
            <a:prstGeom prst="roundRect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17" name="矩形: 圆角 116">
              <a:extLst>
                <a:ext uri="{FF2B5EF4-FFF2-40B4-BE49-F238E27FC236}">
                  <a16:creationId xmlns:a16="http://schemas.microsoft.com/office/drawing/2014/main" id="{65BC1495-E0A4-238D-FC29-738420094B08}"/>
                </a:ext>
              </a:extLst>
            </p:cNvPr>
            <p:cNvSpPr/>
            <p:nvPr/>
          </p:nvSpPr>
          <p:spPr>
            <a:xfrm>
              <a:off x="3715094" y="5303259"/>
              <a:ext cx="190500" cy="326567"/>
            </a:xfrm>
            <a:prstGeom prst="roundRect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5" name="Rectangle 13">
            <a:extLst>
              <a:ext uri="{FF2B5EF4-FFF2-40B4-BE49-F238E27FC236}">
                <a16:creationId xmlns:a16="http://schemas.microsoft.com/office/drawing/2014/main" id="{A6E3573D-1C93-4F83-A34C-23E82A9DF830}"/>
              </a:ext>
            </a:extLst>
          </p:cNvPr>
          <p:cNvSpPr>
            <a:spLocks noChangeArrowheads="1"/>
          </p:cNvSpPr>
          <p:nvPr/>
        </p:nvSpPr>
        <p:spPr bwMode="auto">
          <a:xfrm>
            <a:off x="87086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16" name="Rectangle 28">
            <a:extLst>
              <a:ext uri="{FF2B5EF4-FFF2-40B4-BE49-F238E27FC236}">
                <a16:creationId xmlns:a16="http://schemas.microsoft.com/office/drawing/2014/main" id="{159E5374-5487-4EAF-9F4E-ADCB1D874092}"/>
              </a:ext>
            </a:extLst>
          </p:cNvPr>
          <p:cNvSpPr>
            <a:spLocks noChangeArrowheads="1"/>
          </p:cNvSpPr>
          <p:nvPr/>
        </p:nvSpPr>
        <p:spPr bwMode="auto">
          <a:xfrm>
            <a:off x="87086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pic>
        <p:nvPicPr>
          <p:cNvPr id="29" name="图片 28">
            <a:extLst>
              <a:ext uri="{FF2B5EF4-FFF2-40B4-BE49-F238E27FC236}">
                <a16:creationId xmlns:a16="http://schemas.microsoft.com/office/drawing/2014/main" id="{661E56F0-B047-4D01-8CB3-29E6D065D5C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8390" y="7351"/>
            <a:ext cx="511197" cy="763387"/>
          </a:xfrm>
          <a:prstGeom prst="rect">
            <a:avLst/>
          </a:prstGeom>
        </p:spPr>
      </p:pic>
      <p:sp>
        <p:nvSpPr>
          <p:cNvPr id="5" name="矩形 4">
            <a:extLst>
              <a:ext uri="{FF2B5EF4-FFF2-40B4-BE49-F238E27FC236}">
                <a16:creationId xmlns:a16="http://schemas.microsoft.com/office/drawing/2014/main" id="{6E8E91C1-70A9-4079-9D75-4EB3C6AC7007}"/>
              </a:ext>
            </a:extLst>
          </p:cNvPr>
          <p:cNvSpPr/>
          <p:nvPr/>
        </p:nvSpPr>
        <p:spPr>
          <a:xfrm>
            <a:off x="1059976" y="47457"/>
            <a:ext cx="7822767" cy="7019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en-US" altLang="zh-CN" sz="3600" b="1">
                <a:solidFill>
                  <a:srgbClr val="7030A0"/>
                </a:solidFill>
                <a:latin typeface="Sitka Text" panose="02000505000000020004" pitchFamily="2" charset="0"/>
                <a:ea typeface="楷体" panose="02010609060101010101" pitchFamily="49" charset="-122"/>
              </a:rPr>
              <a:t>Challenge 2 – Insufficient CSI</a:t>
            </a:r>
          </a:p>
        </p:txBody>
      </p:sp>
      <p:sp>
        <p:nvSpPr>
          <p:cNvPr id="11" name="矩形: 圆角 10">
            <a:extLst>
              <a:ext uri="{FF2B5EF4-FFF2-40B4-BE49-F238E27FC236}">
                <a16:creationId xmlns:a16="http://schemas.microsoft.com/office/drawing/2014/main" id="{86FA4779-3E4A-1CB1-AF99-250C7E2CAE04}"/>
              </a:ext>
            </a:extLst>
          </p:cNvPr>
          <p:cNvSpPr/>
          <p:nvPr/>
        </p:nvSpPr>
        <p:spPr>
          <a:xfrm>
            <a:off x="0" y="1057618"/>
            <a:ext cx="12192000" cy="691001"/>
          </a:xfrm>
          <a:prstGeom prst="roundRect">
            <a:avLst>
              <a:gd name="adj" fmla="val 0"/>
            </a:avLst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sz="2800" b="1" i="1" dirty="0">
                <a:solidFill>
                  <a:schemeClr val="accent4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Solution: </a:t>
            </a:r>
            <a:r>
              <a:rPr lang="en-US" altLang="zh-CN" sz="2800" b="1" i="1" dirty="0">
                <a:solidFill>
                  <a:srgbClr val="FFFF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Incentive</a:t>
            </a:r>
            <a:r>
              <a:rPr lang="en-US" altLang="zh-CN" sz="2800" b="1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Strategy</a:t>
            </a:r>
          </a:p>
        </p:txBody>
      </p:sp>
      <p:pic>
        <p:nvPicPr>
          <p:cNvPr id="6" name="图片 5">
            <a:extLst>
              <a:ext uri="{FF2B5EF4-FFF2-40B4-BE49-F238E27FC236}">
                <a16:creationId xmlns:a16="http://schemas.microsoft.com/office/drawing/2014/main" id="{4A760CDF-35E2-D87F-2537-61DF722200F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83557" y="3261068"/>
            <a:ext cx="1276403" cy="1052987"/>
          </a:xfrm>
          <a:prstGeom prst="rect">
            <a:avLst/>
          </a:prstGeom>
        </p:spPr>
      </p:pic>
      <p:pic>
        <p:nvPicPr>
          <p:cNvPr id="43" name="图片 42">
            <a:extLst>
              <a:ext uri="{FF2B5EF4-FFF2-40B4-BE49-F238E27FC236}">
                <a16:creationId xmlns:a16="http://schemas.microsoft.com/office/drawing/2014/main" id="{AE209920-6C58-2E9E-D562-72B4DB3F2C2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99808" y="2153093"/>
            <a:ext cx="1411167" cy="1041025"/>
          </a:xfrm>
          <a:prstGeom prst="rect">
            <a:avLst/>
          </a:prstGeom>
        </p:spPr>
      </p:pic>
      <p:sp>
        <p:nvSpPr>
          <p:cNvPr id="44" name="文本框 43">
            <a:extLst>
              <a:ext uri="{FF2B5EF4-FFF2-40B4-BE49-F238E27FC236}">
                <a16:creationId xmlns:a16="http://schemas.microsoft.com/office/drawing/2014/main" id="{74085319-9615-0FDD-34CF-C0DEC234D119}"/>
              </a:ext>
            </a:extLst>
          </p:cNvPr>
          <p:cNvSpPr txBox="1"/>
          <p:nvPr/>
        </p:nvSpPr>
        <p:spPr>
          <a:xfrm>
            <a:off x="9936851" y="2566565"/>
            <a:ext cx="1395727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2400" b="1" i="1">
                <a:latin typeface="Sitka Text" panose="02000505000000020004" pitchFamily="2" charset="0"/>
                <a:ea typeface="楷体" panose="02010609060101010101" pitchFamily="49" charset="-122"/>
              </a:rPr>
              <a:t>SenCom</a:t>
            </a:r>
            <a:endParaRPr lang="zh-CN" altLang="en-US" sz="2400"/>
          </a:p>
        </p:txBody>
      </p:sp>
      <p:pic>
        <p:nvPicPr>
          <p:cNvPr id="46" name="图片 45">
            <a:extLst>
              <a:ext uri="{FF2B5EF4-FFF2-40B4-BE49-F238E27FC236}">
                <a16:creationId xmlns:a16="http://schemas.microsoft.com/office/drawing/2014/main" id="{04AD4558-E5E6-5CAD-6414-FF96771AA49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379228" y="1748620"/>
            <a:ext cx="1261058" cy="824670"/>
          </a:xfrm>
          <a:prstGeom prst="rect">
            <a:avLst/>
          </a:prstGeom>
        </p:spPr>
      </p:pic>
      <p:pic>
        <p:nvPicPr>
          <p:cNvPr id="47" name="pic">
            <a:extLst>
              <a:ext uri="{FF2B5EF4-FFF2-40B4-BE49-F238E27FC236}">
                <a16:creationId xmlns:a16="http://schemas.microsoft.com/office/drawing/2014/main" id="{13817292-88EE-8665-F82C-5A42946B035F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362005" y="2673542"/>
            <a:ext cx="2323210" cy="1632343"/>
          </a:xfrm>
          <a:prstGeom prst="rect">
            <a:avLst/>
          </a:prstGeom>
        </p:spPr>
      </p:pic>
      <p:grpSp>
        <p:nvGrpSpPr>
          <p:cNvPr id="49" name="组合 48">
            <a:extLst>
              <a:ext uri="{FF2B5EF4-FFF2-40B4-BE49-F238E27FC236}">
                <a16:creationId xmlns:a16="http://schemas.microsoft.com/office/drawing/2014/main" id="{0460CC6B-FEFB-D90D-F9C0-2B2F3FCA2751}"/>
              </a:ext>
            </a:extLst>
          </p:cNvPr>
          <p:cNvGrpSpPr/>
          <p:nvPr/>
        </p:nvGrpSpPr>
        <p:grpSpPr>
          <a:xfrm>
            <a:off x="1338875" y="2181174"/>
            <a:ext cx="2268000" cy="2268001"/>
            <a:chOff x="1160355" y="3315680"/>
            <a:chExt cx="2268000" cy="2268001"/>
          </a:xfrm>
        </p:grpSpPr>
        <p:sp>
          <p:nvSpPr>
            <p:cNvPr id="51" name="弧形 50">
              <a:extLst>
                <a:ext uri="{FF2B5EF4-FFF2-40B4-BE49-F238E27FC236}">
                  <a16:creationId xmlns:a16="http://schemas.microsoft.com/office/drawing/2014/main" id="{DC08F114-AE64-CA05-8B05-BDDD8BBC1CD7}"/>
                </a:ext>
              </a:extLst>
            </p:cNvPr>
            <p:cNvSpPr>
              <a:spLocks noChangeAspect="1"/>
            </p:cNvSpPr>
            <p:nvPr/>
          </p:nvSpPr>
          <p:spPr>
            <a:xfrm rot="2700000">
              <a:off x="1871619" y="4026946"/>
              <a:ext cx="845470" cy="845470"/>
            </a:xfrm>
            <a:prstGeom prst="arc">
              <a:avLst/>
            </a:prstGeom>
            <a:ln w="76200">
              <a:solidFill>
                <a:srgbClr val="99999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2" name="弧形 51">
              <a:extLst>
                <a:ext uri="{FF2B5EF4-FFF2-40B4-BE49-F238E27FC236}">
                  <a16:creationId xmlns:a16="http://schemas.microsoft.com/office/drawing/2014/main" id="{E6EB5E78-33EF-33A3-EE55-6995390204ED}"/>
                </a:ext>
              </a:extLst>
            </p:cNvPr>
            <p:cNvSpPr>
              <a:spLocks noChangeAspect="1"/>
            </p:cNvSpPr>
            <p:nvPr/>
          </p:nvSpPr>
          <p:spPr>
            <a:xfrm rot="2700000">
              <a:off x="1520354" y="3675681"/>
              <a:ext cx="1548000" cy="1548000"/>
            </a:xfrm>
            <a:prstGeom prst="arc">
              <a:avLst/>
            </a:prstGeom>
            <a:ln w="76200">
              <a:solidFill>
                <a:srgbClr val="99999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3" name="弧形 52">
              <a:extLst>
                <a:ext uri="{FF2B5EF4-FFF2-40B4-BE49-F238E27FC236}">
                  <a16:creationId xmlns:a16="http://schemas.microsoft.com/office/drawing/2014/main" id="{B3F4985A-51D0-88DF-0F47-4D203E33966F}"/>
                </a:ext>
              </a:extLst>
            </p:cNvPr>
            <p:cNvSpPr>
              <a:spLocks noChangeAspect="1"/>
            </p:cNvSpPr>
            <p:nvPr/>
          </p:nvSpPr>
          <p:spPr>
            <a:xfrm rot="2700000">
              <a:off x="1160354" y="3315681"/>
              <a:ext cx="2268001" cy="2268000"/>
            </a:xfrm>
            <a:prstGeom prst="arc">
              <a:avLst/>
            </a:prstGeom>
            <a:ln w="76200">
              <a:solidFill>
                <a:srgbClr val="99999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58" name="任意多边形: 形状 57">
            <a:extLst>
              <a:ext uri="{FF2B5EF4-FFF2-40B4-BE49-F238E27FC236}">
                <a16:creationId xmlns:a16="http://schemas.microsoft.com/office/drawing/2014/main" id="{8F84E7E5-66EC-7C8B-1748-399A1DED4CAA}"/>
              </a:ext>
            </a:extLst>
          </p:cNvPr>
          <p:cNvSpPr/>
          <p:nvPr/>
        </p:nvSpPr>
        <p:spPr>
          <a:xfrm>
            <a:off x="6105991" y="3793912"/>
            <a:ext cx="2028305" cy="692126"/>
          </a:xfrm>
          <a:custGeom>
            <a:avLst/>
            <a:gdLst>
              <a:gd name="connsiteX0" fmla="*/ 2028305 w 2028305"/>
              <a:gd name="connsiteY0" fmla="*/ 10482 h 692126"/>
              <a:gd name="connsiteX1" fmla="*/ 931025 w 2028305"/>
              <a:gd name="connsiteY1" fmla="*/ 93610 h 692126"/>
              <a:gd name="connsiteX2" fmla="*/ 0 w 2028305"/>
              <a:gd name="connsiteY2" fmla="*/ 692126 h 6921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028305" h="692126">
                <a:moveTo>
                  <a:pt x="2028305" y="10482"/>
                </a:moveTo>
                <a:cubicBezTo>
                  <a:pt x="1648690" y="-4758"/>
                  <a:pt x="1269076" y="-19997"/>
                  <a:pt x="931025" y="93610"/>
                </a:cubicBezTo>
                <a:cubicBezTo>
                  <a:pt x="592974" y="207217"/>
                  <a:pt x="296487" y="449671"/>
                  <a:pt x="0" y="692126"/>
                </a:cubicBezTo>
              </a:path>
            </a:pathLst>
          </a:custGeom>
          <a:noFill/>
          <a:ln w="57150">
            <a:solidFill>
              <a:srgbClr val="0070C0"/>
            </a:solidFill>
            <a:headEnd type="none" w="med" len="med"/>
            <a:tailEnd type="triangle" w="med" len="med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59" name="组合 58">
            <a:extLst>
              <a:ext uri="{FF2B5EF4-FFF2-40B4-BE49-F238E27FC236}">
                <a16:creationId xmlns:a16="http://schemas.microsoft.com/office/drawing/2014/main" id="{FF0F1BB7-FE32-CF4F-A5AB-C97320F777D0}"/>
              </a:ext>
            </a:extLst>
          </p:cNvPr>
          <p:cNvGrpSpPr/>
          <p:nvPr/>
        </p:nvGrpSpPr>
        <p:grpSpPr>
          <a:xfrm>
            <a:off x="526330" y="5621597"/>
            <a:ext cx="4441449" cy="326567"/>
            <a:chOff x="3621131" y="5926934"/>
            <a:chExt cx="4441449" cy="326567"/>
          </a:xfrm>
        </p:grpSpPr>
        <p:sp>
          <p:nvSpPr>
            <p:cNvPr id="60" name="矩形: 圆角 59">
              <a:extLst>
                <a:ext uri="{FF2B5EF4-FFF2-40B4-BE49-F238E27FC236}">
                  <a16:creationId xmlns:a16="http://schemas.microsoft.com/office/drawing/2014/main" id="{F3EA5EB9-288F-EDAD-91C3-7F75A2F10C35}"/>
                </a:ext>
              </a:extLst>
            </p:cNvPr>
            <p:cNvSpPr/>
            <p:nvPr/>
          </p:nvSpPr>
          <p:spPr>
            <a:xfrm>
              <a:off x="3621131" y="5926934"/>
              <a:ext cx="190500" cy="326567"/>
            </a:xfrm>
            <a:prstGeom prst="roundRect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1" name="矩形: 圆角 60">
              <a:extLst>
                <a:ext uri="{FF2B5EF4-FFF2-40B4-BE49-F238E27FC236}">
                  <a16:creationId xmlns:a16="http://schemas.microsoft.com/office/drawing/2014/main" id="{43FABE55-6CAD-7EFF-40B7-A792898B6FCE}"/>
                </a:ext>
              </a:extLst>
            </p:cNvPr>
            <p:cNvSpPr/>
            <p:nvPr/>
          </p:nvSpPr>
          <p:spPr>
            <a:xfrm>
              <a:off x="3870472" y="5926934"/>
              <a:ext cx="190500" cy="326567"/>
            </a:xfrm>
            <a:prstGeom prst="roundRect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2" name="矩形: 圆角 61">
              <a:extLst>
                <a:ext uri="{FF2B5EF4-FFF2-40B4-BE49-F238E27FC236}">
                  <a16:creationId xmlns:a16="http://schemas.microsoft.com/office/drawing/2014/main" id="{1A02A070-F6A4-5095-FBB0-1B14DBE245E2}"/>
                </a:ext>
              </a:extLst>
            </p:cNvPr>
            <p:cNvSpPr/>
            <p:nvPr/>
          </p:nvSpPr>
          <p:spPr>
            <a:xfrm>
              <a:off x="4222298" y="5926934"/>
              <a:ext cx="190500" cy="326567"/>
            </a:xfrm>
            <a:prstGeom prst="roundRect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4" name="矩形: 圆角 63">
              <a:extLst>
                <a:ext uri="{FF2B5EF4-FFF2-40B4-BE49-F238E27FC236}">
                  <a16:creationId xmlns:a16="http://schemas.microsoft.com/office/drawing/2014/main" id="{D8478336-F4E8-B257-DEC4-B9AE238B1D89}"/>
                </a:ext>
              </a:extLst>
            </p:cNvPr>
            <p:cNvSpPr/>
            <p:nvPr/>
          </p:nvSpPr>
          <p:spPr>
            <a:xfrm>
              <a:off x="4768924" y="5926934"/>
              <a:ext cx="190500" cy="326567"/>
            </a:xfrm>
            <a:prstGeom prst="roundRect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5" name="矩形: 圆角 64">
              <a:extLst>
                <a:ext uri="{FF2B5EF4-FFF2-40B4-BE49-F238E27FC236}">
                  <a16:creationId xmlns:a16="http://schemas.microsoft.com/office/drawing/2014/main" id="{9A69A5D6-C3CE-D464-4BD5-35BF1AE632C9}"/>
                </a:ext>
              </a:extLst>
            </p:cNvPr>
            <p:cNvSpPr/>
            <p:nvPr/>
          </p:nvSpPr>
          <p:spPr>
            <a:xfrm>
              <a:off x="5707447" y="5926934"/>
              <a:ext cx="190500" cy="326567"/>
            </a:xfrm>
            <a:prstGeom prst="roundRect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6" name="矩形: 圆角 65">
              <a:extLst>
                <a:ext uri="{FF2B5EF4-FFF2-40B4-BE49-F238E27FC236}">
                  <a16:creationId xmlns:a16="http://schemas.microsoft.com/office/drawing/2014/main" id="{ACE97484-4BD7-A6F5-2523-E3D732581F57}"/>
                </a:ext>
              </a:extLst>
            </p:cNvPr>
            <p:cNvSpPr/>
            <p:nvPr/>
          </p:nvSpPr>
          <p:spPr>
            <a:xfrm>
              <a:off x="6550720" y="5926934"/>
              <a:ext cx="190500" cy="326567"/>
            </a:xfrm>
            <a:prstGeom prst="roundRect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7" name="矩形: 圆角 66">
              <a:extLst>
                <a:ext uri="{FF2B5EF4-FFF2-40B4-BE49-F238E27FC236}">
                  <a16:creationId xmlns:a16="http://schemas.microsoft.com/office/drawing/2014/main" id="{7AC5A743-0AE0-1BAB-7D2F-AABF72C3AB37}"/>
                </a:ext>
              </a:extLst>
            </p:cNvPr>
            <p:cNvSpPr/>
            <p:nvPr/>
          </p:nvSpPr>
          <p:spPr>
            <a:xfrm>
              <a:off x="7162786" y="5926934"/>
              <a:ext cx="190500" cy="326567"/>
            </a:xfrm>
            <a:prstGeom prst="roundRect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8" name="矩形: 圆角 67">
              <a:extLst>
                <a:ext uri="{FF2B5EF4-FFF2-40B4-BE49-F238E27FC236}">
                  <a16:creationId xmlns:a16="http://schemas.microsoft.com/office/drawing/2014/main" id="{44E1DA70-0A89-5E72-E633-61FFE01D798C}"/>
                </a:ext>
              </a:extLst>
            </p:cNvPr>
            <p:cNvSpPr/>
            <p:nvPr/>
          </p:nvSpPr>
          <p:spPr>
            <a:xfrm>
              <a:off x="7602145" y="5926934"/>
              <a:ext cx="190500" cy="326567"/>
            </a:xfrm>
            <a:prstGeom prst="roundRect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9" name="矩形: 圆角 68">
              <a:extLst>
                <a:ext uri="{FF2B5EF4-FFF2-40B4-BE49-F238E27FC236}">
                  <a16:creationId xmlns:a16="http://schemas.microsoft.com/office/drawing/2014/main" id="{3B99D9B9-F105-AECC-CB3D-E5D253559138}"/>
                </a:ext>
              </a:extLst>
            </p:cNvPr>
            <p:cNvSpPr/>
            <p:nvPr/>
          </p:nvSpPr>
          <p:spPr>
            <a:xfrm>
              <a:off x="7872080" y="5926934"/>
              <a:ext cx="190500" cy="326567"/>
            </a:xfrm>
            <a:prstGeom prst="roundRect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70" name="组合 69">
            <a:extLst>
              <a:ext uri="{FF2B5EF4-FFF2-40B4-BE49-F238E27FC236}">
                <a16:creationId xmlns:a16="http://schemas.microsoft.com/office/drawing/2014/main" id="{94FB55B6-DD54-E748-8190-0128C1835495}"/>
              </a:ext>
            </a:extLst>
          </p:cNvPr>
          <p:cNvGrpSpPr/>
          <p:nvPr/>
        </p:nvGrpSpPr>
        <p:grpSpPr>
          <a:xfrm>
            <a:off x="521526" y="5621597"/>
            <a:ext cx="4441449" cy="326567"/>
            <a:chOff x="3621131" y="5926934"/>
            <a:chExt cx="4441449" cy="326567"/>
          </a:xfrm>
        </p:grpSpPr>
        <p:sp>
          <p:nvSpPr>
            <p:cNvPr id="71" name="矩形: 圆角 70">
              <a:extLst>
                <a:ext uri="{FF2B5EF4-FFF2-40B4-BE49-F238E27FC236}">
                  <a16:creationId xmlns:a16="http://schemas.microsoft.com/office/drawing/2014/main" id="{6B586403-9DB3-39A6-A2D6-88BF09BB3140}"/>
                </a:ext>
              </a:extLst>
            </p:cNvPr>
            <p:cNvSpPr/>
            <p:nvPr/>
          </p:nvSpPr>
          <p:spPr>
            <a:xfrm>
              <a:off x="3621131" y="5926934"/>
              <a:ext cx="190500" cy="326567"/>
            </a:xfrm>
            <a:prstGeom prst="roundRect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72" name="矩形: 圆角 71">
              <a:extLst>
                <a:ext uri="{FF2B5EF4-FFF2-40B4-BE49-F238E27FC236}">
                  <a16:creationId xmlns:a16="http://schemas.microsoft.com/office/drawing/2014/main" id="{18CE3D07-0022-EEA9-93F0-53784CF6A7AC}"/>
                </a:ext>
              </a:extLst>
            </p:cNvPr>
            <p:cNvSpPr/>
            <p:nvPr/>
          </p:nvSpPr>
          <p:spPr>
            <a:xfrm>
              <a:off x="3870472" y="5926934"/>
              <a:ext cx="190500" cy="326567"/>
            </a:xfrm>
            <a:prstGeom prst="roundRect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73" name="矩形: 圆角 72">
              <a:extLst>
                <a:ext uri="{FF2B5EF4-FFF2-40B4-BE49-F238E27FC236}">
                  <a16:creationId xmlns:a16="http://schemas.microsoft.com/office/drawing/2014/main" id="{A9A1DEDC-2A0F-22AB-85D5-CAF018A08AD6}"/>
                </a:ext>
              </a:extLst>
            </p:cNvPr>
            <p:cNvSpPr/>
            <p:nvPr/>
          </p:nvSpPr>
          <p:spPr>
            <a:xfrm>
              <a:off x="4222298" y="5926934"/>
              <a:ext cx="190500" cy="326567"/>
            </a:xfrm>
            <a:prstGeom prst="roundRect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74" name="矩形: 圆角 73">
              <a:extLst>
                <a:ext uri="{FF2B5EF4-FFF2-40B4-BE49-F238E27FC236}">
                  <a16:creationId xmlns:a16="http://schemas.microsoft.com/office/drawing/2014/main" id="{9C65EF60-DF91-3F51-B50A-E6F21F91B6D0}"/>
                </a:ext>
              </a:extLst>
            </p:cNvPr>
            <p:cNvSpPr/>
            <p:nvPr/>
          </p:nvSpPr>
          <p:spPr>
            <a:xfrm>
              <a:off x="4768924" y="5926934"/>
              <a:ext cx="190500" cy="326567"/>
            </a:xfrm>
            <a:prstGeom prst="roundRect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75" name="矩形: 圆角 74">
              <a:extLst>
                <a:ext uri="{FF2B5EF4-FFF2-40B4-BE49-F238E27FC236}">
                  <a16:creationId xmlns:a16="http://schemas.microsoft.com/office/drawing/2014/main" id="{84BA7E10-2245-7725-7558-435BC7CA5B5E}"/>
                </a:ext>
              </a:extLst>
            </p:cNvPr>
            <p:cNvSpPr/>
            <p:nvPr/>
          </p:nvSpPr>
          <p:spPr>
            <a:xfrm>
              <a:off x="5707447" y="5926934"/>
              <a:ext cx="190500" cy="326567"/>
            </a:xfrm>
            <a:prstGeom prst="roundRect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76" name="矩形: 圆角 75">
              <a:extLst>
                <a:ext uri="{FF2B5EF4-FFF2-40B4-BE49-F238E27FC236}">
                  <a16:creationId xmlns:a16="http://schemas.microsoft.com/office/drawing/2014/main" id="{4D30873C-7A91-2EB1-A519-5841AC0D0776}"/>
                </a:ext>
              </a:extLst>
            </p:cNvPr>
            <p:cNvSpPr/>
            <p:nvPr/>
          </p:nvSpPr>
          <p:spPr>
            <a:xfrm>
              <a:off x="6550720" y="5926934"/>
              <a:ext cx="190500" cy="326567"/>
            </a:xfrm>
            <a:prstGeom prst="roundRect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77" name="矩形: 圆角 76">
              <a:extLst>
                <a:ext uri="{FF2B5EF4-FFF2-40B4-BE49-F238E27FC236}">
                  <a16:creationId xmlns:a16="http://schemas.microsoft.com/office/drawing/2014/main" id="{533CB21F-562D-4F2F-8A58-1685DB8BC8EA}"/>
                </a:ext>
              </a:extLst>
            </p:cNvPr>
            <p:cNvSpPr/>
            <p:nvPr/>
          </p:nvSpPr>
          <p:spPr>
            <a:xfrm>
              <a:off x="7162786" y="5926934"/>
              <a:ext cx="190500" cy="326567"/>
            </a:xfrm>
            <a:prstGeom prst="roundRect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78" name="矩形: 圆角 77">
              <a:extLst>
                <a:ext uri="{FF2B5EF4-FFF2-40B4-BE49-F238E27FC236}">
                  <a16:creationId xmlns:a16="http://schemas.microsoft.com/office/drawing/2014/main" id="{69CD7F46-9DF7-8E8C-C4CE-23F65BB9791D}"/>
                </a:ext>
              </a:extLst>
            </p:cNvPr>
            <p:cNvSpPr/>
            <p:nvPr/>
          </p:nvSpPr>
          <p:spPr>
            <a:xfrm>
              <a:off x="7602145" y="5926934"/>
              <a:ext cx="190500" cy="326567"/>
            </a:xfrm>
            <a:prstGeom prst="roundRect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79" name="矩形: 圆角 78">
              <a:extLst>
                <a:ext uri="{FF2B5EF4-FFF2-40B4-BE49-F238E27FC236}">
                  <a16:creationId xmlns:a16="http://schemas.microsoft.com/office/drawing/2014/main" id="{98E2804D-8FB7-1170-B8FF-8CDE9EB80399}"/>
                </a:ext>
              </a:extLst>
            </p:cNvPr>
            <p:cNvSpPr/>
            <p:nvPr/>
          </p:nvSpPr>
          <p:spPr>
            <a:xfrm>
              <a:off x="7872080" y="5926934"/>
              <a:ext cx="190500" cy="326567"/>
            </a:xfrm>
            <a:prstGeom prst="roundRect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80" name="矩形 79">
            <a:extLst>
              <a:ext uri="{FF2B5EF4-FFF2-40B4-BE49-F238E27FC236}">
                <a16:creationId xmlns:a16="http://schemas.microsoft.com/office/drawing/2014/main" id="{ACDC110F-8393-84F0-475B-240D8796A664}"/>
              </a:ext>
            </a:extLst>
          </p:cNvPr>
          <p:cNvSpPr/>
          <p:nvPr/>
        </p:nvSpPr>
        <p:spPr>
          <a:xfrm>
            <a:off x="-925185" y="5458187"/>
            <a:ext cx="1397859" cy="64274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81" name="直接箭头连接符 80">
            <a:extLst>
              <a:ext uri="{FF2B5EF4-FFF2-40B4-BE49-F238E27FC236}">
                <a16:creationId xmlns:a16="http://schemas.microsoft.com/office/drawing/2014/main" id="{C902DE24-2CA5-5361-C53A-5B2EB1110702}"/>
              </a:ext>
            </a:extLst>
          </p:cNvPr>
          <p:cNvCxnSpPr>
            <a:cxnSpLocks/>
          </p:cNvCxnSpPr>
          <p:nvPr/>
        </p:nvCxnSpPr>
        <p:spPr>
          <a:xfrm>
            <a:off x="221264" y="6119205"/>
            <a:ext cx="5040000" cy="0"/>
          </a:xfrm>
          <a:prstGeom prst="straightConnector1">
            <a:avLst/>
          </a:prstGeom>
          <a:ln w="44450"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2" name="矩形 81">
            <a:extLst>
              <a:ext uri="{FF2B5EF4-FFF2-40B4-BE49-F238E27FC236}">
                <a16:creationId xmlns:a16="http://schemas.microsoft.com/office/drawing/2014/main" id="{A87DAB9F-58B4-9AC1-8C14-6AF8C7942421}"/>
              </a:ext>
            </a:extLst>
          </p:cNvPr>
          <p:cNvSpPr/>
          <p:nvPr/>
        </p:nvSpPr>
        <p:spPr>
          <a:xfrm>
            <a:off x="5199841" y="5473376"/>
            <a:ext cx="5649254" cy="64274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3" name="文本框 82">
            <a:extLst>
              <a:ext uri="{FF2B5EF4-FFF2-40B4-BE49-F238E27FC236}">
                <a16:creationId xmlns:a16="http://schemas.microsoft.com/office/drawing/2014/main" id="{90AF83C8-5815-6E5B-6301-2A5813A248FF}"/>
              </a:ext>
            </a:extLst>
          </p:cNvPr>
          <p:cNvSpPr txBox="1"/>
          <p:nvPr/>
        </p:nvSpPr>
        <p:spPr>
          <a:xfrm>
            <a:off x="11151273" y="6216335"/>
            <a:ext cx="1019922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altLang="zh-CN" sz="240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Time</a:t>
            </a:r>
            <a:endParaRPr lang="zh-CN" altLang="en-US" sz="240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84" name="直接箭头连接符 83">
            <a:extLst>
              <a:ext uri="{FF2B5EF4-FFF2-40B4-BE49-F238E27FC236}">
                <a16:creationId xmlns:a16="http://schemas.microsoft.com/office/drawing/2014/main" id="{5FD63A10-6489-2B12-8D0B-34C41A8A7C78}"/>
              </a:ext>
            </a:extLst>
          </p:cNvPr>
          <p:cNvCxnSpPr>
            <a:cxnSpLocks/>
          </p:cNvCxnSpPr>
          <p:nvPr/>
        </p:nvCxnSpPr>
        <p:spPr>
          <a:xfrm>
            <a:off x="6056102" y="6518216"/>
            <a:ext cx="5220000" cy="0"/>
          </a:xfrm>
          <a:prstGeom prst="straightConnector1">
            <a:avLst/>
          </a:prstGeom>
          <a:ln w="444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5" name="直接箭头连接符 84">
            <a:extLst>
              <a:ext uri="{FF2B5EF4-FFF2-40B4-BE49-F238E27FC236}">
                <a16:creationId xmlns:a16="http://schemas.microsoft.com/office/drawing/2014/main" id="{7466B9A3-9D30-1B12-0EFD-E0104D2D6A47}"/>
              </a:ext>
            </a:extLst>
          </p:cNvPr>
          <p:cNvCxnSpPr>
            <a:cxnSpLocks/>
          </p:cNvCxnSpPr>
          <p:nvPr/>
        </p:nvCxnSpPr>
        <p:spPr>
          <a:xfrm flipV="1">
            <a:off x="6358131" y="4662000"/>
            <a:ext cx="0" cy="2016000"/>
          </a:xfrm>
          <a:prstGeom prst="straightConnector1">
            <a:avLst/>
          </a:prstGeom>
          <a:ln w="444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02" name="组合 101">
            <a:extLst>
              <a:ext uri="{FF2B5EF4-FFF2-40B4-BE49-F238E27FC236}">
                <a16:creationId xmlns:a16="http://schemas.microsoft.com/office/drawing/2014/main" id="{47879611-CA62-EFB2-263F-F7CB991BE730}"/>
              </a:ext>
            </a:extLst>
          </p:cNvPr>
          <p:cNvGrpSpPr/>
          <p:nvPr/>
        </p:nvGrpSpPr>
        <p:grpSpPr>
          <a:xfrm>
            <a:off x="6442644" y="4893573"/>
            <a:ext cx="2194628" cy="675626"/>
            <a:chOff x="6801870" y="4893573"/>
            <a:chExt cx="2194628" cy="675626"/>
          </a:xfrm>
          <a:solidFill>
            <a:srgbClr val="929292"/>
          </a:solidFill>
        </p:grpSpPr>
        <p:sp>
          <p:nvSpPr>
            <p:cNvPr id="86" name="椭圆 85">
              <a:extLst>
                <a:ext uri="{FF2B5EF4-FFF2-40B4-BE49-F238E27FC236}">
                  <a16:creationId xmlns:a16="http://schemas.microsoft.com/office/drawing/2014/main" id="{0450C63E-8957-F71B-B7B8-AB389746AC22}"/>
                </a:ext>
              </a:extLst>
            </p:cNvPr>
            <p:cNvSpPr/>
            <p:nvPr/>
          </p:nvSpPr>
          <p:spPr>
            <a:xfrm>
              <a:off x="6801870" y="5290238"/>
              <a:ext cx="133512" cy="133512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87" name="椭圆 86">
              <a:extLst>
                <a:ext uri="{FF2B5EF4-FFF2-40B4-BE49-F238E27FC236}">
                  <a16:creationId xmlns:a16="http://schemas.microsoft.com/office/drawing/2014/main" id="{503DDA49-7728-BA71-E20A-169A8312AE33}"/>
                </a:ext>
              </a:extLst>
            </p:cNvPr>
            <p:cNvSpPr/>
            <p:nvPr/>
          </p:nvSpPr>
          <p:spPr>
            <a:xfrm>
              <a:off x="6917778" y="5089592"/>
              <a:ext cx="133512" cy="133512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88" name="椭圆 87">
              <a:extLst>
                <a:ext uri="{FF2B5EF4-FFF2-40B4-BE49-F238E27FC236}">
                  <a16:creationId xmlns:a16="http://schemas.microsoft.com/office/drawing/2014/main" id="{DAEFFE96-95DF-902E-4E89-88D56AA1AC9A}"/>
                </a:ext>
              </a:extLst>
            </p:cNvPr>
            <p:cNvSpPr/>
            <p:nvPr/>
          </p:nvSpPr>
          <p:spPr>
            <a:xfrm>
              <a:off x="7068279" y="4949282"/>
              <a:ext cx="133512" cy="133512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89" name="椭圆 88">
              <a:extLst>
                <a:ext uri="{FF2B5EF4-FFF2-40B4-BE49-F238E27FC236}">
                  <a16:creationId xmlns:a16="http://schemas.microsoft.com/office/drawing/2014/main" id="{A457C03E-6135-D802-F0D0-96371CCBED21}"/>
                </a:ext>
              </a:extLst>
            </p:cNvPr>
            <p:cNvSpPr/>
            <p:nvPr/>
          </p:nvSpPr>
          <p:spPr>
            <a:xfrm>
              <a:off x="7382342" y="4893573"/>
              <a:ext cx="133512" cy="133512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0" name="椭圆 89">
              <a:extLst>
                <a:ext uri="{FF2B5EF4-FFF2-40B4-BE49-F238E27FC236}">
                  <a16:creationId xmlns:a16="http://schemas.microsoft.com/office/drawing/2014/main" id="{9AB591E4-DA85-102A-57F5-10FB51EC0692}"/>
                </a:ext>
              </a:extLst>
            </p:cNvPr>
            <p:cNvSpPr/>
            <p:nvPr/>
          </p:nvSpPr>
          <p:spPr>
            <a:xfrm>
              <a:off x="7666384" y="5209072"/>
              <a:ext cx="133512" cy="133512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1" name="椭圆 90">
              <a:extLst>
                <a:ext uri="{FF2B5EF4-FFF2-40B4-BE49-F238E27FC236}">
                  <a16:creationId xmlns:a16="http://schemas.microsoft.com/office/drawing/2014/main" id="{7C7069DF-6FA0-423F-B324-B14658E2282B}"/>
                </a:ext>
              </a:extLst>
            </p:cNvPr>
            <p:cNvSpPr/>
            <p:nvPr/>
          </p:nvSpPr>
          <p:spPr>
            <a:xfrm>
              <a:off x="7780448" y="5328668"/>
              <a:ext cx="133512" cy="133512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2" name="椭圆 91">
              <a:extLst>
                <a:ext uri="{FF2B5EF4-FFF2-40B4-BE49-F238E27FC236}">
                  <a16:creationId xmlns:a16="http://schemas.microsoft.com/office/drawing/2014/main" id="{14353A23-EC6C-58BB-7E76-E2094E31F5AD}"/>
                </a:ext>
              </a:extLst>
            </p:cNvPr>
            <p:cNvSpPr/>
            <p:nvPr/>
          </p:nvSpPr>
          <p:spPr>
            <a:xfrm>
              <a:off x="7905987" y="5435687"/>
              <a:ext cx="133512" cy="133512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3" name="椭圆 92">
              <a:extLst>
                <a:ext uri="{FF2B5EF4-FFF2-40B4-BE49-F238E27FC236}">
                  <a16:creationId xmlns:a16="http://schemas.microsoft.com/office/drawing/2014/main" id="{7B47E4ED-5FA4-D4FC-1CDD-61D690B23FD1}"/>
                </a:ext>
              </a:extLst>
            </p:cNvPr>
            <p:cNvSpPr/>
            <p:nvPr/>
          </p:nvSpPr>
          <p:spPr>
            <a:xfrm>
              <a:off x="8040302" y="5304449"/>
              <a:ext cx="133512" cy="133512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4" name="椭圆 93">
              <a:extLst>
                <a:ext uri="{FF2B5EF4-FFF2-40B4-BE49-F238E27FC236}">
                  <a16:creationId xmlns:a16="http://schemas.microsoft.com/office/drawing/2014/main" id="{2E2303A9-FBDB-2E8F-A051-1B7530EDEDEA}"/>
                </a:ext>
              </a:extLst>
            </p:cNvPr>
            <p:cNvSpPr/>
            <p:nvPr/>
          </p:nvSpPr>
          <p:spPr>
            <a:xfrm>
              <a:off x="8146565" y="5145849"/>
              <a:ext cx="133512" cy="133512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5" name="椭圆 94">
              <a:extLst>
                <a:ext uri="{FF2B5EF4-FFF2-40B4-BE49-F238E27FC236}">
                  <a16:creationId xmlns:a16="http://schemas.microsoft.com/office/drawing/2014/main" id="{E4CB74DC-D49A-7B55-3425-B195ABA9B929}"/>
                </a:ext>
              </a:extLst>
            </p:cNvPr>
            <p:cNvSpPr/>
            <p:nvPr/>
          </p:nvSpPr>
          <p:spPr>
            <a:xfrm>
              <a:off x="8295249" y="5017104"/>
              <a:ext cx="133512" cy="133512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6" name="椭圆 95">
              <a:extLst>
                <a:ext uri="{FF2B5EF4-FFF2-40B4-BE49-F238E27FC236}">
                  <a16:creationId xmlns:a16="http://schemas.microsoft.com/office/drawing/2014/main" id="{BA3EA122-10A9-92C5-5509-B67043450790}"/>
                </a:ext>
              </a:extLst>
            </p:cNvPr>
            <p:cNvSpPr/>
            <p:nvPr/>
          </p:nvSpPr>
          <p:spPr>
            <a:xfrm>
              <a:off x="8617689" y="4918894"/>
              <a:ext cx="133512" cy="133512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7" name="椭圆 96">
              <a:extLst>
                <a:ext uri="{FF2B5EF4-FFF2-40B4-BE49-F238E27FC236}">
                  <a16:creationId xmlns:a16="http://schemas.microsoft.com/office/drawing/2014/main" id="{C74C2070-ABD4-E0F2-0CBE-DFE0DAAA444B}"/>
                </a:ext>
              </a:extLst>
            </p:cNvPr>
            <p:cNvSpPr/>
            <p:nvPr/>
          </p:nvSpPr>
          <p:spPr>
            <a:xfrm>
              <a:off x="8757438" y="5059930"/>
              <a:ext cx="133512" cy="133512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8" name="椭圆 97">
              <a:extLst>
                <a:ext uri="{FF2B5EF4-FFF2-40B4-BE49-F238E27FC236}">
                  <a16:creationId xmlns:a16="http://schemas.microsoft.com/office/drawing/2014/main" id="{CDA0E581-F8E9-EFFC-1E12-27FDA01079E6}"/>
                </a:ext>
              </a:extLst>
            </p:cNvPr>
            <p:cNvSpPr/>
            <p:nvPr/>
          </p:nvSpPr>
          <p:spPr>
            <a:xfrm>
              <a:off x="8862986" y="5216314"/>
              <a:ext cx="133512" cy="133512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09" name="组合 108">
            <a:extLst>
              <a:ext uri="{FF2B5EF4-FFF2-40B4-BE49-F238E27FC236}">
                <a16:creationId xmlns:a16="http://schemas.microsoft.com/office/drawing/2014/main" id="{3B833826-B515-D58A-AD8F-48C92BB3C379}"/>
              </a:ext>
            </a:extLst>
          </p:cNvPr>
          <p:cNvGrpSpPr/>
          <p:nvPr/>
        </p:nvGrpSpPr>
        <p:grpSpPr>
          <a:xfrm>
            <a:off x="9816816" y="5071292"/>
            <a:ext cx="1401313" cy="729090"/>
            <a:chOff x="9816816" y="5071292"/>
            <a:chExt cx="1401313" cy="729090"/>
          </a:xfrm>
          <a:solidFill>
            <a:srgbClr val="929292"/>
          </a:solidFill>
        </p:grpSpPr>
        <p:grpSp>
          <p:nvGrpSpPr>
            <p:cNvPr id="107" name="组合 106">
              <a:extLst>
                <a:ext uri="{FF2B5EF4-FFF2-40B4-BE49-F238E27FC236}">
                  <a16:creationId xmlns:a16="http://schemas.microsoft.com/office/drawing/2014/main" id="{908AD7F8-D37A-35D9-CC64-63E2F67D2F19}"/>
                </a:ext>
              </a:extLst>
            </p:cNvPr>
            <p:cNvGrpSpPr/>
            <p:nvPr/>
          </p:nvGrpSpPr>
          <p:grpSpPr>
            <a:xfrm>
              <a:off x="9816816" y="5071292"/>
              <a:ext cx="1401313" cy="729090"/>
              <a:chOff x="9816816" y="5071292"/>
              <a:chExt cx="1401313" cy="729090"/>
            </a:xfrm>
            <a:grpFill/>
          </p:grpSpPr>
          <p:sp>
            <p:nvSpPr>
              <p:cNvPr id="99" name="椭圆 98">
                <a:extLst>
                  <a:ext uri="{FF2B5EF4-FFF2-40B4-BE49-F238E27FC236}">
                    <a16:creationId xmlns:a16="http://schemas.microsoft.com/office/drawing/2014/main" id="{7133ABB6-68DF-942E-D6A4-0CA53B481EA0}"/>
                  </a:ext>
                </a:extLst>
              </p:cNvPr>
              <p:cNvSpPr/>
              <p:nvPr/>
            </p:nvSpPr>
            <p:spPr>
              <a:xfrm>
                <a:off x="9816816" y="5666870"/>
                <a:ext cx="133512" cy="133512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00" name="椭圆 99">
                <a:extLst>
                  <a:ext uri="{FF2B5EF4-FFF2-40B4-BE49-F238E27FC236}">
                    <a16:creationId xmlns:a16="http://schemas.microsoft.com/office/drawing/2014/main" id="{8982E21A-D0E8-A5EA-C381-D5B73E5DBDCD}"/>
                  </a:ext>
                </a:extLst>
              </p:cNvPr>
              <p:cNvSpPr/>
              <p:nvPr/>
            </p:nvSpPr>
            <p:spPr>
              <a:xfrm>
                <a:off x="9939078" y="5438508"/>
                <a:ext cx="133512" cy="133512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01" name="椭圆 100">
                <a:extLst>
                  <a:ext uri="{FF2B5EF4-FFF2-40B4-BE49-F238E27FC236}">
                    <a16:creationId xmlns:a16="http://schemas.microsoft.com/office/drawing/2014/main" id="{6E26FCB9-D4D9-EA42-5E48-AA08716E3001}"/>
                  </a:ext>
                </a:extLst>
              </p:cNvPr>
              <p:cNvSpPr/>
              <p:nvPr/>
            </p:nvSpPr>
            <p:spPr>
              <a:xfrm>
                <a:off x="10221697" y="5164052"/>
                <a:ext cx="133512" cy="133512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03" name="椭圆 102">
                <a:extLst>
                  <a:ext uri="{FF2B5EF4-FFF2-40B4-BE49-F238E27FC236}">
                    <a16:creationId xmlns:a16="http://schemas.microsoft.com/office/drawing/2014/main" id="{42FDC56E-2766-BF35-6827-75A51C513B77}"/>
                  </a:ext>
                </a:extLst>
              </p:cNvPr>
              <p:cNvSpPr/>
              <p:nvPr/>
            </p:nvSpPr>
            <p:spPr>
              <a:xfrm>
                <a:off x="10805492" y="5438508"/>
                <a:ext cx="133512" cy="133512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04" name="椭圆 103">
                <a:extLst>
                  <a:ext uri="{FF2B5EF4-FFF2-40B4-BE49-F238E27FC236}">
                    <a16:creationId xmlns:a16="http://schemas.microsoft.com/office/drawing/2014/main" id="{72B3B391-324F-AB49-268F-82B62E3F77A9}"/>
                  </a:ext>
                </a:extLst>
              </p:cNvPr>
              <p:cNvSpPr/>
              <p:nvPr/>
            </p:nvSpPr>
            <p:spPr>
              <a:xfrm>
                <a:off x="10399474" y="5071292"/>
                <a:ext cx="133512" cy="133512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05" name="椭圆 104">
                <a:extLst>
                  <a:ext uri="{FF2B5EF4-FFF2-40B4-BE49-F238E27FC236}">
                    <a16:creationId xmlns:a16="http://schemas.microsoft.com/office/drawing/2014/main" id="{E4F19F76-A4B8-E231-8A45-D111C14C5EE7}"/>
                  </a:ext>
                </a:extLst>
              </p:cNvPr>
              <p:cNvSpPr/>
              <p:nvPr/>
            </p:nvSpPr>
            <p:spPr>
              <a:xfrm>
                <a:off x="10584090" y="5170718"/>
                <a:ext cx="133512" cy="133512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06" name="椭圆 105">
                <a:extLst>
                  <a:ext uri="{FF2B5EF4-FFF2-40B4-BE49-F238E27FC236}">
                    <a16:creationId xmlns:a16="http://schemas.microsoft.com/office/drawing/2014/main" id="{F6A6EDA0-CEA3-0929-7884-7B213BE363C7}"/>
                  </a:ext>
                </a:extLst>
              </p:cNvPr>
              <p:cNvSpPr/>
              <p:nvPr/>
            </p:nvSpPr>
            <p:spPr>
              <a:xfrm>
                <a:off x="11084617" y="5126686"/>
                <a:ext cx="133512" cy="133512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108" name="椭圆 107">
              <a:extLst>
                <a:ext uri="{FF2B5EF4-FFF2-40B4-BE49-F238E27FC236}">
                  <a16:creationId xmlns:a16="http://schemas.microsoft.com/office/drawing/2014/main" id="{FB2B8AA3-1BB6-5A61-863F-D2B51A1FBC38}"/>
                </a:ext>
              </a:extLst>
            </p:cNvPr>
            <p:cNvSpPr/>
            <p:nvPr/>
          </p:nvSpPr>
          <p:spPr>
            <a:xfrm>
              <a:off x="10957892" y="5590908"/>
              <a:ext cx="133512" cy="133512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" name="组合 1">
            <a:extLst>
              <a:ext uri="{FF2B5EF4-FFF2-40B4-BE49-F238E27FC236}">
                <a16:creationId xmlns:a16="http://schemas.microsoft.com/office/drawing/2014/main" id="{4AC42F56-FCC0-7030-CBE1-E555DFE923CE}"/>
              </a:ext>
            </a:extLst>
          </p:cNvPr>
          <p:cNvGrpSpPr/>
          <p:nvPr/>
        </p:nvGrpSpPr>
        <p:grpSpPr>
          <a:xfrm flipH="1">
            <a:off x="7092355" y="2533890"/>
            <a:ext cx="2268000" cy="2268001"/>
            <a:chOff x="1160355" y="3315680"/>
            <a:chExt cx="2268000" cy="2268001"/>
          </a:xfrm>
        </p:grpSpPr>
        <p:sp>
          <p:nvSpPr>
            <p:cNvPr id="3" name="弧形 2">
              <a:extLst>
                <a:ext uri="{FF2B5EF4-FFF2-40B4-BE49-F238E27FC236}">
                  <a16:creationId xmlns:a16="http://schemas.microsoft.com/office/drawing/2014/main" id="{867EFA5D-089B-2F26-5DB0-25DF9E9090E1}"/>
                </a:ext>
              </a:extLst>
            </p:cNvPr>
            <p:cNvSpPr>
              <a:spLocks noChangeAspect="1"/>
            </p:cNvSpPr>
            <p:nvPr/>
          </p:nvSpPr>
          <p:spPr>
            <a:xfrm rot="2700000">
              <a:off x="1871619" y="4026946"/>
              <a:ext cx="845470" cy="845470"/>
            </a:xfrm>
            <a:prstGeom prst="arc">
              <a:avLst/>
            </a:prstGeom>
            <a:ln w="76200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" name="弧形 3">
              <a:extLst>
                <a:ext uri="{FF2B5EF4-FFF2-40B4-BE49-F238E27FC236}">
                  <a16:creationId xmlns:a16="http://schemas.microsoft.com/office/drawing/2014/main" id="{444E984D-C0F2-4D9F-E731-BA7C8D23C112}"/>
                </a:ext>
              </a:extLst>
            </p:cNvPr>
            <p:cNvSpPr>
              <a:spLocks noChangeAspect="1"/>
            </p:cNvSpPr>
            <p:nvPr/>
          </p:nvSpPr>
          <p:spPr>
            <a:xfrm rot="2700000">
              <a:off x="1520354" y="3675681"/>
              <a:ext cx="1548000" cy="1548000"/>
            </a:xfrm>
            <a:prstGeom prst="arc">
              <a:avLst/>
            </a:prstGeom>
            <a:ln w="76200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7" name="弧形 6">
              <a:extLst>
                <a:ext uri="{FF2B5EF4-FFF2-40B4-BE49-F238E27FC236}">
                  <a16:creationId xmlns:a16="http://schemas.microsoft.com/office/drawing/2014/main" id="{0A515E4B-B083-D871-915C-FE4A7E15CEB7}"/>
                </a:ext>
              </a:extLst>
            </p:cNvPr>
            <p:cNvSpPr>
              <a:spLocks noChangeAspect="1"/>
            </p:cNvSpPr>
            <p:nvPr/>
          </p:nvSpPr>
          <p:spPr>
            <a:xfrm rot="2700000">
              <a:off x="1160354" y="3315681"/>
              <a:ext cx="2268001" cy="2268000"/>
            </a:xfrm>
            <a:prstGeom prst="arc">
              <a:avLst/>
            </a:prstGeom>
            <a:ln w="76200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8" name="组合 17">
            <a:extLst>
              <a:ext uri="{FF2B5EF4-FFF2-40B4-BE49-F238E27FC236}">
                <a16:creationId xmlns:a16="http://schemas.microsoft.com/office/drawing/2014/main" id="{D8F70F38-E30E-27D6-678B-AA5CE656A82E}"/>
              </a:ext>
            </a:extLst>
          </p:cNvPr>
          <p:cNvGrpSpPr/>
          <p:nvPr/>
        </p:nvGrpSpPr>
        <p:grpSpPr>
          <a:xfrm>
            <a:off x="8661900" y="5398869"/>
            <a:ext cx="1092709" cy="631702"/>
            <a:chOff x="8661900" y="5398869"/>
            <a:chExt cx="1092709" cy="631702"/>
          </a:xfrm>
          <a:solidFill>
            <a:srgbClr val="00B0F0"/>
          </a:solidFill>
        </p:grpSpPr>
        <p:sp>
          <p:nvSpPr>
            <p:cNvPr id="8" name="椭圆 7">
              <a:extLst>
                <a:ext uri="{FF2B5EF4-FFF2-40B4-BE49-F238E27FC236}">
                  <a16:creationId xmlns:a16="http://schemas.microsoft.com/office/drawing/2014/main" id="{51B8F3CC-3CBE-9E14-066A-04C5C596F2EB}"/>
                </a:ext>
              </a:extLst>
            </p:cNvPr>
            <p:cNvSpPr/>
            <p:nvPr/>
          </p:nvSpPr>
          <p:spPr>
            <a:xfrm>
              <a:off x="8661900" y="5398869"/>
              <a:ext cx="133512" cy="133512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椭圆 8">
              <a:extLst>
                <a:ext uri="{FF2B5EF4-FFF2-40B4-BE49-F238E27FC236}">
                  <a16:creationId xmlns:a16="http://schemas.microsoft.com/office/drawing/2014/main" id="{AB589619-950A-B2C1-2C98-B9CE0B3E8997}"/>
                </a:ext>
              </a:extLst>
            </p:cNvPr>
            <p:cNvSpPr/>
            <p:nvPr/>
          </p:nvSpPr>
          <p:spPr>
            <a:xfrm>
              <a:off x="8814300" y="5551269"/>
              <a:ext cx="133512" cy="133512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0" name="椭圆 9">
              <a:extLst>
                <a:ext uri="{FF2B5EF4-FFF2-40B4-BE49-F238E27FC236}">
                  <a16:creationId xmlns:a16="http://schemas.microsoft.com/office/drawing/2014/main" id="{FA1A68CA-FF84-18CC-BAFC-1B7AE15CF7D2}"/>
                </a:ext>
              </a:extLst>
            </p:cNvPr>
            <p:cNvSpPr/>
            <p:nvPr/>
          </p:nvSpPr>
          <p:spPr>
            <a:xfrm>
              <a:off x="9010636" y="5473426"/>
              <a:ext cx="133512" cy="133512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2" name="椭圆 11">
              <a:extLst>
                <a:ext uri="{FF2B5EF4-FFF2-40B4-BE49-F238E27FC236}">
                  <a16:creationId xmlns:a16="http://schemas.microsoft.com/office/drawing/2014/main" id="{DCA8D5CA-8EA3-0634-6496-01088AA91BC2}"/>
                </a:ext>
              </a:extLst>
            </p:cNvPr>
            <p:cNvSpPr/>
            <p:nvPr/>
          </p:nvSpPr>
          <p:spPr>
            <a:xfrm>
              <a:off x="9180751" y="5534499"/>
              <a:ext cx="133512" cy="133512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3" name="椭圆 12">
              <a:extLst>
                <a:ext uri="{FF2B5EF4-FFF2-40B4-BE49-F238E27FC236}">
                  <a16:creationId xmlns:a16="http://schemas.microsoft.com/office/drawing/2014/main" id="{49B67C8A-D8CD-EB45-B5B6-5E87D579FB01}"/>
                </a:ext>
              </a:extLst>
            </p:cNvPr>
            <p:cNvSpPr/>
            <p:nvPr/>
          </p:nvSpPr>
          <p:spPr>
            <a:xfrm>
              <a:off x="9314263" y="5673701"/>
              <a:ext cx="133512" cy="133512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4" name="椭圆 13">
              <a:extLst>
                <a:ext uri="{FF2B5EF4-FFF2-40B4-BE49-F238E27FC236}">
                  <a16:creationId xmlns:a16="http://schemas.microsoft.com/office/drawing/2014/main" id="{0356127E-0991-BC3A-13D1-8CE267CF438E}"/>
                </a:ext>
              </a:extLst>
            </p:cNvPr>
            <p:cNvSpPr/>
            <p:nvPr/>
          </p:nvSpPr>
          <p:spPr>
            <a:xfrm>
              <a:off x="9412133" y="5897059"/>
              <a:ext cx="133512" cy="133512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7" name="椭圆 16">
              <a:extLst>
                <a:ext uri="{FF2B5EF4-FFF2-40B4-BE49-F238E27FC236}">
                  <a16:creationId xmlns:a16="http://schemas.microsoft.com/office/drawing/2014/main" id="{E4E20C46-1BA6-C7FF-A06B-E74F8383D0E4}"/>
                </a:ext>
              </a:extLst>
            </p:cNvPr>
            <p:cNvSpPr/>
            <p:nvPr/>
          </p:nvSpPr>
          <p:spPr>
            <a:xfrm>
              <a:off x="9621097" y="5856069"/>
              <a:ext cx="133512" cy="133512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9" name="组合 18">
            <a:extLst>
              <a:ext uri="{FF2B5EF4-FFF2-40B4-BE49-F238E27FC236}">
                <a16:creationId xmlns:a16="http://schemas.microsoft.com/office/drawing/2014/main" id="{62D7286F-B780-A57C-BA10-F4B02F9248C8}"/>
              </a:ext>
            </a:extLst>
          </p:cNvPr>
          <p:cNvGrpSpPr/>
          <p:nvPr/>
        </p:nvGrpSpPr>
        <p:grpSpPr>
          <a:xfrm>
            <a:off x="1335331" y="2177625"/>
            <a:ext cx="2268000" cy="2268001"/>
            <a:chOff x="1160355" y="3315680"/>
            <a:chExt cx="2268000" cy="2268001"/>
          </a:xfrm>
        </p:grpSpPr>
        <p:sp>
          <p:nvSpPr>
            <p:cNvPr id="20" name="弧形 19">
              <a:extLst>
                <a:ext uri="{FF2B5EF4-FFF2-40B4-BE49-F238E27FC236}">
                  <a16:creationId xmlns:a16="http://schemas.microsoft.com/office/drawing/2014/main" id="{D10E8E5A-825E-63B6-4C8C-79AAB7DF234D}"/>
                </a:ext>
              </a:extLst>
            </p:cNvPr>
            <p:cNvSpPr>
              <a:spLocks noChangeAspect="1"/>
            </p:cNvSpPr>
            <p:nvPr/>
          </p:nvSpPr>
          <p:spPr>
            <a:xfrm rot="2700000">
              <a:off x="1871619" y="4026946"/>
              <a:ext cx="845470" cy="845470"/>
            </a:xfrm>
            <a:prstGeom prst="arc">
              <a:avLst/>
            </a:prstGeom>
            <a:ln w="76200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1" name="弧形 20">
              <a:extLst>
                <a:ext uri="{FF2B5EF4-FFF2-40B4-BE49-F238E27FC236}">
                  <a16:creationId xmlns:a16="http://schemas.microsoft.com/office/drawing/2014/main" id="{DDDCA048-B57E-C99D-24D1-5C5196029B0B}"/>
                </a:ext>
              </a:extLst>
            </p:cNvPr>
            <p:cNvSpPr>
              <a:spLocks noChangeAspect="1"/>
            </p:cNvSpPr>
            <p:nvPr/>
          </p:nvSpPr>
          <p:spPr>
            <a:xfrm rot="2700000">
              <a:off x="1520354" y="3675681"/>
              <a:ext cx="1548000" cy="1548000"/>
            </a:xfrm>
            <a:prstGeom prst="arc">
              <a:avLst/>
            </a:prstGeom>
            <a:ln w="76200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2" name="弧形 21">
              <a:extLst>
                <a:ext uri="{FF2B5EF4-FFF2-40B4-BE49-F238E27FC236}">
                  <a16:creationId xmlns:a16="http://schemas.microsoft.com/office/drawing/2014/main" id="{359ECEEE-067F-3E72-130B-CF62BB47D1A6}"/>
                </a:ext>
              </a:extLst>
            </p:cNvPr>
            <p:cNvSpPr>
              <a:spLocks noChangeAspect="1"/>
            </p:cNvSpPr>
            <p:nvPr/>
          </p:nvSpPr>
          <p:spPr>
            <a:xfrm rot="2700000">
              <a:off x="1160354" y="3315681"/>
              <a:ext cx="2268001" cy="2268000"/>
            </a:xfrm>
            <a:prstGeom prst="arc">
              <a:avLst/>
            </a:prstGeom>
            <a:ln w="76200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24" name="文本框 23">
            <a:extLst>
              <a:ext uri="{FF2B5EF4-FFF2-40B4-BE49-F238E27FC236}">
                <a16:creationId xmlns:a16="http://schemas.microsoft.com/office/drawing/2014/main" id="{5666D0DB-8D41-2D61-A024-B0782D3FCB80}"/>
              </a:ext>
            </a:extLst>
          </p:cNvPr>
          <p:cNvSpPr txBox="1"/>
          <p:nvPr/>
        </p:nvSpPr>
        <p:spPr>
          <a:xfrm>
            <a:off x="6797081" y="2472984"/>
            <a:ext cx="1621873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altLang="zh-CN" sz="2400" b="1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Incentive</a:t>
            </a:r>
            <a:endParaRPr lang="zh-CN" altLang="en-US" sz="2400" b="1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18" name="矩形: 圆角 117">
            <a:extLst>
              <a:ext uri="{FF2B5EF4-FFF2-40B4-BE49-F238E27FC236}">
                <a16:creationId xmlns:a16="http://schemas.microsoft.com/office/drawing/2014/main" id="{C8929C4B-2886-1B0A-F1C8-AFC7C6536A95}"/>
              </a:ext>
            </a:extLst>
          </p:cNvPr>
          <p:cNvSpPr/>
          <p:nvPr/>
        </p:nvSpPr>
        <p:spPr>
          <a:xfrm>
            <a:off x="8617824" y="5243187"/>
            <a:ext cx="1198991" cy="793279"/>
          </a:xfrm>
          <a:prstGeom prst="roundRect">
            <a:avLst/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0" name="矩形: 圆角 119">
                <a:extLst>
                  <a:ext uri="{FF2B5EF4-FFF2-40B4-BE49-F238E27FC236}">
                    <a16:creationId xmlns:a16="http://schemas.microsoft.com/office/drawing/2014/main" id="{CFE8D617-485A-6A89-510D-2CAB71698674}"/>
                  </a:ext>
                </a:extLst>
              </p:cNvPr>
              <p:cNvSpPr/>
              <p:nvPr/>
            </p:nvSpPr>
            <p:spPr>
              <a:xfrm>
                <a:off x="0" y="2937849"/>
                <a:ext cx="12192000" cy="1639549"/>
              </a:xfrm>
              <a:prstGeom prst="roundRect">
                <a:avLst>
                  <a:gd name="adj" fmla="val 0"/>
                </a:avLst>
              </a:prstGeom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en-US" altLang="zh-CN" sz="2800" b="1" i="1">
                    <a:solidFill>
                      <a:schemeClr val="accent4"/>
                    </a:solidFill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Optimal Incentive Rate: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sz="2400" i="1" smtClean="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libri" panose="020F0502020204030204" pitchFamily="34" charset="0"/>
                          </a:rPr>
                        </m:ctrlPr>
                      </m:sSupPr>
                      <m:e>
                        <m:r>
                          <a:rPr lang="en-US" altLang="zh-CN" sz="2400" b="0" i="1" smtClean="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libri" panose="020F0502020204030204" pitchFamily="34" charset="0"/>
                          </a:rPr>
                          <m:t>𝜆</m:t>
                        </m:r>
                      </m:e>
                      <m:sup>
                        <m:r>
                          <a:rPr lang="en-US" altLang="zh-CN" sz="2400" b="0" i="1" smtClean="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libri" panose="020F0502020204030204" pitchFamily="34" charset="0"/>
                          </a:rPr>
                          <m:t>𝑖</m:t>
                        </m:r>
                      </m:sup>
                    </m:sSup>
                    <m:r>
                      <a:rPr lang="en-US" altLang="zh-CN" sz="2400" b="0" i="1" smtClean="0">
                        <a:latin typeface="Cambria Math" panose="020405030504060302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rPr>
                      <m:t>=</m:t>
                    </m:r>
                    <m:sSubSup>
                      <m:sSubSupPr>
                        <m:ctrlPr>
                          <a:rPr lang="en-US" altLang="zh-CN" sz="2400" b="0" i="1" smtClean="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libri" panose="020F0502020204030204" pitchFamily="34" charset="0"/>
                          </a:rPr>
                        </m:ctrlPr>
                      </m:sSubSupPr>
                      <m:e>
                        <m:d>
                          <m:dPr>
                            <m:begChr m:val="["/>
                            <m:endChr m:val="]"/>
                            <m:ctrlPr>
                              <a:rPr lang="en-US" altLang="zh-CN" sz="2400" i="1" smtClean="0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Calibri" panose="020F0502020204030204" pitchFamily="34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en-US" altLang="zh-CN" sz="2400" i="1" smtClean="0"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Calibri" panose="020F0502020204030204" pitchFamily="34" charset="0"/>
                                  </a:rPr>
                                </m:ctrlPr>
                              </m:fPr>
                              <m:num>
                                <m:r>
                                  <a:rPr lang="en-US" altLang="zh-CN" sz="2400" b="0" i="1" smtClean="0"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Calibri" panose="020F0502020204030204" pitchFamily="34" charset="0"/>
                                  </a:rPr>
                                  <m:t>1</m:t>
                                </m:r>
                              </m:num>
                              <m:den>
                                <m:r>
                                  <a:rPr lang="zh-CN" altLang="en-US" sz="2400" i="1" smtClean="0"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Calibri" panose="020F0502020204030204" pitchFamily="34" charset="0"/>
                                  </a:rPr>
                                  <m:t>𝔼</m:t>
                                </m:r>
                                <m:d>
                                  <m:dPr>
                                    <m:begChr m:val="{"/>
                                    <m:endChr m:val="}"/>
                                    <m:ctrlPr>
                                      <a:rPr lang="en-US" altLang="zh-CN" sz="2400" b="0" i="1" smtClean="0"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Calibri" panose="020F0502020204030204" pitchFamily="34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altLang="zh-CN" sz="2400" b="0" i="1" smtClean="0"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Calibri" panose="020F0502020204030204" pitchFamily="34" charset="0"/>
                                      </a:rPr>
                                      <m:t>𝑊</m:t>
                                    </m:r>
                                  </m:e>
                                </m:d>
                              </m:den>
                            </m:f>
                            <m:d>
                              <m:dPr>
                                <m:ctrlPr>
                                  <a:rPr lang="en-US" altLang="zh-CN" sz="2400" b="0" i="1" smtClean="0"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Calibri" panose="020F0502020204030204" pitchFamily="34" charset="0"/>
                                  </a:rPr>
                                </m:ctrlPr>
                              </m:dPr>
                              <m:e>
                                <m:r>
                                  <a:rPr lang="en-US" altLang="zh-CN" sz="2400" b="0" i="1" smtClean="0"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Calibri" panose="020F0502020204030204" pitchFamily="34" charset="0"/>
                                  </a:rPr>
                                  <m:t>1−</m:t>
                                </m:r>
                                <m:rad>
                                  <m:radPr>
                                    <m:degHide m:val="on"/>
                                    <m:ctrlPr>
                                      <a:rPr lang="en-US" altLang="zh-CN" sz="2400" b="0" i="1" smtClean="0"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Calibri" panose="020F0502020204030204" pitchFamily="34" charset="0"/>
                                      </a:rPr>
                                    </m:ctrlPr>
                                  </m:radPr>
                                  <m:deg/>
                                  <m:e>
                                    <m:f>
                                      <m:fPr>
                                        <m:ctrlPr>
                                          <a:rPr lang="en-US" altLang="zh-CN" sz="2400" b="0" i="1" smtClean="0">
                                            <a:latin typeface="Cambria Math" panose="02040503050406030204" pitchFamily="18" charset="0"/>
                                            <a:ea typeface="Calibri" panose="020F0502020204030204" pitchFamily="34" charset="0"/>
                                            <a:cs typeface="Calibri" panose="020F0502020204030204" pitchFamily="34" charset="0"/>
                                          </a:rPr>
                                        </m:ctrlPr>
                                      </m:fPr>
                                      <m:num>
                                        <m:r>
                                          <a:rPr lang="en-US" altLang="zh-CN" sz="2400" b="0" i="1" smtClean="0">
                                            <a:latin typeface="Cambria Math" panose="02040503050406030204" pitchFamily="18" charset="0"/>
                                            <a:ea typeface="Calibri" panose="020F0502020204030204" pitchFamily="34" charset="0"/>
                                            <a:cs typeface="Calibri" panose="020F0502020204030204" pitchFamily="34" charset="0"/>
                                          </a:rPr>
                                          <m:t>1−</m:t>
                                        </m:r>
                                        <m:r>
                                          <a:rPr lang="en-US" altLang="zh-CN" sz="2400" b="0" i="1" smtClean="0">
                                            <a:latin typeface="Cambria Math" panose="02040503050406030204" pitchFamily="18" charset="0"/>
                                            <a:ea typeface="Calibri" panose="020F0502020204030204" pitchFamily="34" charset="0"/>
                                            <a:cs typeface="Calibri" panose="020F0502020204030204" pitchFamily="34" charset="0"/>
                                          </a:rPr>
                                          <m:t>𝛽</m:t>
                                        </m:r>
                                      </m:num>
                                      <m:den>
                                        <m:r>
                                          <a:rPr lang="en-US" altLang="zh-CN" sz="2400" b="0" i="1" smtClean="0">
                                            <a:latin typeface="Cambria Math" panose="02040503050406030204" pitchFamily="18" charset="0"/>
                                            <a:ea typeface="Calibri" panose="020F0502020204030204" pitchFamily="34" charset="0"/>
                                            <a:cs typeface="Calibri" panose="020F0502020204030204" pitchFamily="34" charset="0"/>
                                          </a:rPr>
                                          <m:t>𝛽</m:t>
                                        </m:r>
                                      </m:den>
                                    </m:f>
                                  </m:e>
                                </m:rad>
                                <m:r>
                                  <a:rPr lang="zh-CN" altLang="en-US" sz="2400" i="1"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Calibri" panose="020F0502020204030204" pitchFamily="34" charset="0"/>
                                  </a:rPr>
                                  <m:t>𝔼</m:t>
                                </m:r>
                                <m:d>
                                  <m:dPr>
                                    <m:begChr m:val="{"/>
                                    <m:endChr m:val="}"/>
                                    <m:ctrlPr>
                                      <a:rPr lang="en-US" altLang="zh-CN" sz="2400" i="1"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Calibri" panose="020F0502020204030204" pitchFamily="34" charset="0"/>
                                      </a:rPr>
                                    </m:ctrlPr>
                                  </m:dPr>
                                  <m:e>
                                    <m:sSup>
                                      <m:sSupPr>
                                        <m:ctrlPr>
                                          <a:rPr lang="en-US" altLang="zh-CN" sz="2400" b="0" i="1" smtClean="0">
                                            <a:latin typeface="Cambria Math" panose="02040503050406030204" pitchFamily="18" charset="0"/>
                                            <a:ea typeface="Calibri" panose="020F0502020204030204" pitchFamily="34" charset="0"/>
                                            <a:cs typeface="Calibri" panose="020F0502020204030204" pitchFamily="34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en-US" altLang="zh-CN" sz="2400" i="1">
                                            <a:latin typeface="Cambria Math" panose="02040503050406030204" pitchFamily="18" charset="0"/>
                                            <a:ea typeface="Calibri" panose="020F0502020204030204" pitchFamily="34" charset="0"/>
                                            <a:cs typeface="Calibri" panose="020F0502020204030204" pitchFamily="34" charset="0"/>
                                          </a:rPr>
                                          <m:t>𝑊</m:t>
                                        </m:r>
                                      </m:e>
                                      <m:sup>
                                        <m:r>
                                          <a:rPr lang="en-US" altLang="zh-CN" sz="2400" b="0" i="1" smtClean="0">
                                            <a:latin typeface="Cambria Math" panose="02040503050406030204" pitchFamily="18" charset="0"/>
                                            <a:ea typeface="Calibri" panose="020F0502020204030204" pitchFamily="34" charset="0"/>
                                            <a:cs typeface="Calibri" panose="020F0502020204030204" pitchFamily="34" charset="0"/>
                                          </a:rPr>
                                          <m:t>2</m:t>
                                        </m:r>
                                      </m:sup>
                                    </m:sSup>
                                  </m:e>
                                </m:d>
                              </m:e>
                            </m:d>
                            <m:r>
                              <a:rPr lang="en-US" altLang="zh-CN" sz="2400" b="0" i="1" smtClean="0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Calibri" panose="020F0502020204030204" pitchFamily="34" charset="0"/>
                              </a:rPr>
                              <m:t>−</m:t>
                            </m:r>
                            <m:sSup>
                              <m:sSupPr>
                                <m:ctrlPr>
                                  <a:rPr lang="en-US" altLang="zh-CN" sz="2400" b="0" i="1" smtClean="0"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Calibri" panose="020F0502020204030204" pitchFamily="34" charset="0"/>
                                  </a:rPr>
                                </m:ctrlPr>
                              </m:sSupPr>
                              <m:e>
                                <m:r>
                                  <a:rPr lang="en-US" altLang="zh-CN" sz="2400" b="0" i="1" smtClean="0"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Calibri" panose="020F0502020204030204" pitchFamily="34" charset="0"/>
                                  </a:rPr>
                                  <m:t>𝜆</m:t>
                                </m:r>
                              </m:e>
                              <m:sup>
                                <m:r>
                                  <a:rPr lang="en-US" altLang="zh-CN" sz="2400" b="0" i="1" smtClean="0"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Calibri" panose="020F0502020204030204" pitchFamily="34" charset="0"/>
                                  </a:rPr>
                                  <m:t>𝑐</m:t>
                                </m:r>
                              </m:sup>
                            </m:sSup>
                            <m:r>
                              <a:rPr lang="en-US" altLang="zh-CN" sz="2400" b="0" i="1" smtClean="0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Calibri" panose="020F0502020204030204" pitchFamily="34" charset="0"/>
                              </a:rPr>
                              <m:t> </m:t>
                            </m:r>
                          </m:e>
                        </m:d>
                      </m:e>
                      <m:sub>
                        <m:r>
                          <a:rPr lang="en-US" altLang="zh-CN" sz="2400" b="0" i="1" smtClean="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libri" panose="020F0502020204030204" pitchFamily="34" charset="0"/>
                          </a:rPr>
                          <m:t>0</m:t>
                        </m:r>
                      </m:sub>
                      <m:sup>
                        <m:f>
                          <m:fPr>
                            <m:ctrlPr>
                              <a:rPr lang="en-US" altLang="zh-CN" sz="2400" b="0" i="1" smtClean="0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Calibri" panose="020F0502020204030204" pitchFamily="34" charset="0"/>
                              </a:rPr>
                            </m:ctrlPr>
                          </m:fPr>
                          <m:num>
                            <m:r>
                              <a:rPr lang="en-US" altLang="zh-CN" sz="2400" b="0" i="1" smtClean="0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Calibri" panose="020F0502020204030204" pitchFamily="34" charset="0"/>
                              </a:rPr>
                              <m:t>1−</m:t>
                            </m:r>
                            <m:r>
                              <a:rPr lang="zh-CN" altLang="en-US" sz="2400" b="0" i="1" smtClean="0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Calibri" panose="020F0502020204030204" pitchFamily="34" charset="0"/>
                              </a:rPr>
                              <m:t>𝜖</m:t>
                            </m:r>
                          </m:num>
                          <m:den>
                            <m:r>
                              <a:rPr lang="zh-CN" altLang="en-US" sz="24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Calibri" panose="020F0502020204030204" pitchFamily="34" charset="0"/>
                              </a:rPr>
                              <m:t>𝔼</m:t>
                            </m:r>
                            <m:d>
                              <m:dPr>
                                <m:begChr m:val="{"/>
                                <m:endChr m:val="}"/>
                                <m:ctrlPr>
                                  <a:rPr lang="en-US" altLang="zh-CN" sz="2400" i="1"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Calibri" panose="020F0502020204030204" pitchFamily="34" charset="0"/>
                                  </a:rPr>
                                </m:ctrlPr>
                              </m:dPr>
                              <m:e>
                                <m:r>
                                  <a:rPr lang="en-US" altLang="zh-CN" sz="2400" i="1"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Calibri" panose="020F0502020204030204" pitchFamily="34" charset="0"/>
                                  </a:rPr>
                                  <m:t>𝑊</m:t>
                                </m:r>
                              </m:e>
                            </m:d>
                            <m:r>
                              <a:rPr lang="en-US" altLang="zh-CN" sz="2400" b="0" i="1" smtClean="0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Calibri" panose="020F0502020204030204" pitchFamily="34" charset="0"/>
                              </a:rPr>
                              <m:t>−</m:t>
                            </m:r>
                            <m:sSup>
                              <m:sSupPr>
                                <m:ctrlPr>
                                  <a:rPr lang="en-US" altLang="zh-CN" sz="2400" b="0" i="1" smtClean="0"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Calibri" panose="020F0502020204030204" pitchFamily="34" charset="0"/>
                                  </a:rPr>
                                </m:ctrlPr>
                              </m:sSupPr>
                              <m:e>
                                <m:r>
                                  <a:rPr lang="en-US" altLang="zh-CN" sz="2400" b="0" i="1" smtClean="0"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Calibri" panose="020F0502020204030204" pitchFamily="34" charset="0"/>
                                  </a:rPr>
                                  <m:t>𝜆</m:t>
                                </m:r>
                              </m:e>
                              <m:sup>
                                <m:r>
                                  <a:rPr lang="en-US" altLang="zh-CN" sz="2400" b="0" i="1" smtClean="0"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Calibri" panose="020F0502020204030204" pitchFamily="34" charset="0"/>
                                  </a:rPr>
                                  <m:t>𝑐</m:t>
                                </m:r>
                              </m:sup>
                            </m:sSup>
                          </m:den>
                        </m:f>
                      </m:sup>
                    </m:sSubSup>
                  </m:oMath>
                </a14:m>
                <a:endParaRPr lang="en-US" altLang="zh-CN" sz="2800" i="1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120" name="矩形: 圆角 119">
                <a:extLst>
                  <a:ext uri="{FF2B5EF4-FFF2-40B4-BE49-F238E27FC236}">
                    <a16:creationId xmlns:a16="http://schemas.microsoft.com/office/drawing/2014/main" id="{CFE8D617-485A-6A89-510D-2CAB7169867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2937849"/>
                <a:ext cx="12192000" cy="1639549"/>
              </a:xfrm>
              <a:prstGeom prst="roundRect">
                <a:avLst>
                  <a:gd name="adj" fmla="val 0"/>
                </a:avLst>
              </a:prstGeom>
              <a:blipFill>
                <a:blip r:embed="rId8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8311032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42" presetClass="path" presetSubtype="0" repeatCount="3000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-4.375E-6 -3.33333E-6 L 0.31355 0.00047 " pathEditMode="relative" rAng="0" ptsTypes="AA"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677" y="23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42" presetClass="path" presetSubtype="0" repeatCount="2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7 1.48148E-6 L 0.39141 1.48148E-6 " pathEditMode="relative" rAng="0" ptsTypes="AA">
                                      <p:cBhvr>
                                        <p:cTn id="12" dur="1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570" y="0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42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7 1.48148E-6 L -0.39219 1.48148E-6 " pathEditMode="relative" rAng="0" ptsTypes="AA">
                                      <p:cBhvr>
                                        <p:cTn id="16" dur="1500" spd="-100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609" y="0"/>
                                    </p:animMotion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42" presetClass="path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animMotion origin="layout" path="M -2.08333E-7 1.48148E-6 L -0.39219 1.48148E-6 " pathEditMode="relative" rAng="0" ptsTypes="AA">
                                      <p:cBhvr>
                                        <p:cTn id="20" dur="1500" spd="-100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609" y="0"/>
                                    </p:animMotion>
                                  </p:childTnLst>
                                </p:cTn>
                              </p:par>
                              <p:par>
                                <p:cTn id="2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30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35" presetClass="path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animMotion origin="layout" path="M 4.16667E-7 -2.22222E-6 L -0.44596 -2.22222E-6 " pathEditMode="relative" rAng="0" ptsTypes="AA">
                                      <p:cBhvr>
                                        <p:cTn id="2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305" y="0"/>
                                    </p:animMotion>
                                  </p:childTnLst>
                                </p:cTn>
                              </p:par>
                              <p:par>
                                <p:cTn id="30" presetID="1" presetClass="exit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000"/>
                            </p:stCondLst>
                            <p:childTnLst>
                              <p:par>
                                <p:cTn id="33" presetID="42" presetClass="path" presetSubtype="0" repeatCount="2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7 -2.22222E-6 L -0.44609 0.00093 " pathEditMode="relative" rAng="0" ptsTypes="AA">
                                      <p:cBhvr>
                                        <p:cTn id="3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305" y="46"/>
                                    </p:animMotion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42" presetClass="path" presetSubtype="0" repeatCount="2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95833E-6 -3.7037E-7 L 0.31302 -3.7037E-7 " pathEditMode="relative" rAng="0" ptsTypes="AA">
                                      <p:cBhvr>
                                        <p:cTn id="40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651" y="0"/>
                                    </p:animMotion>
                                  </p:childTnLst>
                                </p:cTn>
                              </p:par>
                              <p:par>
                                <p:cTn id="41" presetID="42" presetClass="path" presetSubtype="0" repeatCount="133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7 1.48148E-6 L -0.39154 1.48148E-6 " pathEditMode="relative" rAng="0" ptsTypes="AA">
                                      <p:cBhvr>
                                        <p:cTn id="42" dur="1500" spd="-100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583" y="0"/>
                                    </p:animMotion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42" presetClass="path" presetSubtype="0" repeatCount="133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6.25E-7 0.00046 L 0.38945 -0.00093 " pathEditMode="relative" rAng="0" ptsTypes="AA">
                                      <p:cBhvr>
                                        <p:cTn id="46" dur="1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466" y="-69"/>
                                    </p:animMotion>
                                  </p:childTnLst>
                                </p:cTn>
                              </p:par>
                              <p:par>
                                <p:cTn id="47" presetID="1" presetClass="exit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5000"/>
                            </p:stCondLst>
                            <p:childTnLst>
                              <p:par>
                                <p:cTn id="53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5000"/>
                            </p:stCondLst>
                            <p:childTnLst>
                              <p:par>
                                <p:cTn id="56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63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556E-17 1.48148E-6 L 0.42135 0.00254 " pathEditMode="relative" rAng="0" ptsTypes="AA">
                                      <p:cBhvr>
                                        <p:cTn id="65" dur="1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068" y="116"/>
                                    </p:animMotion>
                                  </p:childTnLst>
                                </p:cTn>
                              </p:par>
                              <p:par>
                                <p:cTn id="66" presetID="42" presetClass="path" presetSubtype="0" repeatCount="2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375E-6 -3.33333E-6 L 0.31329 -3.33333E-6 " pathEditMode="relative" rAng="0" ptsTypes="AA">
                                      <p:cBhvr>
                                        <p:cTn id="67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664" y="0"/>
                                    </p:animMotion>
                                  </p:childTnLst>
                                </p:cTn>
                              </p:par>
                              <p:par>
                                <p:cTn id="6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42" presetClass="path" presetSubtype="0" repeatCount="133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7 1.48148E-6 L -0.38828 -0.00046 " pathEditMode="relative" rAng="0" ptsTypes="AA">
                                      <p:cBhvr>
                                        <p:cTn id="71" dur="1500" spd="-100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414" y="-23"/>
                                    </p:animMotion>
                                  </p:childTnLst>
                                </p:cTn>
                              </p:par>
                              <p:par>
                                <p:cTn id="72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4" dur="20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42" presetClass="path" presetSubtype="0" repeatCount="33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animMotion origin="layout" path="M -4.16667E-7 1.48148E-6 L 0.39193 -0.00046 " pathEditMode="relative" rAng="0" ptsTypes="AA">
                                      <p:cBhvr>
                                        <p:cTn id="78" dur="1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596" y="-23"/>
                                    </p:animMotion>
                                  </p:childTnLst>
                                </p:cTn>
                              </p:par>
                              <p:par>
                                <p:cTn id="7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500"/>
                            </p:stCondLst>
                            <p:childTnLst>
                              <p:par>
                                <p:cTn id="9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3" dur="5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24" grpId="1"/>
      <p:bldP spid="118" grpId="0" animBg="1"/>
      <p:bldP spid="120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" name="组合 24">
            <a:extLst>
              <a:ext uri="{FF2B5EF4-FFF2-40B4-BE49-F238E27FC236}">
                <a16:creationId xmlns:a16="http://schemas.microsoft.com/office/drawing/2014/main" id="{05B6D9A9-06B8-0276-4519-1380199E6E31}"/>
              </a:ext>
            </a:extLst>
          </p:cNvPr>
          <p:cNvGrpSpPr/>
          <p:nvPr/>
        </p:nvGrpSpPr>
        <p:grpSpPr>
          <a:xfrm>
            <a:off x="524230" y="5621597"/>
            <a:ext cx="4441449" cy="326567"/>
            <a:chOff x="3621131" y="5926934"/>
            <a:chExt cx="4441449" cy="326567"/>
          </a:xfrm>
          <a:solidFill>
            <a:srgbClr val="00B0F0"/>
          </a:solidFill>
        </p:grpSpPr>
        <p:sp>
          <p:nvSpPr>
            <p:cNvPr id="26" name="矩形: 圆角 25">
              <a:extLst>
                <a:ext uri="{FF2B5EF4-FFF2-40B4-BE49-F238E27FC236}">
                  <a16:creationId xmlns:a16="http://schemas.microsoft.com/office/drawing/2014/main" id="{E7CBF88E-6AB2-95E6-1731-77DC53DF7165}"/>
                </a:ext>
              </a:extLst>
            </p:cNvPr>
            <p:cNvSpPr/>
            <p:nvPr/>
          </p:nvSpPr>
          <p:spPr>
            <a:xfrm>
              <a:off x="3621131" y="5926934"/>
              <a:ext cx="190500" cy="326567"/>
            </a:xfrm>
            <a:prstGeom prst="round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7" name="矩形: 圆角 26">
              <a:extLst>
                <a:ext uri="{FF2B5EF4-FFF2-40B4-BE49-F238E27FC236}">
                  <a16:creationId xmlns:a16="http://schemas.microsoft.com/office/drawing/2014/main" id="{B88397F2-D70D-54CC-D1C5-F1109CA62578}"/>
                </a:ext>
              </a:extLst>
            </p:cNvPr>
            <p:cNvSpPr/>
            <p:nvPr/>
          </p:nvSpPr>
          <p:spPr>
            <a:xfrm>
              <a:off x="3870472" y="5926934"/>
              <a:ext cx="190500" cy="326567"/>
            </a:xfrm>
            <a:prstGeom prst="round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8" name="矩形: 圆角 27">
              <a:extLst>
                <a:ext uri="{FF2B5EF4-FFF2-40B4-BE49-F238E27FC236}">
                  <a16:creationId xmlns:a16="http://schemas.microsoft.com/office/drawing/2014/main" id="{7E3E0935-B45C-FD5C-553F-1BD1C991726E}"/>
                </a:ext>
              </a:extLst>
            </p:cNvPr>
            <p:cNvSpPr/>
            <p:nvPr/>
          </p:nvSpPr>
          <p:spPr>
            <a:xfrm>
              <a:off x="4222298" y="5926934"/>
              <a:ext cx="190500" cy="326567"/>
            </a:xfrm>
            <a:prstGeom prst="round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0" name="矩形: 圆角 29">
              <a:extLst>
                <a:ext uri="{FF2B5EF4-FFF2-40B4-BE49-F238E27FC236}">
                  <a16:creationId xmlns:a16="http://schemas.microsoft.com/office/drawing/2014/main" id="{59B67213-6122-F45E-08C9-C1D8C2FAFB98}"/>
                </a:ext>
              </a:extLst>
            </p:cNvPr>
            <p:cNvSpPr/>
            <p:nvPr/>
          </p:nvSpPr>
          <p:spPr>
            <a:xfrm>
              <a:off x="4768924" y="5926934"/>
              <a:ext cx="190500" cy="326567"/>
            </a:xfrm>
            <a:prstGeom prst="round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1" name="矩形: 圆角 30">
              <a:extLst>
                <a:ext uri="{FF2B5EF4-FFF2-40B4-BE49-F238E27FC236}">
                  <a16:creationId xmlns:a16="http://schemas.microsoft.com/office/drawing/2014/main" id="{FB50139A-4D74-5ED7-8D4A-FEC0852F6C86}"/>
                </a:ext>
              </a:extLst>
            </p:cNvPr>
            <p:cNvSpPr/>
            <p:nvPr/>
          </p:nvSpPr>
          <p:spPr>
            <a:xfrm>
              <a:off x="5707447" y="5926934"/>
              <a:ext cx="190500" cy="326567"/>
            </a:xfrm>
            <a:prstGeom prst="round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2" name="矩形: 圆角 31">
              <a:extLst>
                <a:ext uri="{FF2B5EF4-FFF2-40B4-BE49-F238E27FC236}">
                  <a16:creationId xmlns:a16="http://schemas.microsoft.com/office/drawing/2014/main" id="{38871A92-7531-047B-F30F-CCB63F8665F1}"/>
                </a:ext>
              </a:extLst>
            </p:cNvPr>
            <p:cNvSpPr/>
            <p:nvPr/>
          </p:nvSpPr>
          <p:spPr>
            <a:xfrm>
              <a:off x="6550720" y="5926934"/>
              <a:ext cx="190500" cy="326567"/>
            </a:xfrm>
            <a:prstGeom prst="round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3" name="矩形: 圆角 32">
              <a:extLst>
                <a:ext uri="{FF2B5EF4-FFF2-40B4-BE49-F238E27FC236}">
                  <a16:creationId xmlns:a16="http://schemas.microsoft.com/office/drawing/2014/main" id="{07289BCE-4675-7A6B-B1DC-055AE528145A}"/>
                </a:ext>
              </a:extLst>
            </p:cNvPr>
            <p:cNvSpPr/>
            <p:nvPr/>
          </p:nvSpPr>
          <p:spPr>
            <a:xfrm>
              <a:off x="7162786" y="5926934"/>
              <a:ext cx="190500" cy="326567"/>
            </a:xfrm>
            <a:prstGeom prst="round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4" name="矩形: 圆角 33">
              <a:extLst>
                <a:ext uri="{FF2B5EF4-FFF2-40B4-BE49-F238E27FC236}">
                  <a16:creationId xmlns:a16="http://schemas.microsoft.com/office/drawing/2014/main" id="{93962D09-CE31-C123-E40E-F3EE83887920}"/>
                </a:ext>
              </a:extLst>
            </p:cNvPr>
            <p:cNvSpPr/>
            <p:nvPr/>
          </p:nvSpPr>
          <p:spPr>
            <a:xfrm>
              <a:off x="7602145" y="5926934"/>
              <a:ext cx="190500" cy="326567"/>
            </a:xfrm>
            <a:prstGeom prst="round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5" name="矩形: 圆角 34">
              <a:extLst>
                <a:ext uri="{FF2B5EF4-FFF2-40B4-BE49-F238E27FC236}">
                  <a16:creationId xmlns:a16="http://schemas.microsoft.com/office/drawing/2014/main" id="{EB620679-E60F-AC96-8681-F134BE6CDC03}"/>
                </a:ext>
              </a:extLst>
            </p:cNvPr>
            <p:cNvSpPr/>
            <p:nvPr/>
          </p:nvSpPr>
          <p:spPr>
            <a:xfrm>
              <a:off x="7872080" y="5926934"/>
              <a:ext cx="190500" cy="326567"/>
            </a:xfrm>
            <a:prstGeom prst="round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36" name="组合 35">
            <a:extLst>
              <a:ext uri="{FF2B5EF4-FFF2-40B4-BE49-F238E27FC236}">
                <a16:creationId xmlns:a16="http://schemas.microsoft.com/office/drawing/2014/main" id="{9462A29F-D39B-6F12-9F3C-297C6008C173}"/>
              </a:ext>
            </a:extLst>
          </p:cNvPr>
          <p:cNvGrpSpPr/>
          <p:nvPr/>
        </p:nvGrpSpPr>
        <p:grpSpPr>
          <a:xfrm>
            <a:off x="528134" y="5621597"/>
            <a:ext cx="4441449" cy="326567"/>
            <a:chOff x="3621131" y="5926934"/>
            <a:chExt cx="4441449" cy="326567"/>
          </a:xfrm>
          <a:solidFill>
            <a:srgbClr val="00B0F0"/>
          </a:solidFill>
        </p:grpSpPr>
        <p:sp>
          <p:nvSpPr>
            <p:cNvPr id="37" name="矩形: 圆角 36">
              <a:extLst>
                <a:ext uri="{FF2B5EF4-FFF2-40B4-BE49-F238E27FC236}">
                  <a16:creationId xmlns:a16="http://schemas.microsoft.com/office/drawing/2014/main" id="{671059B0-0978-CF16-E0B0-16D5FD6DAA65}"/>
                </a:ext>
              </a:extLst>
            </p:cNvPr>
            <p:cNvSpPr/>
            <p:nvPr/>
          </p:nvSpPr>
          <p:spPr>
            <a:xfrm>
              <a:off x="3621131" y="5926934"/>
              <a:ext cx="190500" cy="326567"/>
            </a:xfrm>
            <a:prstGeom prst="round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8" name="矩形: 圆角 37">
              <a:extLst>
                <a:ext uri="{FF2B5EF4-FFF2-40B4-BE49-F238E27FC236}">
                  <a16:creationId xmlns:a16="http://schemas.microsoft.com/office/drawing/2014/main" id="{BD500DE2-1902-AE57-791C-498BE1D40814}"/>
                </a:ext>
              </a:extLst>
            </p:cNvPr>
            <p:cNvSpPr/>
            <p:nvPr/>
          </p:nvSpPr>
          <p:spPr>
            <a:xfrm>
              <a:off x="3870472" y="5926934"/>
              <a:ext cx="190500" cy="326567"/>
            </a:xfrm>
            <a:prstGeom prst="round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9" name="矩形: 圆角 38">
              <a:extLst>
                <a:ext uri="{FF2B5EF4-FFF2-40B4-BE49-F238E27FC236}">
                  <a16:creationId xmlns:a16="http://schemas.microsoft.com/office/drawing/2014/main" id="{FCA04C62-BEDC-FA1B-9E73-E6881AEAFBBA}"/>
                </a:ext>
              </a:extLst>
            </p:cNvPr>
            <p:cNvSpPr/>
            <p:nvPr/>
          </p:nvSpPr>
          <p:spPr>
            <a:xfrm>
              <a:off x="4222298" y="5926934"/>
              <a:ext cx="190500" cy="326567"/>
            </a:xfrm>
            <a:prstGeom prst="round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0" name="矩形: 圆角 39">
              <a:extLst>
                <a:ext uri="{FF2B5EF4-FFF2-40B4-BE49-F238E27FC236}">
                  <a16:creationId xmlns:a16="http://schemas.microsoft.com/office/drawing/2014/main" id="{710A399E-5D84-84DC-F535-933D3547E375}"/>
                </a:ext>
              </a:extLst>
            </p:cNvPr>
            <p:cNvSpPr/>
            <p:nvPr/>
          </p:nvSpPr>
          <p:spPr>
            <a:xfrm>
              <a:off x="4768924" y="5926934"/>
              <a:ext cx="190500" cy="326567"/>
            </a:xfrm>
            <a:prstGeom prst="round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1" name="矩形: 圆角 40">
              <a:extLst>
                <a:ext uri="{FF2B5EF4-FFF2-40B4-BE49-F238E27FC236}">
                  <a16:creationId xmlns:a16="http://schemas.microsoft.com/office/drawing/2014/main" id="{D3E01DF3-CC69-25EB-C8E7-ADA2C257F60B}"/>
                </a:ext>
              </a:extLst>
            </p:cNvPr>
            <p:cNvSpPr/>
            <p:nvPr/>
          </p:nvSpPr>
          <p:spPr>
            <a:xfrm>
              <a:off x="5707447" y="5926934"/>
              <a:ext cx="190500" cy="326567"/>
            </a:xfrm>
            <a:prstGeom prst="round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2" name="矩形: 圆角 41">
              <a:extLst>
                <a:ext uri="{FF2B5EF4-FFF2-40B4-BE49-F238E27FC236}">
                  <a16:creationId xmlns:a16="http://schemas.microsoft.com/office/drawing/2014/main" id="{7C6B9451-941F-A7B4-5649-A944971E2DB3}"/>
                </a:ext>
              </a:extLst>
            </p:cNvPr>
            <p:cNvSpPr/>
            <p:nvPr/>
          </p:nvSpPr>
          <p:spPr>
            <a:xfrm>
              <a:off x="6550720" y="5926934"/>
              <a:ext cx="190500" cy="326567"/>
            </a:xfrm>
            <a:prstGeom prst="round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5" name="矩形: 圆角 44">
              <a:extLst>
                <a:ext uri="{FF2B5EF4-FFF2-40B4-BE49-F238E27FC236}">
                  <a16:creationId xmlns:a16="http://schemas.microsoft.com/office/drawing/2014/main" id="{0FB92DCA-EA45-9B2B-2B16-6F7504B4294E}"/>
                </a:ext>
              </a:extLst>
            </p:cNvPr>
            <p:cNvSpPr/>
            <p:nvPr/>
          </p:nvSpPr>
          <p:spPr>
            <a:xfrm>
              <a:off x="7162786" y="5926934"/>
              <a:ext cx="190500" cy="326567"/>
            </a:xfrm>
            <a:prstGeom prst="round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8" name="矩形: 圆角 47">
              <a:extLst>
                <a:ext uri="{FF2B5EF4-FFF2-40B4-BE49-F238E27FC236}">
                  <a16:creationId xmlns:a16="http://schemas.microsoft.com/office/drawing/2014/main" id="{55C3BCA3-CB1C-FF65-8237-C4A32413B915}"/>
                </a:ext>
              </a:extLst>
            </p:cNvPr>
            <p:cNvSpPr/>
            <p:nvPr/>
          </p:nvSpPr>
          <p:spPr>
            <a:xfrm>
              <a:off x="7602145" y="5926934"/>
              <a:ext cx="190500" cy="326567"/>
            </a:xfrm>
            <a:prstGeom prst="round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0" name="矩形: 圆角 49">
              <a:extLst>
                <a:ext uri="{FF2B5EF4-FFF2-40B4-BE49-F238E27FC236}">
                  <a16:creationId xmlns:a16="http://schemas.microsoft.com/office/drawing/2014/main" id="{15865C69-4938-D489-9C1A-93F2612A264B}"/>
                </a:ext>
              </a:extLst>
            </p:cNvPr>
            <p:cNvSpPr/>
            <p:nvPr/>
          </p:nvSpPr>
          <p:spPr>
            <a:xfrm>
              <a:off x="7872080" y="5926934"/>
              <a:ext cx="190500" cy="326567"/>
            </a:xfrm>
            <a:prstGeom prst="round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5" name="Rectangle 13">
            <a:extLst>
              <a:ext uri="{FF2B5EF4-FFF2-40B4-BE49-F238E27FC236}">
                <a16:creationId xmlns:a16="http://schemas.microsoft.com/office/drawing/2014/main" id="{A6E3573D-1C93-4F83-A34C-23E82A9DF830}"/>
              </a:ext>
            </a:extLst>
          </p:cNvPr>
          <p:cNvSpPr>
            <a:spLocks noChangeArrowheads="1"/>
          </p:cNvSpPr>
          <p:nvPr/>
        </p:nvSpPr>
        <p:spPr bwMode="auto">
          <a:xfrm>
            <a:off x="87086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16" name="Rectangle 28">
            <a:extLst>
              <a:ext uri="{FF2B5EF4-FFF2-40B4-BE49-F238E27FC236}">
                <a16:creationId xmlns:a16="http://schemas.microsoft.com/office/drawing/2014/main" id="{159E5374-5487-4EAF-9F4E-ADCB1D874092}"/>
              </a:ext>
            </a:extLst>
          </p:cNvPr>
          <p:cNvSpPr>
            <a:spLocks noChangeArrowheads="1"/>
          </p:cNvSpPr>
          <p:nvPr/>
        </p:nvSpPr>
        <p:spPr bwMode="auto">
          <a:xfrm>
            <a:off x="87086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pic>
        <p:nvPicPr>
          <p:cNvPr id="29" name="图片 28">
            <a:extLst>
              <a:ext uri="{FF2B5EF4-FFF2-40B4-BE49-F238E27FC236}">
                <a16:creationId xmlns:a16="http://schemas.microsoft.com/office/drawing/2014/main" id="{661E56F0-B047-4D01-8CB3-29E6D065D5C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8390" y="7351"/>
            <a:ext cx="511197" cy="763387"/>
          </a:xfrm>
          <a:prstGeom prst="rect">
            <a:avLst/>
          </a:prstGeom>
        </p:spPr>
      </p:pic>
      <p:sp>
        <p:nvSpPr>
          <p:cNvPr id="5" name="矩形 4">
            <a:extLst>
              <a:ext uri="{FF2B5EF4-FFF2-40B4-BE49-F238E27FC236}">
                <a16:creationId xmlns:a16="http://schemas.microsoft.com/office/drawing/2014/main" id="{6E8E91C1-70A9-4079-9D75-4EB3C6AC7007}"/>
              </a:ext>
            </a:extLst>
          </p:cNvPr>
          <p:cNvSpPr/>
          <p:nvPr/>
        </p:nvSpPr>
        <p:spPr>
          <a:xfrm>
            <a:off x="1059976" y="47457"/>
            <a:ext cx="7822767" cy="7019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en-US" altLang="zh-CN" sz="3600" b="1">
                <a:solidFill>
                  <a:srgbClr val="7030A0"/>
                </a:solidFill>
                <a:latin typeface="Sitka Text" panose="02000505000000020004" pitchFamily="2" charset="0"/>
                <a:ea typeface="楷体" panose="02010609060101010101" pitchFamily="49" charset="-122"/>
              </a:rPr>
              <a:t>Challenge 2 – Insufficient CSI</a:t>
            </a:r>
          </a:p>
        </p:txBody>
      </p:sp>
      <p:sp>
        <p:nvSpPr>
          <p:cNvPr id="11" name="矩形: 圆角 10">
            <a:extLst>
              <a:ext uri="{FF2B5EF4-FFF2-40B4-BE49-F238E27FC236}">
                <a16:creationId xmlns:a16="http://schemas.microsoft.com/office/drawing/2014/main" id="{86FA4779-3E4A-1CB1-AF99-250C7E2CAE04}"/>
              </a:ext>
            </a:extLst>
          </p:cNvPr>
          <p:cNvSpPr/>
          <p:nvPr/>
        </p:nvSpPr>
        <p:spPr>
          <a:xfrm>
            <a:off x="0" y="1057618"/>
            <a:ext cx="12192000" cy="691001"/>
          </a:xfrm>
          <a:prstGeom prst="roundRect">
            <a:avLst>
              <a:gd name="adj" fmla="val 0"/>
            </a:avLst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sz="2800" b="1" i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Unstable Communication Traffic → </a:t>
            </a:r>
            <a:r>
              <a:rPr lang="en-US" altLang="zh-CN" sz="2800" b="1" i="1" dirty="0">
                <a:solidFill>
                  <a:srgbClr val="FFFF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Uneven</a:t>
            </a:r>
          </a:p>
        </p:txBody>
      </p:sp>
      <p:pic>
        <p:nvPicPr>
          <p:cNvPr id="6" name="图片 5">
            <a:extLst>
              <a:ext uri="{FF2B5EF4-FFF2-40B4-BE49-F238E27FC236}">
                <a16:creationId xmlns:a16="http://schemas.microsoft.com/office/drawing/2014/main" id="{4A760CDF-35E2-D87F-2537-61DF722200F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83557" y="3261068"/>
            <a:ext cx="1276403" cy="1052987"/>
          </a:xfrm>
          <a:prstGeom prst="rect">
            <a:avLst/>
          </a:prstGeom>
        </p:spPr>
      </p:pic>
      <p:pic>
        <p:nvPicPr>
          <p:cNvPr id="43" name="图片 42">
            <a:extLst>
              <a:ext uri="{FF2B5EF4-FFF2-40B4-BE49-F238E27FC236}">
                <a16:creationId xmlns:a16="http://schemas.microsoft.com/office/drawing/2014/main" id="{AE209920-6C58-2E9E-D562-72B4DB3F2C2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99808" y="2153093"/>
            <a:ext cx="1411167" cy="1041025"/>
          </a:xfrm>
          <a:prstGeom prst="rect">
            <a:avLst/>
          </a:prstGeom>
        </p:spPr>
      </p:pic>
      <p:sp>
        <p:nvSpPr>
          <p:cNvPr id="44" name="文本框 43">
            <a:extLst>
              <a:ext uri="{FF2B5EF4-FFF2-40B4-BE49-F238E27FC236}">
                <a16:creationId xmlns:a16="http://schemas.microsoft.com/office/drawing/2014/main" id="{74085319-9615-0FDD-34CF-C0DEC234D119}"/>
              </a:ext>
            </a:extLst>
          </p:cNvPr>
          <p:cNvSpPr txBox="1"/>
          <p:nvPr/>
        </p:nvSpPr>
        <p:spPr>
          <a:xfrm>
            <a:off x="9936851" y="2566565"/>
            <a:ext cx="1395727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2400" b="1" i="1">
                <a:latin typeface="Sitka Text" panose="02000505000000020004" pitchFamily="2" charset="0"/>
                <a:ea typeface="楷体" panose="02010609060101010101" pitchFamily="49" charset="-122"/>
              </a:rPr>
              <a:t>SenCom</a:t>
            </a:r>
            <a:endParaRPr lang="zh-CN" altLang="en-US" sz="2400"/>
          </a:p>
        </p:txBody>
      </p:sp>
      <p:pic>
        <p:nvPicPr>
          <p:cNvPr id="46" name="图片 45">
            <a:extLst>
              <a:ext uri="{FF2B5EF4-FFF2-40B4-BE49-F238E27FC236}">
                <a16:creationId xmlns:a16="http://schemas.microsoft.com/office/drawing/2014/main" id="{04AD4558-E5E6-5CAD-6414-FF96771AA49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379228" y="1748620"/>
            <a:ext cx="1261058" cy="824670"/>
          </a:xfrm>
          <a:prstGeom prst="rect">
            <a:avLst/>
          </a:prstGeom>
        </p:spPr>
      </p:pic>
      <p:pic>
        <p:nvPicPr>
          <p:cNvPr id="47" name="pic">
            <a:extLst>
              <a:ext uri="{FF2B5EF4-FFF2-40B4-BE49-F238E27FC236}">
                <a16:creationId xmlns:a16="http://schemas.microsoft.com/office/drawing/2014/main" id="{13817292-88EE-8665-F82C-5A42946B035F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362005" y="2673542"/>
            <a:ext cx="2323210" cy="1632343"/>
          </a:xfrm>
          <a:prstGeom prst="rect">
            <a:avLst/>
          </a:prstGeom>
        </p:spPr>
      </p:pic>
      <p:sp>
        <p:nvSpPr>
          <p:cNvPr id="58" name="任意多边形: 形状 57">
            <a:extLst>
              <a:ext uri="{FF2B5EF4-FFF2-40B4-BE49-F238E27FC236}">
                <a16:creationId xmlns:a16="http://schemas.microsoft.com/office/drawing/2014/main" id="{8F84E7E5-66EC-7C8B-1748-399A1DED4CAA}"/>
              </a:ext>
            </a:extLst>
          </p:cNvPr>
          <p:cNvSpPr/>
          <p:nvPr/>
        </p:nvSpPr>
        <p:spPr>
          <a:xfrm>
            <a:off x="6105991" y="3793912"/>
            <a:ext cx="2028305" cy="692126"/>
          </a:xfrm>
          <a:custGeom>
            <a:avLst/>
            <a:gdLst>
              <a:gd name="connsiteX0" fmla="*/ 2028305 w 2028305"/>
              <a:gd name="connsiteY0" fmla="*/ 10482 h 692126"/>
              <a:gd name="connsiteX1" fmla="*/ 931025 w 2028305"/>
              <a:gd name="connsiteY1" fmla="*/ 93610 h 692126"/>
              <a:gd name="connsiteX2" fmla="*/ 0 w 2028305"/>
              <a:gd name="connsiteY2" fmla="*/ 692126 h 6921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028305" h="692126">
                <a:moveTo>
                  <a:pt x="2028305" y="10482"/>
                </a:moveTo>
                <a:cubicBezTo>
                  <a:pt x="1648690" y="-4758"/>
                  <a:pt x="1269076" y="-19997"/>
                  <a:pt x="931025" y="93610"/>
                </a:cubicBezTo>
                <a:cubicBezTo>
                  <a:pt x="592974" y="207217"/>
                  <a:pt x="296487" y="449671"/>
                  <a:pt x="0" y="692126"/>
                </a:cubicBezTo>
              </a:path>
            </a:pathLst>
          </a:custGeom>
          <a:noFill/>
          <a:ln w="57150">
            <a:solidFill>
              <a:srgbClr val="0070C0"/>
            </a:solidFill>
            <a:headEnd type="none" w="med" len="med"/>
            <a:tailEnd type="triangle" w="med" len="med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59" name="组合 58">
            <a:extLst>
              <a:ext uri="{FF2B5EF4-FFF2-40B4-BE49-F238E27FC236}">
                <a16:creationId xmlns:a16="http://schemas.microsoft.com/office/drawing/2014/main" id="{FF0F1BB7-FE32-CF4F-A5AB-C97320F777D0}"/>
              </a:ext>
            </a:extLst>
          </p:cNvPr>
          <p:cNvGrpSpPr/>
          <p:nvPr/>
        </p:nvGrpSpPr>
        <p:grpSpPr>
          <a:xfrm>
            <a:off x="526330" y="5621597"/>
            <a:ext cx="4441449" cy="326567"/>
            <a:chOff x="3621131" y="5926934"/>
            <a:chExt cx="4441449" cy="326567"/>
          </a:xfrm>
        </p:grpSpPr>
        <p:sp>
          <p:nvSpPr>
            <p:cNvPr id="60" name="矩形: 圆角 59">
              <a:extLst>
                <a:ext uri="{FF2B5EF4-FFF2-40B4-BE49-F238E27FC236}">
                  <a16:creationId xmlns:a16="http://schemas.microsoft.com/office/drawing/2014/main" id="{F3EA5EB9-288F-EDAD-91C3-7F75A2F10C35}"/>
                </a:ext>
              </a:extLst>
            </p:cNvPr>
            <p:cNvSpPr/>
            <p:nvPr/>
          </p:nvSpPr>
          <p:spPr>
            <a:xfrm>
              <a:off x="3621131" y="5926934"/>
              <a:ext cx="190500" cy="326567"/>
            </a:xfrm>
            <a:prstGeom prst="roundRect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1" name="矩形: 圆角 60">
              <a:extLst>
                <a:ext uri="{FF2B5EF4-FFF2-40B4-BE49-F238E27FC236}">
                  <a16:creationId xmlns:a16="http://schemas.microsoft.com/office/drawing/2014/main" id="{43FABE55-6CAD-7EFF-40B7-A792898B6FCE}"/>
                </a:ext>
              </a:extLst>
            </p:cNvPr>
            <p:cNvSpPr/>
            <p:nvPr/>
          </p:nvSpPr>
          <p:spPr>
            <a:xfrm>
              <a:off x="3870472" y="5926934"/>
              <a:ext cx="190500" cy="326567"/>
            </a:xfrm>
            <a:prstGeom prst="roundRect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2" name="矩形: 圆角 61">
              <a:extLst>
                <a:ext uri="{FF2B5EF4-FFF2-40B4-BE49-F238E27FC236}">
                  <a16:creationId xmlns:a16="http://schemas.microsoft.com/office/drawing/2014/main" id="{1A02A070-F6A4-5095-FBB0-1B14DBE245E2}"/>
                </a:ext>
              </a:extLst>
            </p:cNvPr>
            <p:cNvSpPr/>
            <p:nvPr/>
          </p:nvSpPr>
          <p:spPr>
            <a:xfrm>
              <a:off x="4222298" y="5926934"/>
              <a:ext cx="190500" cy="326567"/>
            </a:xfrm>
            <a:prstGeom prst="roundRect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4" name="矩形: 圆角 63">
              <a:extLst>
                <a:ext uri="{FF2B5EF4-FFF2-40B4-BE49-F238E27FC236}">
                  <a16:creationId xmlns:a16="http://schemas.microsoft.com/office/drawing/2014/main" id="{D8478336-F4E8-B257-DEC4-B9AE238B1D89}"/>
                </a:ext>
              </a:extLst>
            </p:cNvPr>
            <p:cNvSpPr/>
            <p:nvPr/>
          </p:nvSpPr>
          <p:spPr>
            <a:xfrm>
              <a:off x="4768924" y="5926934"/>
              <a:ext cx="190500" cy="326567"/>
            </a:xfrm>
            <a:prstGeom prst="roundRect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5" name="矩形: 圆角 64">
              <a:extLst>
                <a:ext uri="{FF2B5EF4-FFF2-40B4-BE49-F238E27FC236}">
                  <a16:creationId xmlns:a16="http://schemas.microsoft.com/office/drawing/2014/main" id="{9A69A5D6-C3CE-D464-4BD5-35BF1AE632C9}"/>
                </a:ext>
              </a:extLst>
            </p:cNvPr>
            <p:cNvSpPr/>
            <p:nvPr/>
          </p:nvSpPr>
          <p:spPr>
            <a:xfrm>
              <a:off x="5707447" y="5926934"/>
              <a:ext cx="190500" cy="326567"/>
            </a:xfrm>
            <a:prstGeom prst="roundRect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6" name="矩形: 圆角 65">
              <a:extLst>
                <a:ext uri="{FF2B5EF4-FFF2-40B4-BE49-F238E27FC236}">
                  <a16:creationId xmlns:a16="http://schemas.microsoft.com/office/drawing/2014/main" id="{ACE97484-4BD7-A6F5-2523-E3D732581F57}"/>
                </a:ext>
              </a:extLst>
            </p:cNvPr>
            <p:cNvSpPr/>
            <p:nvPr/>
          </p:nvSpPr>
          <p:spPr>
            <a:xfrm>
              <a:off x="6550720" y="5926934"/>
              <a:ext cx="190500" cy="326567"/>
            </a:xfrm>
            <a:prstGeom prst="roundRect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7" name="矩形: 圆角 66">
              <a:extLst>
                <a:ext uri="{FF2B5EF4-FFF2-40B4-BE49-F238E27FC236}">
                  <a16:creationId xmlns:a16="http://schemas.microsoft.com/office/drawing/2014/main" id="{7AC5A743-0AE0-1BAB-7D2F-AABF72C3AB37}"/>
                </a:ext>
              </a:extLst>
            </p:cNvPr>
            <p:cNvSpPr/>
            <p:nvPr/>
          </p:nvSpPr>
          <p:spPr>
            <a:xfrm>
              <a:off x="7162786" y="5926934"/>
              <a:ext cx="190500" cy="326567"/>
            </a:xfrm>
            <a:prstGeom prst="roundRect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8" name="矩形: 圆角 67">
              <a:extLst>
                <a:ext uri="{FF2B5EF4-FFF2-40B4-BE49-F238E27FC236}">
                  <a16:creationId xmlns:a16="http://schemas.microsoft.com/office/drawing/2014/main" id="{44E1DA70-0A89-5E72-E633-61FFE01D798C}"/>
                </a:ext>
              </a:extLst>
            </p:cNvPr>
            <p:cNvSpPr/>
            <p:nvPr/>
          </p:nvSpPr>
          <p:spPr>
            <a:xfrm>
              <a:off x="7602145" y="5926934"/>
              <a:ext cx="190500" cy="326567"/>
            </a:xfrm>
            <a:prstGeom prst="roundRect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9" name="矩形: 圆角 68">
              <a:extLst>
                <a:ext uri="{FF2B5EF4-FFF2-40B4-BE49-F238E27FC236}">
                  <a16:creationId xmlns:a16="http://schemas.microsoft.com/office/drawing/2014/main" id="{3B99D9B9-F105-AECC-CB3D-E5D253559138}"/>
                </a:ext>
              </a:extLst>
            </p:cNvPr>
            <p:cNvSpPr/>
            <p:nvPr/>
          </p:nvSpPr>
          <p:spPr>
            <a:xfrm>
              <a:off x="7872080" y="5926934"/>
              <a:ext cx="190500" cy="326567"/>
            </a:xfrm>
            <a:prstGeom prst="roundRect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70" name="组合 69">
            <a:extLst>
              <a:ext uri="{FF2B5EF4-FFF2-40B4-BE49-F238E27FC236}">
                <a16:creationId xmlns:a16="http://schemas.microsoft.com/office/drawing/2014/main" id="{94FB55B6-DD54-E748-8190-0128C1835495}"/>
              </a:ext>
            </a:extLst>
          </p:cNvPr>
          <p:cNvGrpSpPr/>
          <p:nvPr/>
        </p:nvGrpSpPr>
        <p:grpSpPr>
          <a:xfrm>
            <a:off x="521526" y="5621597"/>
            <a:ext cx="4441449" cy="326567"/>
            <a:chOff x="3621131" y="5926934"/>
            <a:chExt cx="4441449" cy="326567"/>
          </a:xfrm>
        </p:grpSpPr>
        <p:sp>
          <p:nvSpPr>
            <p:cNvPr id="71" name="矩形: 圆角 70">
              <a:extLst>
                <a:ext uri="{FF2B5EF4-FFF2-40B4-BE49-F238E27FC236}">
                  <a16:creationId xmlns:a16="http://schemas.microsoft.com/office/drawing/2014/main" id="{6B586403-9DB3-39A6-A2D6-88BF09BB3140}"/>
                </a:ext>
              </a:extLst>
            </p:cNvPr>
            <p:cNvSpPr/>
            <p:nvPr/>
          </p:nvSpPr>
          <p:spPr>
            <a:xfrm>
              <a:off x="3621131" y="5926934"/>
              <a:ext cx="190500" cy="326567"/>
            </a:xfrm>
            <a:prstGeom prst="roundRect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72" name="矩形: 圆角 71">
              <a:extLst>
                <a:ext uri="{FF2B5EF4-FFF2-40B4-BE49-F238E27FC236}">
                  <a16:creationId xmlns:a16="http://schemas.microsoft.com/office/drawing/2014/main" id="{18CE3D07-0022-EEA9-93F0-53784CF6A7AC}"/>
                </a:ext>
              </a:extLst>
            </p:cNvPr>
            <p:cNvSpPr/>
            <p:nvPr/>
          </p:nvSpPr>
          <p:spPr>
            <a:xfrm>
              <a:off x="3870472" y="5926934"/>
              <a:ext cx="190500" cy="326567"/>
            </a:xfrm>
            <a:prstGeom prst="roundRect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73" name="矩形: 圆角 72">
              <a:extLst>
                <a:ext uri="{FF2B5EF4-FFF2-40B4-BE49-F238E27FC236}">
                  <a16:creationId xmlns:a16="http://schemas.microsoft.com/office/drawing/2014/main" id="{A9A1DEDC-2A0F-22AB-85D5-CAF018A08AD6}"/>
                </a:ext>
              </a:extLst>
            </p:cNvPr>
            <p:cNvSpPr/>
            <p:nvPr/>
          </p:nvSpPr>
          <p:spPr>
            <a:xfrm>
              <a:off x="4222298" y="5926934"/>
              <a:ext cx="190500" cy="326567"/>
            </a:xfrm>
            <a:prstGeom prst="roundRect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74" name="矩形: 圆角 73">
              <a:extLst>
                <a:ext uri="{FF2B5EF4-FFF2-40B4-BE49-F238E27FC236}">
                  <a16:creationId xmlns:a16="http://schemas.microsoft.com/office/drawing/2014/main" id="{9C65EF60-DF91-3F51-B50A-E6F21F91B6D0}"/>
                </a:ext>
              </a:extLst>
            </p:cNvPr>
            <p:cNvSpPr/>
            <p:nvPr/>
          </p:nvSpPr>
          <p:spPr>
            <a:xfrm>
              <a:off x="4768924" y="5926934"/>
              <a:ext cx="190500" cy="326567"/>
            </a:xfrm>
            <a:prstGeom prst="roundRect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75" name="矩形: 圆角 74">
              <a:extLst>
                <a:ext uri="{FF2B5EF4-FFF2-40B4-BE49-F238E27FC236}">
                  <a16:creationId xmlns:a16="http://schemas.microsoft.com/office/drawing/2014/main" id="{84BA7E10-2245-7725-7558-435BC7CA5B5E}"/>
                </a:ext>
              </a:extLst>
            </p:cNvPr>
            <p:cNvSpPr/>
            <p:nvPr/>
          </p:nvSpPr>
          <p:spPr>
            <a:xfrm>
              <a:off x="5707447" y="5926934"/>
              <a:ext cx="190500" cy="326567"/>
            </a:xfrm>
            <a:prstGeom prst="roundRect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76" name="矩形: 圆角 75">
              <a:extLst>
                <a:ext uri="{FF2B5EF4-FFF2-40B4-BE49-F238E27FC236}">
                  <a16:creationId xmlns:a16="http://schemas.microsoft.com/office/drawing/2014/main" id="{4D30873C-7A91-2EB1-A519-5841AC0D0776}"/>
                </a:ext>
              </a:extLst>
            </p:cNvPr>
            <p:cNvSpPr/>
            <p:nvPr/>
          </p:nvSpPr>
          <p:spPr>
            <a:xfrm>
              <a:off x="6550720" y="5926934"/>
              <a:ext cx="190500" cy="326567"/>
            </a:xfrm>
            <a:prstGeom prst="roundRect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77" name="矩形: 圆角 76">
              <a:extLst>
                <a:ext uri="{FF2B5EF4-FFF2-40B4-BE49-F238E27FC236}">
                  <a16:creationId xmlns:a16="http://schemas.microsoft.com/office/drawing/2014/main" id="{533CB21F-562D-4F2F-8A58-1685DB8BC8EA}"/>
                </a:ext>
              </a:extLst>
            </p:cNvPr>
            <p:cNvSpPr/>
            <p:nvPr/>
          </p:nvSpPr>
          <p:spPr>
            <a:xfrm>
              <a:off x="7162786" y="5926934"/>
              <a:ext cx="190500" cy="326567"/>
            </a:xfrm>
            <a:prstGeom prst="roundRect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78" name="矩形: 圆角 77">
              <a:extLst>
                <a:ext uri="{FF2B5EF4-FFF2-40B4-BE49-F238E27FC236}">
                  <a16:creationId xmlns:a16="http://schemas.microsoft.com/office/drawing/2014/main" id="{69CD7F46-9DF7-8E8C-C4CE-23F65BB9791D}"/>
                </a:ext>
              </a:extLst>
            </p:cNvPr>
            <p:cNvSpPr/>
            <p:nvPr/>
          </p:nvSpPr>
          <p:spPr>
            <a:xfrm>
              <a:off x="7602145" y="5926934"/>
              <a:ext cx="190500" cy="326567"/>
            </a:xfrm>
            <a:prstGeom prst="roundRect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79" name="矩形: 圆角 78">
              <a:extLst>
                <a:ext uri="{FF2B5EF4-FFF2-40B4-BE49-F238E27FC236}">
                  <a16:creationId xmlns:a16="http://schemas.microsoft.com/office/drawing/2014/main" id="{98E2804D-8FB7-1170-B8FF-8CDE9EB80399}"/>
                </a:ext>
              </a:extLst>
            </p:cNvPr>
            <p:cNvSpPr/>
            <p:nvPr/>
          </p:nvSpPr>
          <p:spPr>
            <a:xfrm>
              <a:off x="7872080" y="5926934"/>
              <a:ext cx="190500" cy="326567"/>
            </a:xfrm>
            <a:prstGeom prst="roundRect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80" name="矩形 79">
            <a:extLst>
              <a:ext uri="{FF2B5EF4-FFF2-40B4-BE49-F238E27FC236}">
                <a16:creationId xmlns:a16="http://schemas.microsoft.com/office/drawing/2014/main" id="{ACDC110F-8393-84F0-475B-240D8796A664}"/>
              </a:ext>
            </a:extLst>
          </p:cNvPr>
          <p:cNvSpPr/>
          <p:nvPr/>
        </p:nvSpPr>
        <p:spPr>
          <a:xfrm>
            <a:off x="-925185" y="5458187"/>
            <a:ext cx="1397859" cy="64274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81" name="直接箭头连接符 80">
            <a:extLst>
              <a:ext uri="{FF2B5EF4-FFF2-40B4-BE49-F238E27FC236}">
                <a16:creationId xmlns:a16="http://schemas.microsoft.com/office/drawing/2014/main" id="{C902DE24-2CA5-5361-C53A-5B2EB1110702}"/>
              </a:ext>
            </a:extLst>
          </p:cNvPr>
          <p:cNvCxnSpPr>
            <a:cxnSpLocks/>
          </p:cNvCxnSpPr>
          <p:nvPr/>
        </p:nvCxnSpPr>
        <p:spPr>
          <a:xfrm>
            <a:off x="221264" y="6119205"/>
            <a:ext cx="5040000" cy="0"/>
          </a:xfrm>
          <a:prstGeom prst="straightConnector1">
            <a:avLst/>
          </a:prstGeom>
          <a:ln w="44450"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2" name="矩形 81">
            <a:extLst>
              <a:ext uri="{FF2B5EF4-FFF2-40B4-BE49-F238E27FC236}">
                <a16:creationId xmlns:a16="http://schemas.microsoft.com/office/drawing/2014/main" id="{A87DAB9F-58B4-9AC1-8C14-6AF8C7942421}"/>
              </a:ext>
            </a:extLst>
          </p:cNvPr>
          <p:cNvSpPr/>
          <p:nvPr/>
        </p:nvSpPr>
        <p:spPr>
          <a:xfrm>
            <a:off x="5199841" y="5473376"/>
            <a:ext cx="5649254" cy="64274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3" name="文本框 82">
            <a:extLst>
              <a:ext uri="{FF2B5EF4-FFF2-40B4-BE49-F238E27FC236}">
                <a16:creationId xmlns:a16="http://schemas.microsoft.com/office/drawing/2014/main" id="{90AF83C8-5815-6E5B-6301-2A5813A248FF}"/>
              </a:ext>
            </a:extLst>
          </p:cNvPr>
          <p:cNvSpPr txBox="1"/>
          <p:nvPr/>
        </p:nvSpPr>
        <p:spPr>
          <a:xfrm>
            <a:off x="11151273" y="6216335"/>
            <a:ext cx="1019922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altLang="zh-CN" sz="240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Time</a:t>
            </a:r>
            <a:endParaRPr lang="zh-CN" altLang="en-US" sz="240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84" name="直接箭头连接符 83">
            <a:extLst>
              <a:ext uri="{FF2B5EF4-FFF2-40B4-BE49-F238E27FC236}">
                <a16:creationId xmlns:a16="http://schemas.microsoft.com/office/drawing/2014/main" id="{5FD63A10-6489-2B12-8D0B-34C41A8A7C78}"/>
              </a:ext>
            </a:extLst>
          </p:cNvPr>
          <p:cNvCxnSpPr>
            <a:cxnSpLocks/>
          </p:cNvCxnSpPr>
          <p:nvPr/>
        </p:nvCxnSpPr>
        <p:spPr>
          <a:xfrm>
            <a:off x="6056102" y="6518216"/>
            <a:ext cx="5220000" cy="0"/>
          </a:xfrm>
          <a:prstGeom prst="straightConnector1">
            <a:avLst/>
          </a:prstGeom>
          <a:ln w="444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5" name="直接箭头连接符 84">
            <a:extLst>
              <a:ext uri="{FF2B5EF4-FFF2-40B4-BE49-F238E27FC236}">
                <a16:creationId xmlns:a16="http://schemas.microsoft.com/office/drawing/2014/main" id="{7466B9A3-9D30-1B12-0EFD-E0104D2D6A47}"/>
              </a:ext>
            </a:extLst>
          </p:cNvPr>
          <p:cNvCxnSpPr>
            <a:cxnSpLocks/>
          </p:cNvCxnSpPr>
          <p:nvPr/>
        </p:nvCxnSpPr>
        <p:spPr>
          <a:xfrm flipV="1">
            <a:off x="6358131" y="4662000"/>
            <a:ext cx="0" cy="2016000"/>
          </a:xfrm>
          <a:prstGeom prst="straightConnector1">
            <a:avLst/>
          </a:prstGeom>
          <a:ln w="444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02" name="组合 101">
            <a:extLst>
              <a:ext uri="{FF2B5EF4-FFF2-40B4-BE49-F238E27FC236}">
                <a16:creationId xmlns:a16="http://schemas.microsoft.com/office/drawing/2014/main" id="{47879611-CA62-EFB2-263F-F7CB991BE730}"/>
              </a:ext>
            </a:extLst>
          </p:cNvPr>
          <p:cNvGrpSpPr/>
          <p:nvPr/>
        </p:nvGrpSpPr>
        <p:grpSpPr>
          <a:xfrm>
            <a:off x="6442644" y="4893573"/>
            <a:ext cx="2194628" cy="675626"/>
            <a:chOff x="6801870" y="4893573"/>
            <a:chExt cx="2194628" cy="675626"/>
          </a:xfrm>
          <a:solidFill>
            <a:srgbClr val="929292"/>
          </a:solidFill>
        </p:grpSpPr>
        <p:sp>
          <p:nvSpPr>
            <p:cNvPr id="86" name="椭圆 85">
              <a:extLst>
                <a:ext uri="{FF2B5EF4-FFF2-40B4-BE49-F238E27FC236}">
                  <a16:creationId xmlns:a16="http://schemas.microsoft.com/office/drawing/2014/main" id="{0450C63E-8957-F71B-B7B8-AB389746AC22}"/>
                </a:ext>
              </a:extLst>
            </p:cNvPr>
            <p:cNvSpPr/>
            <p:nvPr/>
          </p:nvSpPr>
          <p:spPr>
            <a:xfrm>
              <a:off x="6801870" y="5290238"/>
              <a:ext cx="133512" cy="133512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87" name="椭圆 86">
              <a:extLst>
                <a:ext uri="{FF2B5EF4-FFF2-40B4-BE49-F238E27FC236}">
                  <a16:creationId xmlns:a16="http://schemas.microsoft.com/office/drawing/2014/main" id="{503DDA49-7728-BA71-E20A-169A8312AE33}"/>
                </a:ext>
              </a:extLst>
            </p:cNvPr>
            <p:cNvSpPr/>
            <p:nvPr/>
          </p:nvSpPr>
          <p:spPr>
            <a:xfrm>
              <a:off x="6917778" y="5089592"/>
              <a:ext cx="133512" cy="133512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88" name="椭圆 87">
              <a:extLst>
                <a:ext uri="{FF2B5EF4-FFF2-40B4-BE49-F238E27FC236}">
                  <a16:creationId xmlns:a16="http://schemas.microsoft.com/office/drawing/2014/main" id="{DAEFFE96-95DF-902E-4E89-88D56AA1AC9A}"/>
                </a:ext>
              </a:extLst>
            </p:cNvPr>
            <p:cNvSpPr/>
            <p:nvPr/>
          </p:nvSpPr>
          <p:spPr>
            <a:xfrm>
              <a:off x="7068279" y="4949282"/>
              <a:ext cx="133512" cy="133512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89" name="椭圆 88">
              <a:extLst>
                <a:ext uri="{FF2B5EF4-FFF2-40B4-BE49-F238E27FC236}">
                  <a16:creationId xmlns:a16="http://schemas.microsoft.com/office/drawing/2014/main" id="{A457C03E-6135-D802-F0D0-96371CCBED21}"/>
                </a:ext>
              </a:extLst>
            </p:cNvPr>
            <p:cNvSpPr/>
            <p:nvPr/>
          </p:nvSpPr>
          <p:spPr>
            <a:xfrm>
              <a:off x="7382342" y="4893573"/>
              <a:ext cx="133512" cy="133512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0" name="椭圆 89">
              <a:extLst>
                <a:ext uri="{FF2B5EF4-FFF2-40B4-BE49-F238E27FC236}">
                  <a16:creationId xmlns:a16="http://schemas.microsoft.com/office/drawing/2014/main" id="{9AB591E4-DA85-102A-57F5-10FB51EC0692}"/>
                </a:ext>
              </a:extLst>
            </p:cNvPr>
            <p:cNvSpPr/>
            <p:nvPr/>
          </p:nvSpPr>
          <p:spPr>
            <a:xfrm>
              <a:off x="7666384" y="5209072"/>
              <a:ext cx="133512" cy="133512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1" name="椭圆 90">
              <a:extLst>
                <a:ext uri="{FF2B5EF4-FFF2-40B4-BE49-F238E27FC236}">
                  <a16:creationId xmlns:a16="http://schemas.microsoft.com/office/drawing/2014/main" id="{7C7069DF-6FA0-423F-B324-B14658E2282B}"/>
                </a:ext>
              </a:extLst>
            </p:cNvPr>
            <p:cNvSpPr/>
            <p:nvPr/>
          </p:nvSpPr>
          <p:spPr>
            <a:xfrm>
              <a:off x="7780448" y="5328668"/>
              <a:ext cx="133512" cy="133512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2" name="椭圆 91">
              <a:extLst>
                <a:ext uri="{FF2B5EF4-FFF2-40B4-BE49-F238E27FC236}">
                  <a16:creationId xmlns:a16="http://schemas.microsoft.com/office/drawing/2014/main" id="{14353A23-EC6C-58BB-7E76-E2094E31F5AD}"/>
                </a:ext>
              </a:extLst>
            </p:cNvPr>
            <p:cNvSpPr/>
            <p:nvPr/>
          </p:nvSpPr>
          <p:spPr>
            <a:xfrm>
              <a:off x="7905987" y="5435687"/>
              <a:ext cx="133512" cy="133512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3" name="椭圆 92">
              <a:extLst>
                <a:ext uri="{FF2B5EF4-FFF2-40B4-BE49-F238E27FC236}">
                  <a16:creationId xmlns:a16="http://schemas.microsoft.com/office/drawing/2014/main" id="{7B47E4ED-5FA4-D4FC-1CDD-61D690B23FD1}"/>
                </a:ext>
              </a:extLst>
            </p:cNvPr>
            <p:cNvSpPr/>
            <p:nvPr/>
          </p:nvSpPr>
          <p:spPr>
            <a:xfrm>
              <a:off x="8040302" y="5304449"/>
              <a:ext cx="133512" cy="133512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4" name="椭圆 93">
              <a:extLst>
                <a:ext uri="{FF2B5EF4-FFF2-40B4-BE49-F238E27FC236}">
                  <a16:creationId xmlns:a16="http://schemas.microsoft.com/office/drawing/2014/main" id="{2E2303A9-FBDB-2E8F-A051-1B7530EDEDEA}"/>
                </a:ext>
              </a:extLst>
            </p:cNvPr>
            <p:cNvSpPr/>
            <p:nvPr/>
          </p:nvSpPr>
          <p:spPr>
            <a:xfrm>
              <a:off x="8146565" y="5145849"/>
              <a:ext cx="133512" cy="133512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5" name="椭圆 94">
              <a:extLst>
                <a:ext uri="{FF2B5EF4-FFF2-40B4-BE49-F238E27FC236}">
                  <a16:creationId xmlns:a16="http://schemas.microsoft.com/office/drawing/2014/main" id="{E4CB74DC-D49A-7B55-3425-B195ABA9B929}"/>
                </a:ext>
              </a:extLst>
            </p:cNvPr>
            <p:cNvSpPr/>
            <p:nvPr/>
          </p:nvSpPr>
          <p:spPr>
            <a:xfrm>
              <a:off x="8295249" y="5017104"/>
              <a:ext cx="133512" cy="133512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6" name="椭圆 95">
              <a:extLst>
                <a:ext uri="{FF2B5EF4-FFF2-40B4-BE49-F238E27FC236}">
                  <a16:creationId xmlns:a16="http://schemas.microsoft.com/office/drawing/2014/main" id="{BA3EA122-10A9-92C5-5509-B67043450790}"/>
                </a:ext>
              </a:extLst>
            </p:cNvPr>
            <p:cNvSpPr/>
            <p:nvPr/>
          </p:nvSpPr>
          <p:spPr>
            <a:xfrm>
              <a:off x="8617689" y="4918894"/>
              <a:ext cx="133512" cy="133512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7" name="椭圆 96">
              <a:extLst>
                <a:ext uri="{FF2B5EF4-FFF2-40B4-BE49-F238E27FC236}">
                  <a16:creationId xmlns:a16="http://schemas.microsoft.com/office/drawing/2014/main" id="{C74C2070-ABD4-E0F2-0CBE-DFE0DAAA444B}"/>
                </a:ext>
              </a:extLst>
            </p:cNvPr>
            <p:cNvSpPr/>
            <p:nvPr/>
          </p:nvSpPr>
          <p:spPr>
            <a:xfrm>
              <a:off x="8757438" y="5059930"/>
              <a:ext cx="133512" cy="133512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8" name="椭圆 97">
              <a:extLst>
                <a:ext uri="{FF2B5EF4-FFF2-40B4-BE49-F238E27FC236}">
                  <a16:creationId xmlns:a16="http://schemas.microsoft.com/office/drawing/2014/main" id="{CDA0E581-F8E9-EFFC-1E12-27FDA01079E6}"/>
                </a:ext>
              </a:extLst>
            </p:cNvPr>
            <p:cNvSpPr/>
            <p:nvPr/>
          </p:nvSpPr>
          <p:spPr>
            <a:xfrm>
              <a:off x="8862986" y="5216314"/>
              <a:ext cx="133512" cy="133512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09" name="组合 108">
            <a:extLst>
              <a:ext uri="{FF2B5EF4-FFF2-40B4-BE49-F238E27FC236}">
                <a16:creationId xmlns:a16="http://schemas.microsoft.com/office/drawing/2014/main" id="{3B833826-B515-D58A-AD8F-48C92BB3C379}"/>
              </a:ext>
            </a:extLst>
          </p:cNvPr>
          <p:cNvGrpSpPr/>
          <p:nvPr/>
        </p:nvGrpSpPr>
        <p:grpSpPr>
          <a:xfrm>
            <a:off x="9816816" y="5071292"/>
            <a:ext cx="1401313" cy="729090"/>
            <a:chOff x="9816816" y="5071292"/>
            <a:chExt cx="1401313" cy="729090"/>
          </a:xfrm>
          <a:solidFill>
            <a:srgbClr val="929292"/>
          </a:solidFill>
        </p:grpSpPr>
        <p:grpSp>
          <p:nvGrpSpPr>
            <p:cNvPr id="107" name="组合 106">
              <a:extLst>
                <a:ext uri="{FF2B5EF4-FFF2-40B4-BE49-F238E27FC236}">
                  <a16:creationId xmlns:a16="http://schemas.microsoft.com/office/drawing/2014/main" id="{908AD7F8-D37A-35D9-CC64-63E2F67D2F19}"/>
                </a:ext>
              </a:extLst>
            </p:cNvPr>
            <p:cNvGrpSpPr/>
            <p:nvPr/>
          </p:nvGrpSpPr>
          <p:grpSpPr>
            <a:xfrm>
              <a:off x="9816816" y="5071292"/>
              <a:ext cx="1401313" cy="729090"/>
              <a:chOff x="9816816" y="5071292"/>
              <a:chExt cx="1401313" cy="729090"/>
            </a:xfrm>
            <a:grpFill/>
          </p:grpSpPr>
          <p:sp>
            <p:nvSpPr>
              <p:cNvPr id="99" name="椭圆 98">
                <a:extLst>
                  <a:ext uri="{FF2B5EF4-FFF2-40B4-BE49-F238E27FC236}">
                    <a16:creationId xmlns:a16="http://schemas.microsoft.com/office/drawing/2014/main" id="{7133ABB6-68DF-942E-D6A4-0CA53B481EA0}"/>
                  </a:ext>
                </a:extLst>
              </p:cNvPr>
              <p:cNvSpPr/>
              <p:nvPr/>
            </p:nvSpPr>
            <p:spPr>
              <a:xfrm>
                <a:off x="9816816" y="5666870"/>
                <a:ext cx="133512" cy="133512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00" name="椭圆 99">
                <a:extLst>
                  <a:ext uri="{FF2B5EF4-FFF2-40B4-BE49-F238E27FC236}">
                    <a16:creationId xmlns:a16="http://schemas.microsoft.com/office/drawing/2014/main" id="{8982E21A-D0E8-A5EA-C381-D5B73E5DBDCD}"/>
                  </a:ext>
                </a:extLst>
              </p:cNvPr>
              <p:cNvSpPr/>
              <p:nvPr/>
            </p:nvSpPr>
            <p:spPr>
              <a:xfrm>
                <a:off x="9939078" y="5438508"/>
                <a:ext cx="133512" cy="133512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01" name="椭圆 100">
                <a:extLst>
                  <a:ext uri="{FF2B5EF4-FFF2-40B4-BE49-F238E27FC236}">
                    <a16:creationId xmlns:a16="http://schemas.microsoft.com/office/drawing/2014/main" id="{6E26FCB9-D4D9-EA42-5E48-AA08716E3001}"/>
                  </a:ext>
                </a:extLst>
              </p:cNvPr>
              <p:cNvSpPr/>
              <p:nvPr/>
            </p:nvSpPr>
            <p:spPr>
              <a:xfrm>
                <a:off x="10221697" y="5164052"/>
                <a:ext cx="133512" cy="133512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03" name="椭圆 102">
                <a:extLst>
                  <a:ext uri="{FF2B5EF4-FFF2-40B4-BE49-F238E27FC236}">
                    <a16:creationId xmlns:a16="http://schemas.microsoft.com/office/drawing/2014/main" id="{42FDC56E-2766-BF35-6827-75A51C513B77}"/>
                  </a:ext>
                </a:extLst>
              </p:cNvPr>
              <p:cNvSpPr/>
              <p:nvPr/>
            </p:nvSpPr>
            <p:spPr>
              <a:xfrm>
                <a:off x="10805492" y="5438508"/>
                <a:ext cx="133512" cy="133512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04" name="椭圆 103">
                <a:extLst>
                  <a:ext uri="{FF2B5EF4-FFF2-40B4-BE49-F238E27FC236}">
                    <a16:creationId xmlns:a16="http://schemas.microsoft.com/office/drawing/2014/main" id="{72B3B391-324F-AB49-268F-82B62E3F77A9}"/>
                  </a:ext>
                </a:extLst>
              </p:cNvPr>
              <p:cNvSpPr/>
              <p:nvPr/>
            </p:nvSpPr>
            <p:spPr>
              <a:xfrm>
                <a:off x="10399474" y="5071292"/>
                <a:ext cx="133512" cy="133512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05" name="椭圆 104">
                <a:extLst>
                  <a:ext uri="{FF2B5EF4-FFF2-40B4-BE49-F238E27FC236}">
                    <a16:creationId xmlns:a16="http://schemas.microsoft.com/office/drawing/2014/main" id="{E4F19F76-A4B8-E231-8A45-D111C14C5EE7}"/>
                  </a:ext>
                </a:extLst>
              </p:cNvPr>
              <p:cNvSpPr/>
              <p:nvPr/>
            </p:nvSpPr>
            <p:spPr>
              <a:xfrm>
                <a:off x="10584090" y="5170718"/>
                <a:ext cx="133512" cy="133512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06" name="椭圆 105">
                <a:extLst>
                  <a:ext uri="{FF2B5EF4-FFF2-40B4-BE49-F238E27FC236}">
                    <a16:creationId xmlns:a16="http://schemas.microsoft.com/office/drawing/2014/main" id="{F6A6EDA0-CEA3-0929-7884-7B213BE363C7}"/>
                  </a:ext>
                </a:extLst>
              </p:cNvPr>
              <p:cNvSpPr/>
              <p:nvPr/>
            </p:nvSpPr>
            <p:spPr>
              <a:xfrm>
                <a:off x="11084617" y="5126686"/>
                <a:ext cx="133512" cy="133512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108" name="椭圆 107">
              <a:extLst>
                <a:ext uri="{FF2B5EF4-FFF2-40B4-BE49-F238E27FC236}">
                  <a16:creationId xmlns:a16="http://schemas.microsoft.com/office/drawing/2014/main" id="{FB2B8AA3-1BB6-5A61-863F-D2B51A1FBC38}"/>
                </a:ext>
              </a:extLst>
            </p:cNvPr>
            <p:cNvSpPr/>
            <p:nvPr/>
          </p:nvSpPr>
          <p:spPr>
            <a:xfrm>
              <a:off x="10957892" y="5590908"/>
              <a:ext cx="133512" cy="133512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8" name="组合 17">
            <a:extLst>
              <a:ext uri="{FF2B5EF4-FFF2-40B4-BE49-F238E27FC236}">
                <a16:creationId xmlns:a16="http://schemas.microsoft.com/office/drawing/2014/main" id="{D8F70F38-E30E-27D6-678B-AA5CE656A82E}"/>
              </a:ext>
            </a:extLst>
          </p:cNvPr>
          <p:cNvGrpSpPr/>
          <p:nvPr/>
        </p:nvGrpSpPr>
        <p:grpSpPr>
          <a:xfrm>
            <a:off x="8661900" y="5398869"/>
            <a:ext cx="1092709" cy="631702"/>
            <a:chOff x="8661900" y="5398869"/>
            <a:chExt cx="1092709" cy="631702"/>
          </a:xfrm>
          <a:solidFill>
            <a:srgbClr val="00B0F0"/>
          </a:solidFill>
        </p:grpSpPr>
        <p:sp>
          <p:nvSpPr>
            <p:cNvPr id="8" name="椭圆 7">
              <a:extLst>
                <a:ext uri="{FF2B5EF4-FFF2-40B4-BE49-F238E27FC236}">
                  <a16:creationId xmlns:a16="http://schemas.microsoft.com/office/drawing/2014/main" id="{51B8F3CC-3CBE-9E14-066A-04C5C596F2EB}"/>
                </a:ext>
              </a:extLst>
            </p:cNvPr>
            <p:cNvSpPr/>
            <p:nvPr/>
          </p:nvSpPr>
          <p:spPr>
            <a:xfrm>
              <a:off x="8661900" y="5398869"/>
              <a:ext cx="133512" cy="133512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椭圆 8">
              <a:extLst>
                <a:ext uri="{FF2B5EF4-FFF2-40B4-BE49-F238E27FC236}">
                  <a16:creationId xmlns:a16="http://schemas.microsoft.com/office/drawing/2014/main" id="{AB589619-950A-B2C1-2C98-B9CE0B3E8997}"/>
                </a:ext>
              </a:extLst>
            </p:cNvPr>
            <p:cNvSpPr/>
            <p:nvPr/>
          </p:nvSpPr>
          <p:spPr>
            <a:xfrm>
              <a:off x="8814300" y="5551269"/>
              <a:ext cx="133512" cy="133512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0" name="椭圆 9">
              <a:extLst>
                <a:ext uri="{FF2B5EF4-FFF2-40B4-BE49-F238E27FC236}">
                  <a16:creationId xmlns:a16="http://schemas.microsoft.com/office/drawing/2014/main" id="{FA1A68CA-FF84-18CC-BAFC-1B7AE15CF7D2}"/>
                </a:ext>
              </a:extLst>
            </p:cNvPr>
            <p:cNvSpPr/>
            <p:nvPr/>
          </p:nvSpPr>
          <p:spPr>
            <a:xfrm>
              <a:off x="9010636" y="5473426"/>
              <a:ext cx="133512" cy="133512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2" name="椭圆 11">
              <a:extLst>
                <a:ext uri="{FF2B5EF4-FFF2-40B4-BE49-F238E27FC236}">
                  <a16:creationId xmlns:a16="http://schemas.microsoft.com/office/drawing/2014/main" id="{DCA8D5CA-8EA3-0634-6496-01088AA91BC2}"/>
                </a:ext>
              </a:extLst>
            </p:cNvPr>
            <p:cNvSpPr/>
            <p:nvPr/>
          </p:nvSpPr>
          <p:spPr>
            <a:xfrm>
              <a:off x="9180751" y="5534499"/>
              <a:ext cx="133512" cy="133512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3" name="椭圆 12">
              <a:extLst>
                <a:ext uri="{FF2B5EF4-FFF2-40B4-BE49-F238E27FC236}">
                  <a16:creationId xmlns:a16="http://schemas.microsoft.com/office/drawing/2014/main" id="{49B67C8A-D8CD-EB45-B5B6-5E87D579FB01}"/>
                </a:ext>
              </a:extLst>
            </p:cNvPr>
            <p:cNvSpPr/>
            <p:nvPr/>
          </p:nvSpPr>
          <p:spPr>
            <a:xfrm>
              <a:off x="9314263" y="5673701"/>
              <a:ext cx="133512" cy="133512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4" name="椭圆 13">
              <a:extLst>
                <a:ext uri="{FF2B5EF4-FFF2-40B4-BE49-F238E27FC236}">
                  <a16:creationId xmlns:a16="http://schemas.microsoft.com/office/drawing/2014/main" id="{0356127E-0991-BC3A-13D1-8CE267CF438E}"/>
                </a:ext>
              </a:extLst>
            </p:cNvPr>
            <p:cNvSpPr/>
            <p:nvPr/>
          </p:nvSpPr>
          <p:spPr>
            <a:xfrm>
              <a:off x="9412133" y="5897059"/>
              <a:ext cx="133512" cy="133512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7" name="椭圆 16">
              <a:extLst>
                <a:ext uri="{FF2B5EF4-FFF2-40B4-BE49-F238E27FC236}">
                  <a16:creationId xmlns:a16="http://schemas.microsoft.com/office/drawing/2014/main" id="{E4E20C46-1BA6-C7FF-A06B-E74F8383D0E4}"/>
                </a:ext>
              </a:extLst>
            </p:cNvPr>
            <p:cNvSpPr/>
            <p:nvPr/>
          </p:nvSpPr>
          <p:spPr>
            <a:xfrm>
              <a:off x="9621097" y="5856069"/>
              <a:ext cx="133512" cy="133512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23" name="矩形: 圆角 22">
            <a:extLst>
              <a:ext uri="{FF2B5EF4-FFF2-40B4-BE49-F238E27FC236}">
                <a16:creationId xmlns:a16="http://schemas.microsoft.com/office/drawing/2014/main" id="{76B65D0D-1E4D-5121-8811-1640FCAFC8DA}"/>
              </a:ext>
            </a:extLst>
          </p:cNvPr>
          <p:cNvSpPr/>
          <p:nvPr/>
        </p:nvSpPr>
        <p:spPr>
          <a:xfrm>
            <a:off x="6321460" y="4797830"/>
            <a:ext cx="5034436" cy="1499273"/>
          </a:xfrm>
          <a:prstGeom prst="roundRect">
            <a:avLst/>
          </a:prstGeom>
          <a:noFill/>
          <a:ln w="57150">
            <a:solidFill>
              <a:srgbClr val="00B05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1" name="文本框 110">
            <a:extLst>
              <a:ext uri="{FF2B5EF4-FFF2-40B4-BE49-F238E27FC236}">
                <a16:creationId xmlns:a16="http://schemas.microsoft.com/office/drawing/2014/main" id="{D4D9090C-3E7B-41C5-DAEC-4FCAA0C4D05F}"/>
              </a:ext>
            </a:extLst>
          </p:cNvPr>
          <p:cNvSpPr txBox="1"/>
          <p:nvPr/>
        </p:nvSpPr>
        <p:spPr>
          <a:xfrm>
            <a:off x="8146994" y="5793951"/>
            <a:ext cx="161573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altLang="zh-CN" sz="2800" b="1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Uneven</a:t>
            </a:r>
            <a:endParaRPr lang="zh-CN" altLang="en-US" sz="2800" b="1">
              <a:solidFill>
                <a:srgbClr val="C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767662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5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  <p:bldP spid="111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" name="组合 24">
            <a:extLst>
              <a:ext uri="{FF2B5EF4-FFF2-40B4-BE49-F238E27FC236}">
                <a16:creationId xmlns:a16="http://schemas.microsoft.com/office/drawing/2014/main" id="{05B6D9A9-06B8-0276-4519-1380199E6E31}"/>
              </a:ext>
            </a:extLst>
          </p:cNvPr>
          <p:cNvGrpSpPr/>
          <p:nvPr/>
        </p:nvGrpSpPr>
        <p:grpSpPr>
          <a:xfrm>
            <a:off x="524230" y="5621597"/>
            <a:ext cx="4441449" cy="326567"/>
            <a:chOff x="3621131" y="5926934"/>
            <a:chExt cx="4441449" cy="326567"/>
          </a:xfrm>
          <a:solidFill>
            <a:srgbClr val="00B0F0"/>
          </a:solidFill>
        </p:grpSpPr>
        <p:sp>
          <p:nvSpPr>
            <p:cNvPr id="26" name="矩形: 圆角 25">
              <a:extLst>
                <a:ext uri="{FF2B5EF4-FFF2-40B4-BE49-F238E27FC236}">
                  <a16:creationId xmlns:a16="http://schemas.microsoft.com/office/drawing/2014/main" id="{E7CBF88E-6AB2-95E6-1731-77DC53DF7165}"/>
                </a:ext>
              </a:extLst>
            </p:cNvPr>
            <p:cNvSpPr/>
            <p:nvPr/>
          </p:nvSpPr>
          <p:spPr>
            <a:xfrm>
              <a:off x="3621131" y="5926934"/>
              <a:ext cx="190500" cy="326567"/>
            </a:xfrm>
            <a:prstGeom prst="round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7" name="矩形: 圆角 26">
              <a:extLst>
                <a:ext uri="{FF2B5EF4-FFF2-40B4-BE49-F238E27FC236}">
                  <a16:creationId xmlns:a16="http://schemas.microsoft.com/office/drawing/2014/main" id="{B88397F2-D70D-54CC-D1C5-F1109CA62578}"/>
                </a:ext>
              </a:extLst>
            </p:cNvPr>
            <p:cNvSpPr/>
            <p:nvPr/>
          </p:nvSpPr>
          <p:spPr>
            <a:xfrm>
              <a:off x="3870472" y="5926934"/>
              <a:ext cx="190500" cy="326567"/>
            </a:xfrm>
            <a:prstGeom prst="round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8" name="矩形: 圆角 27">
              <a:extLst>
                <a:ext uri="{FF2B5EF4-FFF2-40B4-BE49-F238E27FC236}">
                  <a16:creationId xmlns:a16="http://schemas.microsoft.com/office/drawing/2014/main" id="{7E3E0935-B45C-FD5C-553F-1BD1C991726E}"/>
                </a:ext>
              </a:extLst>
            </p:cNvPr>
            <p:cNvSpPr/>
            <p:nvPr/>
          </p:nvSpPr>
          <p:spPr>
            <a:xfrm>
              <a:off x="4222298" y="5926934"/>
              <a:ext cx="190500" cy="326567"/>
            </a:xfrm>
            <a:prstGeom prst="round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0" name="矩形: 圆角 29">
              <a:extLst>
                <a:ext uri="{FF2B5EF4-FFF2-40B4-BE49-F238E27FC236}">
                  <a16:creationId xmlns:a16="http://schemas.microsoft.com/office/drawing/2014/main" id="{59B67213-6122-F45E-08C9-C1D8C2FAFB98}"/>
                </a:ext>
              </a:extLst>
            </p:cNvPr>
            <p:cNvSpPr/>
            <p:nvPr/>
          </p:nvSpPr>
          <p:spPr>
            <a:xfrm>
              <a:off x="4768924" y="5926934"/>
              <a:ext cx="190500" cy="326567"/>
            </a:xfrm>
            <a:prstGeom prst="round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1" name="矩形: 圆角 30">
              <a:extLst>
                <a:ext uri="{FF2B5EF4-FFF2-40B4-BE49-F238E27FC236}">
                  <a16:creationId xmlns:a16="http://schemas.microsoft.com/office/drawing/2014/main" id="{FB50139A-4D74-5ED7-8D4A-FEC0852F6C86}"/>
                </a:ext>
              </a:extLst>
            </p:cNvPr>
            <p:cNvSpPr/>
            <p:nvPr/>
          </p:nvSpPr>
          <p:spPr>
            <a:xfrm>
              <a:off x="5707447" y="5926934"/>
              <a:ext cx="190500" cy="326567"/>
            </a:xfrm>
            <a:prstGeom prst="round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2" name="矩形: 圆角 31">
              <a:extLst>
                <a:ext uri="{FF2B5EF4-FFF2-40B4-BE49-F238E27FC236}">
                  <a16:creationId xmlns:a16="http://schemas.microsoft.com/office/drawing/2014/main" id="{38871A92-7531-047B-F30F-CCB63F8665F1}"/>
                </a:ext>
              </a:extLst>
            </p:cNvPr>
            <p:cNvSpPr/>
            <p:nvPr/>
          </p:nvSpPr>
          <p:spPr>
            <a:xfrm>
              <a:off x="6550720" y="5926934"/>
              <a:ext cx="190500" cy="326567"/>
            </a:xfrm>
            <a:prstGeom prst="round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3" name="矩形: 圆角 32">
              <a:extLst>
                <a:ext uri="{FF2B5EF4-FFF2-40B4-BE49-F238E27FC236}">
                  <a16:creationId xmlns:a16="http://schemas.microsoft.com/office/drawing/2014/main" id="{07289BCE-4675-7A6B-B1DC-055AE528145A}"/>
                </a:ext>
              </a:extLst>
            </p:cNvPr>
            <p:cNvSpPr/>
            <p:nvPr/>
          </p:nvSpPr>
          <p:spPr>
            <a:xfrm>
              <a:off x="7162786" y="5926934"/>
              <a:ext cx="190500" cy="326567"/>
            </a:xfrm>
            <a:prstGeom prst="round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4" name="矩形: 圆角 33">
              <a:extLst>
                <a:ext uri="{FF2B5EF4-FFF2-40B4-BE49-F238E27FC236}">
                  <a16:creationId xmlns:a16="http://schemas.microsoft.com/office/drawing/2014/main" id="{93962D09-CE31-C123-E40E-F3EE83887920}"/>
                </a:ext>
              </a:extLst>
            </p:cNvPr>
            <p:cNvSpPr/>
            <p:nvPr/>
          </p:nvSpPr>
          <p:spPr>
            <a:xfrm>
              <a:off x="7602145" y="5926934"/>
              <a:ext cx="190500" cy="326567"/>
            </a:xfrm>
            <a:prstGeom prst="round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5" name="矩形: 圆角 34">
              <a:extLst>
                <a:ext uri="{FF2B5EF4-FFF2-40B4-BE49-F238E27FC236}">
                  <a16:creationId xmlns:a16="http://schemas.microsoft.com/office/drawing/2014/main" id="{EB620679-E60F-AC96-8681-F134BE6CDC03}"/>
                </a:ext>
              </a:extLst>
            </p:cNvPr>
            <p:cNvSpPr/>
            <p:nvPr/>
          </p:nvSpPr>
          <p:spPr>
            <a:xfrm>
              <a:off x="7872080" y="5926934"/>
              <a:ext cx="190500" cy="326567"/>
            </a:xfrm>
            <a:prstGeom prst="round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36" name="组合 35">
            <a:extLst>
              <a:ext uri="{FF2B5EF4-FFF2-40B4-BE49-F238E27FC236}">
                <a16:creationId xmlns:a16="http://schemas.microsoft.com/office/drawing/2014/main" id="{9462A29F-D39B-6F12-9F3C-297C6008C173}"/>
              </a:ext>
            </a:extLst>
          </p:cNvPr>
          <p:cNvGrpSpPr/>
          <p:nvPr/>
        </p:nvGrpSpPr>
        <p:grpSpPr>
          <a:xfrm>
            <a:off x="528134" y="5621597"/>
            <a:ext cx="4441449" cy="326567"/>
            <a:chOff x="3621131" y="5926934"/>
            <a:chExt cx="4441449" cy="326567"/>
          </a:xfrm>
          <a:solidFill>
            <a:srgbClr val="00B0F0"/>
          </a:solidFill>
        </p:grpSpPr>
        <p:sp>
          <p:nvSpPr>
            <p:cNvPr id="37" name="矩形: 圆角 36">
              <a:extLst>
                <a:ext uri="{FF2B5EF4-FFF2-40B4-BE49-F238E27FC236}">
                  <a16:creationId xmlns:a16="http://schemas.microsoft.com/office/drawing/2014/main" id="{671059B0-0978-CF16-E0B0-16D5FD6DAA65}"/>
                </a:ext>
              </a:extLst>
            </p:cNvPr>
            <p:cNvSpPr/>
            <p:nvPr/>
          </p:nvSpPr>
          <p:spPr>
            <a:xfrm>
              <a:off x="3621131" y="5926934"/>
              <a:ext cx="190500" cy="326567"/>
            </a:xfrm>
            <a:prstGeom prst="round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8" name="矩形: 圆角 37">
              <a:extLst>
                <a:ext uri="{FF2B5EF4-FFF2-40B4-BE49-F238E27FC236}">
                  <a16:creationId xmlns:a16="http://schemas.microsoft.com/office/drawing/2014/main" id="{BD500DE2-1902-AE57-791C-498BE1D40814}"/>
                </a:ext>
              </a:extLst>
            </p:cNvPr>
            <p:cNvSpPr/>
            <p:nvPr/>
          </p:nvSpPr>
          <p:spPr>
            <a:xfrm>
              <a:off x="3870472" y="5926934"/>
              <a:ext cx="190500" cy="326567"/>
            </a:xfrm>
            <a:prstGeom prst="round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9" name="矩形: 圆角 38">
              <a:extLst>
                <a:ext uri="{FF2B5EF4-FFF2-40B4-BE49-F238E27FC236}">
                  <a16:creationId xmlns:a16="http://schemas.microsoft.com/office/drawing/2014/main" id="{FCA04C62-BEDC-FA1B-9E73-E6881AEAFBBA}"/>
                </a:ext>
              </a:extLst>
            </p:cNvPr>
            <p:cNvSpPr/>
            <p:nvPr/>
          </p:nvSpPr>
          <p:spPr>
            <a:xfrm>
              <a:off x="4222298" y="5926934"/>
              <a:ext cx="190500" cy="326567"/>
            </a:xfrm>
            <a:prstGeom prst="round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0" name="矩形: 圆角 39">
              <a:extLst>
                <a:ext uri="{FF2B5EF4-FFF2-40B4-BE49-F238E27FC236}">
                  <a16:creationId xmlns:a16="http://schemas.microsoft.com/office/drawing/2014/main" id="{710A399E-5D84-84DC-F535-933D3547E375}"/>
                </a:ext>
              </a:extLst>
            </p:cNvPr>
            <p:cNvSpPr/>
            <p:nvPr/>
          </p:nvSpPr>
          <p:spPr>
            <a:xfrm>
              <a:off x="4768924" y="5926934"/>
              <a:ext cx="190500" cy="326567"/>
            </a:xfrm>
            <a:prstGeom prst="round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1" name="矩形: 圆角 40">
              <a:extLst>
                <a:ext uri="{FF2B5EF4-FFF2-40B4-BE49-F238E27FC236}">
                  <a16:creationId xmlns:a16="http://schemas.microsoft.com/office/drawing/2014/main" id="{D3E01DF3-CC69-25EB-C8E7-ADA2C257F60B}"/>
                </a:ext>
              </a:extLst>
            </p:cNvPr>
            <p:cNvSpPr/>
            <p:nvPr/>
          </p:nvSpPr>
          <p:spPr>
            <a:xfrm>
              <a:off x="5707447" y="5926934"/>
              <a:ext cx="190500" cy="326567"/>
            </a:xfrm>
            <a:prstGeom prst="round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2" name="矩形: 圆角 41">
              <a:extLst>
                <a:ext uri="{FF2B5EF4-FFF2-40B4-BE49-F238E27FC236}">
                  <a16:creationId xmlns:a16="http://schemas.microsoft.com/office/drawing/2014/main" id="{7C6B9451-941F-A7B4-5649-A944971E2DB3}"/>
                </a:ext>
              </a:extLst>
            </p:cNvPr>
            <p:cNvSpPr/>
            <p:nvPr/>
          </p:nvSpPr>
          <p:spPr>
            <a:xfrm>
              <a:off x="6550720" y="5926934"/>
              <a:ext cx="190500" cy="326567"/>
            </a:xfrm>
            <a:prstGeom prst="round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5" name="矩形: 圆角 44">
              <a:extLst>
                <a:ext uri="{FF2B5EF4-FFF2-40B4-BE49-F238E27FC236}">
                  <a16:creationId xmlns:a16="http://schemas.microsoft.com/office/drawing/2014/main" id="{0FB92DCA-EA45-9B2B-2B16-6F7504B4294E}"/>
                </a:ext>
              </a:extLst>
            </p:cNvPr>
            <p:cNvSpPr/>
            <p:nvPr/>
          </p:nvSpPr>
          <p:spPr>
            <a:xfrm>
              <a:off x="7162786" y="5926934"/>
              <a:ext cx="190500" cy="326567"/>
            </a:xfrm>
            <a:prstGeom prst="round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8" name="矩形: 圆角 47">
              <a:extLst>
                <a:ext uri="{FF2B5EF4-FFF2-40B4-BE49-F238E27FC236}">
                  <a16:creationId xmlns:a16="http://schemas.microsoft.com/office/drawing/2014/main" id="{55C3BCA3-CB1C-FF65-8237-C4A32413B915}"/>
                </a:ext>
              </a:extLst>
            </p:cNvPr>
            <p:cNvSpPr/>
            <p:nvPr/>
          </p:nvSpPr>
          <p:spPr>
            <a:xfrm>
              <a:off x="7602145" y="5926934"/>
              <a:ext cx="190500" cy="326567"/>
            </a:xfrm>
            <a:prstGeom prst="round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0" name="矩形: 圆角 49">
              <a:extLst>
                <a:ext uri="{FF2B5EF4-FFF2-40B4-BE49-F238E27FC236}">
                  <a16:creationId xmlns:a16="http://schemas.microsoft.com/office/drawing/2014/main" id="{15865C69-4938-D489-9C1A-93F2612A264B}"/>
                </a:ext>
              </a:extLst>
            </p:cNvPr>
            <p:cNvSpPr/>
            <p:nvPr/>
          </p:nvSpPr>
          <p:spPr>
            <a:xfrm>
              <a:off x="7872080" y="5926934"/>
              <a:ext cx="190500" cy="326567"/>
            </a:xfrm>
            <a:prstGeom prst="round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5" name="Rectangle 13">
            <a:extLst>
              <a:ext uri="{FF2B5EF4-FFF2-40B4-BE49-F238E27FC236}">
                <a16:creationId xmlns:a16="http://schemas.microsoft.com/office/drawing/2014/main" id="{A6E3573D-1C93-4F83-A34C-23E82A9DF830}"/>
              </a:ext>
            </a:extLst>
          </p:cNvPr>
          <p:cNvSpPr>
            <a:spLocks noChangeArrowheads="1"/>
          </p:cNvSpPr>
          <p:nvPr/>
        </p:nvSpPr>
        <p:spPr bwMode="auto">
          <a:xfrm>
            <a:off x="87086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16" name="Rectangle 28">
            <a:extLst>
              <a:ext uri="{FF2B5EF4-FFF2-40B4-BE49-F238E27FC236}">
                <a16:creationId xmlns:a16="http://schemas.microsoft.com/office/drawing/2014/main" id="{159E5374-5487-4EAF-9F4E-ADCB1D874092}"/>
              </a:ext>
            </a:extLst>
          </p:cNvPr>
          <p:cNvSpPr>
            <a:spLocks noChangeArrowheads="1"/>
          </p:cNvSpPr>
          <p:nvPr/>
        </p:nvSpPr>
        <p:spPr bwMode="auto">
          <a:xfrm>
            <a:off x="87086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pic>
        <p:nvPicPr>
          <p:cNvPr id="29" name="图片 28">
            <a:extLst>
              <a:ext uri="{FF2B5EF4-FFF2-40B4-BE49-F238E27FC236}">
                <a16:creationId xmlns:a16="http://schemas.microsoft.com/office/drawing/2014/main" id="{661E56F0-B047-4D01-8CB3-29E6D065D5C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8390" y="7351"/>
            <a:ext cx="511197" cy="763387"/>
          </a:xfrm>
          <a:prstGeom prst="rect">
            <a:avLst/>
          </a:prstGeom>
        </p:spPr>
      </p:pic>
      <p:sp>
        <p:nvSpPr>
          <p:cNvPr id="5" name="矩形 4">
            <a:extLst>
              <a:ext uri="{FF2B5EF4-FFF2-40B4-BE49-F238E27FC236}">
                <a16:creationId xmlns:a16="http://schemas.microsoft.com/office/drawing/2014/main" id="{6E8E91C1-70A9-4079-9D75-4EB3C6AC7007}"/>
              </a:ext>
            </a:extLst>
          </p:cNvPr>
          <p:cNvSpPr/>
          <p:nvPr/>
        </p:nvSpPr>
        <p:spPr>
          <a:xfrm>
            <a:off x="1059976" y="47457"/>
            <a:ext cx="7822767" cy="7019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en-US" altLang="zh-CN" sz="3600" b="1">
                <a:solidFill>
                  <a:srgbClr val="7030A0"/>
                </a:solidFill>
                <a:latin typeface="Sitka Text" panose="02000505000000020004" pitchFamily="2" charset="0"/>
                <a:ea typeface="楷体" panose="02010609060101010101" pitchFamily="49" charset="-122"/>
              </a:rPr>
              <a:t>Challenge 2 – Insufficient CSI</a:t>
            </a:r>
          </a:p>
        </p:txBody>
      </p:sp>
      <p:sp>
        <p:nvSpPr>
          <p:cNvPr id="11" name="矩形: 圆角 10">
            <a:extLst>
              <a:ext uri="{FF2B5EF4-FFF2-40B4-BE49-F238E27FC236}">
                <a16:creationId xmlns:a16="http://schemas.microsoft.com/office/drawing/2014/main" id="{86FA4779-3E4A-1CB1-AF99-250C7E2CAE04}"/>
              </a:ext>
            </a:extLst>
          </p:cNvPr>
          <p:cNvSpPr/>
          <p:nvPr/>
        </p:nvSpPr>
        <p:spPr>
          <a:xfrm>
            <a:off x="0" y="1057618"/>
            <a:ext cx="12192000" cy="691001"/>
          </a:xfrm>
          <a:prstGeom prst="roundRect">
            <a:avLst>
              <a:gd name="adj" fmla="val 0"/>
            </a:avLst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sz="2800" b="1" i="1">
                <a:solidFill>
                  <a:schemeClr val="accent4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Solution:</a:t>
            </a:r>
            <a:r>
              <a:rPr lang="en-US" altLang="zh-CN" sz="2800" b="1" i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Fitting and Resampling </a:t>
            </a:r>
            <a:endParaRPr lang="en-US" altLang="zh-CN" sz="2800" b="1" i="1"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6" name="图片 5">
            <a:extLst>
              <a:ext uri="{FF2B5EF4-FFF2-40B4-BE49-F238E27FC236}">
                <a16:creationId xmlns:a16="http://schemas.microsoft.com/office/drawing/2014/main" id="{4A760CDF-35E2-D87F-2537-61DF722200F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83557" y="3261068"/>
            <a:ext cx="1276403" cy="1052987"/>
          </a:xfrm>
          <a:prstGeom prst="rect">
            <a:avLst/>
          </a:prstGeom>
        </p:spPr>
      </p:pic>
      <p:pic>
        <p:nvPicPr>
          <p:cNvPr id="43" name="图片 42">
            <a:extLst>
              <a:ext uri="{FF2B5EF4-FFF2-40B4-BE49-F238E27FC236}">
                <a16:creationId xmlns:a16="http://schemas.microsoft.com/office/drawing/2014/main" id="{AE209920-6C58-2E9E-D562-72B4DB3F2C2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99808" y="2153093"/>
            <a:ext cx="1411167" cy="1041025"/>
          </a:xfrm>
          <a:prstGeom prst="rect">
            <a:avLst/>
          </a:prstGeom>
        </p:spPr>
      </p:pic>
      <p:sp>
        <p:nvSpPr>
          <p:cNvPr id="44" name="文本框 43">
            <a:extLst>
              <a:ext uri="{FF2B5EF4-FFF2-40B4-BE49-F238E27FC236}">
                <a16:creationId xmlns:a16="http://schemas.microsoft.com/office/drawing/2014/main" id="{74085319-9615-0FDD-34CF-C0DEC234D119}"/>
              </a:ext>
            </a:extLst>
          </p:cNvPr>
          <p:cNvSpPr txBox="1"/>
          <p:nvPr/>
        </p:nvSpPr>
        <p:spPr>
          <a:xfrm>
            <a:off x="9936851" y="2566565"/>
            <a:ext cx="1395727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2400" b="1" i="1">
                <a:latin typeface="Sitka Text" panose="02000505000000020004" pitchFamily="2" charset="0"/>
                <a:ea typeface="楷体" panose="02010609060101010101" pitchFamily="49" charset="-122"/>
              </a:rPr>
              <a:t>SenCom</a:t>
            </a:r>
            <a:endParaRPr lang="zh-CN" altLang="en-US" sz="2400"/>
          </a:p>
        </p:txBody>
      </p:sp>
      <p:pic>
        <p:nvPicPr>
          <p:cNvPr id="46" name="图片 45">
            <a:extLst>
              <a:ext uri="{FF2B5EF4-FFF2-40B4-BE49-F238E27FC236}">
                <a16:creationId xmlns:a16="http://schemas.microsoft.com/office/drawing/2014/main" id="{04AD4558-E5E6-5CAD-6414-FF96771AA49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379228" y="1748620"/>
            <a:ext cx="1261058" cy="824670"/>
          </a:xfrm>
          <a:prstGeom prst="rect">
            <a:avLst/>
          </a:prstGeom>
        </p:spPr>
      </p:pic>
      <p:pic>
        <p:nvPicPr>
          <p:cNvPr id="47" name="pic">
            <a:extLst>
              <a:ext uri="{FF2B5EF4-FFF2-40B4-BE49-F238E27FC236}">
                <a16:creationId xmlns:a16="http://schemas.microsoft.com/office/drawing/2014/main" id="{13817292-88EE-8665-F82C-5A42946B035F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362005" y="2673542"/>
            <a:ext cx="2323210" cy="1632343"/>
          </a:xfrm>
          <a:prstGeom prst="rect">
            <a:avLst/>
          </a:prstGeom>
        </p:spPr>
      </p:pic>
      <p:sp>
        <p:nvSpPr>
          <p:cNvPr id="58" name="任意多边形: 形状 57">
            <a:extLst>
              <a:ext uri="{FF2B5EF4-FFF2-40B4-BE49-F238E27FC236}">
                <a16:creationId xmlns:a16="http://schemas.microsoft.com/office/drawing/2014/main" id="{8F84E7E5-66EC-7C8B-1748-399A1DED4CAA}"/>
              </a:ext>
            </a:extLst>
          </p:cNvPr>
          <p:cNvSpPr/>
          <p:nvPr/>
        </p:nvSpPr>
        <p:spPr>
          <a:xfrm>
            <a:off x="6105991" y="3793912"/>
            <a:ext cx="2028305" cy="692126"/>
          </a:xfrm>
          <a:custGeom>
            <a:avLst/>
            <a:gdLst>
              <a:gd name="connsiteX0" fmla="*/ 2028305 w 2028305"/>
              <a:gd name="connsiteY0" fmla="*/ 10482 h 692126"/>
              <a:gd name="connsiteX1" fmla="*/ 931025 w 2028305"/>
              <a:gd name="connsiteY1" fmla="*/ 93610 h 692126"/>
              <a:gd name="connsiteX2" fmla="*/ 0 w 2028305"/>
              <a:gd name="connsiteY2" fmla="*/ 692126 h 6921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028305" h="692126">
                <a:moveTo>
                  <a:pt x="2028305" y="10482"/>
                </a:moveTo>
                <a:cubicBezTo>
                  <a:pt x="1648690" y="-4758"/>
                  <a:pt x="1269076" y="-19997"/>
                  <a:pt x="931025" y="93610"/>
                </a:cubicBezTo>
                <a:cubicBezTo>
                  <a:pt x="592974" y="207217"/>
                  <a:pt x="296487" y="449671"/>
                  <a:pt x="0" y="692126"/>
                </a:cubicBezTo>
              </a:path>
            </a:pathLst>
          </a:custGeom>
          <a:noFill/>
          <a:ln w="57150">
            <a:solidFill>
              <a:srgbClr val="0070C0"/>
            </a:solidFill>
            <a:headEnd type="none" w="med" len="med"/>
            <a:tailEnd type="triangle" w="med" len="med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59" name="组合 58">
            <a:extLst>
              <a:ext uri="{FF2B5EF4-FFF2-40B4-BE49-F238E27FC236}">
                <a16:creationId xmlns:a16="http://schemas.microsoft.com/office/drawing/2014/main" id="{FF0F1BB7-FE32-CF4F-A5AB-C97320F777D0}"/>
              </a:ext>
            </a:extLst>
          </p:cNvPr>
          <p:cNvGrpSpPr/>
          <p:nvPr/>
        </p:nvGrpSpPr>
        <p:grpSpPr>
          <a:xfrm>
            <a:off x="526330" y="5621597"/>
            <a:ext cx="4441449" cy="326567"/>
            <a:chOff x="3621131" y="5926934"/>
            <a:chExt cx="4441449" cy="326567"/>
          </a:xfrm>
        </p:grpSpPr>
        <p:sp>
          <p:nvSpPr>
            <p:cNvPr id="60" name="矩形: 圆角 59">
              <a:extLst>
                <a:ext uri="{FF2B5EF4-FFF2-40B4-BE49-F238E27FC236}">
                  <a16:creationId xmlns:a16="http://schemas.microsoft.com/office/drawing/2014/main" id="{F3EA5EB9-288F-EDAD-91C3-7F75A2F10C35}"/>
                </a:ext>
              </a:extLst>
            </p:cNvPr>
            <p:cNvSpPr/>
            <p:nvPr/>
          </p:nvSpPr>
          <p:spPr>
            <a:xfrm>
              <a:off x="3621131" y="5926934"/>
              <a:ext cx="190500" cy="326567"/>
            </a:xfrm>
            <a:prstGeom prst="roundRect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1" name="矩形: 圆角 60">
              <a:extLst>
                <a:ext uri="{FF2B5EF4-FFF2-40B4-BE49-F238E27FC236}">
                  <a16:creationId xmlns:a16="http://schemas.microsoft.com/office/drawing/2014/main" id="{43FABE55-6CAD-7EFF-40B7-A792898B6FCE}"/>
                </a:ext>
              </a:extLst>
            </p:cNvPr>
            <p:cNvSpPr/>
            <p:nvPr/>
          </p:nvSpPr>
          <p:spPr>
            <a:xfrm>
              <a:off x="3870472" y="5926934"/>
              <a:ext cx="190500" cy="326567"/>
            </a:xfrm>
            <a:prstGeom prst="roundRect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2" name="矩形: 圆角 61">
              <a:extLst>
                <a:ext uri="{FF2B5EF4-FFF2-40B4-BE49-F238E27FC236}">
                  <a16:creationId xmlns:a16="http://schemas.microsoft.com/office/drawing/2014/main" id="{1A02A070-F6A4-5095-FBB0-1B14DBE245E2}"/>
                </a:ext>
              </a:extLst>
            </p:cNvPr>
            <p:cNvSpPr/>
            <p:nvPr/>
          </p:nvSpPr>
          <p:spPr>
            <a:xfrm>
              <a:off x="4222298" y="5926934"/>
              <a:ext cx="190500" cy="326567"/>
            </a:xfrm>
            <a:prstGeom prst="roundRect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4" name="矩形: 圆角 63">
              <a:extLst>
                <a:ext uri="{FF2B5EF4-FFF2-40B4-BE49-F238E27FC236}">
                  <a16:creationId xmlns:a16="http://schemas.microsoft.com/office/drawing/2014/main" id="{D8478336-F4E8-B257-DEC4-B9AE238B1D89}"/>
                </a:ext>
              </a:extLst>
            </p:cNvPr>
            <p:cNvSpPr/>
            <p:nvPr/>
          </p:nvSpPr>
          <p:spPr>
            <a:xfrm>
              <a:off x="4768924" y="5926934"/>
              <a:ext cx="190500" cy="326567"/>
            </a:xfrm>
            <a:prstGeom prst="roundRect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5" name="矩形: 圆角 64">
              <a:extLst>
                <a:ext uri="{FF2B5EF4-FFF2-40B4-BE49-F238E27FC236}">
                  <a16:creationId xmlns:a16="http://schemas.microsoft.com/office/drawing/2014/main" id="{9A69A5D6-C3CE-D464-4BD5-35BF1AE632C9}"/>
                </a:ext>
              </a:extLst>
            </p:cNvPr>
            <p:cNvSpPr/>
            <p:nvPr/>
          </p:nvSpPr>
          <p:spPr>
            <a:xfrm>
              <a:off x="5707447" y="5926934"/>
              <a:ext cx="190500" cy="326567"/>
            </a:xfrm>
            <a:prstGeom prst="roundRect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6" name="矩形: 圆角 65">
              <a:extLst>
                <a:ext uri="{FF2B5EF4-FFF2-40B4-BE49-F238E27FC236}">
                  <a16:creationId xmlns:a16="http://schemas.microsoft.com/office/drawing/2014/main" id="{ACE97484-4BD7-A6F5-2523-E3D732581F57}"/>
                </a:ext>
              </a:extLst>
            </p:cNvPr>
            <p:cNvSpPr/>
            <p:nvPr/>
          </p:nvSpPr>
          <p:spPr>
            <a:xfrm>
              <a:off x="6550720" y="5926934"/>
              <a:ext cx="190500" cy="326567"/>
            </a:xfrm>
            <a:prstGeom prst="roundRect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7" name="矩形: 圆角 66">
              <a:extLst>
                <a:ext uri="{FF2B5EF4-FFF2-40B4-BE49-F238E27FC236}">
                  <a16:creationId xmlns:a16="http://schemas.microsoft.com/office/drawing/2014/main" id="{7AC5A743-0AE0-1BAB-7D2F-AABF72C3AB37}"/>
                </a:ext>
              </a:extLst>
            </p:cNvPr>
            <p:cNvSpPr/>
            <p:nvPr/>
          </p:nvSpPr>
          <p:spPr>
            <a:xfrm>
              <a:off x="7162786" y="5926934"/>
              <a:ext cx="190500" cy="326567"/>
            </a:xfrm>
            <a:prstGeom prst="roundRect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8" name="矩形: 圆角 67">
              <a:extLst>
                <a:ext uri="{FF2B5EF4-FFF2-40B4-BE49-F238E27FC236}">
                  <a16:creationId xmlns:a16="http://schemas.microsoft.com/office/drawing/2014/main" id="{44E1DA70-0A89-5E72-E633-61FFE01D798C}"/>
                </a:ext>
              </a:extLst>
            </p:cNvPr>
            <p:cNvSpPr/>
            <p:nvPr/>
          </p:nvSpPr>
          <p:spPr>
            <a:xfrm>
              <a:off x="7602145" y="5926934"/>
              <a:ext cx="190500" cy="326567"/>
            </a:xfrm>
            <a:prstGeom prst="roundRect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9" name="矩形: 圆角 68">
              <a:extLst>
                <a:ext uri="{FF2B5EF4-FFF2-40B4-BE49-F238E27FC236}">
                  <a16:creationId xmlns:a16="http://schemas.microsoft.com/office/drawing/2014/main" id="{3B99D9B9-F105-AECC-CB3D-E5D253559138}"/>
                </a:ext>
              </a:extLst>
            </p:cNvPr>
            <p:cNvSpPr/>
            <p:nvPr/>
          </p:nvSpPr>
          <p:spPr>
            <a:xfrm>
              <a:off x="7872080" y="5926934"/>
              <a:ext cx="190500" cy="326567"/>
            </a:xfrm>
            <a:prstGeom prst="roundRect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70" name="组合 69">
            <a:extLst>
              <a:ext uri="{FF2B5EF4-FFF2-40B4-BE49-F238E27FC236}">
                <a16:creationId xmlns:a16="http://schemas.microsoft.com/office/drawing/2014/main" id="{94FB55B6-DD54-E748-8190-0128C1835495}"/>
              </a:ext>
            </a:extLst>
          </p:cNvPr>
          <p:cNvGrpSpPr/>
          <p:nvPr/>
        </p:nvGrpSpPr>
        <p:grpSpPr>
          <a:xfrm>
            <a:off x="521526" y="5621597"/>
            <a:ext cx="4441449" cy="326567"/>
            <a:chOff x="3621131" y="5926934"/>
            <a:chExt cx="4441449" cy="326567"/>
          </a:xfrm>
        </p:grpSpPr>
        <p:sp>
          <p:nvSpPr>
            <p:cNvPr id="71" name="矩形: 圆角 70">
              <a:extLst>
                <a:ext uri="{FF2B5EF4-FFF2-40B4-BE49-F238E27FC236}">
                  <a16:creationId xmlns:a16="http://schemas.microsoft.com/office/drawing/2014/main" id="{6B586403-9DB3-39A6-A2D6-88BF09BB3140}"/>
                </a:ext>
              </a:extLst>
            </p:cNvPr>
            <p:cNvSpPr/>
            <p:nvPr/>
          </p:nvSpPr>
          <p:spPr>
            <a:xfrm>
              <a:off x="3621131" y="5926934"/>
              <a:ext cx="190500" cy="326567"/>
            </a:xfrm>
            <a:prstGeom prst="roundRect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72" name="矩形: 圆角 71">
              <a:extLst>
                <a:ext uri="{FF2B5EF4-FFF2-40B4-BE49-F238E27FC236}">
                  <a16:creationId xmlns:a16="http://schemas.microsoft.com/office/drawing/2014/main" id="{18CE3D07-0022-EEA9-93F0-53784CF6A7AC}"/>
                </a:ext>
              </a:extLst>
            </p:cNvPr>
            <p:cNvSpPr/>
            <p:nvPr/>
          </p:nvSpPr>
          <p:spPr>
            <a:xfrm>
              <a:off x="3870472" y="5926934"/>
              <a:ext cx="190500" cy="326567"/>
            </a:xfrm>
            <a:prstGeom prst="roundRect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73" name="矩形: 圆角 72">
              <a:extLst>
                <a:ext uri="{FF2B5EF4-FFF2-40B4-BE49-F238E27FC236}">
                  <a16:creationId xmlns:a16="http://schemas.microsoft.com/office/drawing/2014/main" id="{A9A1DEDC-2A0F-22AB-85D5-CAF018A08AD6}"/>
                </a:ext>
              </a:extLst>
            </p:cNvPr>
            <p:cNvSpPr/>
            <p:nvPr/>
          </p:nvSpPr>
          <p:spPr>
            <a:xfrm>
              <a:off x="4222298" y="5926934"/>
              <a:ext cx="190500" cy="326567"/>
            </a:xfrm>
            <a:prstGeom prst="roundRect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74" name="矩形: 圆角 73">
              <a:extLst>
                <a:ext uri="{FF2B5EF4-FFF2-40B4-BE49-F238E27FC236}">
                  <a16:creationId xmlns:a16="http://schemas.microsoft.com/office/drawing/2014/main" id="{9C65EF60-DF91-3F51-B50A-E6F21F91B6D0}"/>
                </a:ext>
              </a:extLst>
            </p:cNvPr>
            <p:cNvSpPr/>
            <p:nvPr/>
          </p:nvSpPr>
          <p:spPr>
            <a:xfrm>
              <a:off x="4768924" y="5926934"/>
              <a:ext cx="190500" cy="326567"/>
            </a:xfrm>
            <a:prstGeom prst="roundRect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75" name="矩形: 圆角 74">
              <a:extLst>
                <a:ext uri="{FF2B5EF4-FFF2-40B4-BE49-F238E27FC236}">
                  <a16:creationId xmlns:a16="http://schemas.microsoft.com/office/drawing/2014/main" id="{84BA7E10-2245-7725-7558-435BC7CA5B5E}"/>
                </a:ext>
              </a:extLst>
            </p:cNvPr>
            <p:cNvSpPr/>
            <p:nvPr/>
          </p:nvSpPr>
          <p:spPr>
            <a:xfrm>
              <a:off x="5707447" y="5926934"/>
              <a:ext cx="190500" cy="326567"/>
            </a:xfrm>
            <a:prstGeom prst="roundRect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76" name="矩形: 圆角 75">
              <a:extLst>
                <a:ext uri="{FF2B5EF4-FFF2-40B4-BE49-F238E27FC236}">
                  <a16:creationId xmlns:a16="http://schemas.microsoft.com/office/drawing/2014/main" id="{4D30873C-7A91-2EB1-A519-5841AC0D0776}"/>
                </a:ext>
              </a:extLst>
            </p:cNvPr>
            <p:cNvSpPr/>
            <p:nvPr/>
          </p:nvSpPr>
          <p:spPr>
            <a:xfrm>
              <a:off x="6550720" y="5926934"/>
              <a:ext cx="190500" cy="326567"/>
            </a:xfrm>
            <a:prstGeom prst="roundRect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77" name="矩形: 圆角 76">
              <a:extLst>
                <a:ext uri="{FF2B5EF4-FFF2-40B4-BE49-F238E27FC236}">
                  <a16:creationId xmlns:a16="http://schemas.microsoft.com/office/drawing/2014/main" id="{533CB21F-562D-4F2F-8A58-1685DB8BC8EA}"/>
                </a:ext>
              </a:extLst>
            </p:cNvPr>
            <p:cNvSpPr/>
            <p:nvPr/>
          </p:nvSpPr>
          <p:spPr>
            <a:xfrm>
              <a:off x="7162786" y="5926934"/>
              <a:ext cx="190500" cy="326567"/>
            </a:xfrm>
            <a:prstGeom prst="roundRect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78" name="矩形: 圆角 77">
              <a:extLst>
                <a:ext uri="{FF2B5EF4-FFF2-40B4-BE49-F238E27FC236}">
                  <a16:creationId xmlns:a16="http://schemas.microsoft.com/office/drawing/2014/main" id="{69CD7F46-9DF7-8E8C-C4CE-23F65BB9791D}"/>
                </a:ext>
              </a:extLst>
            </p:cNvPr>
            <p:cNvSpPr/>
            <p:nvPr/>
          </p:nvSpPr>
          <p:spPr>
            <a:xfrm>
              <a:off x="7602145" y="5926934"/>
              <a:ext cx="190500" cy="326567"/>
            </a:xfrm>
            <a:prstGeom prst="roundRect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79" name="矩形: 圆角 78">
              <a:extLst>
                <a:ext uri="{FF2B5EF4-FFF2-40B4-BE49-F238E27FC236}">
                  <a16:creationId xmlns:a16="http://schemas.microsoft.com/office/drawing/2014/main" id="{98E2804D-8FB7-1170-B8FF-8CDE9EB80399}"/>
                </a:ext>
              </a:extLst>
            </p:cNvPr>
            <p:cNvSpPr/>
            <p:nvPr/>
          </p:nvSpPr>
          <p:spPr>
            <a:xfrm>
              <a:off x="7872080" y="5926934"/>
              <a:ext cx="190500" cy="326567"/>
            </a:xfrm>
            <a:prstGeom prst="roundRect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80" name="矩形 79">
            <a:extLst>
              <a:ext uri="{FF2B5EF4-FFF2-40B4-BE49-F238E27FC236}">
                <a16:creationId xmlns:a16="http://schemas.microsoft.com/office/drawing/2014/main" id="{ACDC110F-8393-84F0-475B-240D8796A664}"/>
              </a:ext>
            </a:extLst>
          </p:cNvPr>
          <p:cNvSpPr/>
          <p:nvPr/>
        </p:nvSpPr>
        <p:spPr>
          <a:xfrm>
            <a:off x="-925185" y="5458187"/>
            <a:ext cx="1397859" cy="64274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81" name="直接箭头连接符 80">
            <a:extLst>
              <a:ext uri="{FF2B5EF4-FFF2-40B4-BE49-F238E27FC236}">
                <a16:creationId xmlns:a16="http://schemas.microsoft.com/office/drawing/2014/main" id="{C902DE24-2CA5-5361-C53A-5B2EB1110702}"/>
              </a:ext>
            </a:extLst>
          </p:cNvPr>
          <p:cNvCxnSpPr>
            <a:cxnSpLocks/>
          </p:cNvCxnSpPr>
          <p:nvPr/>
        </p:nvCxnSpPr>
        <p:spPr>
          <a:xfrm>
            <a:off x="221264" y="6119205"/>
            <a:ext cx="5040000" cy="0"/>
          </a:xfrm>
          <a:prstGeom prst="straightConnector1">
            <a:avLst/>
          </a:prstGeom>
          <a:ln w="44450"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3" name="文本框 82">
            <a:extLst>
              <a:ext uri="{FF2B5EF4-FFF2-40B4-BE49-F238E27FC236}">
                <a16:creationId xmlns:a16="http://schemas.microsoft.com/office/drawing/2014/main" id="{90AF83C8-5815-6E5B-6301-2A5813A248FF}"/>
              </a:ext>
            </a:extLst>
          </p:cNvPr>
          <p:cNvSpPr txBox="1"/>
          <p:nvPr/>
        </p:nvSpPr>
        <p:spPr>
          <a:xfrm>
            <a:off x="11151273" y="6216335"/>
            <a:ext cx="1019922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altLang="zh-CN" sz="240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Time</a:t>
            </a:r>
            <a:endParaRPr lang="zh-CN" altLang="en-US" sz="240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84" name="直接箭头连接符 83">
            <a:extLst>
              <a:ext uri="{FF2B5EF4-FFF2-40B4-BE49-F238E27FC236}">
                <a16:creationId xmlns:a16="http://schemas.microsoft.com/office/drawing/2014/main" id="{5FD63A10-6489-2B12-8D0B-34C41A8A7C78}"/>
              </a:ext>
            </a:extLst>
          </p:cNvPr>
          <p:cNvCxnSpPr>
            <a:cxnSpLocks/>
          </p:cNvCxnSpPr>
          <p:nvPr/>
        </p:nvCxnSpPr>
        <p:spPr>
          <a:xfrm>
            <a:off x="6056102" y="6518216"/>
            <a:ext cx="5220000" cy="0"/>
          </a:xfrm>
          <a:prstGeom prst="straightConnector1">
            <a:avLst/>
          </a:prstGeom>
          <a:ln w="444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5" name="直接箭头连接符 84">
            <a:extLst>
              <a:ext uri="{FF2B5EF4-FFF2-40B4-BE49-F238E27FC236}">
                <a16:creationId xmlns:a16="http://schemas.microsoft.com/office/drawing/2014/main" id="{7466B9A3-9D30-1B12-0EFD-E0104D2D6A47}"/>
              </a:ext>
            </a:extLst>
          </p:cNvPr>
          <p:cNvCxnSpPr>
            <a:cxnSpLocks/>
          </p:cNvCxnSpPr>
          <p:nvPr/>
        </p:nvCxnSpPr>
        <p:spPr>
          <a:xfrm flipV="1">
            <a:off x="6358131" y="4662000"/>
            <a:ext cx="0" cy="2016000"/>
          </a:xfrm>
          <a:prstGeom prst="straightConnector1">
            <a:avLst/>
          </a:prstGeom>
          <a:ln w="444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6" name="椭圆 85">
            <a:extLst>
              <a:ext uri="{FF2B5EF4-FFF2-40B4-BE49-F238E27FC236}">
                <a16:creationId xmlns:a16="http://schemas.microsoft.com/office/drawing/2014/main" id="{0450C63E-8957-F71B-B7B8-AB389746AC22}"/>
              </a:ext>
            </a:extLst>
          </p:cNvPr>
          <p:cNvSpPr/>
          <p:nvPr/>
        </p:nvSpPr>
        <p:spPr>
          <a:xfrm>
            <a:off x="6442644" y="5290238"/>
            <a:ext cx="133512" cy="133512"/>
          </a:xfrm>
          <a:prstGeom prst="ellipse">
            <a:avLst/>
          </a:prstGeom>
          <a:solidFill>
            <a:srgbClr val="92929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7" name="椭圆 86">
            <a:extLst>
              <a:ext uri="{FF2B5EF4-FFF2-40B4-BE49-F238E27FC236}">
                <a16:creationId xmlns:a16="http://schemas.microsoft.com/office/drawing/2014/main" id="{503DDA49-7728-BA71-E20A-169A8312AE33}"/>
              </a:ext>
            </a:extLst>
          </p:cNvPr>
          <p:cNvSpPr/>
          <p:nvPr/>
        </p:nvSpPr>
        <p:spPr>
          <a:xfrm>
            <a:off x="6558552" y="5089592"/>
            <a:ext cx="133512" cy="133512"/>
          </a:xfrm>
          <a:prstGeom prst="ellipse">
            <a:avLst/>
          </a:prstGeom>
          <a:solidFill>
            <a:srgbClr val="92929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8" name="椭圆 87">
            <a:extLst>
              <a:ext uri="{FF2B5EF4-FFF2-40B4-BE49-F238E27FC236}">
                <a16:creationId xmlns:a16="http://schemas.microsoft.com/office/drawing/2014/main" id="{DAEFFE96-95DF-902E-4E89-88D56AA1AC9A}"/>
              </a:ext>
            </a:extLst>
          </p:cNvPr>
          <p:cNvSpPr/>
          <p:nvPr/>
        </p:nvSpPr>
        <p:spPr>
          <a:xfrm>
            <a:off x="6709053" y="4949282"/>
            <a:ext cx="133512" cy="133512"/>
          </a:xfrm>
          <a:prstGeom prst="ellipse">
            <a:avLst/>
          </a:prstGeom>
          <a:solidFill>
            <a:srgbClr val="92929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9" name="椭圆 88">
            <a:extLst>
              <a:ext uri="{FF2B5EF4-FFF2-40B4-BE49-F238E27FC236}">
                <a16:creationId xmlns:a16="http://schemas.microsoft.com/office/drawing/2014/main" id="{A457C03E-6135-D802-F0D0-96371CCBED21}"/>
              </a:ext>
            </a:extLst>
          </p:cNvPr>
          <p:cNvSpPr/>
          <p:nvPr/>
        </p:nvSpPr>
        <p:spPr>
          <a:xfrm>
            <a:off x="7023116" y="4893573"/>
            <a:ext cx="133512" cy="133512"/>
          </a:xfrm>
          <a:prstGeom prst="ellipse">
            <a:avLst/>
          </a:prstGeom>
          <a:solidFill>
            <a:srgbClr val="92929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0" name="椭圆 89">
            <a:extLst>
              <a:ext uri="{FF2B5EF4-FFF2-40B4-BE49-F238E27FC236}">
                <a16:creationId xmlns:a16="http://schemas.microsoft.com/office/drawing/2014/main" id="{9AB591E4-DA85-102A-57F5-10FB51EC0692}"/>
              </a:ext>
            </a:extLst>
          </p:cNvPr>
          <p:cNvSpPr/>
          <p:nvPr/>
        </p:nvSpPr>
        <p:spPr>
          <a:xfrm>
            <a:off x="7307158" y="5209072"/>
            <a:ext cx="133512" cy="133512"/>
          </a:xfrm>
          <a:prstGeom prst="ellipse">
            <a:avLst/>
          </a:prstGeom>
          <a:solidFill>
            <a:srgbClr val="92929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1" name="椭圆 90">
            <a:extLst>
              <a:ext uri="{FF2B5EF4-FFF2-40B4-BE49-F238E27FC236}">
                <a16:creationId xmlns:a16="http://schemas.microsoft.com/office/drawing/2014/main" id="{7C7069DF-6FA0-423F-B324-B14658E2282B}"/>
              </a:ext>
            </a:extLst>
          </p:cNvPr>
          <p:cNvSpPr/>
          <p:nvPr/>
        </p:nvSpPr>
        <p:spPr>
          <a:xfrm>
            <a:off x="7421222" y="5328668"/>
            <a:ext cx="133512" cy="133512"/>
          </a:xfrm>
          <a:prstGeom prst="ellipse">
            <a:avLst/>
          </a:prstGeom>
          <a:solidFill>
            <a:srgbClr val="92929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2" name="椭圆 91">
            <a:extLst>
              <a:ext uri="{FF2B5EF4-FFF2-40B4-BE49-F238E27FC236}">
                <a16:creationId xmlns:a16="http://schemas.microsoft.com/office/drawing/2014/main" id="{14353A23-EC6C-58BB-7E76-E2094E31F5AD}"/>
              </a:ext>
            </a:extLst>
          </p:cNvPr>
          <p:cNvSpPr/>
          <p:nvPr/>
        </p:nvSpPr>
        <p:spPr>
          <a:xfrm>
            <a:off x="7546761" y="5435687"/>
            <a:ext cx="133512" cy="133512"/>
          </a:xfrm>
          <a:prstGeom prst="ellipse">
            <a:avLst/>
          </a:prstGeom>
          <a:solidFill>
            <a:srgbClr val="92929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3" name="椭圆 92">
            <a:extLst>
              <a:ext uri="{FF2B5EF4-FFF2-40B4-BE49-F238E27FC236}">
                <a16:creationId xmlns:a16="http://schemas.microsoft.com/office/drawing/2014/main" id="{7B47E4ED-5FA4-D4FC-1CDD-61D690B23FD1}"/>
              </a:ext>
            </a:extLst>
          </p:cNvPr>
          <p:cNvSpPr/>
          <p:nvPr/>
        </p:nvSpPr>
        <p:spPr>
          <a:xfrm>
            <a:off x="7681076" y="5304449"/>
            <a:ext cx="133512" cy="133512"/>
          </a:xfrm>
          <a:prstGeom prst="ellipse">
            <a:avLst/>
          </a:prstGeom>
          <a:solidFill>
            <a:srgbClr val="92929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4" name="椭圆 93">
            <a:extLst>
              <a:ext uri="{FF2B5EF4-FFF2-40B4-BE49-F238E27FC236}">
                <a16:creationId xmlns:a16="http://schemas.microsoft.com/office/drawing/2014/main" id="{2E2303A9-FBDB-2E8F-A051-1B7530EDEDEA}"/>
              </a:ext>
            </a:extLst>
          </p:cNvPr>
          <p:cNvSpPr/>
          <p:nvPr/>
        </p:nvSpPr>
        <p:spPr>
          <a:xfrm>
            <a:off x="7787339" y="5145849"/>
            <a:ext cx="133512" cy="133512"/>
          </a:xfrm>
          <a:prstGeom prst="ellipse">
            <a:avLst/>
          </a:prstGeom>
          <a:solidFill>
            <a:srgbClr val="92929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5" name="椭圆 94">
            <a:extLst>
              <a:ext uri="{FF2B5EF4-FFF2-40B4-BE49-F238E27FC236}">
                <a16:creationId xmlns:a16="http://schemas.microsoft.com/office/drawing/2014/main" id="{E4CB74DC-D49A-7B55-3425-B195ABA9B929}"/>
              </a:ext>
            </a:extLst>
          </p:cNvPr>
          <p:cNvSpPr/>
          <p:nvPr/>
        </p:nvSpPr>
        <p:spPr>
          <a:xfrm>
            <a:off x="7936023" y="5017104"/>
            <a:ext cx="133512" cy="133512"/>
          </a:xfrm>
          <a:prstGeom prst="ellipse">
            <a:avLst/>
          </a:prstGeom>
          <a:solidFill>
            <a:srgbClr val="92929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6" name="椭圆 95">
            <a:extLst>
              <a:ext uri="{FF2B5EF4-FFF2-40B4-BE49-F238E27FC236}">
                <a16:creationId xmlns:a16="http://schemas.microsoft.com/office/drawing/2014/main" id="{BA3EA122-10A9-92C5-5509-B67043450790}"/>
              </a:ext>
            </a:extLst>
          </p:cNvPr>
          <p:cNvSpPr/>
          <p:nvPr/>
        </p:nvSpPr>
        <p:spPr>
          <a:xfrm>
            <a:off x="8258463" y="4918894"/>
            <a:ext cx="133512" cy="133512"/>
          </a:xfrm>
          <a:prstGeom prst="ellipse">
            <a:avLst/>
          </a:prstGeom>
          <a:solidFill>
            <a:srgbClr val="92929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7" name="椭圆 96">
            <a:extLst>
              <a:ext uri="{FF2B5EF4-FFF2-40B4-BE49-F238E27FC236}">
                <a16:creationId xmlns:a16="http://schemas.microsoft.com/office/drawing/2014/main" id="{C74C2070-ABD4-E0F2-0CBE-DFE0DAAA444B}"/>
              </a:ext>
            </a:extLst>
          </p:cNvPr>
          <p:cNvSpPr/>
          <p:nvPr/>
        </p:nvSpPr>
        <p:spPr>
          <a:xfrm>
            <a:off x="8398212" y="5059930"/>
            <a:ext cx="133512" cy="133512"/>
          </a:xfrm>
          <a:prstGeom prst="ellipse">
            <a:avLst/>
          </a:prstGeom>
          <a:solidFill>
            <a:srgbClr val="92929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8" name="椭圆 97">
            <a:extLst>
              <a:ext uri="{FF2B5EF4-FFF2-40B4-BE49-F238E27FC236}">
                <a16:creationId xmlns:a16="http://schemas.microsoft.com/office/drawing/2014/main" id="{CDA0E581-F8E9-EFFC-1E12-27FDA01079E6}"/>
              </a:ext>
            </a:extLst>
          </p:cNvPr>
          <p:cNvSpPr/>
          <p:nvPr/>
        </p:nvSpPr>
        <p:spPr>
          <a:xfrm>
            <a:off x="8503760" y="5216314"/>
            <a:ext cx="133512" cy="133512"/>
          </a:xfrm>
          <a:prstGeom prst="ellipse">
            <a:avLst/>
          </a:prstGeom>
          <a:solidFill>
            <a:srgbClr val="92929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9" name="椭圆 98">
            <a:extLst>
              <a:ext uri="{FF2B5EF4-FFF2-40B4-BE49-F238E27FC236}">
                <a16:creationId xmlns:a16="http://schemas.microsoft.com/office/drawing/2014/main" id="{7133ABB6-68DF-942E-D6A4-0CA53B481EA0}"/>
              </a:ext>
            </a:extLst>
          </p:cNvPr>
          <p:cNvSpPr/>
          <p:nvPr/>
        </p:nvSpPr>
        <p:spPr>
          <a:xfrm>
            <a:off x="9816816" y="5666870"/>
            <a:ext cx="133512" cy="133512"/>
          </a:xfrm>
          <a:prstGeom prst="ellipse">
            <a:avLst/>
          </a:prstGeom>
          <a:solidFill>
            <a:srgbClr val="92929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0" name="椭圆 99">
            <a:extLst>
              <a:ext uri="{FF2B5EF4-FFF2-40B4-BE49-F238E27FC236}">
                <a16:creationId xmlns:a16="http://schemas.microsoft.com/office/drawing/2014/main" id="{8982E21A-D0E8-A5EA-C381-D5B73E5DBDCD}"/>
              </a:ext>
            </a:extLst>
          </p:cNvPr>
          <p:cNvSpPr/>
          <p:nvPr/>
        </p:nvSpPr>
        <p:spPr>
          <a:xfrm>
            <a:off x="9939078" y="5438508"/>
            <a:ext cx="133512" cy="133512"/>
          </a:xfrm>
          <a:prstGeom prst="ellipse">
            <a:avLst/>
          </a:prstGeom>
          <a:solidFill>
            <a:srgbClr val="92929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1" name="椭圆 100">
            <a:extLst>
              <a:ext uri="{FF2B5EF4-FFF2-40B4-BE49-F238E27FC236}">
                <a16:creationId xmlns:a16="http://schemas.microsoft.com/office/drawing/2014/main" id="{6E26FCB9-D4D9-EA42-5E48-AA08716E3001}"/>
              </a:ext>
            </a:extLst>
          </p:cNvPr>
          <p:cNvSpPr/>
          <p:nvPr/>
        </p:nvSpPr>
        <p:spPr>
          <a:xfrm>
            <a:off x="10221697" y="5164052"/>
            <a:ext cx="133512" cy="133512"/>
          </a:xfrm>
          <a:prstGeom prst="ellipse">
            <a:avLst/>
          </a:prstGeom>
          <a:solidFill>
            <a:srgbClr val="92929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3" name="椭圆 102">
            <a:extLst>
              <a:ext uri="{FF2B5EF4-FFF2-40B4-BE49-F238E27FC236}">
                <a16:creationId xmlns:a16="http://schemas.microsoft.com/office/drawing/2014/main" id="{42FDC56E-2766-BF35-6827-75A51C513B77}"/>
              </a:ext>
            </a:extLst>
          </p:cNvPr>
          <p:cNvSpPr/>
          <p:nvPr/>
        </p:nvSpPr>
        <p:spPr>
          <a:xfrm>
            <a:off x="10805492" y="5438508"/>
            <a:ext cx="133512" cy="133512"/>
          </a:xfrm>
          <a:prstGeom prst="ellipse">
            <a:avLst/>
          </a:prstGeom>
          <a:solidFill>
            <a:srgbClr val="92929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4" name="椭圆 103">
            <a:extLst>
              <a:ext uri="{FF2B5EF4-FFF2-40B4-BE49-F238E27FC236}">
                <a16:creationId xmlns:a16="http://schemas.microsoft.com/office/drawing/2014/main" id="{72B3B391-324F-AB49-268F-82B62E3F77A9}"/>
              </a:ext>
            </a:extLst>
          </p:cNvPr>
          <p:cNvSpPr/>
          <p:nvPr/>
        </p:nvSpPr>
        <p:spPr>
          <a:xfrm>
            <a:off x="10399474" y="5071292"/>
            <a:ext cx="133512" cy="133512"/>
          </a:xfrm>
          <a:prstGeom prst="ellipse">
            <a:avLst/>
          </a:prstGeom>
          <a:solidFill>
            <a:srgbClr val="92929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5" name="椭圆 104">
            <a:extLst>
              <a:ext uri="{FF2B5EF4-FFF2-40B4-BE49-F238E27FC236}">
                <a16:creationId xmlns:a16="http://schemas.microsoft.com/office/drawing/2014/main" id="{E4F19F76-A4B8-E231-8A45-D111C14C5EE7}"/>
              </a:ext>
            </a:extLst>
          </p:cNvPr>
          <p:cNvSpPr/>
          <p:nvPr/>
        </p:nvSpPr>
        <p:spPr>
          <a:xfrm>
            <a:off x="10584090" y="5170718"/>
            <a:ext cx="133512" cy="133512"/>
          </a:xfrm>
          <a:prstGeom prst="ellipse">
            <a:avLst/>
          </a:prstGeom>
          <a:solidFill>
            <a:srgbClr val="92929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6" name="椭圆 105">
            <a:extLst>
              <a:ext uri="{FF2B5EF4-FFF2-40B4-BE49-F238E27FC236}">
                <a16:creationId xmlns:a16="http://schemas.microsoft.com/office/drawing/2014/main" id="{F6A6EDA0-CEA3-0929-7884-7B213BE363C7}"/>
              </a:ext>
            </a:extLst>
          </p:cNvPr>
          <p:cNvSpPr/>
          <p:nvPr/>
        </p:nvSpPr>
        <p:spPr>
          <a:xfrm>
            <a:off x="11084617" y="5126686"/>
            <a:ext cx="133512" cy="133512"/>
          </a:xfrm>
          <a:prstGeom prst="ellipse">
            <a:avLst/>
          </a:prstGeom>
          <a:solidFill>
            <a:srgbClr val="92929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8" name="椭圆 107">
            <a:extLst>
              <a:ext uri="{FF2B5EF4-FFF2-40B4-BE49-F238E27FC236}">
                <a16:creationId xmlns:a16="http://schemas.microsoft.com/office/drawing/2014/main" id="{FB2B8AA3-1BB6-5A61-863F-D2B51A1FBC38}"/>
              </a:ext>
            </a:extLst>
          </p:cNvPr>
          <p:cNvSpPr/>
          <p:nvPr/>
        </p:nvSpPr>
        <p:spPr>
          <a:xfrm>
            <a:off x="10957892" y="5590908"/>
            <a:ext cx="133512" cy="133512"/>
          </a:xfrm>
          <a:prstGeom prst="ellipse">
            <a:avLst/>
          </a:prstGeom>
          <a:solidFill>
            <a:srgbClr val="92929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椭圆 7">
            <a:extLst>
              <a:ext uri="{FF2B5EF4-FFF2-40B4-BE49-F238E27FC236}">
                <a16:creationId xmlns:a16="http://schemas.microsoft.com/office/drawing/2014/main" id="{51B8F3CC-3CBE-9E14-066A-04C5C596F2EB}"/>
              </a:ext>
            </a:extLst>
          </p:cNvPr>
          <p:cNvSpPr/>
          <p:nvPr/>
        </p:nvSpPr>
        <p:spPr>
          <a:xfrm>
            <a:off x="8661900" y="5398869"/>
            <a:ext cx="133512" cy="133512"/>
          </a:xfrm>
          <a:prstGeom prst="ellips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椭圆 8">
            <a:extLst>
              <a:ext uri="{FF2B5EF4-FFF2-40B4-BE49-F238E27FC236}">
                <a16:creationId xmlns:a16="http://schemas.microsoft.com/office/drawing/2014/main" id="{AB589619-950A-B2C1-2C98-B9CE0B3E8997}"/>
              </a:ext>
            </a:extLst>
          </p:cNvPr>
          <p:cNvSpPr/>
          <p:nvPr/>
        </p:nvSpPr>
        <p:spPr>
          <a:xfrm>
            <a:off x="8814300" y="5551269"/>
            <a:ext cx="133512" cy="133512"/>
          </a:xfrm>
          <a:prstGeom prst="ellips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椭圆 9">
            <a:extLst>
              <a:ext uri="{FF2B5EF4-FFF2-40B4-BE49-F238E27FC236}">
                <a16:creationId xmlns:a16="http://schemas.microsoft.com/office/drawing/2014/main" id="{FA1A68CA-FF84-18CC-BAFC-1B7AE15CF7D2}"/>
              </a:ext>
            </a:extLst>
          </p:cNvPr>
          <p:cNvSpPr/>
          <p:nvPr/>
        </p:nvSpPr>
        <p:spPr>
          <a:xfrm>
            <a:off x="9010636" y="5473426"/>
            <a:ext cx="133512" cy="133512"/>
          </a:xfrm>
          <a:prstGeom prst="ellips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椭圆 11">
            <a:extLst>
              <a:ext uri="{FF2B5EF4-FFF2-40B4-BE49-F238E27FC236}">
                <a16:creationId xmlns:a16="http://schemas.microsoft.com/office/drawing/2014/main" id="{DCA8D5CA-8EA3-0634-6496-01088AA91BC2}"/>
              </a:ext>
            </a:extLst>
          </p:cNvPr>
          <p:cNvSpPr/>
          <p:nvPr/>
        </p:nvSpPr>
        <p:spPr>
          <a:xfrm>
            <a:off x="9180751" y="5534499"/>
            <a:ext cx="133512" cy="133512"/>
          </a:xfrm>
          <a:prstGeom prst="ellips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" name="椭圆 12">
            <a:extLst>
              <a:ext uri="{FF2B5EF4-FFF2-40B4-BE49-F238E27FC236}">
                <a16:creationId xmlns:a16="http://schemas.microsoft.com/office/drawing/2014/main" id="{49B67C8A-D8CD-EB45-B5B6-5E87D579FB01}"/>
              </a:ext>
            </a:extLst>
          </p:cNvPr>
          <p:cNvSpPr/>
          <p:nvPr/>
        </p:nvSpPr>
        <p:spPr>
          <a:xfrm>
            <a:off x="9314263" y="5673701"/>
            <a:ext cx="133512" cy="133512"/>
          </a:xfrm>
          <a:prstGeom prst="ellips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椭圆 13">
            <a:extLst>
              <a:ext uri="{FF2B5EF4-FFF2-40B4-BE49-F238E27FC236}">
                <a16:creationId xmlns:a16="http://schemas.microsoft.com/office/drawing/2014/main" id="{0356127E-0991-BC3A-13D1-8CE267CF438E}"/>
              </a:ext>
            </a:extLst>
          </p:cNvPr>
          <p:cNvSpPr/>
          <p:nvPr/>
        </p:nvSpPr>
        <p:spPr>
          <a:xfrm>
            <a:off x="9412133" y="5897059"/>
            <a:ext cx="133512" cy="133512"/>
          </a:xfrm>
          <a:prstGeom prst="ellips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7" name="椭圆 16">
            <a:extLst>
              <a:ext uri="{FF2B5EF4-FFF2-40B4-BE49-F238E27FC236}">
                <a16:creationId xmlns:a16="http://schemas.microsoft.com/office/drawing/2014/main" id="{E4E20C46-1BA6-C7FF-A06B-E74F8383D0E4}"/>
              </a:ext>
            </a:extLst>
          </p:cNvPr>
          <p:cNvSpPr/>
          <p:nvPr/>
        </p:nvSpPr>
        <p:spPr>
          <a:xfrm>
            <a:off x="9621097" y="5856069"/>
            <a:ext cx="133512" cy="133512"/>
          </a:xfrm>
          <a:prstGeom prst="ellips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1501560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3">
            <a:extLst>
              <a:ext uri="{FF2B5EF4-FFF2-40B4-BE49-F238E27FC236}">
                <a16:creationId xmlns:a16="http://schemas.microsoft.com/office/drawing/2014/main" id="{A6E3573D-1C93-4F83-A34C-23E82A9DF830}"/>
              </a:ext>
            </a:extLst>
          </p:cNvPr>
          <p:cNvSpPr>
            <a:spLocks noChangeArrowheads="1"/>
          </p:cNvSpPr>
          <p:nvPr/>
        </p:nvSpPr>
        <p:spPr bwMode="auto">
          <a:xfrm>
            <a:off x="87086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16" name="Rectangle 28">
            <a:extLst>
              <a:ext uri="{FF2B5EF4-FFF2-40B4-BE49-F238E27FC236}">
                <a16:creationId xmlns:a16="http://schemas.microsoft.com/office/drawing/2014/main" id="{159E5374-5487-4EAF-9F4E-ADCB1D874092}"/>
              </a:ext>
            </a:extLst>
          </p:cNvPr>
          <p:cNvSpPr>
            <a:spLocks noChangeArrowheads="1"/>
          </p:cNvSpPr>
          <p:nvPr/>
        </p:nvSpPr>
        <p:spPr bwMode="auto">
          <a:xfrm>
            <a:off x="87086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pic>
        <p:nvPicPr>
          <p:cNvPr id="29" name="图片 28">
            <a:extLst>
              <a:ext uri="{FF2B5EF4-FFF2-40B4-BE49-F238E27FC236}">
                <a16:creationId xmlns:a16="http://schemas.microsoft.com/office/drawing/2014/main" id="{661E56F0-B047-4D01-8CB3-29E6D065D5C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8390" y="7351"/>
            <a:ext cx="511197" cy="763387"/>
          </a:xfrm>
          <a:prstGeom prst="rect">
            <a:avLst/>
          </a:prstGeom>
        </p:spPr>
      </p:pic>
      <p:sp>
        <p:nvSpPr>
          <p:cNvPr id="5" name="矩形 4">
            <a:extLst>
              <a:ext uri="{FF2B5EF4-FFF2-40B4-BE49-F238E27FC236}">
                <a16:creationId xmlns:a16="http://schemas.microsoft.com/office/drawing/2014/main" id="{6E8E91C1-70A9-4079-9D75-4EB3C6AC7007}"/>
              </a:ext>
            </a:extLst>
          </p:cNvPr>
          <p:cNvSpPr/>
          <p:nvPr/>
        </p:nvSpPr>
        <p:spPr>
          <a:xfrm>
            <a:off x="1059976" y="47457"/>
            <a:ext cx="7822767" cy="7019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en-US" altLang="zh-CN" sz="3600" b="1">
                <a:solidFill>
                  <a:srgbClr val="7030A0"/>
                </a:solidFill>
                <a:latin typeface="Sitka Text" panose="02000505000000020004" pitchFamily="2" charset="0"/>
                <a:ea typeface="楷体" panose="02010609060101010101" pitchFamily="49" charset="-122"/>
              </a:rPr>
              <a:t>Challenge 2 – Insufficient CSI</a:t>
            </a:r>
          </a:p>
        </p:txBody>
      </p:sp>
      <p:sp>
        <p:nvSpPr>
          <p:cNvPr id="11" name="矩形: 圆角 10">
            <a:extLst>
              <a:ext uri="{FF2B5EF4-FFF2-40B4-BE49-F238E27FC236}">
                <a16:creationId xmlns:a16="http://schemas.microsoft.com/office/drawing/2014/main" id="{86FA4779-3E4A-1CB1-AF99-250C7E2CAE04}"/>
              </a:ext>
            </a:extLst>
          </p:cNvPr>
          <p:cNvSpPr/>
          <p:nvPr/>
        </p:nvSpPr>
        <p:spPr>
          <a:xfrm>
            <a:off x="0" y="1057618"/>
            <a:ext cx="12192000" cy="691001"/>
          </a:xfrm>
          <a:prstGeom prst="roundRect">
            <a:avLst>
              <a:gd name="adj" fmla="val 0"/>
            </a:avLst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sz="2800" b="1" i="1">
                <a:solidFill>
                  <a:schemeClr val="accent4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Solution:</a:t>
            </a:r>
            <a:r>
              <a:rPr lang="en-US" altLang="zh-CN" sz="2800" b="1" i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Fitting and Resampling </a:t>
            </a:r>
            <a:endParaRPr lang="en-US" altLang="zh-CN" sz="2800" b="1" i="1"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6" name="图片 5">
            <a:extLst>
              <a:ext uri="{FF2B5EF4-FFF2-40B4-BE49-F238E27FC236}">
                <a16:creationId xmlns:a16="http://schemas.microsoft.com/office/drawing/2014/main" id="{4A760CDF-35E2-D87F-2537-61DF722200F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83557" y="3261068"/>
            <a:ext cx="1276403" cy="1052987"/>
          </a:xfrm>
          <a:prstGeom prst="rect">
            <a:avLst/>
          </a:prstGeom>
        </p:spPr>
      </p:pic>
      <p:pic>
        <p:nvPicPr>
          <p:cNvPr id="43" name="图片 42">
            <a:extLst>
              <a:ext uri="{FF2B5EF4-FFF2-40B4-BE49-F238E27FC236}">
                <a16:creationId xmlns:a16="http://schemas.microsoft.com/office/drawing/2014/main" id="{AE209920-6C58-2E9E-D562-72B4DB3F2C2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99808" y="2153093"/>
            <a:ext cx="1411167" cy="1041025"/>
          </a:xfrm>
          <a:prstGeom prst="rect">
            <a:avLst/>
          </a:prstGeom>
        </p:spPr>
      </p:pic>
      <p:sp>
        <p:nvSpPr>
          <p:cNvPr id="44" name="文本框 43">
            <a:extLst>
              <a:ext uri="{FF2B5EF4-FFF2-40B4-BE49-F238E27FC236}">
                <a16:creationId xmlns:a16="http://schemas.microsoft.com/office/drawing/2014/main" id="{74085319-9615-0FDD-34CF-C0DEC234D119}"/>
              </a:ext>
            </a:extLst>
          </p:cNvPr>
          <p:cNvSpPr txBox="1"/>
          <p:nvPr/>
        </p:nvSpPr>
        <p:spPr>
          <a:xfrm>
            <a:off x="9936851" y="2566565"/>
            <a:ext cx="1395727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2400" b="1" i="1">
                <a:latin typeface="Sitka Text" panose="02000505000000020004" pitchFamily="2" charset="0"/>
                <a:ea typeface="楷体" panose="02010609060101010101" pitchFamily="49" charset="-122"/>
              </a:rPr>
              <a:t>SenCom</a:t>
            </a:r>
            <a:endParaRPr lang="zh-CN" altLang="en-US" sz="2400"/>
          </a:p>
        </p:txBody>
      </p:sp>
      <p:pic>
        <p:nvPicPr>
          <p:cNvPr id="46" name="图片 45">
            <a:extLst>
              <a:ext uri="{FF2B5EF4-FFF2-40B4-BE49-F238E27FC236}">
                <a16:creationId xmlns:a16="http://schemas.microsoft.com/office/drawing/2014/main" id="{04AD4558-E5E6-5CAD-6414-FF96771AA49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379228" y="1748620"/>
            <a:ext cx="1261058" cy="824670"/>
          </a:xfrm>
          <a:prstGeom prst="rect">
            <a:avLst/>
          </a:prstGeom>
        </p:spPr>
      </p:pic>
      <p:pic>
        <p:nvPicPr>
          <p:cNvPr id="47" name="pic">
            <a:extLst>
              <a:ext uri="{FF2B5EF4-FFF2-40B4-BE49-F238E27FC236}">
                <a16:creationId xmlns:a16="http://schemas.microsoft.com/office/drawing/2014/main" id="{13817292-88EE-8665-F82C-5A42946B035F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362005" y="2673542"/>
            <a:ext cx="2323210" cy="1632343"/>
          </a:xfrm>
          <a:prstGeom prst="rect">
            <a:avLst/>
          </a:prstGeom>
        </p:spPr>
      </p:pic>
      <p:sp>
        <p:nvSpPr>
          <p:cNvPr id="58" name="任意多边形: 形状 57">
            <a:extLst>
              <a:ext uri="{FF2B5EF4-FFF2-40B4-BE49-F238E27FC236}">
                <a16:creationId xmlns:a16="http://schemas.microsoft.com/office/drawing/2014/main" id="{8F84E7E5-66EC-7C8B-1748-399A1DED4CAA}"/>
              </a:ext>
            </a:extLst>
          </p:cNvPr>
          <p:cNvSpPr/>
          <p:nvPr/>
        </p:nvSpPr>
        <p:spPr>
          <a:xfrm>
            <a:off x="6105991" y="3793912"/>
            <a:ext cx="2028305" cy="692126"/>
          </a:xfrm>
          <a:custGeom>
            <a:avLst/>
            <a:gdLst>
              <a:gd name="connsiteX0" fmla="*/ 2028305 w 2028305"/>
              <a:gd name="connsiteY0" fmla="*/ 10482 h 692126"/>
              <a:gd name="connsiteX1" fmla="*/ 931025 w 2028305"/>
              <a:gd name="connsiteY1" fmla="*/ 93610 h 692126"/>
              <a:gd name="connsiteX2" fmla="*/ 0 w 2028305"/>
              <a:gd name="connsiteY2" fmla="*/ 692126 h 6921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028305" h="692126">
                <a:moveTo>
                  <a:pt x="2028305" y="10482"/>
                </a:moveTo>
                <a:cubicBezTo>
                  <a:pt x="1648690" y="-4758"/>
                  <a:pt x="1269076" y="-19997"/>
                  <a:pt x="931025" y="93610"/>
                </a:cubicBezTo>
                <a:cubicBezTo>
                  <a:pt x="592974" y="207217"/>
                  <a:pt x="296487" y="449671"/>
                  <a:pt x="0" y="692126"/>
                </a:cubicBezTo>
              </a:path>
            </a:pathLst>
          </a:custGeom>
          <a:noFill/>
          <a:ln w="57150">
            <a:solidFill>
              <a:srgbClr val="0070C0"/>
            </a:solidFill>
            <a:headEnd type="none" w="med" len="med"/>
            <a:tailEnd type="triangle" w="med" len="med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0" name="矩形 79">
            <a:extLst>
              <a:ext uri="{FF2B5EF4-FFF2-40B4-BE49-F238E27FC236}">
                <a16:creationId xmlns:a16="http://schemas.microsoft.com/office/drawing/2014/main" id="{ACDC110F-8393-84F0-475B-240D8796A664}"/>
              </a:ext>
            </a:extLst>
          </p:cNvPr>
          <p:cNvSpPr/>
          <p:nvPr/>
        </p:nvSpPr>
        <p:spPr>
          <a:xfrm>
            <a:off x="-925185" y="5458187"/>
            <a:ext cx="1397859" cy="64274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81" name="直接箭头连接符 80">
            <a:extLst>
              <a:ext uri="{FF2B5EF4-FFF2-40B4-BE49-F238E27FC236}">
                <a16:creationId xmlns:a16="http://schemas.microsoft.com/office/drawing/2014/main" id="{C902DE24-2CA5-5361-C53A-5B2EB1110702}"/>
              </a:ext>
            </a:extLst>
          </p:cNvPr>
          <p:cNvCxnSpPr>
            <a:cxnSpLocks/>
          </p:cNvCxnSpPr>
          <p:nvPr/>
        </p:nvCxnSpPr>
        <p:spPr>
          <a:xfrm>
            <a:off x="221264" y="6119205"/>
            <a:ext cx="5040000" cy="0"/>
          </a:xfrm>
          <a:prstGeom prst="straightConnector1">
            <a:avLst/>
          </a:prstGeom>
          <a:ln w="44450"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3" name="文本框 82">
            <a:extLst>
              <a:ext uri="{FF2B5EF4-FFF2-40B4-BE49-F238E27FC236}">
                <a16:creationId xmlns:a16="http://schemas.microsoft.com/office/drawing/2014/main" id="{90AF83C8-5815-6E5B-6301-2A5813A248FF}"/>
              </a:ext>
            </a:extLst>
          </p:cNvPr>
          <p:cNvSpPr txBox="1"/>
          <p:nvPr/>
        </p:nvSpPr>
        <p:spPr>
          <a:xfrm>
            <a:off x="11151273" y="6216335"/>
            <a:ext cx="1019922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altLang="zh-CN" sz="240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Time</a:t>
            </a:r>
            <a:endParaRPr lang="zh-CN" altLang="en-US" sz="240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84" name="直接箭头连接符 83">
            <a:extLst>
              <a:ext uri="{FF2B5EF4-FFF2-40B4-BE49-F238E27FC236}">
                <a16:creationId xmlns:a16="http://schemas.microsoft.com/office/drawing/2014/main" id="{5FD63A10-6489-2B12-8D0B-34C41A8A7C78}"/>
              </a:ext>
            </a:extLst>
          </p:cNvPr>
          <p:cNvCxnSpPr>
            <a:cxnSpLocks/>
          </p:cNvCxnSpPr>
          <p:nvPr/>
        </p:nvCxnSpPr>
        <p:spPr>
          <a:xfrm>
            <a:off x="6056102" y="6518216"/>
            <a:ext cx="5220000" cy="0"/>
          </a:xfrm>
          <a:prstGeom prst="straightConnector1">
            <a:avLst/>
          </a:prstGeom>
          <a:ln w="444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5" name="直接箭头连接符 84">
            <a:extLst>
              <a:ext uri="{FF2B5EF4-FFF2-40B4-BE49-F238E27FC236}">
                <a16:creationId xmlns:a16="http://schemas.microsoft.com/office/drawing/2014/main" id="{7466B9A3-9D30-1B12-0EFD-E0104D2D6A47}"/>
              </a:ext>
            </a:extLst>
          </p:cNvPr>
          <p:cNvCxnSpPr>
            <a:cxnSpLocks/>
          </p:cNvCxnSpPr>
          <p:nvPr/>
        </p:nvCxnSpPr>
        <p:spPr>
          <a:xfrm flipV="1">
            <a:off x="6358131" y="4662000"/>
            <a:ext cx="0" cy="2016000"/>
          </a:xfrm>
          <a:prstGeom prst="straightConnector1">
            <a:avLst/>
          </a:prstGeom>
          <a:ln w="444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6" name="椭圆 85">
            <a:extLst>
              <a:ext uri="{FF2B5EF4-FFF2-40B4-BE49-F238E27FC236}">
                <a16:creationId xmlns:a16="http://schemas.microsoft.com/office/drawing/2014/main" id="{0450C63E-8957-F71B-B7B8-AB389746AC22}"/>
              </a:ext>
            </a:extLst>
          </p:cNvPr>
          <p:cNvSpPr/>
          <p:nvPr/>
        </p:nvSpPr>
        <p:spPr>
          <a:xfrm>
            <a:off x="6442644" y="5290238"/>
            <a:ext cx="133512" cy="133512"/>
          </a:xfrm>
          <a:prstGeom prst="ellipse">
            <a:avLst/>
          </a:prstGeom>
          <a:solidFill>
            <a:srgbClr val="92929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7" name="椭圆 86">
            <a:extLst>
              <a:ext uri="{FF2B5EF4-FFF2-40B4-BE49-F238E27FC236}">
                <a16:creationId xmlns:a16="http://schemas.microsoft.com/office/drawing/2014/main" id="{503DDA49-7728-BA71-E20A-169A8312AE33}"/>
              </a:ext>
            </a:extLst>
          </p:cNvPr>
          <p:cNvSpPr/>
          <p:nvPr/>
        </p:nvSpPr>
        <p:spPr>
          <a:xfrm>
            <a:off x="6621181" y="5089592"/>
            <a:ext cx="133512" cy="133512"/>
          </a:xfrm>
          <a:prstGeom prst="ellipse">
            <a:avLst/>
          </a:prstGeom>
          <a:solidFill>
            <a:srgbClr val="92929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8" name="椭圆 87">
            <a:extLst>
              <a:ext uri="{FF2B5EF4-FFF2-40B4-BE49-F238E27FC236}">
                <a16:creationId xmlns:a16="http://schemas.microsoft.com/office/drawing/2014/main" id="{DAEFFE96-95DF-902E-4E89-88D56AA1AC9A}"/>
              </a:ext>
            </a:extLst>
          </p:cNvPr>
          <p:cNvSpPr/>
          <p:nvPr/>
        </p:nvSpPr>
        <p:spPr>
          <a:xfrm>
            <a:off x="6799718" y="4949282"/>
            <a:ext cx="133512" cy="133512"/>
          </a:xfrm>
          <a:prstGeom prst="ellipse">
            <a:avLst/>
          </a:prstGeom>
          <a:solidFill>
            <a:srgbClr val="92929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9" name="椭圆 88">
            <a:extLst>
              <a:ext uri="{FF2B5EF4-FFF2-40B4-BE49-F238E27FC236}">
                <a16:creationId xmlns:a16="http://schemas.microsoft.com/office/drawing/2014/main" id="{A457C03E-6135-D802-F0D0-96371CCBED21}"/>
              </a:ext>
            </a:extLst>
          </p:cNvPr>
          <p:cNvSpPr/>
          <p:nvPr/>
        </p:nvSpPr>
        <p:spPr>
          <a:xfrm>
            <a:off x="6978255" y="4893573"/>
            <a:ext cx="133512" cy="133512"/>
          </a:xfrm>
          <a:prstGeom prst="ellipse">
            <a:avLst/>
          </a:prstGeom>
          <a:solidFill>
            <a:srgbClr val="92929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0" name="椭圆 89">
            <a:extLst>
              <a:ext uri="{FF2B5EF4-FFF2-40B4-BE49-F238E27FC236}">
                <a16:creationId xmlns:a16="http://schemas.microsoft.com/office/drawing/2014/main" id="{9AB591E4-DA85-102A-57F5-10FB51EC0692}"/>
              </a:ext>
            </a:extLst>
          </p:cNvPr>
          <p:cNvSpPr/>
          <p:nvPr/>
        </p:nvSpPr>
        <p:spPr>
          <a:xfrm>
            <a:off x="7156792" y="5209072"/>
            <a:ext cx="133512" cy="133512"/>
          </a:xfrm>
          <a:prstGeom prst="ellipse">
            <a:avLst/>
          </a:prstGeom>
          <a:solidFill>
            <a:srgbClr val="92929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1" name="椭圆 90">
            <a:extLst>
              <a:ext uri="{FF2B5EF4-FFF2-40B4-BE49-F238E27FC236}">
                <a16:creationId xmlns:a16="http://schemas.microsoft.com/office/drawing/2014/main" id="{7C7069DF-6FA0-423F-B324-B14658E2282B}"/>
              </a:ext>
            </a:extLst>
          </p:cNvPr>
          <p:cNvSpPr/>
          <p:nvPr/>
        </p:nvSpPr>
        <p:spPr>
          <a:xfrm>
            <a:off x="7335329" y="5328668"/>
            <a:ext cx="133512" cy="133512"/>
          </a:xfrm>
          <a:prstGeom prst="ellipse">
            <a:avLst/>
          </a:prstGeom>
          <a:solidFill>
            <a:srgbClr val="92929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2" name="椭圆 91">
            <a:extLst>
              <a:ext uri="{FF2B5EF4-FFF2-40B4-BE49-F238E27FC236}">
                <a16:creationId xmlns:a16="http://schemas.microsoft.com/office/drawing/2014/main" id="{14353A23-EC6C-58BB-7E76-E2094E31F5AD}"/>
              </a:ext>
            </a:extLst>
          </p:cNvPr>
          <p:cNvSpPr/>
          <p:nvPr/>
        </p:nvSpPr>
        <p:spPr>
          <a:xfrm>
            <a:off x="7513866" y="5435687"/>
            <a:ext cx="133512" cy="133512"/>
          </a:xfrm>
          <a:prstGeom prst="ellipse">
            <a:avLst/>
          </a:prstGeom>
          <a:solidFill>
            <a:srgbClr val="92929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3" name="椭圆 92">
            <a:extLst>
              <a:ext uri="{FF2B5EF4-FFF2-40B4-BE49-F238E27FC236}">
                <a16:creationId xmlns:a16="http://schemas.microsoft.com/office/drawing/2014/main" id="{7B47E4ED-5FA4-D4FC-1CDD-61D690B23FD1}"/>
              </a:ext>
            </a:extLst>
          </p:cNvPr>
          <p:cNvSpPr/>
          <p:nvPr/>
        </p:nvSpPr>
        <p:spPr>
          <a:xfrm>
            <a:off x="7692403" y="5304449"/>
            <a:ext cx="133512" cy="133512"/>
          </a:xfrm>
          <a:prstGeom prst="ellipse">
            <a:avLst/>
          </a:prstGeom>
          <a:solidFill>
            <a:srgbClr val="92929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4" name="椭圆 93">
            <a:extLst>
              <a:ext uri="{FF2B5EF4-FFF2-40B4-BE49-F238E27FC236}">
                <a16:creationId xmlns:a16="http://schemas.microsoft.com/office/drawing/2014/main" id="{2E2303A9-FBDB-2E8F-A051-1B7530EDEDEA}"/>
              </a:ext>
            </a:extLst>
          </p:cNvPr>
          <p:cNvSpPr/>
          <p:nvPr/>
        </p:nvSpPr>
        <p:spPr>
          <a:xfrm>
            <a:off x="7870940" y="5145849"/>
            <a:ext cx="133512" cy="133512"/>
          </a:xfrm>
          <a:prstGeom prst="ellipse">
            <a:avLst/>
          </a:prstGeom>
          <a:solidFill>
            <a:srgbClr val="92929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5" name="椭圆 94">
            <a:extLst>
              <a:ext uri="{FF2B5EF4-FFF2-40B4-BE49-F238E27FC236}">
                <a16:creationId xmlns:a16="http://schemas.microsoft.com/office/drawing/2014/main" id="{E4CB74DC-D49A-7B55-3425-B195ABA9B929}"/>
              </a:ext>
            </a:extLst>
          </p:cNvPr>
          <p:cNvSpPr/>
          <p:nvPr/>
        </p:nvSpPr>
        <p:spPr>
          <a:xfrm>
            <a:off x="8049477" y="5017104"/>
            <a:ext cx="133512" cy="133512"/>
          </a:xfrm>
          <a:prstGeom prst="ellipse">
            <a:avLst/>
          </a:prstGeom>
          <a:solidFill>
            <a:srgbClr val="92929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6" name="椭圆 95">
            <a:extLst>
              <a:ext uri="{FF2B5EF4-FFF2-40B4-BE49-F238E27FC236}">
                <a16:creationId xmlns:a16="http://schemas.microsoft.com/office/drawing/2014/main" id="{BA3EA122-10A9-92C5-5509-B67043450790}"/>
              </a:ext>
            </a:extLst>
          </p:cNvPr>
          <p:cNvSpPr/>
          <p:nvPr/>
        </p:nvSpPr>
        <p:spPr>
          <a:xfrm>
            <a:off x="8228014" y="4918894"/>
            <a:ext cx="133512" cy="133512"/>
          </a:xfrm>
          <a:prstGeom prst="ellipse">
            <a:avLst/>
          </a:prstGeom>
          <a:solidFill>
            <a:srgbClr val="92929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7" name="椭圆 96">
            <a:extLst>
              <a:ext uri="{FF2B5EF4-FFF2-40B4-BE49-F238E27FC236}">
                <a16:creationId xmlns:a16="http://schemas.microsoft.com/office/drawing/2014/main" id="{C74C2070-ABD4-E0F2-0CBE-DFE0DAAA444B}"/>
              </a:ext>
            </a:extLst>
          </p:cNvPr>
          <p:cNvSpPr/>
          <p:nvPr/>
        </p:nvSpPr>
        <p:spPr>
          <a:xfrm>
            <a:off x="8406551" y="5059930"/>
            <a:ext cx="133512" cy="133512"/>
          </a:xfrm>
          <a:prstGeom prst="ellipse">
            <a:avLst/>
          </a:prstGeom>
          <a:solidFill>
            <a:srgbClr val="92929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8" name="椭圆 97">
            <a:extLst>
              <a:ext uri="{FF2B5EF4-FFF2-40B4-BE49-F238E27FC236}">
                <a16:creationId xmlns:a16="http://schemas.microsoft.com/office/drawing/2014/main" id="{CDA0E581-F8E9-EFFC-1E12-27FDA01079E6}"/>
              </a:ext>
            </a:extLst>
          </p:cNvPr>
          <p:cNvSpPr/>
          <p:nvPr/>
        </p:nvSpPr>
        <p:spPr>
          <a:xfrm>
            <a:off x="8585088" y="5216314"/>
            <a:ext cx="133512" cy="133512"/>
          </a:xfrm>
          <a:prstGeom prst="ellipse">
            <a:avLst/>
          </a:prstGeom>
          <a:solidFill>
            <a:srgbClr val="92929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9" name="椭圆 98">
            <a:extLst>
              <a:ext uri="{FF2B5EF4-FFF2-40B4-BE49-F238E27FC236}">
                <a16:creationId xmlns:a16="http://schemas.microsoft.com/office/drawing/2014/main" id="{7133ABB6-68DF-942E-D6A4-0CA53B481EA0}"/>
              </a:ext>
            </a:extLst>
          </p:cNvPr>
          <p:cNvSpPr/>
          <p:nvPr/>
        </p:nvSpPr>
        <p:spPr>
          <a:xfrm>
            <a:off x="9834847" y="5666870"/>
            <a:ext cx="133512" cy="133512"/>
          </a:xfrm>
          <a:prstGeom prst="ellipse">
            <a:avLst/>
          </a:prstGeom>
          <a:solidFill>
            <a:srgbClr val="92929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0" name="椭圆 99">
            <a:extLst>
              <a:ext uri="{FF2B5EF4-FFF2-40B4-BE49-F238E27FC236}">
                <a16:creationId xmlns:a16="http://schemas.microsoft.com/office/drawing/2014/main" id="{8982E21A-D0E8-A5EA-C381-D5B73E5DBDCD}"/>
              </a:ext>
            </a:extLst>
          </p:cNvPr>
          <p:cNvSpPr/>
          <p:nvPr/>
        </p:nvSpPr>
        <p:spPr>
          <a:xfrm>
            <a:off x="10013384" y="5438508"/>
            <a:ext cx="133512" cy="133512"/>
          </a:xfrm>
          <a:prstGeom prst="ellipse">
            <a:avLst/>
          </a:prstGeom>
          <a:solidFill>
            <a:srgbClr val="92929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1" name="椭圆 100">
            <a:extLst>
              <a:ext uri="{FF2B5EF4-FFF2-40B4-BE49-F238E27FC236}">
                <a16:creationId xmlns:a16="http://schemas.microsoft.com/office/drawing/2014/main" id="{6E26FCB9-D4D9-EA42-5E48-AA08716E3001}"/>
              </a:ext>
            </a:extLst>
          </p:cNvPr>
          <p:cNvSpPr/>
          <p:nvPr/>
        </p:nvSpPr>
        <p:spPr>
          <a:xfrm>
            <a:off x="10191921" y="5164052"/>
            <a:ext cx="133512" cy="133512"/>
          </a:xfrm>
          <a:prstGeom prst="ellipse">
            <a:avLst/>
          </a:prstGeom>
          <a:solidFill>
            <a:srgbClr val="92929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3" name="椭圆 102">
            <a:extLst>
              <a:ext uri="{FF2B5EF4-FFF2-40B4-BE49-F238E27FC236}">
                <a16:creationId xmlns:a16="http://schemas.microsoft.com/office/drawing/2014/main" id="{42FDC56E-2766-BF35-6827-75A51C513B77}"/>
              </a:ext>
            </a:extLst>
          </p:cNvPr>
          <p:cNvSpPr/>
          <p:nvPr/>
        </p:nvSpPr>
        <p:spPr>
          <a:xfrm>
            <a:off x="10727532" y="5438508"/>
            <a:ext cx="133512" cy="133512"/>
          </a:xfrm>
          <a:prstGeom prst="ellipse">
            <a:avLst/>
          </a:prstGeom>
          <a:solidFill>
            <a:srgbClr val="92929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4" name="椭圆 103">
            <a:extLst>
              <a:ext uri="{FF2B5EF4-FFF2-40B4-BE49-F238E27FC236}">
                <a16:creationId xmlns:a16="http://schemas.microsoft.com/office/drawing/2014/main" id="{72B3B391-324F-AB49-268F-82B62E3F77A9}"/>
              </a:ext>
            </a:extLst>
          </p:cNvPr>
          <p:cNvSpPr/>
          <p:nvPr/>
        </p:nvSpPr>
        <p:spPr>
          <a:xfrm>
            <a:off x="10370458" y="5071292"/>
            <a:ext cx="133512" cy="133512"/>
          </a:xfrm>
          <a:prstGeom prst="ellipse">
            <a:avLst/>
          </a:prstGeom>
          <a:solidFill>
            <a:srgbClr val="92929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5" name="椭圆 104">
            <a:extLst>
              <a:ext uri="{FF2B5EF4-FFF2-40B4-BE49-F238E27FC236}">
                <a16:creationId xmlns:a16="http://schemas.microsoft.com/office/drawing/2014/main" id="{E4F19F76-A4B8-E231-8A45-D111C14C5EE7}"/>
              </a:ext>
            </a:extLst>
          </p:cNvPr>
          <p:cNvSpPr/>
          <p:nvPr/>
        </p:nvSpPr>
        <p:spPr>
          <a:xfrm>
            <a:off x="10548995" y="5170718"/>
            <a:ext cx="133512" cy="133512"/>
          </a:xfrm>
          <a:prstGeom prst="ellipse">
            <a:avLst/>
          </a:prstGeom>
          <a:solidFill>
            <a:srgbClr val="92929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6" name="椭圆 105">
            <a:extLst>
              <a:ext uri="{FF2B5EF4-FFF2-40B4-BE49-F238E27FC236}">
                <a16:creationId xmlns:a16="http://schemas.microsoft.com/office/drawing/2014/main" id="{F6A6EDA0-CEA3-0929-7884-7B213BE363C7}"/>
              </a:ext>
            </a:extLst>
          </p:cNvPr>
          <p:cNvSpPr/>
          <p:nvPr/>
        </p:nvSpPr>
        <p:spPr>
          <a:xfrm>
            <a:off x="11084617" y="5126686"/>
            <a:ext cx="133512" cy="133512"/>
          </a:xfrm>
          <a:prstGeom prst="ellipse">
            <a:avLst/>
          </a:prstGeom>
          <a:solidFill>
            <a:srgbClr val="92929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8" name="椭圆 107">
            <a:extLst>
              <a:ext uri="{FF2B5EF4-FFF2-40B4-BE49-F238E27FC236}">
                <a16:creationId xmlns:a16="http://schemas.microsoft.com/office/drawing/2014/main" id="{FB2B8AA3-1BB6-5A61-863F-D2B51A1FBC38}"/>
              </a:ext>
            </a:extLst>
          </p:cNvPr>
          <p:cNvSpPr/>
          <p:nvPr/>
        </p:nvSpPr>
        <p:spPr>
          <a:xfrm>
            <a:off x="10906069" y="5590908"/>
            <a:ext cx="133512" cy="133512"/>
          </a:xfrm>
          <a:prstGeom prst="ellipse">
            <a:avLst/>
          </a:prstGeom>
          <a:solidFill>
            <a:srgbClr val="92929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椭圆 7">
            <a:extLst>
              <a:ext uri="{FF2B5EF4-FFF2-40B4-BE49-F238E27FC236}">
                <a16:creationId xmlns:a16="http://schemas.microsoft.com/office/drawing/2014/main" id="{51B8F3CC-3CBE-9E14-066A-04C5C596F2EB}"/>
              </a:ext>
            </a:extLst>
          </p:cNvPr>
          <p:cNvSpPr/>
          <p:nvPr/>
        </p:nvSpPr>
        <p:spPr>
          <a:xfrm>
            <a:off x="8763625" y="5398869"/>
            <a:ext cx="133512" cy="133512"/>
          </a:xfrm>
          <a:prstGeom prst="ellips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椭圆 8">
            <a:extLst>
              <a:ext uri="{FF2B5EF4-FFF2-40B4-BE49-F238E27FC236}">
                <a16:creationId xmlns:a16="http://schemas.microsoft.com/office/drawing/2014/main" id="{AB589619-950A-B2C1-2C98-B9CE0B3E8997}"/>
              </a:ext>
            </a:extLst>
          </p:cNvPr>
          <p:cNvSpPr/>
          <p:nvPr/>
        </p:nvSpPr>
        <p:spPr>
          <a:xfrm>
            <a:off x="8942162" y="5551269"/>
            <a:ext cx="133512" cy="133512"/>
          </a:xfrm>
          <a:prstGeom prst="ellips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椭圆 9">
            <a:extLst>
              <a:ext uri="{FF2B5EF4-FFF2-40B4-BE49-F238E27FC236}">
                <a16:creationId xmlns:a16="http://schemas.microsoft.com/office/drawing/2014/main" id="{FA1A68CA-FF84-18CC-BAFC-1B7AE15CF7D2}"/>
              </a:ext>
            </a:extLst>
          </p:cNvPr>
          <p:cNvSpPr/>
          <p:nvPr/>
        </p:nvSpPr>
        <p:spPr>
          <a:xfrm>
            <a:off x="9120699" y="5473426"/>
            <a:ext cx="133512" cy="133512"/>
          </a:xfrm>
          <a:prstGeom prst="ellips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椭圆 11">
            <a:extLst>
              <a:ext uri="{FF2B5EF4-FFF2-40B4-BE49-F238E27FC236}">
                <a16:creationId xmlns:a16="http://schemas.microsoft.com/office/drawing/2014/main" id="{DCA8D5CA-8EA3-0634-6496-01088AA91BC2}"/>
              </a:ext>
            </a:extLst>
          </p:cNvPr>
          <p:cNvSpPr/>
          <p:nvPr/>
        </p:nvSpPr>
        <p:spPr>
          <a:xfrm>
            <a:off x="9299236" y="5534499"/>
            <a:ext cx="133512" cy="133512"/>
          </a:xfrm>
          <a:prstGeom prst="ellips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" name="椭圆 12">
            <a:extLst>
              <a:ext uri="{FF2B5EF4-FFF2-40B4-BE49-F238E27FC236}">
                <a16:creationId xmlns:a16="http://schemas.microsoft.com/office/drawing/2014/main" id="{49B67C8A-D8CD-EB45-B5B6-5E87D579FB01}"/>
              </a:ext>
            </a:extLst>
          </p:cNvPr>
          <p:cNvSpPr/>
          <p:nvPr/>
        </p:nvSpPr>
        <p:spPr>
          <a:xfrm>
            <a:off x="9477773" y="5673701"/>
            <a:ext cx="133512" cy="133512"/>
          </a:xfrm>
          <a:prstGeom prst="ellips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椭圆 13">
            <a:extLst>
              <a:ext uri="{FF2B5EF4-FFF2-40B4-BE49-F238E27FC236}">
                <a16:creationId xmlns:a16="http://schemas.microsoft.com/office/drawing/2014/main" id="{0356127E-0991-BC3A-13D1-8CE267CF438E}"/>
              </a:ext>
            </a:extLst>
          </p:cNvPr>
          <p:cNvSpPr/>
          <p:nvPr/>
        </p:nvSpPr>
        <p:spPr>
          <a:xfrm>
            <a:off x="9412133" y="5897059"/>
            <a:ext cx="133512" cy="133512"/>
          </a:xfrm>
          <a:prstGeom prst="ellips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7" name="椭圆 16">
            <a:extLst>
              <a:ext uri="{FF2B5EF4-FFF2-40B4-BE49-F238E27FC236}">
                <a16:creationId xmlns:a16="http://schemas.microsoft.com/office/drawing/2014/main" id="{E4E20C46-1BA6-C7FF-A06B-E74F8383D0E4}"/>
              </a:ext>
            </a:extLst>
          </p:cNvPr>
          <p:cNvSpPr/>
          <p:nvPr/>
        </p:nvSpPr>
        <p:spPr>
          <a:xfrm>
            <a:off x="9656310" y="5856069"/>
            <a:ext cx="133512" cy="133512"/>
          </a:xfrm>
          <a:prstGeom prst="ellips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矩形: 圆角 70">
            <a:extLst>
              <a:ext uri="{FF2B5EF4-FFF2-40B4-BE49-F238E27FC236}">
                <a16:creationId xmlns:a16="http://schemas.microsoft.com/office/drawing/2014/main" id="{9E978EBB-3998-6A61-804F-15CFC79384DE}"/>
              </a:ext>
            </a:extLst>
          </p:cNvPr>
          <p:cNvSpPr/>
          <p:nvPr/>
        </p:nvSpPr>
        <p:spPr>
          <a:xfrm>
            <a:off x="521526" y="5621597"/>
            <a:ext cx="190500" cy="326567"/>
          </a:xfrm>
          <a:prstGeom prst="round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矩形: 圆角 71">
            <a:extLst>
              <a:ext uri="{FF2B5EF4-FFF2-40B4-BE49-F238E27FC236}">
                <a16:creationId xmlns:a16="http://schemas.microsoft.com/office/drawing/2014/main" id="{47CD3DD5-04C4-B60A-2491-1B52D5940D9E}"/>
              </a:ext>
            </a:extLst>
          </p:cNvPr>
          <p:cNvSpPr/>
          <p:nvPr/>
        </p:nvSpPr>
        <p:spPr>
          <a:xfrm>
            <a:off x="1052895" y="5621597"/>
            <a:ext cx="190500" cy="326567"/>
          </a:xfrm>
          <a:prstGeom prst="round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矩形: 圆角 72">
            <a:extLst>
              <a:ext uri="{FF2B5EF4-FFF2-40B4-BE49-F238E27FC236}">
                <a16:creationId xmlns:a16="http://schemas.microsoft.com/office/drawing/2014/main" id="{89A87BA6-EB71-D9AF-5A3F-1B4813A678FD}"/>
              </a:ext>
            </a:extLst>
          </p:cNvPr>
          <p:cNvSpPr/>
          <p:nvPr/>
        </p:nvSpPr>
        <p:spPr>
          <a:xfrm>
            <a:off x="1584264" y="5621597"/>
            <a:ext cx="190500" cy="326567"/>
          </a:xfrm>
          <a:prstGeom prst="round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8" name="矩形: 圆角 73">
            <a:extLst>
              <a:ext uri="{FF2B5EF4-FFF2-40B4-BE49-F238E27FC236}">
                <a16:creationId xmlns:a16="http://schemas.microsoft.com/office/drawing/2014/main" id="{AE213BF9-FBF2-6185-F9A0-1A276B1CF995}"/>
              </a:ext>
            </a:extLst>
          </p:cNvPr>
          <p:cNvSpPr/>
          <p:nvPr/>
        </p:nvSpPr>
        <p:spPr>
          <a:xfrm>
            <a:off x="2115633" y="5621597"/>
            <a:ext cx="190500" cy="326567"/>
          </a:xfrm>
          <a:prstGeom prst="round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9" name="矩形: 圆角 74">
            <a:extLst>
              <a:ext uri="{FF2B5EF4-FFF2-40B4-BE49-F238E27FC236}">
                <a16:creationId xmlns:a16="http://schemas.microsoft.com/office/drawing/2014/main" id="{F91DD690-8C0F-592B-6FC3-A7C9BC212B8E}"/>
              </a:ext>
            </a:extLst>
          </p:cNvPr>
          <p:cNvSpPr/>
          <p:nvPr/>
        </p:nvSpPr>
        <p:spPr>
          <a:xfrm>
            <a:off x="2647002" y="5621597"/>
            <a:ext cx="190500" cy="326567"/>
          </a:xfrm>
          <a:prstGeom prst="round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0" name="矩形: 圆角 75">
            <a:extLst>
              <a:ext uri="{FF2B5EF4-FFF2-40B4-BE49-F238E27FC236}">
                <a16:creationId xmlns:a16="http://schemas.microsoft.com/office/drawing/2014/main" id="{21BF166B-9B88-8081-658E-1C216475C1F3}"/>
              </a:ext>
            </a:extLst>
          </p:cNvPr>
          <p:cNvSpPr/>
          <p:nvPr/>
        </p:nvSpPr>
        <p:spPr>
          <a:xfrm>
            <a:off x="3178371" y="5621597"/>
            <a:ext cx="190500" cy="326567"/>
          </a:xfrm>
          <a:prstGeom prst="round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1" name="矩形: 圆角 76">
            <a:extLst>
              <a:ext uri="{FF2B5EF4-FFF2-40B4-BE49-F238E27FC236}">
                <a16:creationId xmlns:a16="http://schemas.microsoft.com/office/drawing/2014/main" id="{E3DFBDCC-301B-08D7-9DDE-B1F02423849B}"/>
              </a:ext>
            </a:extLst>
          </p:cNvPr>
          <p:cNvSpPr/>
          <p:nvPr/>
        </p:nvSpPr>
        <p:spPr>
          <a:xfrm>
            <a:off x="3709740" y="5621597"/>
            <a:ext cx="190500" cy="326567"/>
          </a:xfrm>
          <a:prstGeom prst="round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2" name="矩形: 圆角 77">
            <a:extLst>
              <a:ext uri="{FF2B5EF4-FFF2-40B4-BE49-F238E27FC236}">
                <a16:creationId xmlns:a16="http://schemas.microsoft.com/office/drawing/2014/main" id="{A3D2392F-87AC-3030-A2FE-9A39DA90C851}"/>
              </a:ext>
            </a:extLst>
          </p:cNvPr>
          <p:cNvSpPr/>
          <p:nvPr/>
        </p:nvSpPr>
        <p:spPr>
          <a:xfrm>
            <a:off x="4241109" y="5621597"/>
            <a:ext cx="190500" cy="326567"/>
          </a:xfrm>
          <a:prstGeom prst="round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3" name="矩形: 圆角 78">
            <a:extLst>
              <a:ext uri="{FF2B5EF4-FFF2-40B4-BE49-F238E27FC236}">
                <a16:creationId xmlns:a16="http://schemas.microsoft.com/office/drawing/2014/main" id="{7F632AB0-3A13-F054-97B2-31172C1204F2}"/>
              </a:ext>
            </a:extLst>
          </p:cNvPr>
          <p:cNvSpPr/>
          <p:nvPr/>
        </p:nvSpPr>
        <p:spPr>
          <a:xfrm>
            <a:off x="4772475" y="5621597"/>
            <a:ext cx="190500" cy="326567"/>
          </a:xfrm>
          <a:prstGeom prst="round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995171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3">
            <a:extLst>
              <a:ext uri="{FF2B5EF4-FFF2-40B4-BE49-F238E27FC236}">
                <a16:creationId xmlns:a16="http://schemas.microsoft.com/office/drawing/2014/main" id="{A6E3573D-1C93-4F83-A34C-23E82A9DF830}"/>
              </a:ext>
            </a:extLst>
          </p:cNvPr>
          <p:cNvSpPr>
            <a:spLocks noChangeArrowheads="1"/>
          </p:cNvSpPr>
          <p:nvPr/>
        </p:nvSpPr>
        <p:spPr bwMode="auto">
          <a:xfrm>
            <a:off x="87086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16" name="Rectangle 28">
            <a:extLst>
              <a:ext uri="{FF2B5EF4-FFF2-40B4-BE49-F238E27FC236}">
                <a16:creationId xmlns:a16="http://schemas.microsoft.com/office/drawing/2014/main" id="{159E5374-5487-4EAF-9F4E-ADCB1D874092}"/>
              </a:ext>
            </a:extLst>
          </p:cNvPr>
          <p:cNvSpPr>
            <a:spLocks noChangeArrowheads="1"/>
          </p:cNvSpPr>
          <p:nvPr/>
        </p:nvSpPr>
        <p:spPr bwMode="auto">
          <a:xfrm>
            <a:off x="87086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pic>
        <p:nvPicPr>
          <p:cNvPr id="29" name="图片 28">
            <a:extLst>
              <a:ext uri="{FF2B5EF4-FFF2-40B4-BE49-F238E27FC236}">
                <a16:creationId xmlns:a16="http://schemas.microsoft.com/office/drawing/2014/main" id="{661E56F0-B047-4D01-8CB3-29E6D065D5C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8390" y="7351"/>
            <a:ext cx="511197" cy="763387"/>
          </a:xfrm>
          <a:prstGeom prst="rect">
            <a:avLst/>
          </a:prstGeom>
        </p:spPr>
      </p:pic>
      <p:sp>
        <p:nvSpPr>
          <p:cNvPr id="5" name="矩形 4">
            <a:extLst>
              <a:ext uri="{FF2B5EF4-FFF2-40B4-BE49-F238E27FC236}">
                <a16:creationId xmlns:a16="http://schemas.microsoft.com/office/drawing/2014/main" id="{D926EE5E-768A-4322-A2F7-E1A274F96F5C}"/>
              </a:ext>
            </a:extLst>
          </p:cNvPr>
          <p:cNvSpPr/>
          <p:nvPr/>
        </p:nvSpPr>
        <p:spPr>
          <a:xfrm>
            <a:off x="1026724" y="47457"/>
            <a:ext cx="6674919" cy="7019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en-US" altLang="zh-CN" sz="3600" b="1">
                <a:solidFill>
                  <a:srgbClr val="7030A0"/>
                </a:solidFill>
                <a:latin typeface="Sitka Text" panose="02000505000000020004" pitchFamily="2" charset="0"/>
                <a:ea typeface="楷体" panose="02010609060101010101" pitchFamily="49" charset="-122"/>
              </a:rPr>
              <a:t>Prototype and Settings</a:t>
            </a:r>
            <a:endParaRPr lang="en-US" altLang="zh-CN" sz="3600" b="1" i="1">
              <a:solidFill>
                <a:srgbClr val="7030A0"/>
              </a:solidFill>
              <a:latin typeface="Sitka Text" panose="02000505000000020004" pitchFamily="2" charset="0"/>
              <a:ea typeface="楷体" panose="02010609060101010101" pitchFamily="49" charset="-122"/>
            </a:endParaRPr>
          </a:p>
        </p:txBody>
      </p:sp>
      <p:sp>
        <p:nvSpPr>
          <p:cNvPr id="8" name="矩形 7">
            <a:extLst>
              <a:ext uri="{FF2B5EF4-FFF2-40B4-BE49-F238E27FC236}">
                <a16:creationId xmlns:a16="http://schemas.microsoft.com/office/drawing/2014/main" id="{2843C9E4-D5A7-315F-7234-5765A4B3BE18}"/>
              </a:ext>
            </a:extLst>
          </p:cNvPr>
          <p:cNvSpPr/>
          <p:nvPr/>
        </p:nvSpPr>
        <p:spPr>
          <a:xfrm>
            <a:off x="5537129" y="3973644"/>
            <a:ext cx="1153207" cy="58477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6" name="矩形: 圆角 35">
            <a:extLst>
              <a:ext uri="{FF2B5EF4-FFF2-40B4-BE49-F238E27FC236}">
                <a16:creationId xmlns:a16="http://schemas.microsoft.com/office/drawing/2014/main" id="{F97252CD-BA8E-E957-E649-D957A940C355}"/>
              </a:ext>
            </a:extLst>
          </p:cNvPr>
          <p:cNvSpPr/>
          <p:nvPr/>
        </p:nvSpPr>
        <p:spPr>
          <a:xfrm>
            <a:off x="0" y="926698"/>
            <a:ext cx="12192000" cy="691001"/>
          </a:xfrm>
          <a:prstGeom prst="roundRect">
            <a:avLst>
              <a:gd name="adj" fmla="val 0"/>
            </a:avLst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sz="2800" b="1" i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Commercial Off-The-Shelf (COTS) Hardware</a:t>
            </a:r>
          </a:p>
        </p:txBody>
      </p:sp>
      <p:sp>
        <p:nvSpPr>
          <p:cNvPr id="37" name="矩形: 圆角 36">
            <a:extLst>
              <a:ext uri="{FF2B5EF4-FFF2-40B4-BE49-F238E27FC236}">
                <a16:creationId xmlns:a16="http://schemas.microsoft.com/office/drawing/2014/main" id="{D7CA6E97-5EA4-3E28-CA91-7030DD24FDB5}"/>
              </a:ext>
            </a:extLst>
          </p:cNvPr>
          <p:cNvSpPr/>
          <p:nvPr/>
        </p:nvSpPr>
        <p:spPr>
          <a:xfrm>
            <a:off x="0" y="4155627"/>
            <a:ext cx="12192000" cy="691001"/>
          </a:xfrm>
          <a:prstGeom prst="roundRect">
            <a:avLst>
              <a:gd name="adj" fmla="val 0"/>
            </a:avLst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sz="2800" b="1" i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Evaluation Settings</a:t>
            </a:r>
          </a:p>
        </p:txBody>
      </p:sp>
      <p:grpSp>
        <p:nvGrpSpPr>
          <p:cNvPr id="10" name="组合 9">
            <a:extLst>
              <a:ext uri="{FF2B5EF4-FFF2-40B4-BE49-F238E27FC236}">
                <a16:creationId xmlns:a16="http://schemas.microsoft.com/office/drawing/2014/main" id="{5DADDFD6-EF24-F9E6-B257-CD6AB657F51E}"/>
              </a:ext>
            </a:extLst>
          </p:cNvPr>
          <p:cNvGrpSpPr/>
          <p:nvPr/>
        </p:nvGrpSpPr>
        <p:grpSpPr>
          <a:xfrm>
            <a:off x="2633645" y="1648635"/>
            <a:ext cx="7535845" cy="2508803"/>
            <a:chOff x="2633645" y="1648635"/>
            <a:chExt cx="7535845" cy="2508803"/>
          </a:xfrm>
        </p:grpSpPr>
        <p:sp>
          <p:nvSpPr>
            <p:cNvPr id="6" name="矩形 5">
              <a:extLst>
                <a:ext uri="{FF2B5EF4-FFF2-40B4-BE49-F238E27FC236}">
                  <a16:creationId xmlns:a16="http://schemas.microsoft.com/office/drawing/2014/main" id="{829AC507-ADF8-1A64-EDD3-406DD4667752}"/>
                </a:ext>
              </a:extLst>
            </p:cNvPr>
            <p:cNvSpPr/>
            <p:nvPr/>
          </p:nvSpPr>
          <p:spPr>
            <a:xfrm>
              <a:off x="5414507" y="1863461"/>
              <a:ext cx="1246052" cy="419909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7" name="矩形 6">
              <a:extLst>
                <a:ext uri="{FF2B5EF4-FFF2-40B4-BE49-F238E27FC236}">
                  <a16:creationId xmlns:a16="http://schemas.microsoft.com/office/drawing/2014/main" id="{9845F026-65AC-0A4B-7DCF-FD926FEDD14B}"/>
                </a:ext>
              </a:extLst>
            </p:cNvPr>
            <p:cNvSpPr/>
            <p:nvPr/>
          </p:nvSpPr>
          <p:spPr>
            <a:xfrm>
              <a:off x="5566907" y="2754444"/>
              <a:ext cx="1153207" cy="584775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grpSp>
          <p:nvGrpSpPr>
            <p:cNvPr id="35" name="组合 34">
              <a:extLst>
                <a:ext uri="{FF2B5EF4-FFF2-40B4-BE49-F238E27FC236}">
                  <a16:creationId xmlns:a16="http://schemas.microsoft.com/office/drawing/2014/main" id="{AFD4595F-2C9C-8166-7265-62C092011E36}"/>
                </a:ext>
              </a:extLst>
            </p:cNvPr>
            <p:cNvGrpSpPr/>
            <p:nvPr/>
          </p:nvGrpSpPr>
          <p:grpSpPr>
            <a:xfrm>
              <a:off x="8982653" y="1667544"/>
              <a:ext cx="1186837" cy="584775"/>
              <a:chOff x="9178896" y="2222720"/>
              <a:chExt cx="1186837" cy="584775"/>
            </a:xfrm>
          </p:grpSpPr>
          <p:pic>
            <p:nvPicPr>
              <p:cNvPr id="23" name="图片 22" descr="徽标&#10;&#10;描述已自动生成">
                <a:extLst>
                  <a:ext uri="{FF2B5EF4-FFF2-40B4-BE49-F238E27FC236}">
                    <a16:creationId xmlns:a16="http://schemas.microsoft.com/office/drawing/2014/main" id="{FB588D8A-2C38-4C83-E0BE-EAAD3426F2D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9178896" y="2279976"/>
                <a:ext cx="470264" cy="470264"/>
              </a:xfrm>
              <a:prstGeom prst="rect">
                <a:avLst/>
              </a:prstGeom>
            </p:spPr>
          </p:pic>
          <p:sp>
            <p:nvSpPr>
              <p:cNvPr id="24" name="文本框 23">
                <a:extLst>
                  <a:ext uri="{FF2B5EF4-FFF2-40B4-BE49-F238E27FC236}">
                    <a16:creationId xmlns:a16="http://schemas.microsoft.com/office/drawing/2014/main" id="{E2B54594-EB13-9B9A-A96C-DC2B1A838B3E}"/>
                  </a:ext>
                </a:extLst>
              </p:cNvPr>
              <p:cNvSpPr txBox="1"/>
              <p:nvPr/>
            </p:nvSpPr>
            <p:spPr>
              <a:xfrm>
                <a:off x="9666515" y="2222720"/>
                <a:ext cx="699218" cy="58477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altLang="zh-CN" sz="3200" b="1">
                    <a:solidFill>
                      <a:srgbClr val="1DCA5D"/>
                    </a:solidFill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80</a:t>
                </a:r>
              </a:p>
            </p:txBody>
          </p:sp>
        </p:grpSp>
        <p:grpSp>
          <p:nvGrpSpPr>
            <p:cNvPr id="31" name="组合 30">
              <a:extLst>
                <a:ext uri="{FF2B5EF4-FFF2-40B4-BE49-F238E27FC236}">
                  <a16:creationId xmlns:a16="http://schemas.microsoft.com/office/drawing/2014/main" id="{AA3E499E-D684-D796-3266-60D5FB76B54D}"/>
                </a:ext>
              </a:extLst>
            </p:cNvPr>
            <p:cNvGrpSpPr/>
            <p:nvPr/>
          </p:nvGrpSpPr>
          <p:grpSpPr>
            <a:xfrm>
              <a:off x="8982653" y="2565219"/>
              <a:ext cx="1186837" cy="584775"/>
              <a:chOff x="9052621" y="3225074"/>
              <a:chExt cx="1186837" cy="584775"/>
            </a:xfrm>
          </p:grpSpPr>
          <p:pic>
            <p:nvPicPr>
              <p:cNvPr id="28" name="图片 27" descr="徽标&#10;&#10;描述已自动生成">
                <a:extLst>
                  <a:ext uri="{FF2B5EF4-FFF2-40B4-BE49-F238E27FC236}">
                    <a16:creationId xmlns:a16="http://schemas.microsoft.com/office/drawing/2014/main" id="{C8650369-5A01-D118-759F-8A1FBAE2782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9052621" y="3282330"/>
                <a:ext cx="470264" cy="470264"/>
              </a:xfrm>
              <a:prstGeom prst="rect">
                <a:avLst/>
              </a:prstGeom>
            </p:spPr>
          </p:pic>
          <p:sp>
            <p:nvSpPr>
              <p:cNvPr id="30" name="文本框 29">
                <a:extLst>
                  <a:ext uri="{FF2B5EF4-FFF2-40B4-BE49-F238E27FC236}">
                    <a16:creationId xmlns:a16="http://schemas.microsoft.com/office/drawing/2014/main" id="{FBC581C2-8FE6-4057-4E50-29794B8C002E}"/>
                  </a:ext>
                </a:extLst>
              </p:cNvPr>
              <p:cNvSpPr txBox="1"/>
              <p:nvPr/>
            </p:nvSpPr>
            <p:spPr>
              <a:xfrm>
                <a:off x="9540240" y="3225074"/>
                <a:ext cx="699218" cy="58477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altLang="zh-CN" sz="3200" b="1">
                    <a:solidFill>
                      <a:srgbClr val="1DCA5D"/>
                    </a:solidFill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10</a:t>
                </a:r>
              </a:p>
            </p:txBody>
          </p:sp>
        </p:grpSp>
        <p:grpSp>
          <p:nvGrpSpPr>
            <p:cNvPr id="32" name="组合 31">
              <a:extLst>
                <a:ext uri="{FF2B5EF4-FFF2-40B4-BE49-F238E27FC236}">
                  <a16:creationId xmlns:a16="http://schemas.microsoft.com/office/drawing/2014/main" id="{9B16E724-457B-8B77-A756-E65F570CA42A}"/>
                </a:ext>
              </a:extLst>
            </p:cNvPr>
            <p:cNvGrpSpPr/>
            <p:nvPr/>
          </p:nvGrpSpPr>
          <p:grpSpPr>
            <a:xfrm>
              <a:off x="8982653" y="3462895"/>
              <a:ext cx="1186837" cy="584775"/>
              <a:chOff x="9052621" y="3225074"/>
              <a:chExt cx="1186837" cy="584775"/>
            </a:xfrm>
          </p:grpSpPr>
          <p:pic>
            <p:nvPicPr>
              <p:cNvPr id="33" name="图片 32" descr="徽标&#10;&#10;描述已自动生成">
                <a:extLst>
                  <a:ext uri="{FF2B5EF4-FFF2-40B4-BE49-F238E27FC236}">
                    <a16:creationId xmlns:a16="http://schemas.microsoft.com/office/drawing/2014/main" id="{08B72B9A-7FE9-36DD-F2DD-D644462AAA3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9052621" y="3282330"/>
                <a:ext cx="470264" cy="470264"/>
              </a:xfrm>
              <a:prstGeom prst="rect">
                <a:avLst/>
              </a:prstGeom>
            </p:spPr>
          </p:pic>
          <p:sp>
            <p:nvSpPr>
              <p:cNvPr id="34" name="文本框 33">
                <a:extLst>
                  <a:ext uri="{FF2B5EF4-FFF2-40B4-BE49-F238E27FC236}">
                    <a16:creationId xmlns:a16="http://schemas.microsoft.com/office/drawing/2014/main" id="{3F44F73C-E1AC-DDF6-26C2-50F8CD588C5F}"/>
                  </a:ext>
                </a:extLst>
              </p:cNvPr>
              <p:cNvSpPr txBox="1"/>
              <p:nvPr/>
            </p:nvSpPr>
            <p:spPr>
              <a:xfrm>
                <a:off x="9540240" y="3225074"/>
                <a:ext cx="699218" cy="58477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altLang="zh-CN" sz="3200" b="1">
                    <a:solidFill>
                      <a:srgbClr val="1DCA5D"/>
                    </a:solidFill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60</a:t>
                </a:r>
              </a:p>
            </p:txBody>
          </p:sp>
        </p:grpSp>
        <p:pic>
          <p:nvPicPr>
            <p:cNvPr id="2" name="图片 1">
              <a:extLst>
                <a:ext uri="{FF2B5EF4-FFF2-40B4-BE49-F238E27FC236}">
                  <a16:creationId xmlns:a16="http://schemas.microsoft.com/office/drawing/2014/main" id="{3ED48309-1F62-FBF9-F9CC-1F8B7D1338EA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2633645" y="1648635"/>
              <a:ext cx="5296360" cy="2508803"/>
            </a:xfrm>
            <a:prstGeom prst="rect">
              <a:avLst/>
            </a:prstGeom>
          </p:spPr>
        </p:pic>
      </p:grpSp>
      <p:grpSp>
        <p:nvGrpSpPr>
          <p:cNvPr id="14" name="组合 13">
            <a:extLst>
              <a:ext uri="{FF2B5EF4-FFF2-40B4-BE49-F238E27FC236}">
                <a16:creationId xmlns:a16="http://schemas.microsoft.com/office/drawing/2014/main" id="{7CE629BE-3A81-62AB-7BDE-4A2600D18701}"/>
              </a:ext>
            </a:extLst>
          </p:cNvPr>
          <p:cNvGrpSpPr/>
          <p:nvPr/>
        </p:nvGrpSpPr>
        <p:grpSpPr>
          <a:xfrm>
            <a:off x="0" y="4929450"/>
            <a:ext cx="11643113" cy="1859245"/>
            <a:chOff x="0" y="4929450"/>
            <a:chExt cx="11643113" cy="1859245"/>
          </a:xfrm>
        </p:grpSpPr>
        <p:pic>
          <p:nvPicPr>
            <p:cNvPr id="38" name="图片 37">
              <a:extLst>
                <a:ext uri="{FF2B5EF4-FFF2-40B4-BE49-F238E27FC236}">
                  <a16:creationId xmlns:a16="http://schemas.microsoft.com/office/drawing/2014/main" id="{906401C8-3657-CB5B-920E-E4E50F86A54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/>
            <a:srcRect l="23226" t="19213" r="50622" b="9810"/>
            <a:stretch/>
          </p:blipFill>
          <p:spPr>
            <a:xfrm>
              <a:off x="4168340" y="4958616"/>
              <a:ext cx="2391390" cy="1446242"/>
            </a:xfrm>
            <a:prstGeom prst="rect">
              <a:avLst/>
            </a:prstGeom>
          </p:spPr>
        </p:pic>
        <p:pic>
          <p:nvPicPr>
            <p:cNvPr id="39" name="图片 38">
              <a:extLst>
                <a:ext uri="{FF2B5EF4-FFF2-40B4-BE49-F238E27FC236}">
                  <a16:creationId xmlns:a16="http://schemas.microsoft.com/office/drawing/2014/main" id="{4698962F-C632-DAD4-DAD4-EAC8EDA3091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/>
            <a:srcRect l="49106" t="17782" r="25735" b="9810"/>
            <a:stretch/>
          </p:blipFill>
          <p:spPr>
            <a:xfrm>
              <a:off x="6800906" y="4929450"/>
              <a:ext cx="2300515" cy="1475408"/>
            </a:xfrm>
            <a:prstGeom prst="rect">
              <a:avLst/>
            </a:prstGeom>
          </p:spPr>
        </p:pic>
        <p:pic>
          <p:nvPicPr>
            <p:cNvPr id="40" name="图片 39">
              <a:extLst>
                <a:ext uri="{FF2B5EF4-FFF2-40B4-BE49-F238E27FC236}">
                  <a16:creationId xmlns:a16="http://schemas.microsoft.com/office/drawing/2014/main" id="{6A12E887-EAFE-016F-C8F8-D80C1399AAB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/>
            <a:srcRect l="74841" t="15997" b="11595"/>
            <a:stretch/>
          </p:blipFill>
          <p:spPr>
            <a:xfrm>
              <a:off x="9342597" y="4929450"/>
              <a:ext cx="2300516" cy="1475408"/>
            </a:xfrm>
            <a:prstGeom prst="rect">
              <a:avLst/>
            </a:prstGeom>
          </p:spPr>
        </p:pic>
        <p:pic>
          <p:nvPicPr>
            <p:cNvPr id="3" name="图片 2">
              <a:extLst>
                <a:ext uri="{FF2B5EF4-FFF2-40B4-BE49-F238E27FC236}">
                  <a16:creationId xmlns:a16="http://schemas.microsoft.com/office/drawing/2014/main" id="{A505BC8A-151A-F7D0-A53B-09F9DA5B664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/>
            <a:srcRect l="23226" r="56216" b="83340"/>
            <a:stretch/>
          </p:blipFill>
          <p:spPr>
            <a:xfrm>
              <a:off x="0" y="5133497"/>
              <a:ext cx="2215610" cy="400110"/>
            </a:xfrm>
            <a:prstGeom prst="rect">
              <a:avLst/>
            </a:prstGeom>
          </p:spPr>
        </p:pic>
        <p:pic>
          <p:nvPicPr>
            <p:cNvPr id="4" name="图片 3">
              <a:extLst>
                <a:ext uri="{FF2B5EF4-FFF2-40B4-BE49-F238E27FC236}">
                  <a16:creationId xmlns:a16="http://schemas.microsoft.com/office/drawing/2014/main" id="{8F83D64D-D95C-FCA1-729A-1B4F58B7053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/>
            <a:srcRect l="43582" t="-3568" r="32177" b="83339"/>
            <a:stretch/>
          </p:blipFill>
          <p:spPr>
            <a:xfrm>
              <a:off x="118620" y="5543867"/>
              <a:ext cx="2612572" cy="485828"/>
            </a:xfrm>
            <a:prstGeom prst="rect">
              <a:avLst/>
            </a:prstGeom>
          </p:spPr>
        </p:pic>
        <p:pic>
          <p:nvPicPr>
            <p:cNvPr id="9" name="图片 8">
              <a:extLst>
                <a:ext uri="{FF2B5EF4-FFF2-40B4-BE49-F238E27FC236}">
                  <a16:creationId xmlns:a16="http://schemas.microsoft.com/office/drawing/2014/main" id="{A6668FDB-B529-A4AF-DFCD-E878D3CBBBA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/>
            <a:srcRect l="68227" t="-3321" b="83340"/>
            <a:stretch/>
          </p:blipFill>
          <p:spPr>
            <a:xfrm>
              <a:off x="133226" y="6029695"/>
              <a:ext cx="3424262" cy="479849"/>
            </a:xfrm>
            <a:prstGeom prst="rect">
              <a:avLst/>
            </a:prstGeom>
          </p:spPr>
        </p:pic>
        <p:sp>
          <p:nvSpPr>
            <p:cNvPr id="11" name="文本框 10">
              <a:extLst>
                <a:ext uri="{FF2B5EF4-FFF2-40B4-BE49-F238E27FC236}">
                  <a16:creationId xmlns:a16="http://schemas.microsoft.com/office/drawing/2014/main" id="{4A370314-5945-2693-47E7-B47C55CF3B43}"/>
                </a:ext>
              </a:extLst>
            </p:cNvPr>
            <p:cNvSpPr txBox="1"/>
            <p:nvPr/>
          </p:nvSpPr>
          <p:spPr>
            <a:xfrm>
              <a:off x="4535165" y="6415666"/>
              <a:ext cx="1552203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altLang="zh-CN" b="1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Lab</a:t>
              </a:r>
              <a:endParaRPr lang="zh-CN" altLang="en-US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2" name="文本框 11">
              <a:extLst>
                <a:ext uri="{FF2B5EF4-FFF2-40B4-BE49-F238E27FC236}">
                  <a16:creationId xmlns:a16="http://schemas.microsoft.com/office/drawing/2014/main" id="{124FEDAF-9994-0184-3979-3C58879C626F}"/>
                </a:ext>
              </a:extLst>
            </p:cNvPr>
            <p:cNvSpPr txBox="1"/>
            <p:nvPr/>
          </p:nvSpPr>
          <p:spPr>
            <a:xfrm>
              <a:off x="7153903" y="6419363"/>
              <a:ext cx="1552203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altLang="zh-CN" b="1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Home</a:t>
              </a:r>
              <a:endParaRPr lang="zh-CN" altLang="en-US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3" name="文本框 12">
              <a:extLst>
                <a:ext uri="{FF2B5EF4-FFF2-40B4-BE49-F238E27FC236}">
                  <a16:creationId xmlns:a16="http://schemas.microsoft.com/office/drawing/2014/main" id="{506403DE-96C6-D762-6C13-52255BDAF875}"/>
                </a:ext>
              </a:extLst>
            </p:cNvPr>
            <p:cNvSpPr txBox="1"/>
            <p:nvPr/>
          </p:nvSpPr>
          <p:spPr>
            <a:xfrm>
              <a:off x="9772641" y="6404858"/>
              <a:ext cx="1552203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altLang="zh-CN" b="1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Office</a:t>
              </a:r>
              <a:endParaRPr lang="zh-CN" altLang="en-US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sp>
        <p:nvSpPr>
          <p:cNvPr id="17" name="椭圆 16">
            <a:extLst>
              <a:ext uri="{FF2B5EF4-FFF2-40B4-BE49-F238E27FC236}">
                <a16:creationId xmlns:a16="http://schemas.microsoft.com/office/drawing/2014/main" id="{3A0713A5-3F9A-1997-F0B4-ED423406CF89}"/>
              </a:ext>
            </a:extLst>
          </p:cNvPr>
          <p:cNvSpPr/>
          <p:nvPr/>
        </p:nvSpPr>
        <p:spPr>
          <a:xfrm>
            <a:off x="8447984" y="5986005"/>
            <a:ext cx="365990" cy="338596"/>
          </a:xfrm>
          <a:prstGeom prst="ellipse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8" name="椭圆 17">
            <a:extLst>
              <a:ext uri="{FF2B5EF4-FFF2-40B4-BE49-F238E27FC236}">
                <a16:creationId xmlns:a16="http://schemas.microsoft.com/office/drawing/2014/main" id="{7B2A4B1D-99C4-B7B9-2BFA-2D93D3A66CB5}"/>
              </a:ext>
            </a:extLst>
          </p:cNvPr>
          <p:cNvSpPr/>
          <p:nvPr/>
        </p:nvSpPr>
        <p:spPr>
          <a:xfrm>
            <a:off x="9600532" y="5539262"/>
            <a:ext cx="365990" cy="338596"/>
          </a:xfrm>
          <a:prstGeom prst="ellipse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9" name="椭圆 18">
            <a:extLst>
              <a:ext uri="{FF2B5EF4-FFF2-40B4-BE49-F238E27FC236}">
                <a16:creationId xmlns:a16="http://schemas.microsoft.com/office/drawing/2014/main" id="{8E346186-419C-3446-3174-9ED30835B4DA}"/>
              </a:ext>
            </a:extLst>
          </p:cNvPr>
          <p:cNvSpPr/>
          <p:nvPr/>
        </p:nvSpPr>
        <p:spPr>
          <a:xfrm>
            <a:off x="5930737" y="5512439"/>
            <a:ext cx="365990" cy="338596"/>
          </a:xfrm>
          <a:prstGeom prst="ellipse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703718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 animBg="1"/>
      <p:bldP spid="17" grpId="0" animBg="1"/>
      <p:bldP spid="18" grpId="0" animBg="1"/>
      <p:bldP spid="19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3">
            <a:extLst>
              <a:ext uri="{FF2B5EF4-FFF2-40B4-BE49-F238E27FC236}">
                <a16:creationId xmlns:a16="http://schemas.microsoft.com/office/drawing/2014/main" id="{A6E3573D-1C93-4F83-A34C-23E82A9DF830}"/>
              </a:ext>
            </a:extLst>
          </p:cNvPr>
          <p:cNvSpPr>
            <a:spLocks noChangeArrowheads="1"/>
          </p:cNvSpPr>
          <p:nvPr/>
        </p:nvSpPr>
        <p:spPr bwMode="auto">
          <a:xfrm>
            <a:off x="87086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pic>
        <p:nvPicPr>
          <p:cNvPr id="29" name="图片 28">
            <a:extLst>
              <a:ext uri="{FF2B5EF4-FFF2-40B4-BE49-F238E27FC236}">
                <a16:creationId xmlns:a16="http://schemas.microsoft.com/office/drawing/2014/main" id="{661E56F0-B047-4D01-8CB3-29E6D065D5C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8390" y="7351"/>
            <a:ext cx="511197" cy="763387"/>
          </a:xfrm>
          <a:prstGeom prst="rect">
            <a:avLst/>
          </a:prstGeom>
        </p:spPr>
      </p:pic>
      <p:sp>
        <p:nvSpPr>
          <p:cNvPr id="5" name="矩形 4">
            <a:extLst>
              <a:ext uri="{FF2B5EF4-FFF2-40B4-BE49-F238E27FC236}">
                <a16:creationId xmlns:a16="http://schemas.microsoft.com/office/drawing/2014/main" id="{006C7054-8CC8-4454-9D20-709E1024DF88}"/>
              </a:ext>
            </a:extLst>
          </p:cNvPr>
          <p:cNvSpPr/>
          <p:nvPr/>
        </p:nvSpPr>
        <p:spPr>
          <a:xfrm>
            <a:off x="1026727" y="47457"/>
            <a:ext cx="7426310" cy="7019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en-US" altLang="zh-CN" sz="3600" b="1">
                <a:solidFill>
                  <a:srgbClr val="7030A0"/>
                </a:solidFill>
                <a:latin typeface="Sitka Text" panose="02000505000000020004" pitchFamily="2" charset="0"/>
                <a:ea typeface="楷体" panose="02010609060101010101" pitchFamily="49" charset="-122"/>
              </a:rPr>
              <a:t>Negligible Communication Loss </a:t>
            </a:r>
          </a:p>
        </p:txBody>
      </p:sp>
      <p:sp>
        <p:nvSpPr>
          <p:cNvPr id="3" name="矩形: 圆角 2">
            <a:extLst>
              <a:ext uri="{FF2B5EF4-FFF2-40B4-BE49-F238E27FC236}">
                <a16:creationId xmlns:a16="http://schemas.microsoft.com/office/drawing/2014/main" id="{9F1AE080-1302-4E06-88CC-6E0439639394}"/>
              </a:ext>
            </a:extLst>
          </p:cNvPr>
          <p:cNvSpPr/>
          <p:nvPr/>
        </p:nvSpPr>
        <p:spPr>
          <a:xfrm>
            <a:off x="0" y="889717"/>
            <a:ext cx="12192000" cy="625131"/>
          </a:xfrm>
          <a:prstGeom prst="roundRect">
            <a:avLst>
              <a:gd name="adj" fmla="val 0"/>
            </a:avLst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sz="2800" b="1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Quality of Experience (</a:t>
            </a:r>
            <a:r>
              <a:rPr lang="en-US" altLang="zh-CN" sz="2800" b="1" i="1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QoE</a:t>
            </a:r>
            <a:r>
              <a:rPr lang="en-US" altLang="zh-CN" sz="2800" b="1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)</a:t>
            </a:r>
          </a:p>
        </p:txBody>
      </p:sp>
      <p:pic>
        <p:nvPicPr>
          <p:cNvPr id="7" name="图片 6">
            <a:extLst>
              <a:ext uri="{FF2B5EF4-FFF2-40B4-BE49-F238E27FC236}">
                <a16:creationId xmlns:a16="http://schemas.microsoft.com/office/drawing/2014/main" id="{6C91D0D1-9391-C97B-0D69-DB9540C5465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06386" y="4141503"/>
            <a:ext cx="4185557" cy="2726138"/>
          </a:xfrm>
          <a:prstGeom prst="rect">
            <a:avLst/>
          </a:prstGeom>
        </p:spPr>
      </p:pic>
      <p:grpSp>
        <p:nvGrpSpPr>
          <p:cNvPr id="23" name="组合 22">
            <a:extLst>
              <a:ext uri="{FF2B5EF4-FFF2-40B4-BE49-F238E27FC236}">
                <a16:creationId xmlns:a16="http://schemas.microsoft.com/office/drawing/2014/main" id="{5734E718-B37D-6618-61CD-CC3A86F9DD6A}"/>
              </a:ext>
            </a:extLst>
          </p:cNvPr>
          <p:cNvGrpSpPr/>
          <p:nvPr/>
        </p:nvGrpSpPr>
        <p:grpSpPr>
          <a:xfrm>
            <a:off x="1839575" y="1435235"/>
            <a:ext cx="8512850" cy="1839458"/>
            <a:chOff x="1839575" y="1596246"/>
            <a:chExt cx="8512850" cy="1839458"/>
          </a:xfrm>
        </p:grpSpPr>
        <p:pic>
          <p:nvPicPr>
            <p:cNvPr id="2" name="图片 1">
              <a:extLst>
                <a:ext uri="{FF2B5EF4-FFF2-40B4-BE49-F238E27FC236}">
                  <a16:creationId xmlns:a16="http://schemas.microsoft.com/office/drawing/2014/main" id="{FE321B24-6052-37B2-E8EC-E05A4833634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/>
            <a:srcRect t="20110"/>
            <a:stretch/>
          </p:blipFill>
          <p:spPr>
            <a:xfrm>
              <a:off x="1839575" y="2016708"/>
              <a:ext cx="8512850" cy="1418996"/>
            </a:xfrm>
            <a:prstGeom prst="rect">
              <a:avLst/>
            </a:prstGeom>
          </p:spPr>
        </p:pic>
        <p:pic>
          <p:nvPicPr>
            <p:cNvPr id="14" name="图片 13" descr="手机屏幕截图&#10;&#10;低可信度描述已自动生成">
              <a:extLst>
                <a:ext uri="{FF2B5EF4-FFF2-40B4-BE49-F238E27FC236}">
                  <a16:creationId xmlns:a16="http://schemas.microsoft.com/office/drawing/2014/main" id="{361E0688-2520-3905-53AB-A409CE61B6DC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3383485" y="1699145"/>
              <a:ext cx="698738" cy="698738"/>
            </a:xfrm>
            <a:prstGeom prst="rect">
              <a:avLst/>
            </a:prstGeom>
          </p:spPr>
        </p:pic>
        <p:pic>
          <p:nvPicPr>
            <p:cNvPr id="17" name="图片 16" descr="图标&#10;&#10;描述已自动生成">
              <a:extLst>
                <a:ext uri="{FF2B5EF4-FFF2-40B4-BE49-F238E27FC236}">
                  <a16:creationId xmlns:a16="http://schemas.microsoft.com/office/drawing/2014/main" id="{DBDCBECC-BD0C-E4B3-9BBD-BBE6503A6474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8187026" y="1596246"/>
              <a:ext cx="840924" cy="840924"/>
            </a:xfrm>
            <a:prstGeom prst="rect">
              <a:avLst/>
            </a:prstGeom>
          </p:spPr>
        </p:pic>
        <p:pic>
          <p:nvPicPr>
            <p:cNvPr id="19" name="图片 18" descr="卡通人物&#10;&#10;中度可信度描述已自动生成">
              <a:extLst>
                <a:ext uri="{FF2B5EF4-FFF2-40B4-BE49-F238E27FC236}">
                  <a16:creationId xmlns:a16="http://schemas.microsoft.com/office/drawing/2014/main" id="{1E9E7533-7929-76C3-FE93-A3087FDEB768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6763530" y="1675678"/>
              <a:ext cx="745671" cy="745671"/>
            </a:xfrm>
            <a:prstGeom prst="rect">
              <a:avLst/>
            </a:prstGeom>
          </p:spPr>
        </p:pic>
        <p:pic>
          <p:nvPicPr>
            <p:cNvPr id="21" name="图片 20" descr="图标&#10;&#10;描述已自动生成">
              <a:extLst>
                <a:ext uri="{FF2B5EF4-FFF2-40B4-BE49-F238E27FC236}">
                  <a16:creationId xmlns:a16="http://schemas.microsoft.com/office/drawing/2014/main" id="{2BD55DEA-7D63-E2D5-41E3-14112C800E0A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4845687" y="1699145"/>
              <a:ext cx="869724" cy="641863"/>
            </a:xfrm>
            <a:prstGeom prst="rect">
              <a:avLst/>
            </a:prstGeom>
          </p:spPr>
        </p:pic>
      </p:grpSp>
      <p:sp>
        <p:nvSpPr>
          <p:cNvPr id="22" name="矩形: 圆角 21">
            <a:extLst>
              <a:ext uri="{FF2B5EF4-FFF2-40B4-BE49-F238E27FC236}">
                <a16:creationId xmlns:a16="http://schemas.microsoft.com/office/drawing/2014/main" id="{6C4C3688-F4ED-8893-C899-EFC209A06DE7}"/>
              </a:ext>
            </a:extLst>
          </p:cNvPr>
          <p:cNvSpPr/>
          <p:nvPr/>
        </p:nvSpPr>
        <p:spPr>
          <a:xfrm>
            <a:off x="0" y="3543373"/>
            <a:ext cx="12192000" cy="625131"/>
          </a:xfrm>
          <a:prstGeom prst="roundRect">
            <a:avLst>
              <a:gd name="adj" fmla="val 0"/>
            </a:avLst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sz="2800" b="1" i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Latency &amp; Throughput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7" name="文本框 26">
                <a:extLst>
                  <a:ext uri="{FF2B5EF4-FFF2-40B4-BE49-F238E27FC236}">
                    <a16:creationId xmlns:a16="http://schemas.microsoft.com/office/drawing/2014/main" id="{8A0B531A-D121-6B17-5AE1-D603690CF7D1}"/>
                  </a:ext>
                </a:extLst>
              </p:cNvPr>
              <p:cNvSpPr txBox="1"/>
              <p:nvPr/>
            </p:nvSpPr>
            <p:spPr>
              <a:xfrm>
                <a:off x="7136365" y="5303218"/>
                <a:ext cx="3989614" cy="64633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US" altLang="zh-CN" sz="2400" b="1"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Communication Loss </a:t>
                </a:r>
                <a14:m>
                  <m:oMath xmlns:m="http://schemas.openxmlformats.org/officeDocument/2006/math">
                    <m:r>
                      <a:rPr lang="en-US" altLang="zh-CN" sz="2400" b="1" i="1" smtClean="0">
                        <a:latin typeface="Cambria Math" panose="020405030504060302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rPr>
                      <m:t>≤</m:t>
                    </m:r>
                  </m:oMath>
                </a14:m>
                <a:r>
                  <a:rPr lang="en-US" altLang="zh-CN" sz="2400" b="1"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lang="en-US" altLang="zh-CN" sz="3600" b="1">
                    <a:solidFill>
                      <a:srgbClr val="4472C4"/>
                    </a:solidFill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2%</a:t>
                </a:r>
                <a:r>
                  <a:rPr lang="en-US" altLang="zh-CN" sz="2400" b="1"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endParaRPr lang="zh-CN" altLang="en-US" sz="2400" b="1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27" name="文本框 26">
                <a:extLst>
                  <a:ext uri="{FF2B5EF4-FFF2-40B4-BE49-F238E27FC236}">
                    <a16:creationId xmlns:a16="http://schemas.microsoft.com/office/drawing/2014/main" id="{8A0B531A-D121-6B17-5AE1-D603690CF7D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36365" y="5303218"/>
                <a:ext cx="3989614" cy="646331"/>
              </a:xfrm>
              <a:prstGeom prst="rect">
                <a:avLst/>
              </a:prstGeom>
              <a:blipFill>
                <a:blip r:embed="rId10"/>
                <a:stretch>
                  <a:fillRect t="-15094" r="-1223" b="-34906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8" name="矩形 27">
            <a:extLst>
              <a:ext uri="{FF2B5EF4-FFF2-40B4-BE49-F238E27FC236}">
                <a16:creationId xmlns:a16="http://schemas.microsoft.com/office/drawing/2014/main" id="{ECDBA80F-989F-893F-24D5-D71ED24E251E}"/>
              </a:ext>
            </a:extLst>
          </p:cNvPr>
          <p:cNvSpPr/>
          <p:nvPr/>
        </p:nvSpPr>
        <p:spPr>
          <a:xfrm>
            <a:off x="2571869" y="5012871"/>
            <a:ext cx="3241103" cy="306995"/>
          </a:xfrm>
          <a:prstGeom prst="rect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952226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"/>
                            </p:stCondLst>
                            <p:childTnLst>
                              <p:par>
                                <p:cTn id="2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27" grpId="0"/>
      <p:bldP spid="28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3">
            <a:extLst>
              <a:ext uri="{FF2B5EF4-FFF2-40B4-BE49-F238E27FC236}">
                <a16:creationId xmlns:a16="http://schemas.microsoft.com/office/drawing/2014/main" id="{A6E3573D-1C93-4F83-A34C-23E82A9DF830}"/>
              </a:ext>
            </a:extLst>
          </p:cNvPr>
          <p:cNvSpPr>
            <a:spLocks noChangeArrowheads="1"/>
          </p:cNvSpPr>
          <p:nvPr/>
        </p:nvSpPr>
        <p:spPr bwMode="auto">
          <a:xfrm>
            <a:off x="87086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16" name="Rectangle 28">
            <a:extLst>
              <a:ext uri="{FF2B5EF4-FFF2-40B4-BE49-F238E27FC236}">
                <a16:creationId xmlns:a16="http://schemas.microsoft.com/office/drawing/2014/main" id="{159E5374-5487-4EAF-9F4E-ADCB1D874092}"/>
              </a:ext>
            </a:extLst>
          </p:cNvPr>
          <p:cNvSpPr>
            <a:spLocks noChangeArrowheads="1"/>
          </p:cNvSpPr>
          <p:nvPr/>
        </p:nvSpPr>
        <p:spPr bwMode="auto">
          <a:xfrm>
            <a:off x="87086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pic>
        <p:nvPicPr>
          <p:cNvPr id="29" name="图片 28">
            <a:extLst>
              <a:ext uri="{FF2B5EF4-FFF2-40B4-BE49-F238E27FC236}">
                <a16:creationId xmlns:a16="http://schemas.microsoft.com/office/drawing/2014/main" id="{661E56F0-B047-4D01-8CB3-29E6D065D5C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8390" y="7351"/>
            <a:ext cx="511197" cy="763387"/>
          </a:xfrm>
          <a:prstGeom prst="rect">
            <a:avLst/>
          </a:prstGeom>
        </p:spPr>
      </p:pic>
      <p:sp>
        <p:nvSpPr>
          <p:cNvPr id="5" name="矩形 4">
            <a:extLst>
              <a:ext uri="{FF2B5EF4-FFF2-40B4-BE49-F238E27FC236}">
                <a16:creationId xmlns:a16="http://schemas.microsoft.com/office/drawing/2014/main" id="{56C18608-0A10-478C-B834-7D7A98FDD56A}"/>
              </a:ext>
            </a:extLst>
          </p:cNvPr>
          <p:cNvSpPr/>
          <p:nvPr/>
        </p:nvSpPr>
        <p:spPr>
          <a:xfrm>
            <a:off x="1068290" y="47457"/>
            <a:ext cx="8766953" cy="7019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en-US" altLang="zh-CN" sz="3600" b="1">
                <a:solidFill>
                  <a:srgbClr val="7030A0"/>
                </a:solidFill>
                <a:latin typeface="Sitka Text" panose="02000505000000020004" pitchFamily="2" charset="0"/>
                <a:ea typeface="楷体" panose="02010609060101010101" pitchFamily="49" charset="-122"/>
              </a:rPr>
              <a:t>Remarkable Sensing Performance</a:t>
            </a:r>
          </a:p>
        </p:txBody>
      </p:sp>
      <p:pic>
        <p:nvPicPr>
          <p:cNvPr id="10" name="图片 9">
            <a:extLst>
              <a:ext uri="{FF2B5EF4-FFF2-40B4-BE49-F238E27FC236}">
                <a16:creationId xmlns:a16="http://schemas.microsoft.com/office/drawing/2014/main" id="{3C7A6B09-DA26-4AAD-908D-E9FFEF9E279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80261" y="1519510"/>
            <a:ext cx="2736000" cy="2050113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id="{536460B7-91D9-4401-95DC-09F3C632973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652795" y="1512907"/>
            <a:ext cx="2736000" cy="2056716"/>
          </a:xfrm>
          <a:prstGeom prst="rect">
            <a:avLst/>
          </a:prstGeom>
        </p:spPr>
      </p:pic>
      <p:pic>
        <p:nvPicPr>
          <p:cNvPr id="13" name="图片 12">
            <a:extLst>
              <a:ext uri="{FF2B5EF4-FFF2-40B4-BE49-F238E27FC236}">
                <a16:creationId xmlns:a16="http://schemas.microsoft.com/office/drawing/2014/main" id="{F030C508-E0FB-4405-BE07-572D1A1A5BCF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t="6237"/>
          <a:stretch/>
        </p:blipFill>
        <p:spPr>
          <a:xfrm>
            <a:off x="8825330" y="1647369"/>
            <a:ext cx="2736000" cy="1922254"/>
          </a:xfrm>
          <a:prstGeom prst="rect">
            <a:avLst/>
          </a:prstGeom>
        </p:spPr>
      </p:pic>
      <p:sp>
        <p:nvSpPr>
          <p:cNvPr id="3" name="矩形: 圆角 2">
            <a:extLst>
              <a:ext uri="{FF2B5EF4-FFF2-40B4-BE49-F238E27FC236}">
                <a16:creationId xmlns:a16="http://schemas.microsoft.com/office/drawing/2014/main" id="{BEEE3759-1ADD-327D-AE22-3BC7394BF912}"/>
              </a:ext>
            </a:extLst>
          </p:cNvPr>
          <p:cNvSpPr/>
          <p:nvPr/>
        </p:nvSpPr>
        <p:spPr>
          <a:xfrm>
            <a:off x="0" y="889717"/>
            <a:ext cx="12192000" cy="625131"/>
          </a:xfrm>
          <a:prstGeom prst="roundRect">
            <a:avLst>
              <a:gd name="adj" fmla="val 0"/>
            </a:avLst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sz="2800" b="1" i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WiFall: a fall detection system</a:t>
            </a:r>
          </a:p>
        </p:txBody>
      </p:sp>
      <p:pic>
        <p:nvPicPr>
          <p:cNvPr id="23" name="图片 22" descr="图标&#10;&#10;描述已自动生成">
            <a:extLst>
              <a:ext uri="{FF2B5EF4-FFF2-40B4-BE49-F238E27FC236}">
                <a16:creationId xmlns:a16="http://schemas.microsoft.com/office/drawing/2014/main" id="{6C30E5E2-2C4A-0D9C-926C-1E89E1B0D102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flipH="1">
            <a:off x="702063" y="1948964"/>
            <a:ext cx="1186543" cy="1186543"/>
          </a:xfrm>
          <a:prstGeom prst="rect">
            <a:avLst/>
          </a:prstGeom>
        </p:spPr>
      </p:pic>
      <p:grpSp>
        <p:nvGrpSpPr>
          <p:cNvPr id="2" name="组合 1">
            <a:extLst>
              <a:ext uri="{FF2B5EF4-FFF2-40B4-BE49-F238E27FC236}">
                <a16:creationId xmlns:a16="http://schemas.microsoft.com/office/drawing/2014/main" id="{B171D878-9816-27CF-BCBC-E42718AB130B}"/>
              </a:ext>
            </a:extLst>
          </p:cNvPr>
          <p:cNvGrpSpPr/>
          <p:nvPr/>
        </p:nvGrpSpPr>
        <p:grpSpPr>
          <a:xfrm>
            <a:off x="0" y="3810147"/>
            <a:ext cx="12192000" cy="2828179"/>
            <a:chOff x="0" y="3810147"/>
            <a:chExt cx="12192000" cy="2828179"/>
          </a:xfrm>
        </p:grpSpPr>
        <p:pic>
          <p:nvPicPr>
            <p:cNvPr id="14" name="图片 13">
              <a:extLst>
                <a:ext uri="{FF2B5EF4-FFF2-40B4-BE49-F238E27FC236}">
                  <a16:creationId xmlns:a16="http://schemas.microsoft.com/office/drawing/2014/main" id="{7A9B8EFF-0FFD-4D03-BFC2-3DEF70A5FD1D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2480261" y="4584208"/>
              <a:ext cx="2736000" cy="2054118"/>
            </a:xfrm>
            <a:prstGeom prst="rect">
              <a:avLst/>
            </a:prstGeom>
          </p:spPr>
        </p:pic>
        <p:pic>
          <p:nvPicPr>
            <p:cNvPr id="17" name="图片 16">
              <a:extLst>
                <a:ext uri="{FF2B5EF4-FFF2-40B4-BE49-F238E27FC236}">
                  <a16:creationId xmlns:a16="http://schemas.microsoft.com/office/drawing/2014/main" id="{F26EBA3E-DBF7-49D9-9F73-D83CF752F4AF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5652795" y="4584208"/>
              <a:ext cx="2736000" cy="2054118"/>
            </a:xfrm>
            <a:prstGeom prst="rect">
              <a:avLst/>
            </a:prstGeom>
          </p:spPr>
        </p:pic>
        <p:pic>
          <p:nvPicPr>
            <p:cNvPr id="19" name="图片 18">
              <a:extLst>
                <a:ext uri="{FF2B5EF4-FFF2-40B4-BE49-F238E27FC236}">
                  <a16:creationId xmlns:a16="http://schemas.microsoft.com/office/drawing/2014/main" id="{19FD3C98-4E3A-4D7C-8096-6A6C8329DE0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0"/>
            <a:srcRect t="5623"/>
            <a:stretch/>
          </p:blipFill>
          <p:spPr>
            <a:xfrm>
              <a:off x="8825329" y="4699727"/>
              <a:ext cx="2736000" cy="1938599"/>
            </a:xfrm>
            <a:prstGeom prst="rect">
              <a:avLst/>
            </a:prstGeom>
          </p:spPr>
        </p:pic>
        <p:sp>
          <p:nvSpPr>
            <p:cNvPr id="20" name="矩形: 圆角 19">
              <a:extLst>
                <a:ext uri="{FF2B5EF4-FFF2-40B4-BE49-F238E27FC236}">
                  <a16:creationId xmlns:a16="http://schemas.microsoft.com/office/drawing/2014/main" id="{B8AAF599-6224-9532-1753-9C46C9B6ED8C}"/>
                </a:ext>
              </a:extLst>
            </p:cNvPr>
            <p:cNvSpPr/>
            <p:nvPr/>
          </p:nvSpPr>
          <p:spPr>
            <a:xfrm>
              <a:off x="0" y="3810147"/>
              <a:ext cx="12192000" cy="625131"/>
            </a:xfrm>
            <a:prstGeom prst="roundRect">
              <a:avLst>
                <a:gd name="adj" fmla="val 0"/>
              </a:avLst>
            </a:pr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altLang="zh-CN" sz="2800" b="1" i="1" err="1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WiStep</a:t>
              </a:r>
              <a:r>
                <a:rPr lang="en-US" altLang="zh-CN" sz="2800" b="1" i="1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: a step counting system</a:t>
              </a:r>
            </a:p>
          </p:txBody>
        </p:sp>
        <p:pic>
          <p:nvPicPr>
            <p:cNvPr id="26" name="图片 25" descr="卡通人物&#10;&#10;低可信度描述已自动生成">
              <a:extLst>
                <a:ext uri="{FF2B5EF4-FFF2-40B4-BE49-F238E27FC236}">
                  <a16:creationId xmlns:a16="http://schemas.microsoft.com/office/drawing/2014/main" id="{8032B0F8-D22D-80F3-DC51-DFEB16E1C0B4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 flipH="1">
              <a:off x="546941" y="4751614"/>
              <a:ext cx="1496786" cy="1496786"/>
            </a:xfrm>
            <a:prstGeom prst="rect">
              <a:avLst/>
            </a:prstGeom>
          </p:spPr>
        </p:pic>
      </p:grpSp>
      <p:sp>
        <p:nvSpPr>
          <p:cNvPr id="27" name="椭圆 26">
            <a:extLst>
              <a:ext uri="{FF2B5EF4-FFF2-40B4-BE49-F238E27FC236}">
                <a16:creationId xmlns:a16="http://schemas.microsoft.com/office/drawing/2014/main" id="{999E021A-9A2F-7217-7470-60EDA45120E6}"/>
              </a:ext>
            </a:extLst>
          </p:cNvPr>
          <p:cNvSpPr/>
          <p:nvPr/>
        </p:nvSpPr>
        <p:spPr>
          <a:xfrm>
            <a:off x="3135085" y="6032310"/>
            <a:ext cx="350999" cy="432180"/>
          </a:xfrm>
          <a:prstGeom prst="ellipse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8" name="椭圆 27">
            <a:extLst>
              <a:ext uri="{FF2B5EF4-FFF2-40B4-BE49-F238E27FC236}">
                <a16:creationId xmlns:a16="http://schemas.microsoft.com/office/drawing/2014/main" id="{932D5306-1257-92D5-E747-C4EB44CCBA1B}"/>
              </a:ext>
            </a:extLst>
          </p:cNvPr>
          <p:cNvSpPr/>
          <p:nvPr/>
        </p:nvSpPr>
        <p:spPr>
          <a:xfrm>
            <a:off x="3834588" y="1761127"/>
            <a:ext cx="394512" cy="432180"/>
          </a:xfrm>
          <a:prstGeom prst="ellipse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1" name="矩形 30">
            <a:extLst>
              <a:ext uri="{FF2B5EF4-FFF2-40B4-BE49-F238E27FC236}">
                <a16:creationId xmlns:a16="http://schemas.microsoft.com/office/drawing/2014/main" id="{E81D64C5-9112-A18C-3B7A-B6264EAD3B49}"/>
              </a:ext>
            </a:extLst>
          </p:cNvPr>
          <p:cNvSpPr/>
          <p:nvPr/>
        </p:nvSpPr>
        <p:spPr>
          <a:xfrm>
            <a:off x="6186397" y="1683120"/>
            <a:ext cx="1858146" cy="306995"/>
          </a:xfrm>
          <a:prstGeom prst="rect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2" name="矩形 31">
            <a:extLst>
              <a:ext uri="{FF2B5EF4-FFF2-40B4-BE49-F238E27FC236}">
                <a16:creationId xmlns:a16="http://schemas.microsoft.com/office/drawing/2014/main" id="{B91AA68F-84B2-5891-EB1F-0D758C161AFA}"/>
              </a:ext>
            </a:extLst>
          </p:cNvPr>
          <p:cNvSpPr/>
          <p:nvPr/>
        </p:nvSpPr>
        <p:spPr>
          <a:xfrm>
            <a:off x="6186397" y="5941405"/>
            <a:ext cx="1858146" cy="306995"/>
          </a:xfrm>
          <a:prstGeom prst="rect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325829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  <p:bldP spid="28" grpId="0" animBg="1"/>
      <p:bldP spid="31" grpId="0" animBg="1"/>
      <p:bldP spid="32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3">
            <a:extLst>
              <a:ext uri="{FF2B5EF4-FFF2-40B4-BE49-F238E27FC236}">
                <a16:creationId xmlns:a16="http://schemas.microsoft.com/office/drawing/2014/main" id="{A6E3573D-1C93-4F83-A34C-23E82A9DF830}"/>
              </a:ext>
            </a:extLst>
          </p:cNvPr>
          <p:cNvSpPr>
            <a:spLocks noChangeArrowheads="1"/>
          </p:cNvSpPr>
          <p:nvPr/>
        </p:nvSpPr>
        <p:spPr bwMode="auto">
          <a:xfrm>
            <a:off x="87086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16" name="Rectangle 28">
            <a:extLst>
              <a:ext uri="{FF2B5EF4-FFF2-40B4-BE49-F238E27FC236}">
                <a16:creationId xmlns:a16="http://schemas.microsoft.com/office/drawing/2014/main" id="{159E5374-5487-4EAF-9F4E-ADCB1D874092}"/>
              </a:ext>
            </a:extLst>
          </p:cNvPr>
          <p:cNvSpPr>
            <a:spLocks noChangeArrowheads="1"/>
          </p:cNvSpPr>
          <p:nvPr/>
        </p:nvSpPr>
        <p:spPr bwMode="auto">
          <a:xfrm>
            <a:off x="87086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pic>
        <p:nvPicPr>
          <p:cNvPr id="29" name="图片 28">
            <a:extLst>
              <a:ext uri="{FF2B5EF4-FFF2-40B4-BE49-F238E27FC236}">
                <a16:creationId xmlns:a16="http://schemas.microsoft.com/office/drawing/2014/main" id="{661E56F0-B047-4D01-8CB3-29E6D065D5C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8390" y="7351"/>
            <a:ext cx="511197" cy="763387"/>
          </a:xfrm>
          <a:prstGeom prst="rect">
            <a:avLst/>
          </a:prstGeom>
        </p:spPr>
      </p:pic>
      <p:sp>
        <p:nvSpPr>
          <p:cNvPr id="5" name="矩形 4">
            <a:extLst>
              <a:ext uri="{FF2B5EF4-FFF2-40B4-BE49-F238E27FC236}">
                <a16:creationId xmlns:a16="http://schemas.microsoft.com/office/drawing/2014/main" id="{2A36F6CC-7D30-4ED5-87E0-6E9A5BA4605F}"/>
              </a:ext>
            </a:extLst>
          </p:cNvPr>
          <p:cNvSpPr/>
          <p:nvPr/>
        </p:nvSpPr>
        <p:spPr>
          <a:xfrm>
            <a:off x="1125796" y="25641"/>
            <a:ext cx="7574157" cy="7019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en-US" altLang="zh-CN" sz="3600" b="1">
                <a:solidFill>
                  <a:srgbClr val="7030A0"/>
                </a:solidFill>
                <a:latin typeface="Sitka Text" panose="02000505000000020004" pitchFamily="2" charset="0"/>
                <a:ea typeface="楷体" panose="02010609060101010101" pitchFamily="49" charset="-122"/>
              </a:rPr>
              <a:t>Conclusion</a:t>
            </a:r>
          </a:p>
        </p:txBody>
      </p:sp>
      <p:grpSp>
        <p:nvGrpSpPr>
          <p:cNvPr id="6" name="组合 5">
            <a:extLst>
              <a:ext uri="{FF2B5EF4-FFF2-40B4-BE49-F238E27FC236}">
                <a16:creationId xmlns:a16="http://schemas.microsoft.com/office/drawing/2014/main" id="{44F52338-3298-B78E-0711-C40BA8943355}"/>
              </a:ext>
            </a:extLst>
          </p:cNvPr>
          <p:cNvGrpSpPr/>
          <p:nvPr/>
        </p:nvGrpSpPr>
        <p:grpSpPr>
          <a:xfrm>
            <a:off x="58265" y="1121133"/>
            <a:ext cx="11954118" cy="4893686"/>
            <a:chOff x="58265" y="1121133"/>
            <a:chExt cx="11954118" cy="4893686"/>
          </a:xfrm>
        </p:grpSpPr>
        <p:graphicFrame>
          <p:nvGraphicFramePr>
            <p:cNvPr id="2" name="图示 1">
              <a:extLst>
                <a:ext uri="{FF2B5EF4-FFF2-40B4-BE49-F238E27FC236}">
                  <a16:creationId xmlns:a16="http://schemas.microsoft.com/office/drawing/2014/main" id="{03A448F3-1691-D5D8-9DE2-EB352615D2E6}"/>
                </a:ext>
              </a:extLst>
            </p:cNvPr>
            <p:cNvGraphicFramePr/>
            <p:nvPr>
              <p:extLst>
                <p:ext uri="{D42A27DB-BD31-4B8C-83A1-F6EECF244321}">
                  <p14:modId xmlns:p14="http://schemas.microsoft.com/office/powerpoint/2010/main" val="408933887"/>
                </p:ext>
              </p:extLst>
            </p:nvPr>
          </p:nvGraphicFramePr>
          <p:xfrm>
            <a:off x="58265" y="1121133"/>
            <a:ext cx="11681976" cy="543897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4" r:lo="rId5" r:qs="rId6" r:cs="rId7"/>
            </a:graphicData>
          </a:graphic>
        </p:graphicFrame>
        <p:sp>
          <p:nvSpPr>
            <p:cNvPr id="3" name="文本框 2">
              <a:extLst>
                <a:ext uri="{FF2B5EF4-FFF2-40B4-BE49-F238E27FC236}">
                  <a16:creationId xmlns:a16="http://schemas.microsoft.com/office/drawing/2014/main" id="{B3FD3E34-6532-69A8-C725-665AF2BEDD0E}"/>
                </a:ext>
              </a:extLst>
            </p:cNvPr>
            <p:cNvSpPr txBox="1"/>
            <p:nvPr/>
          </p:nvSpPr>
          <p:spPr>
            <a:xfrm>
              <a:off x="293716" y="3702930"/>
              <a:ext cx="1119866" cy="523220"/>
            </a:xfrm>
            <a:prstGeom prst="rect">
              <a:avLst/>
            </a:prstGeom>
            <a:solidFill>
              <a:srgbClr val="DDD9C3"/>
            </a:solidFill>
            <a:ln>
              <a:solidFill>
                <a:srgbClr val="EEECE1">
                  <a:lumMod val="90000"/>
                </a:srgbClr>
              </a:solidFill>
            </a:ln>
          </p:spPr>
          <p:txBody>
            <a:bodyPr wrap="square" rtlCol="0">
              <a:spAutoFit/>
            </a:bodyPr>
            <a:lstStyle/>
            <a:p>
              <a:pPr lvl="0" algn="ctr"/>
              <a:r>
                <a:rPr lang="en-US" altLang="zh-CN" sz="2800" b="1" kern="1200">
                  <a:solidFill>
                    <a:prstClr val="black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ISAC</a:t>
              </a:r>
            </a:p>
          </p:txBody>
        </p:sp>
        <p:sp>
          <p:nvSpPr>
            <p:cNvPr id="7" name="文本框 6">
              <a:extLst>
                <a:ext uri="{FF2B5EF4-FFF2-40B4-BE49-F238E27FC236}">
                  <a16:creationId xmlns:a16="http://schemas.microsoft.com/office/drawing/2014/main" id="{788E76E2-9B01-B8D7-0961-2B8470C2A09D}"/>
                </a:ext>
              </a:extLst>
            </p:cNvPr>
            <p:cNvSpPr txBox="1"/>
            <p:nvPr/>
          </p:nvSpPr>
          <p:spPr>
            <a:xfrm>
              <a:off x="1854196" y="3702930"/>
              <a:ext cx="1555860" cy="523220"/>
            </a:xfrm>
            <a:prstGeom prst="rect">
              <a:avLst/>
            </a:prstGeom>
            <a:solidFill>
              <a:srgbClr val="8064A2">
                <a:lumMod val="40000"/>
                <a:lumOff val="60000"/>
              </a:srgbClr>
            </a:solidFill>
            <a:ln>
              <a:solidFill>
                <a:srgbClr val="8064A2">
                  <a:lumMod val="40000"/>
                  <a:lumOff val="60000"/>
                </a:srgbClr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800" i="1">
                  <a:solidFill>
                    <a:prstClr val="black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SenCom</a:t>
              </a:r>
            </a:p>
          </p:txBody>
        </p:sp>
        <p:sp>
          <p:nvSpPr>
            <p:cNvPr id="10" name="文本框 9">
              <a:extLst>
                <a:ext uri="{FF2B5EF4-FFF2-40B4-BE49-F238E27FC236}">
                  <a16:creationId xmlns:a16="http://schemas.microsoft.com/office/drawing/2014/main" id="{6AE60F39-3876-C444-032D-54C5F11D30C7}"/>
                </a:ext>
              </a:extLst>
            </p:cNvPr>
            <p:cNvSpPr txBox="1"/>
            <p:nvPr/>
          </p:nvSpPr>
          <p:spPr>
            <a:xfrm>
              <a:off x="6247527" y="1912746"/>
              <a:ext cx="2950621" cy="523220"/>
            </a:xfrm>
            <a:prstGeom prst="rect">
              <a:avLst/>
            </a:prstGeom>
            <a:solidFill>
              <a:srgbClr val="4F81BD">
                <a:lumMod val="40000"/>
                <a:lumOff val="60000"/>
              </a:srgbClr>
            </a:solidFill>
            <a:ln>
              <a:solidFill>
                <a:srgbClr val="4F81BD">
                  <a:lumMod val="40000"/>
                  <a:lumOff val="60000"/>
                </a:srgbClr>
              </a:solidFill>
            </a:ln>
          </p:spPr>
          <p:txBody>
            <a:bodyPr wrap="square" rtlCol="0">
              <a:spAutoFit/>
            </a:bodyPr>
            <a:lstStyle/>
            <a:p>
              <a:pPr marR="0" indent="0" algn="ctr" fontAlgn="auto">
                <a:buClrTx/>
                <a:buSzTx/>
                <a:buFontTx/>
                <a:buNone/>
                <a:tabLst/>
                <a:defRPr/>
              </a:pPr>
              <a:r>
                <a:rPr lang="en-US" altLang="zh-CN" sz="2800" dirty="0">
                  <a:solidFill>
                    <a:prstClr val="black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CSI Transformation</a:t>
              </a:r>
            </a:p>
          </p:txBody>
        </p:sp>
        <p:sp>
          <p:nvSpPr>
            <p:cNvPr id="13" name="文本框 12">
              <a:extLst>
                <a:ext uri="{FF2B5EF4-FFF2-40B4-BE49-F238E27FC236}">
                  <a16:creationId xmlns:a16="http://schemas.microsoft.com/office/drawing/2014/main" id="{5B06A8DC-8923-C113-3955-73D8199B5CB0}"/>
                </a:ext>
              </a:extLst>
            </p:cNvPr>
            <p:cNvSpPr txBox="1"/>
            <p:nvPr/>
          </p:nvSpPr>
          <p:spPr>
            <a:xfrm>
              <a:off x="9696573" y="2804667"/>
              <a:ext cx="2315810" cy="2308324"/>
            </a:xfrm>
            <a:prstGeom prst="rect">
              <a:avLst/>
            </a:prstGeom>
            <a:solidFill>
              <a:srgbClr val="C0504D">
                <a:lumMod val="40000"/>
                <a:lumOff val="60000"/>
              </a:srgbClr>
            </a:solidFill>
            <a:ln>
              <a:solidFill>
                <a:srgbClr val="C0504D">
                  <a:lumMod val="40000"/>
                  <a:lumOff val="60000"/>
                </a:srgbClr>
              </a:solidFill>
            </a:ln>
          </p:spPr>
          <p:txBody>
            <a:bodyPr wrap="square" lIns="0" rIns="0" rtlCol="0">
              <a:spAutoFit/>
            </a:bodyPr>
            <a:lstStyle/>
            <a:p>
              <a:pPr marL="285750" indent="-285750">
                <a:buFont typeface="Wingdings" panose="05000000000000000000" pitchFamily="2" charset="2"/>
                <a:buChar char="ü"/>
              </a:pPr>
              <a:r>
                <a:rPr lang="en-US" altLang="zh-CN" sz="2400" b="1">
                  <a:solidFill>
                    <a:srgbClr val="7030A0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Negligible</a:t>
              </a:r>
              <a:r>
                <a:rPr lang="en-US" altLang="zh-CN" sz="2400">
                  <a:solidFill>
                    <a:srgbClr val="7030A0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 Communication Loss </a:t>
              </a:r>
            </a:p>
            <a:p>
              <a:pPr marL="285750" indent="-285750">
                <a:buFont typeface="Wingdings" panose="05000000000000000000" pitchFamily="2" charset="2"/>
                <a:buChar char="ü"/>
              </a:pPr>
              <a:r>
                <a:rPr lang="en-US" altLang="zh-CN" sz="2400" b="1">
                  <a:solidFill>
                    <a:srgbClr val="7030A0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Remarkable</a:t>
              </a:r>
              <a:r>
                <a:rPr lang="en-US" altLang="zh-CN" sz="2400">
                  <a:solidFill>
                    <a:srgbClr val="7030A0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 Sensing Performance</a:t>
              </a:r>
            </a:p>
          </p:txBody>
        </p:sp>
        <p:sp>
          <p:nvSpPr>
            <p:cNvPr id="20" name="文本框 19">
              <a:extLst>
                <a:ext uri="{FF2B5EF4-FFF2-40B4-BE49-F238E27FC236}">
                  <a16:creationId xmlns:a16="http://schemas.microsoft.com/office/drawing/2014/main" id="{BBCF6FC3-034A-16FC-5403-AAFEC40BA174}"/>
                </a:ext>
              </a:extLst>
            </p:cNvPr>
            <p:cNvSpPr txBox="1"/>
            <p:nvPr/>
          </p:nvSpPr>
          <p:spPr>
            <a:xfrm>
              <a:off x="3938450" y="2440378"/>
              <a:ext cx="1996111" cy="523220"/>
            </a:xfrm>
            <a:prstGeom prst="rect">
              <a:avLst/>
            </a:prstGeom>
            <a:solidFill>
              <a:srgbClr val="4F81BD">
                <a:lumMod val="40000"/>
                <a:lumOff val="60000"/>
              </a:srgbClr>
            </a:solidFill>
            <a:ln>
              <a:solidFill>
                <a:srgbClr val="4F81BD">
                  <a:lumMod val="40000"/>
                  <a:lumOff val="60000"/>
                </a:srgbClr>
              </a:solidFill>
            </a:ln>
          </p:spPr>
          <p:txBody>
            <a:bodyPr wrap="square" rtlCol="0">
              <a:spAutoFit/>
            </a:bodyPr>
            <a:lstStyle/>
            <a:p>
              <a:pPr lvl="0" algn="ctr"/>
              <a:r>
                <a:rPr lang="en-US" altLang="zh-CN" sz="2800">
                  <a:solidFill>
                    <a:prstClr val="black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Low Quality</a:t>
              </a:r>
            </a:p>
          </p:txBody>
        </p:sp>
        <p:sp>
          <p:nvSpPr>
            <p:cNvPr id="21" name="文本框 20">
              <a:extLst>
                <a:ext uri="{FF2B5EF4-FFF2-40B4-BE49-F238E27FC236}">
                  <a16:creationId xmlns:a16="http://schemas.microsoft.com/office/drawing/2014/main" id="{3F07E2F1-67FE-86D4-EBA6-FA25311F25E1}"/>
                </a:ext>
              </a:extLst>
            </p:cNvPr>
            <p:cNvSpPr txBox="1"/>
            <p:nvPr/>
          </p:nvSpPr>
          <p:spPr>
            <a:xfrm>
              <a:off x="3938450" y="4965482"/>
              <a:ext cx="1996111" cy="523220"/>
            </a:xfrm>
            <a:prstGeom prst="rect">
              <a:avLst/>
            </a:prstGeom>
            <a:solidFill>
              <a:srgbClr val="4F81BD">
                <a:lumMod val="40000"/>
                <a:lumOff val="60000"/>
              </a:srgbClr>
            </a:solidFill>
            <a:ln>
              <a:solidFill>
                <a:srgbClr val="4F81BD">
                  <a:lumMod val="40000"/>
                  <a:lumOff val="60000"/>
                </a:srgbClr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800">
                  <a:solidFill>
                    <a:prstClr val="black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Insufficiency</a:t>
              </a:r>
            </a:p>
          </p:txBody>
        </p:sp>
        <p:sp>
          <p:nvSpPr>
            <p:cNvPr id="28" name="箭头: 下 27">
              <a:extLst>
                <a:ext uri="{FF2B5EF4-FFF2-40B4-BE49-F238E27FC236}">
                  <a16:creationId xmlns:a16="http://schemas.microsoft.com/office/drawing/2014/main" id="{68C8FA40-BF21-FE30-63D7-586CCE4F6652}"/>
                </a:ext>
              </a:extLst>
            </p:cNvPr>
            <p:cNvSpPr/>
            <p:nvPr/>
          </p:nvSpPr>
          <p:spPr>
            <a:xfrm rot="16200000">
              <a:off x="1512191" y="3908038"/>
              <a:ext cx="243397" cy="174558"/>
            </a:xfrm>
            <a:prstGeom prst="downArrow">
              <a:avLst/>
            </a:prstGeom>
            <a:solidFill>
              <a:sysClr val="windowText" lastClr="000000"/>
            </a:solidFill>
            <a:ln w="25400" cap="flat" cmpd="sng" algn="ctr">
              <a:solidFill>
                <a:sysClr val="windowText" lastClr="000000">
                  <a:shade val="50000"/>
                </a:sys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buClrTx/>
                <a:buSzTx/>
                <a:buFontTx/>
                <a:buNone/>
                <a:tabLst/>
                <a:defRPr/>
              </a:pPr>
              <a:endParaRPr kumimoji="0" lang="zh-CN" altLang="en-US" sz="16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32" name="左大括号 31">
              <a:extLst>
                <a:ext uri="{FF2B5EF4-FFF2-40B4-BE49-F238E27FC236}">
                  <a16:creationId xmlns:a16="http://schemas.microsoft.com/office/drawing/2014/main" id="{10BDA73A-879B-83A1-04F4-361426EFCBF2}"/>
                </a:ext>
              </a:extLst>
            </p:cNvPr>
            <p:cNvSpPr/>
            <p:nvPr/>
          </p:nvSpPr>
          <p:spPr>
            <a:xfrm flipH="1">
              <a:off x="9235725" y="2174356"/>
              <a:ext cx="423271" cy="3568946"/>
            </a:xfrm>
            <a:prstGeom prst="leftBrace">
              <a:avLst>
                <a:gd name="adj1" fmla="val 76565"/>
                <a:gd name="adj2" fmla="val 50000"/>
              </a:avLst>
            </a:prstGeom>
            <a:noFill/>
            <a:ln w="28575" cap="flat" cmpd="sng" algn="ctr">
              <a:solidFill>
                <a:sysClr val="windowText" lastClr="000000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buClrTx/>
                <a:buSzTx/>
                <a:buFontTx/>
                <a:buNone/>
                <a:tabLst/>
                <a:defRPr/>
              </a:pPr>
              <a:endParaRPr kumimoji="0" lang="zh-CN" altLang="en-US" sz="1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33" name="左大括号 32">
              <a:extLst>
                <a:ext uri="{FF2B5EF4-FFF2-40B4-BE49-F238E27FC236}">
                  <a16:creationId xmlns:a16="http://schemas.microsoft.com/office/drawing/2014/main" id="{CF5553A1-88B5-FE10-DD5B-F861D15876B1}"/>
                </a:ext>
              </a:extLst>
            </p:cNvPr>
            <p:cNvSpPr/>
            <p:nvPr/>
          </p:nvSpPr>
          <p:spPr>
            <a:xfrm>
              <a:off x="3462436" y="2734013"/>
              <a:ext cx="423271" cy="2517675"/>
            </a:xfrm>
            <a:prstGeom prst="leftBrace">
              <a:avLst>
                <a:gd name="adj1" fmla="val 76565"/>
                <a:gd name="adj2" fmla="val 50000"/>
              </a:avLst>
            </a:prstGeom>
            <a:noFill/>
            <a:ln w="28575" cap="flat" cmpd="sng" algn="ctr">
              <a:solidFill>
                <a:sysClr val="windowText" lastClr="000000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buClrTx/>
                <a:buSzTx/>
                <a:buFontTx/>
                <a:buNone/>
                <a:tabLst/>
                <a:defRPr/>
              </a:pPr>
              <a:endParaRPr kumimoji="0" lang="zh-CN" altLang="en-US" sz="1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34" name="文本框 33">
              <a:extLst>
                <a:ext uri="{FF2B5EF4-FFF2-40B4-BE49-F238E27FC236}">
                  <a16:creationId xmlns:a16="http://schemas.microsoft.com/office/drawing/2014/main" id="{13563303-DD26-0A61-01A8-36F30E684017}"/>
                </a:ext>
              </a:extLst>
            </p:cNvPr>
            <p:cNvSpPr txBox="1"/>
            <p:nvPr/>
          </p:nvSpPr>
          <p:spPr>
            <a:xfrm>
              <a:off x="6247523" y="2962083"/>
              <a:ext cx="2950621" cy="523220"/>
            </a:xfrm>
            <a:prstGeom prst="rect">
              <a:avLst/>
            </a:prstGeom>
            <a:solidFill>
              <a:srgbClr val="4F81BD">
                <a:lumMod val="40000"/>
                <a:lumOff val="60000"/>
              </a:srgbClr>
            </a:solidFill>
            <a:ln>
              <a:solidFill>
                <a:srgbClr val="4F81BD">
                  <a:lumMod val="40000"/>
                  <a:lumOff val="60000"/>
                </a:srgbClr>
              </a:solidFill>
            </a:ln>
          </p:spPr>
          <p:txBody>
            <a:bodyPr wrap="square" rtlCol="0">
              <a:spAutoFit/>
            </a:bodyPr>
            <a:lstStyle/>
            <a:p>
              <a:pPr marR="0" indent="0" algn="ctr" fontAlgn="auto">
                <a:buClrTx/>
                <a:buSzTx/>
                <a:buFontTx/>
                <a:buNone/>
                <a:tabLst/>
                <a:defRPr/>
              </a:pPr>
              <a:r>
                <a:rPr lang="en-US" altLang="zh-CN" sz="2800">
                  <a:solidFill>
                    <a:prstClr val="black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CSI Compensation</a:t>
              </a:r>
            </a:p>
          </p:txBody>
        </p:sp>
        <p:sp>
          <p:nvSpPr>
            <p:cNvPr id="35" name="文本框 34">
              <a:extLst>
                <a:ext uri="{FF2B5EF4-FFF2-40B4-BE49-F238E27FC236}">
                  <a16:creationId xmlns:a16="http://schemas.microsoft.com/office/drawing/2014/main" id="{37478D3A-AC7B-33DD-5AED-CB97457307D2}"/>
                </a:ext>
              </a:extLst>
            </p:cNvPr>
            <p:cNvSpPr txBox="1"/>
            <p:nvPr/>
          </p:nvSpPr>
          <p:spPr>
            <a:xfrm>
              <a:off x="6247524" y="4442262"/>
              <a:ext cx="2950621" cy="523220"/>
            </a:xfrm>
            <a:prstGeom prst="rect">
              <a:avLst/>
            </a:prstGeom>
            <a:solidFill>
              <a:srgbClr val="4F81BD">
                <a:lumMod val="40000"/>
                <a:lumOff val="60000"/>
              </a:srgbClr>
            </a:solidFill>
            <a:ln>
              <a:solidFill>
                <a:srgbClr val="4F81BD">
                  <a:lumMod val="40000"/>
                  <a:lumOff val="60000"/>
                </a:srgbClr>
              </a:solidFill>
            </a:ln>
          </p:spPr>
          <p:txBody>
            <a:bodyPr wrap="square" rtlCol="0">
              <a:spAutoFit/>
            </a:bodyPr>
            <a:lstStyle/>
            <a:p>
              <a:pPr algn="ctr">
                <a:defRPr/>
              </a:pPr>
              <a:r>
                <a:rPr lang="en-US" altLang="zh-CN" sz="2800">
                  <a:solidFill>
                    <a:prstClr val="black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Incentive Strategy </a:t>
              </a:r>
            </a:p>
          </p:txBody>
        </p:sp>
        <p:sp>
          <p:nvSpPr>
            <p:cNvPr id="36" name="文本框 35">
              <a:extLst>
                <a:ext uri="{FF2B5EF4-FFF2-40B4-BE49-F238E27FC236}">
                  <a16:creationId xmlns:a16="http://schemas.microsoft.com/office/drawing/2014/main" id="{87A31254-D204-80A1-3FCF-F4B1AB52AB5E}"/>
                </a:ext>
              </a:extLst>
            </p:cNvPr>
            <p:cNvSpPr txBox="1"/>
            <p:nvPr/>
          </p:nvSpPr>
          <p:spPr>
            <a:xfrm>
              <a:off x="6247527" y="5491599"/>
              <a:ext cx="2950621" cy="523220"/>
            </a:xfrm>
            <a:prstGeom prst="rect">
              <a:avLst/>
            </a:prstGeom>
            <a:solidFill>
              <a:srgbClr val="4F81BD">
                <a:lumMod val="40000"/>
                <a:lumOff val="60000"/>
              </a:srgbClr>
            </a:solidFill>
            <a:ln>
              <a:solidFill>
                <a:srgbClr val="4F81BD">
                  <a:lumMod val="40000"/>
                  <a:lumOff val="60000"/>
                </a:srgbClr>
              </a:solidFill>
            </a:ln>
          </p:spPr>
          <p:txBody>
            <a:bodyPr wrap="square" rtlCol="0">
              <a:spAutoFit/>
            </a:bodyPr>
            <a:lstStyle/>
            <a:p>
              <a:pPr algn="ctr">
                <a:defRPr/>
              </a:pPr>
              <a:r>
                <a:rPr lang="en-US" altLang="zh-CN" sz="2800">
                  <a:solidFill>
                    <a:prstClr val="black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Fitting Resampling</a:t>
              </a:r>
            </a:p>
          </p:txBody>
        </p:sp>
        <p:sp>
          <p:nvSpPr>
            <p:cNvPr id="37" name="左大括号 36">
              <a:extLst>
                <a:ext uri="{FF2B5EF4-FFF2-40B4-BE49-F238E27FC236}">
                  <a16:creationId xmlns:a16="http://schemas.microsoft.com/office/drawing/2014/main" id="{FDCABB3E-C461-BD8C-B8E2-1C196BE13746}"/>
                </a:ext>
              </a:extLst>
            </p:cNvPr>
            <p:cNvSpPr/>
            <p:nvPr/>
          </p:nvSpPr>
          <p:spPr>
            <a:xfrm>
              <a:off x="5958349" y="2217163"/>
              <a:ext cx="267404" cy="997401"/>
            </a:xfrm>
            <a:prstGeom prst="leftBrace">
              <a:avLst>
                <a:gd name="adj1" fmla="val 45717"/>
                <a:gd name="adj2" fmla="val 50000"/>
              </a:avLst>
            </a:prstGeom>
            <a:noFill/>
            <a:ln w="28575" cap="flat" cmpd="sng" algn="ctr">
              <a:solidFill>
                <a:sysClr val="windowText" lastClr="000000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buClrTx/>
                <a:buSzTx/>
                <a:buFontTx/>
                <a:buNone/>
                <a:tabLst/>
                <a:defRPr/>
              </a:pPr>
              <a:endParaRPr kumimoji="0" lang="zh-CN" altLang="en-US" sz="1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38" name="左大括号 37">
              <a:extLst>
                <a:ext uri="{FF2B5EF4-FFF2-40B4-BE49-F238E27FC236}">
                  <a16:creationId xmlns:a16="http://schemas.microsoft.com/office/drawing/2014/main" id="{01FD8809-D836-492D-16CA-50A49BEFD7AD}"/>
                </a:ext>
              </a:extLst>
            </p:cNvPr>
            <p:cNvSpPr/>
            <p:nvPr/>
          </p:nvSpPr>
          <p:spPr>
            <a:xfrm>
              <a:off x="5958349" y="4768046"/>
              <a:ext cx="267404" cy="997401"/>
            </a:xfrm>
            <a:prstGeom prst="leftBrace">
              <a:avLst>
                <a:gd name="adj1" fmla="val 45717"/>
                <a:gd name="adj2" fmla="val 50000"/>
              </a:avLst>
            </a:prstGeom>
            <a:noFill/>
            <a:ln w="28575" cap="flat" cmpd="sng" algn="ctr">
              <a:solidFill>
                <a:sysClr val="windowText" lastClr="000000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buClrTx/>
                <a:buSzTx/>
                <a:buFontTx/>
                <a:buNone/>
                <a:tabLst/>
                <a:defRPr/>
              </a:pPr>
              <a:endParaRPr kumimoji="0" lang="zh-CN" altLang="en-US" sz="1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0532017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内容占位符 2">
            <a:extLst>
              <a:ext uri="{FF2B5EF4-FFF2-40B4-BE49-F238E27FC236}">
                <a16:creationId xmlns:a16="http://schemas.microsoft.com/office/drawing/2014/main" id="{FD43E484-FA73-42F3-813D-B5F99AC9BA4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15430" y="1257464"/>
            <a:ext cx="4104456" cy="1080120"/>
          </a:xfrm>
        </p:spPr>
        <p:txBody>
          <a:bodyPr>
            <a:normAutofit fontScale="92500" lnSpcReduction="10000"/>
          </a:bodyPr>
          <a:lstStyle/>
          <a:p>
            <a:pPr algn="ctr">
              <a:buNone/>
            </a:pPr>
            <a:r>
              <a:rPr lang="en-US" altLang="zh-CN" sz="8000">
                <a:latin typeface="Brush Script MT" panose="03060802040406070304" pitchFamily="66" charset="0"/>
              </a:rPr>
              <a:t>Thank you!</a:t>
            </a:r>
          </a:p>
        </p:txBody>
      </p:sp>
      <p:sp>
        <p:nvSpPr>
          <p:cNvPr id="3" name="文本框 2">
            <a:extLst>
              <a:ext uri="{FF2B5EF4-FFF2-40B4-BE49-F238E27FC236}">
                <a16:creationId xmlns:a16="http://schemas.microsoft.com/office/drawing/2014/main" id="{4D4AB3F7-322D-5069-4429-2199BC1BDD09}"/>
              </a:ext>
            </a:extLst>
          </p:cNvPr>
          <p:cNvSpPr txBox="1"/>
          <p:nvPr/>
        </p:nvSpPr>
        <p:spPr>
          <a:xfrm>
            <a:off x="5976257" y="1267379"/>
            <a:ext cx="6096000" cy="106029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28600" indent="-228600" algn="ctr">
              <a:lnSpc>
                <a:spcPct val="80000"/>
              </a:lnSpc>
              <a:spcBef>
                <a:spcPts val="1000"/>
              </a:spcBef>
            </a:pPr>
            <a:r>
              <a:rPr lang="en-US" altLang="zh-CN" sz="7400">
                <a:latin typeface="Brush Script MT" panose="03060802040406070304" pitchFamily="66" charset="0"/>
              </a:rPr>
              <a:t>Contact Us</a:t>
            </a:r>
          </a:p>
        </p:txBody>
      </p:sp>
      <p:sp>
        <p:nvSpPr>
          <p:cNvPr id="5" name="文本框 4">
            <a:extLst>
              <a:ext uri="{FF2B5EF4-FFF2-40B4-BE49-F238E27FC236}">
                <a16:creationId xmlns:a16="http://schemas.microsoft.com/office/drawing/2014/main" id="{27C8787A-8ABF-27F8-F74D-499F6F25970E}"/>
              </a:ext>
            </a:extLst>
          </p:cNvPr>
          <p:cNvSpPr txBox="1"/>
          <p:nvPr/>
        </p:nvSpPr>
        <p:spPr>
          <a:xfrm>
            <a:off x="6041571" y="2123566"/>
            <a:ext cx="5965372" cy="337335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zh-CN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Yinghui</a:t>
            </a:r>
            <a:r>
              <a:rPr lang="en-US" altLang="zh-CN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He (</a:t>
            </a:r>
            <a:r>
              <a:rPr lang="en-US" altLang="zh-CN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hlinkClick r:id="rId3"/>
              </a:rPr>
              <a:t>2014hyh@zju.edu.cn</a:t>
            </a:r>
            <a:r>
              <a:rPr lang="en-US" altLang="zh-CN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)</a:t>
            </a:r>
            <a:br>
              <a:rPr lang="en-US" altLang="zh-CN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lang="en-US" altLang="zh-CN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Personal Page: </a:t>
            </a:r>
            <a:r>
              <a:rPr lang="en-US" altLang="zh-CN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hlinkClick r:id="rId4"/>
              </a:rPr>
              <a:t>https://hyh6540.github.io/</a:t>
            </a:r>
            <a:endParaRPr lang="en-US" altLang="zh-CN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 algn="ctr">
              <a:lnSpc>
                <a:spcPct val="150000"/>
              </a:lnSpc>
              <a:buFont typeface="Wingdings" panose="05000000000000000000" pitchFamily="2" charset="2"/>
              <a:buChar char="l"/>
            </a:pPr>
            <a:endParaRPr lang="en-US" altLang="zh-CN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ctr">
              <a:lnSpc>
                <a:spcPct val="150000"/>
              </a:lnSpc>
            </a:pPr>
            <a:endParaRPr lang="en-US" altLang="zh-CN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ctr">
              <a:lnSpc>
                <a:spcPct val="150000"/>
              </a:lnSpc>
            </a:pPr>
            <a:endParaRPr lang="en-US" altLang="zh-CN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ctr">
              <a:lnSpc>
                <a:spcPct val="150000"/>
              </a:lnSpc>
            </a:pPr>
            <a:r>
              <a:rPr lang="en-US" altLang="zh-CN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Jianwei</a:t>
            </a:r>
            <a:r>
              <a:rPr lang="en-US" altLang="zh-CN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Liu (</a:t>
            </a:r>
            <a:r>
              <a:rPr lang="en-US" altLang="zh-CN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hlinkClick r:id="rId5"/>
              </a:rPr>
              <a:t>jianweiliu@zju.edu.cn</a:t>
            </a:r>
            <a:r>
              <a:rPr lang="en-US" altLang="zh-CN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)</a:t>
            </a:r>
            <a:br>
              <a:rPr lang="en-US" altLang="zh-CN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lang="en-US" altLang="zh-CN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Personal Page: </a:t>
            </a:r>
            <a:r>
              <a:rPr lang="en-US" altLang="zh-CN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hlinkClick r:id="rId6"/>
              </a:rPr>
              <a:t>https://dragonflycaptainl.github.io/</a:t>
            </a:r>
            <a:r>
              <a:rPr lang="en-US" altLang="zh-CN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</a:p>
          <a:p>
            <a:pPr algn="ctr">
              <a:lnSpc>
                <a:spcPct val="150000"/>
              </a:lnSpc>
            </a:pPr>
            <a:endParaRPr lang="en-US" altLang="zh-CN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9" name="图片 8" descr="徽标, 图标&#10;&#10;描述已自动生成">
            <a:extLst>
              <a:ext uri="{FF2B5EF4-FFF2-40B4-BE49-F238E27FC236}">
                <a16:creationId xmlns:a16="http://schemas.microsoft.com/office/drawing/2014/main" id="{724901E6-A843-31C3-FF9A-A520432A2526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15430" y="2808156"/>
            <a:ext cx="4321672" cy="2824843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id="{3DDC8AB9-9B14-8ABC-26CC-01DAC2AE4D8B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l="23201"/>
          <a:stretch/>
        </p:blipFill>
        <p:spPr>
          <a:xfrm>
            <a:off x="7275363" y="3087589"/>
            <a:ext cx="3497787" cy="1106977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id="{58E2A117-6DD8-FA15-48D3-B1046F690F55}"/>
              </a:ext>
            </a:extLst>
          </p:cNvPr>
          <p:cNvPicPr>
            <a:picLocks noChangeAspect="1"/>
          </p:cNvPicPr>
          <p:nvPr/>
        </p:nvPicPr>
        <p:blipFill rotWithShape="1">
          <a:blip r:embed="rId9"/>
          <a:srcRect t="38804"/>
          <a:stretch/>
        </p:blipFill>
        <p:spPr>
          <a:xfrm>
            <a:off x="6565155" y="5176148"/>
            <a:ext cx="4918205" cy="8141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67531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矩形 13">
            <a:extLst>
              <a:ext uri="{FF2B5EF4-FFF2-40B4-BE49-F238E27FC236}">
                <a16:creationId xmlns:a16="http://schemas.microsoft.com/office/drawing/2014/main" id="{87882490-27CB-463B-8712-771925243376}"/>
              </a:ext>
            </a:extLst>
          </p:cNvPr>
          <p:cNvSpPr/>
          <p:nvPr/>
        </p:nvSpPr>
        <p:spPr>
          <a:xfrm>
            <a:off x="1047311" y="47457"/>
            <a:ext cx="10829498" cy="7019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en-US" altLang="zh-CN" sz="3600" b="1">
                <a:solidFill>
                  <a:srgbClr val="7030A0"/>
                </a:solidFill>
                <a:latin typeface="Sitka Text" panose="02000505000000020004" pitchFamily="2" charset="0"/>
                <a:ea typeface="楷体" panose="02010609060101010101" pitchFamily="49" charset="-122"/>
              </a:rPr>
              <a:t>Integrated Sensing and Communication (ISAC)</a:t>
            </a:r>
          </a:p>
        </p:txBody>
      </p:sp>
      <p:sp>
        <p:nvSpPr>
          <p:cNvPr id="15" name="Rectangle 13">
            <a:extLst>
              <a:ext uri="{FF2B5EF4-FFF2-40B4-BE49-F238E27FC236}">
                <a16:creationId xmlns:a16="http://schemas.microsoft.com/office/drawing/2014/main" id="{A6E3573D-1C93-4F83-A34C-23E82A9DF830}"/>
              </a:ext>
            </a:extLst>
          </p:cNvPr>
          <p:cNvSpPr>
            <a:spLocks noChangeArrowheads="1"/>
          </p:cNvSpPr>
          <p:nvPr/>
        </p:nvSpPr>
        <p:spPr bwMode="auto">
          <a:xfrm>
            <a:off x="87086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16" name="Rectangle 28">
            <a:extLst>
              <a:ext uri="{FF2B5EF4-FFF2-40B4-BE49-F238E27FC236}">
                <a16:creationId xmlns:a16="http://schemas.microsoft.com/office/drawing/2014/main" id="{159E5374-5487-4EAF-9F4E-ADCB1D874092}"/>
              </a:ext>
            </a:extLst>
          </p:cNvPr>
          <p:cNvSpPr>
            <a:spLocks noChangeArrowheads="1"/>
          </p:cNvSpPr>
          <p:nvPr/>
        </p:nvSpPr>
        <p:spPr bwMode="auto">
          <a:xfrm>
            <a:off x="87086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pic>
        <p:nvPicPr>
          <p:cNvPr id="29" name="图片 28">
            <a:extLst>
              <a:ext uri="{FF2B5EF4-FFF2-40B4-BE49-F238E27FC236}">
                <a16:creationId xmlns:a16="http://schemas.microsoft.com/office/drawing/2014/main" id="{661E56F0-B047-4D01-8CB3-29E6D065D5C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8390" y="7351"/>
            <a:ext cx="511197" cy="763387"/>
          </a:xfrm>
          <a:prstGeom prst="rect">
            <a:avLst/>
          </a:prstGeom>
        </p:spPr>
      </p:pic>
      <p:sp>
        <p:nvSpPr>
          <p:cNvPr id="5" name="箭头: 下 4">
            <a:extLst>
              <a:ext uri="{FF2B5EF4-FFF2-40B4-BE49-F238E27FC236}">
                <a16:creationId xmlns:a16="http://schemas.microsoft.com/office/drawing/2014/main" id="{6DD8D0FF-5F29-DC21-AAA0-795A5E000C77}"/>
              </a:ext>
            </a:extLst>
          </p:cNvPr>
          <p:cNvSpPr/>
          <p:nvPr/>
        </p:nvSpPr>
        <p:spPr>
          <a:xfrm>
            <a:off x="5804807" y="2792161"/>
            <a:ext cx="582386" cy="429986"/>
          </a:xfrm>
          <a:prstGeom prst="downArrow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pSp>
        <p:nvGrpSpPr>
          <p:cNvPr id="9" name="组合 8">
            <a:extLst>
              <a:ext uri="{FF2B5EF4-FFF2-40B4-BE49-F238E27FC236}">
                <a16:creationId xmlns:a16="http://schemas.microsoft.com/office/drawing/2014/main" id="{6DA11C24-3F6A-42E9-F03A-C1E8A1EA31C6}"/>
              </a:ext>
            </a:extLst>
          </p:cNvPr>
          <p:cNvGrpSpPr/>
          <p:nvPr/>
        </p:nvGrpSpPr>
        <p:grpSpPr>
          <a:xfrm>
            <a:off x="6387193" y="1103413"/>
            <a:ext cx="5391712" cy="4844155"/>
            <a:chOff x="6660134" y="1191313"/>
            <a:chExt cx="5391712" cy="4844155"/>
          </a:xfrm>
        </p:grpSpPr>
        <p:sp>
          <p:nvSpPr>
            <p:cNvPr id="24" name="矩形 23">
              <a:extLst>
                <a:ext uri="{FF2B5EF4-FFF2-40B4-BE49-F238E27FC236}">
                  <a16:creationId xmlns:a16="http://schemas.microsoft.com/office/drawing/2014/main" id="{CE97953E-7804-46E2-A2C7-45C401ADE7F0}"/>
                </a:ext>
              </a:extLst>
            </p:cNvPr>
            <p:cNvSpPr/>
            <p:nvPr/>
          </p:nvSpPr>
          <p:spPr>
            <a:xfrm>
              <a:off x="6959648" y="5631062"/>
              <a:ext cx="4792684" cy="40440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lnSpc>
                  <a:spcPts val="2400"/>
                </a:lnSpc>
              </a:pPr>
              <a:r>
                <a:rPr lang="en-US" altLang="zh-CN" sz="2400">
                  <a:solidFill>
                    <a:srgbClr val="222222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Support device-free target sensing</a:t>
              </a:r>
            </a:p>
          </p:txBody>
        </p:sp>
        <p:sp>
          <p:nvSpPr>
            <p:cNvPr id="2" name="矩形 1">
              <a:extLst>
                <a:ext uri="{FF2B5EF4-FFF2-40B4-BE49-F238E27FC236}">
                  <a16:creationId xmlns:a16="http://schemas.microsoft.com/office/drawing/2014/main" id="{17102343-0DB6-3D63-0E83-FDC530713991}"/>
                </a:ext>
              </a:extLst>
            </p:cNvPr>
            <p:cNvSpPr/>
            <p:nvPr/>
          </p:nvSpPr>
          <p:spPr>
            <a:xfrm>
              <a:off x="6660134" y="1191313"/>
              <a:ext cx="5391712" cy="40440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lnSpc>
                  <a:spcPts val="2400"/>
                </a:lnSpc>
              </a:pPr>
              <a:r>
                <a:rPr lang="en-US" altLang="zh-CN" sz="2400" b="1">
                  <a:solidFill>
                    <a:srgbClr val="222222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Sensing</a:t>
              </a:r>
              <a:endParaRPr lang="en-US" altLang="zh-CN" sz="2400">
                <a:solidFill>
                  <a:srgbClr val="22222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pic>
          <p:nvPicPr>
            <p:cNvPr id="6" name="图片 5">
              <a:extLst>
                <a:ext uri="{FF2B5EF4-FFF2-40B4-BE49-F238E27FC236}">
                  <a16:creationId xmlns:a16="http://schemas.microsoft.com/office/drawing/2014/main" id="{BD674614-F635-BD00-22E0-5BC6A08326E2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7108191" y="1743024"/>
              <a:ext cx="4495598" cy="3352934"/>
            </a:xfrm>
            <a:prstGeom prst="rect">
              <a:avLst/>
            </a:prstGeom>
          </p:spPr>
        </p:pic>
      </p:grpSp>
      <p:grpSp>
        <p:nvGrpSpPr>
          <p:cNvPr id="10" name="组合 9">
            <a:extLst>
              <a:ext uri="{FF2B5EF4-FFF2-40B4-BE49-F238E27FC236}">
                <a16:creationId xmlns:a16="http://schemas.microsoft.com/office/drawing/2014/main" id="{43B19EEB-67C0-B26A-D0D9-33C167CA2E03}"/>
              </a:ext>
            </a:extLst>
          </p:cNvPr>
          <p:cNvGrpSpPr/>
          <p:nvPr/>
        </p:nvGrpSpPr>
        <p:grpSpPr>
          <a:xfrm>
            <a:off x="292899" y="1103413"/>
            <a:ext cx="5452636" cy="4843842"/>
            <a:chOff x="812582" y="1191313"/>
            <a:chExt cx="5452636" cy="4843842"/>
          </a:xfrm>
        </p:grpSpPr>
        <p:sp>
          <p:nvSpPr>
            <p:cNvPr id="22" name="矩形 21">
              <a:extLst>
                <a:ext uri="{FF2B5EF4-FFF2-40B4-BE49-F238E27FC236}">
                  <a16:creationId xmlns:a16="http://schemas.microsoft.com/office/drawing/2014/main" id="{D3CCAC07-7300-4122-A291-FD1B1982E571}"/>
                </a:ext>
              </a:extLst>
            </p:cNvPr>
            <p:cNvSpPr/>
            <p:nvPr/>
          </p:nvSpPr>
          <p:spPr>
            <a:xfrm>
              <a:off x="843044" y="1191313"/>
              <a:ext cx="5391712" cy="40440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lnSpc>
                  <a:spcPts val="2400"/>
                </a:lnSpc>
              </a:pPr>
              <a:r>
                <a:rPr lang="en-US" altLang="zh-CN" sz="2400" b="1">
                  <a:solidFill>
                    <a:srgbClr val="222222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Communication</a:t>
              </a:r>
              <a:endParaRPr lang="en-US" altLang="zh-CN" sz="2400">
                <a:solidFill>
                  <a:srgbClr val="22222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pic>
          <p:nvPicPr>
            <p:cNvPr id="7" name="Picture 2" descr="Wi-Fi Standards">
              <a:extLst>
                <a:ext uri="{FF2B5EF4-FFF2-40B4-BE49-F238E27FC236}">
                  <a16:creationId xmlns:a16="http://schemas.microsoft.com/office/drawing/2014/main" id="{B39F611D-770F-283E-30C1-1AB305E7765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12582" y="1743024"/>
              <a:ext cx="5452636" cy="341471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8" name="矩形 7">
              <a:extLst>
                <a:ext uri="{FF2B5EF4-FFF2-40B4-BE49-F238E27FC236}">
                  <a16:creationId xmlns:a16="http://schemas.microsoft.com/office/drawing/2014/main" id="{973328EC-ACFB-0A6C-A838-F4D4B31A6405}"/>
                </a:ext>
              </a:extLst>
            </p:cNvPr>
            <p:cNvSpPr/>
            <p:nvPr/>
          </p:nvSpPr>
          <p:spPr>
            <a:xfrm>
              <a:off x="843044" y="5630749"/>
              <a:ext cx="5391712" cy="40440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lnSpc>
                  <a:spcPts val="2400"/>
                </a:lnSpc>
              </a:pPr>
              <a:r>
                <a:rPr lang="en-US" altLang="zh-CN" sz="2400">
                  <a:solidFill>
                    <a:srgbClr val="222222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High-speed data rate and low latency</a:t>
              </a:r>
            </a:p>
          </p:txBody>
        </p:sp>
      </p:grpSp>
      <p:sp>
        <p:nvSpPr>
          <p:cNvPr id="4" name="矩形: 圆角 3">
            <a:extLst>
              <a:ext uri="{FF2B5EF4-FFF2-40B4-BE49-F238E27FC236}">
                <a16:creationId xmlns:a16="http://schemas.microsoft.com/office/drawing/2014/main" id="{08DFE51A-D87F-47D5-82BD-35EB0657B11B}"/>
              </a:ext>
            </a:extLst>
          </p:cNvPr>
          <p:cNvSpPr/>
          <p:nvPr/>
        </p:nvSpPr>
        <p:spPr>
          <a:xfrm>
            <a:off x="0" y="3583734"/>
            <a:ext cx="12192000" cy="1425179"/>
          </a:xfrm>
          <a:prstGeom prst="roundRect">
            <a:avLst>
              <a:gd name="adj" fmla="val 0"/>
            </a:avLst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800" b="1">
                <a:solidFill>
                  <a:srgbClr val="FFFF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Integrated Sensing and Communication (ISAC)</a:t>
            </a:r>
          </a:p>
          <a:p>
            <a:pPr algn="ctr"/>
            <a:r>
              <a:rPr lang="en-US" altLang="zh-CN" sz="240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Sensing and communication functions co-exist with the same </a:t>
            </a:r>
            <a:br>
              <a:rPr lang="en-US" altLang="zh-CN" sz="240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lang="en-US" altLang="zh-CN" sz="240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hardware and spectrum to utilize resources efficiently.</a:t>
            </a:r>
            <a:endParaRPr lang="zh-CN" altLang="en-US" sz="240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矩形: 圆角 2">
            <a:extLst>
              <a:ext uri="{FF2B5EF4-FFF2-40B4-BE49-F238E27FC236}">
                <a16:creationId xmlns:a16="http://schemas.microsoft.com/office/drawing/2014/main" id="{7FBEB11E-BFCE-B8BB-8DA9-386939C2649D}"/>
              </a:ext>
            </a:extLst>
          </p:cNvPr>
          <p:cNvSpPr/>
          <p:nvPr/>
        </p:nvSpPr>
        <p:spPr>
          <a:xfrm>
            <a:off x="0" y="1654269"/>
            <a:ext cx="12192000" cy="723773"/>
          </a:xfrm>
          <a:prstGeom prst="roundRect">
            <a:avLst>
              <a:gd name="adj" fmla="val 0"/>
            </a:avLst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80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They use the </a:t>
            </a:r>
            <a:r>
              <a:rPr lang="en-US" altLang="zh-CN" sz="2800" b="1">
                <a:solidFill>
                  <a:srgbClr val="FFFF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same</a:t>
            </a:r>
            <a:r>
              <a:rPr lang="en-US" altLang="zh-CN" sz="280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hardware and frequency spectrum.</a:t>
            </a:r>
            <a:endParaRPr lang="zh-CN" altLang="en-US" sz="280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170559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50"/>
                            </p:stCondLst>
                            <p:childTnLst>
                              <p:par>
                                <p:cTn id="14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2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4" grpId="0" animBg="1"/>
      <p:bldP spid="3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3">
            <a:extLst>
              <a:ext uri="{FF2B5EF4-FFF2-40B4-BE49-F238E27FC236}">
                <a16:creationId xmlns:a16="http://schemas.microsoft.com/office/drawing/2014/main" id="{A6E3573D-1C93-4F83-A34C-23E82A9DF830}"/>
              </a:ext>
            </a:extLst>
          </p:cNvPr>
          <p:cNvSpPr>
            <a:spLocks noChangeArrowheads="1"/>
          </p:cNvSpPr>
          <p:nvPr/>
        </p:nvSpPr>
        <p:spPr bwMode="auto">
          <a:xfrm>
            <a:off x="87086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16" name="Rectangle 28">
            <a:extLst>
              <a:ext uri="{FF2B5EF4-FFF2-40B4-BE49-F238E27FC236}">
                <a16:creationId xmlns:a16="http://schemas.microsoft.com/office/drawing/2014/main" id="{159E5374-5487-4EAF-9F4E-ADCB1D874092}"/>
              </a:ext>
            </a:extLst>
          </p:cNvPr>
          <p:cNvSpPr>
            <a:spLocks noChangeArrowheads="1"/>
          </p:cNvSpPr>
          <p:nvPr/>
        </p:nvSpPr>
        <p:spPr bwMode="auto">
          <a:xfrm>
            <a:off x="87086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pic>
        <p:nvPicPr>
          <p:cNvPr id="29" name="图片 28">
            <a:extLst>
              <a:ext uri="{FF2B5EF4-FFF2-40B4-BE49-F238E27FC236}">
                <a16:creationId xmlns:a16="http://schemas.microsoft.com/office/drawing/2014/main" id="{661E56F0-B047-4D01-8CB3-29E6D065D5C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8390" y="7351"/>
            <a:ext cx="511197" cy="763387"/>
          </a:xfrm>
          <a:prstGeom prst="rect">
            <a:avLst/>
          </a:prstGeom>
        </p:spPr>
      </p:pic>
      <p:sp>
        <p:nvSpPr>
          <p:cNvPr id="5" name="矩形 4">
            <a:extLst>
              <a:ext uri="{FF2B5EF4-FFF2-40B4-BE49-F238E27FC236}">
                <a16:creationId xmlns:a16="http://schemas.microsoft.com/office/drawing/2014/main" id="{2C8578EC-E142-44A7-AB0A-5C2D60D40DD2}"/>
              </a:ext>
            </a:extLst>
          </p:cNvPr>
          <p:cNvSpPr/>
          <p:nvPr/>
        </p:nvSpPr>
        <p:spPr>
          <a:xfrm>
            <a:off x="999587" y="280652"/>
            <a:ext cx="10239275" cy="7019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en-US" altLang="zh-CN" sz="3600" b="1">
                <a:solidFill>
                  <a:srgbClr val="7030A0"/>
                </a:solidFill>
                <a:latin typeface="Sitka Text" panose="02000505000000020004" pitchFamily="2" charset="0"/>
                <a:ea typeface="楷体" panose="02010609060101010101" pitchFamily="49" charset="-122"/>
              </a:rPr>
              <a:t>Flaws of Existing Approaches</a:t>
            </a:r>
          </a:p>
        </p:txBody>
      </p:sp>
      <p:sp>
        <p:nvSpPr>
          <p:cNvPr id="11" name="矩形 10">
            <a:extLst>
              <a:ext uri="{FF2B5EF4-FFF2-40B4-BE49-F238E27FC236}">
                <a16:creationId xmlns:a16="http://schemas.microsoft.com/office/drawing/2014/main" id="{C6A326FC-313E-4501-8205-E666A1823677}"/>
              </a:ext>
            </a:extLst>
          </p:cNvPr>
          <p:cNvSpPr/>
          <p:nvPr/>
        </p:nvSpPr>
        <p:spPr>
          <a:xfrm>
            <a:off x="1802811" y="5986265"/>
            <a:ext cx="3744416" cy="4044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ts val="2400"/>
              </a:lnSpc>
            </a:pPr>
            <a:r>
              <a:rPr lang="en-US" altLang="zh-CN" sz="2400" b="1" i="1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Long time!</a:t>
            </a:r>
            <a:endParaRPr lang="en-US" altLang="zh-CN">
              <a:solidFill>
                <a:srgbClr val="222222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矩形 11">
                <a:extLst>
                  <a:ext uri="{FF2B5EF4-FFF2-40B4-BE49-F238E27FC236}">
                    <a16:creationId xmlns:a16="http://schemas.microsoft.com/office/drawing/2014/main" id="{D92CF168-909F-4026-A2FC-6B90E33020A4}"/>
                  </a:ext>
                </a:extLst>
              </p:cNvPr>
              <p:cNvSpPr/>
              <p:nvPr/>
            </p:nvSpPr>
            <p:spPr>
              <a:xfrm>
                <a:off x="2522892" y="4594310"/>
                <a:ext cx="2664295" cy="38337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ts val="2400"/>
                  </a:lnSpc>
                </a:pPr>
                <a:r>
                  <a:rPr lang="en-US" altLang="zh-CN">
                    <a:solidFill>
                      <a:srgbClr val="222222"/>
                    </a:solidFill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 2019 </a:t>
                </a:r>
                <a14:m>
                  <m:oMath xmlns:m="http://schemas.openxmlformats.org/officeDocument/2006/math">
                    <m:r>
                      <a:rPr lang="en-US" altLang="zh-CN" b="0" i="1" smtClean="0">
                        <a:solidFill>
                          <a:srgbClr val="222222"/>
                        </a:solidFill>
                        <a:latin typeface="Cambria Math" panose="02040503050406030204" pitchFamily="18" charset="0"/>
                        <a:ea typeface="楷体" panose="02010609060101010101" pitchFamily="49" charset="-122"/>
                        <a:cs typeface="Times New Roman" panose="02020603050405020304" pitchFamily="18" charset="0"/>
                      </a:rPr>
                      <m:t>→</m:t>
                    </m:r>
                  </m:oMath>
                </a14:m>
                <a:r>
                  <a:rPr lang="en-US" altLang="zh-CN">
                    <a:solidFill>
                      <a:srgbClr val="222222"/>
                    </a:solidFill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 2023         </a:t>
                </a:r>
              </a:p>
            </p:txBody>
          </p:sp>
        </mc:Choice>
        <mc:Fallback xmlns="">
          <p:sp>
            <p:nvSpPr>
              <p:cNvPr id="12" name="矩形 11">
                <a:extLst>
                  <a:ext uri="{FF2B5EF4-FFF2-40B4-BE49-F238E27FC236}">
                    <a16:creationId xmlns:a16="http://schemas.microsoft.com/office/drawing/2014/main" id="{D92CF168-909F-4026-A2FC-6B90E33020A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22892" y="4594310"/>
                <a:ext cx="2664295" cy="383375"/>
              </a:xfrm>
              <a:prstGeom prst="rect">
                <a:avLst/>
              </a:prstGeom>
              <a:blipFill>
                <a:blip r:embed="rId4"/>
                <a:stretch>
                  <a:fillRect t="-4762" b="-2539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矩形 12">
                <a:extLst>
                  <a:ext uri="{FF2B5EF4-FFF2-40B4-BE49-F238E27FC236}">
                    <a16:creationId xmlns:a16="http://schemas.microsoft.com/office/drawing/2014/main" id="{D99D3669-F358-43CA-BD4E-775088525EDE}"/>
                  </a:ext>
                </a:extLst>
              </p:cNvPr>
              <p:cNvSpPr/>
              <p:nvPr/>
            </p:nvSpPr>
            <p:spPr>
              <a:xfrm>
                <a:off x="6757869" y="4751440"/>
                <a:ext cx="3744416" cy="40011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>
                  <a:lnSpc>
                    <a:spcPts val="2400"/>
                  </a:lnSpc>
                </a:pPr>
                <a:r>
                  <a:rPr lang="en-US" altLang="zh-CN" sz="2400" b="1">
                    <a:solidFill>
                      <a:srgbClr val="0070C0"/>
                    </a:solidFill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Cost</a:t>
                </a:r>
                <a:r>
                  <a:rPr lang="en-US" altLang="zh-CN">
                    <a:solidFill>
                      <a:srgbClr val="222222"/>
                    </a:solidFill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 of 5G BS </a:t>
                </a:r>
                <a14:m>
                  <m:oMath xmlns:m="http://schemas.openxmlformats.org/officeDocument/2006/math">
                    <m:r>
                      <a:rPr lang="en-US" altLang="zh-CN" sz="2400" b="1" i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楷体" panose="02010609060101010101" pitchFamily="49" charset="-122"/>
                        <a:cs typeface="Times New Roman" panose="02020603050405020304" pitchFamily="18" charset="0"/>
                      </a:rPr>
                      <m:t>     </m:t>
                    </m:r>
                  </m:oMath>
                </a14:m>
                <a:r>
                  <a:rPr lang="en-US" altLang="zh-CN">
                    <a:solidFill>
                      <a:srgbClr val="222222"/>
                    </a:solidFill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 that of 4G BS</a:t>
                </a:r>
              </a:p>
            </p:txBody>
          </p:sp>
        </mc:Choice>
        <mc:Fallback xmlns="">
          <p:sp>
            <p:nvSpPr>
              <p:cNvPr id="13" name="矩形 12">
                <a:extLst>
                  <a:ext uri="{FF2B5EF4-FFF2-40B4-BE49-F238E27FC236}">
                    <a16:creationId xmlns:a16="http://schemas.microsoft.com/office/drawing/2014/main" id="{D99D3669-F358-43CA-BD4E-775088525ED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57869" y="4751440"/>
                <a:ext cx="3744416" cy="400110"/>
              </a:xfrm>
              <a:prstGeom prst="rect">
                <a:avLst/>
              </a:prstGeom>
              <a:blipFill>
                <a:blip r:embed="rId5"/>
                <a:stretch>
                  <a:fillRect t="-25758" b="-34848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文本框 13">
            <a:extLst>
              <a:ext uri="{FF2B5EF4-FFF2-40B4-BE49-F238E27FC236}">
                <a16:creationId xmlns:a16="http://schemas.microsoft.com/office/drawing/2014/main" id="{60CCF9C0-FC47-4867-B527-EED47A0CF1E7}"/>
              </a:ext>
            </a:extLst>
          </p:cNvPr>
          <p:cNvSpPr txBox="1"/>
          <p:nvPr/>
        </p:nvSpPr>
        <p:spPr>
          <a:xfrm>
            <a:off x="2007661" y="4937107"/>
            <a:ext cx="3744415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ts val="2400"/>
              </a:lnSpc>
            </a:pPr>
            <a:r>
              <a:rPr lang="en-US" altLang="zh-CN">
                <a:solidFill>
                  <a:srgbClr val="22222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# of 5G BS: 	    2.3 million </a:t>
            </a:r>
            <a:br>
              <a:rPr lang="en-US" altLang="zh-CN">
                <a:solidFill>
                  <a:srgbClr val="22222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lang="en-US" altLang="zh-CN">
                <a:solidFill>
                  <a:srgbClr val="22222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Proportion of 5G BS: </a:t>
            </a:r>
            <a:endParaRPr lang="zh-CN" altLang="en-US">
              <a:solidFill>
                <a:srgbClr val="222222"/>
              </a:solidFill>
              <a:latin typeface="Calibri" panose="020F0502020204030204" pitchFamily="34" charset="0"/>
              <a:ea typeface="楷体" panose="02010609060101010101" pitchFamily="49" charset="-122"/>
              <a:cs typeface="Calibri" panose="020F0502020204030204" pitchFamily="34" charset="0"/>
            </a:endParaRPr>
          </a:p>
        </p:txBody>
      </p:sp>
      <p:sp>
        <p:nvSpPr>
          <p:cNvPr id="17" name="矩形 16">
            <a:extLst>
              <a:ext uri="{FF2B5EF4-FFF2-40B4-BE49-F238E27FC236}">
                <a16:creationId xmlns:a16="http://schemas.microsoft.com/office/drawing/2014/main" id="{6095BF22-DF70-4A96-AF4A-38F380CBAB61}"/>
              </a:ext>
            </a:extLst>
          </p:cNvPr>
          <p:cNvSpPr/>
          <p:nvPr/>
        </p:nvSpPr>
        <p:spPr>
          <a:xfrm>
            <a:off x="6873160" y="5986265"/>
            <a:ext cx="3744416" cy="4044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ts val="2400"/>
              </a:lnSpc>
            </a:pPr>
            <a:r>
              <a:rPr lang="en-US" altLang="zh-CN" sz="2400" b="1" i="1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High cost</a:t>
            </a:r>
            <a:r>
              <a:rPr lang="en-US" altLang="zh-CN" sz="2400" b="1" i="1">
                <a:solidFill>
                  <a:srgbClr val="FF0000"/>
                </a:solidFill>
                <a:latin typeface="Calibri" panose="020F0502020204030204" pitchFamily="34" charset="0"/>
                <a:ea typeface="楷体" panose="02010609060101010101" pitchFamily="49" charset="-122"/>
                <a:cs typeface="Calibri" panose="020F0502020204030204" pitchFamily="34" charset="0"/>
              </a:rPr>
              <a:t>!</a:t>
            </a:r>
            <a:endParaRPr lang="en-US" altLang="zh-CN">
              <a:solidFill>
                <a:srgbClr val="222222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8" name="图片 17" descr="图标&#10;&#10;描述已自动生成">
            <a:extLst>
              <a:ext uri="{FF2B5EF4-FFF2-40B4-BE49-F238E27FC236}">
                <a16:creationId xmlns:a16="http://schemas.microsoft.com/office/drawing/2014/main" id="{7E7B08ED-58EF-4643-BE45-5584A26B199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49983" y="4514453"/>
            <a:ext cx="707886" cy="707886"/>
          </a:xfrm>
          <a:prstGeom prst="rect">
            <a:avLst/>
          </a:prstGeom>
        </p:spPr>
      </p:pic>
      <p:pic>
        <p:nvPicPr>
          <p:cNvPr id="19" name="图片 18" descr="图标&#10;&#10;描述已自动生成">
            <a:extLst>
              <a:ext uri="{FF2B5EF4-FFF2-40B4-BE49-F238E27FC236}">
                <a16:creationId xmlns:a16="http://schemas.microsoft.com/office/drawing/2014/main" id="{70AE694A-80C8-4FBF-AE22-AA73291952AA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3439" y="4570205"/>
            <a:ext cx="651511" cy="651511"/>
          </a:xfrm>
          <a:prstGeom prst="rect">
            <a:avLst/>
          </a:prstGeom>
        </p:spPr>
      </p:pic>
      <p:sp>
        <p:nvSpPr>
          <p:cNvPr id="21" name="箭头: 下 20">
            <a:extLst>
              <a:ext uri="{FF2B5EF4-FFF2-40B4-BE49-F238E27FC236}">
                <a16:creationId xmlns:a16="http://schemas.microsoft.com/office/drawing/2014/main" id="{731DB013-73AF-486D-AAA2-5D7FE4F48D3B}"/>
              </a:ext>
            </a:extLst>
          </p:cNvPr>
          <p:cNvSpPr/>
          <p:nvPr/>
        </p:nvSpPr>
        <p:spPr>
          <a:xfrm>
            <a:off x="3495000" y="5731640"/>
            <a:ext cx="360040" cy="229573"/>
          </a:xfrm>
          <a:prstGeom prst="downArrow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2" name="箭头: 下 21">
            <a:extLst>
              <a:ext uri="{FF2B5EF4-FFF2-40B4-BE49-F238E27FC236}">
                <a16:creationId xmlns:a16="http://schemas.microsoft.com/office/drawing/2014/main" id="{E3694E7A-4398-4908-98FF-C300C2AF7A83}"/>
              </a:ext>
            </a:extLst>
          </p:cNvPr>
          <p:cNvSpPr/>
          <p:nvPr/>
        </p:nvSpPr>
        <p:spPr>
          <a:xfrm>
            <a:off x="8565348" y="5722737"/>
            <a:ext cx="360040" cy="229573"/>
          </a:xfrm>
          <a:prstGeom prst="downArrow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5" name="矩形: 圆角 24">
            <a:extLst>
              <a:ext uri="{FF2B5EF4-FFF2-40B4-BE49-F238E27FC236}">
                <a16:creationId xmlns:a16="http://schemas.microsoft.com/office/drawing/2014/main" id="{9DF10106-D93E-40E0-A317-570FDF9FD309}"/>
              </a:ext>
            </a:extLst>
          </p:cNvPr>
          <p:cNvSpPr/>
          <p:nvPr/>
        </p:nvSpPr>
        <p:spPr>
          <a:xfrm>
            <a:off x="1965612" y="4571682"/>
            <a:ext cx="3418815" cy="1050683"/>
          </a:xfrm>
          <a:prstGeom prst="roundRect">
            <a:avLst/>
          </a:prstGeom>
          <a:noFill/>
          <a:ln>
            <a:prstDash val="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6" name="矩形: 圆角 25">
            <a:extLst>
              <a:ext uri="{FF2B5EF4-FFF2-40B4-BE49-F238E27FC236}">
                <a16:creationId xmlns:a16="http://schemas.microsoft.com/office/drawing/2014/main" id="{8DB44AD0-9A9D-4549-874A-39476BB744A3}"/>
              </a:ext>
            </a:extLst>
          </p:cNvPr>
          <p:cNvSpPr/>
          <p:nvPr/>
        </p:nvSpPr>
        <p:spPr>
          <a:xfrm>
            <a:off x="6835379" y="4543958"/>
            <a:ext cx="3583704" cy="1050683"/>
          </a:xfrm>
          <a:prstGeom prst="roundRect">
            <a:avLst/>
          </a:prstGeom>
          <a:noFill/>
          <a:ln>
            <a:prstDash val="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0" name="文本框 39">
            <a:extLst>
              <a:ext uri="{FF2B5EF4-FFF2-40B4-BE49-F238E27FC236}">
                <a16:creationId xmlns:a16="http://schemas.microsoft.com/office/drawing/2014/main" id="{952779E9-20B1-37A3-F4B9-40A594BDBB67}"/>
              </a:ext>
            </a:extLst>
          </p:cNvPr>
          <p:cNvSpPr txBox="1"/>
          <p:nvPr/>
        </p:nvSpPr>
        <p:spPr>
          <a:xfrm>
            <a:off x="4130388" y="4545307"/>
            <a:ext cx="1551946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2400" b="1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4 years</a:t>
            </a:r>
            <a:endParaRPr lang="zh-CN" altLang="en-US" sz="2400" b="1">
              <a:solidFill>
                <a:srgbClr val="0070C0"/>
              </a:solidFill>
              <a:latin typeface="Calibri" panose="020F0502020204030204" pitchFamily="34" charset="0"/>
              <a:ea typeface="楷体" panose="02010609060101010101" pitchFamily="49" charset="-122"/>
              <a:cs typeface="Calibri" panose="020F0502020204030204" pitchFamily="34" charset="0"/>
            </a:endParaRPr>
          </a:p>
        </p:txBody>
      </p:sp>
      <p:sp>
        <p:nvSpPr>
          <p:cNvPr id="42" name="文本框 41">
            <a:extLst>
              <a:ext uri="{FF2B5EF4-FFF2-40B4-BE49-F238E27FC236}">
                <a16:creationId xmlns:a16="http://schemas.microsoft.com/office/drawing/2014/main" id="{F29C3254-F3B5-D885-B956-CCA2EC061CD2}"/>
              </a:ext>
            </a:extLst>
          </p:cNvPr>
          <p:cNvSpPr txBox="1"/>
          <p:nvPr/>
        </p:nvSpPr>
        <p:spPr>
          <a:xfrm>
            <a:off x="4235740" y="5167939"/>
            <a:ext cx="1086946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2400" b="1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21.3</a:t>
            </a:r>
            <a:r>
              <a:rPr lang="en-US" altLang="zh-CN">
                <a:solidFill>
                  <a:srgbClr val="22222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%</a:t>
            </a:r>
            <a:endParaRPr lang="zh-CN" altLang="en-US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4" name="文本框 43">
                <a:extLst>
                  <a:ext uri="{FF2B5EF4-FFF2-40B4-BE49-F238E27FC236}">
                    <a16:creationId xmlns:a16="http://schemas.microsoft.com/office/drawing/2014/main" id="{D2A02044-5FBB-5F88-F4F4-D9381433E9A2}"/>
                  </a:ext>
                </a:extLst>
              </p:cNvPr>
              <p:cNvSpPr txBox="1"/>
              <p:nvPr/>
            </p:nvSpPr>
            <p:spPr>
              <a:xfrm>
                <a:off x="8026911" y="4716271"/>
                <a:ext cx="1436915" cy="4616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sz="2400" b="1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  <a:ea typeface="楷体" panose="02010609060101010101" pitchFamily="49" charset="-122"/>
                          <a:cs typeface="Times New Roman" panose="02020603050405020304" pitchFamily="18" charset="0"/>
                        </a:rPr>
                        <m:t>≫</m:t>
                      </m:r>
                    </m:oMath>
                  </m:oMathPara>
                </a14:m>
                <a:endParaRPr lang="zh-CN" altLang="en-US" sz="2400" b="1">
                  <a:solidFill>
                    <a:srgbClr val="0070C0"/>
                  </a:solidFill>
                  <a:latin typeface="Calibri" panose="020F0502020204030204" pitchFamily="34" charset="0"/>
                  <a:ea typeface="楷体" panose="02010609060101010101" pitchFamily="49" charset="-122"/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44" name="文本框 43">
                <a:extLst>
                  <a:ext uri="{FF2B5EF4-FFF2-40B4-BE49-F238E27FC236}">
                    <a16:creationId xmlns:a16="http://schemas.microsoft.com/office/drawing/2014/main" id="{D2A02044-5FBB-5F88-F4F4-D9381433E9A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26911" y="4716271"/>
                <a:ext cx="1436915" cy="461665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8" name="组合 27">
            <a:extLst>
              <a:ext uri="{FF2B5EF4-FFF2-40B4-BE49-F238E27FC236}">
                <a16:creationId xmlns:a16="http://schemas.microsoft.com/office/drawing/2014/main" id="{914C6EA4-8ADF-5244-F4E3-43AED6A0D257}"/>
              </a:ext>
            </a:extLst>
          </p:cNvPr>
          <p:cNvGrpSpPr/>
          <p:nvPr/>
        </p:nvGrpSpPr>
        <p:grpSpPr>
          <a:xfrm>
            <a:off x="281386" y="1644519"/>
            <a:ext cx="11216591" cy="1933715"/>
            <a:chOff x="501615" y="2036126"/>
            <a:chExt cx="11216591" cy="1933715"/>
          </a:xfrm>
        </p:grpSpPr>
        <p:grpSp>
          <p:nvGrpSpPr>
            <p:cNvPr id="35" name="组合 34">
              <a:extLst>
                <a:ext uri="{FF2B5EF4-FFF2-40B4-BE49-F238E27FC236}">
                  <a16:creationId xmlns:a16="http://schemas.microsoft.com/office/drawing/2014/main" id="{ADED5EB0-F778-AE36-6684-60857C336781}"/>
                </a:ext>
              </a:extLst>
            </p:cNvPr>
            <p:cNvGrpSpPr/>
            <p:nvPr/>
          </p:nvGrpSpPr>
          <p:grpSpPr>
            <a:xfrm>
              <a:off x="4098133" y="2074298"/>
              <a:ext cx="3088870" cy="1889792"/>
              <a:chOff x="4745077" y="2132700"/>
              <a:chExt cx="3088870" cy="1889792"/>
            </a:xfrm>
          </p:grpSpPr>
          <p:pic>
            <p:nvPicPr>
              <p:cNvPr id="4" name="图片 3">
                <a:extLst>
                  <a:ext uri="{FF2B5EF4-FFF2-40B4-BE49-F238E27FC236}">
                    <a16:creationId xmlns:a16="http://schemas.microsoft.com/office/drawing/2014/main" id="{FED3E72E-28AF-639A-9FC1-B8D15711ECC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4745077" y="2132700"/>
                <a:ext cx="3088870" cy="1440000"/>
              </a:xfrm>
              <a:prstGeom prst="rect">
                <a:avLst/>
              </a:prstGeom>
            </p:spPr>
          </p:pic>
          <p:sp>
            <p:nvSpPr>
              <p:cNvPr id="27" name="文本框 26">
                <a:extLst>
                  <a:ext uri="{FF2B5EF4-FFF2-40B4-BE49-F238E27FC236}">
                    <a16:creationId xmlns:a16="http://schemas.microsoft.com/office/drawing/2014/main" id="{73EEF457-4D8A-A717-FCD9-D1110F77F226}"/>
                  </a:ext>
                </a:extLst>
              </p:cNvPr>
              <p:cNvSpPr txBox="1"/>
              <p:nvPr/>
            </p:nvSpPr>
            <p:spPr>
              <a:xfrm>
                <a:off x="5003895" y="3653160"/>
                <a:ext cx="2571235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US" altLang="zh-CN" dirty="0"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New hardware</a:t>
                </a:r>
                <a:endParaRPr lang="zh-CN" altLang="en-US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  <p:grpSp>
          <p:nvGrpSpPr>
            <p:cNvPr id="3" name="组合 2">
              <a:extLst>
                <a:ext uri="{FF2B5EF4-FFF2-40B4-BE49-F238E27FC236}">
                  <a16:creationId xmlns:a16="http://schemas.microsoft.com/office/drawing/2014/main" id="{A6937043-5F05-61C7-96EB-C9AEC872B6F4}"/>
                </a:ext>
              </a:extLst>
            </p:cNvPr>
            <p:cNvGrpSpPr/>
            <p:nvPr/>
          </p:nvGrpSpPr>
          <p:grpSpPr>
            <a:xfrm>
              <a:off x="501615" y="2177784"/>
              <a:ext cx="3583704" cy="1792057"/>
              <a:chOff x="867168" y="2177784"/>
              <a:chExt cx="3583704" cy="1792057"/>
            </a:xfrm>
          </p:grpSpPr>
          <p:sp>
            <p:nvSpPr>
              <p:cNvPr id="30" name="文本框 29">
                <a:extLst>
                  <a:ext uri="{FF2B5EF4-FFF2-40B4-BE49-F238E27FC236}">
                    <a16:creationId xmlns:a16="http://schemas.microsoft.com/office/drawing/2014/main" id="{C58A87F8-9E65-D859-43C5-C06871EB97E0}"/>
                  </a:ext>
                </a:extLst>
              </p:cNvPr>
              <p:cNvSpPr txBox="1"/>
              <p:nvPr/>
            </p:nvSpPr>
            <p:spPr>
              <a:xfrm>
                <a:off x="1340350" y="3600509"/>
                <a:ext cx="2571235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US" altLang="zh-CN"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New </a:t>
                </a:r>
                <a:r>
                  <a:rPr lang="en-US" altLang="zh-CN">
                    <a:solidFill>
                      <a:srgbClr val="222222"/>
                    </a:solidFill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standard</a:t>
                </a:r>
                <a:endParaRPr lang="zh-CN" altLang="en-US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grpSp>
            <p:nvGrpSpPr>
              <p:cNvPr id="23" name="组合 22">
                <a:extLst>
                  <a:ext uri="{FF2B5EF4-FFF2-40B4-BE49-F238E27FC236}">
                    <a16:creationId xmlns:a16="http://schemas.microsoft.com/office/drawing/2014/main" id="{ABED7D68-0C49-E254-4A6C-74DFCBCF66D2}"/>
                  </a:ext>
                </a:extLst>
              </p:cNvPr>
              <p:cNvGrpSpPr/>
              <p:nvPr/>
            </p:nvGrpSpPr>
            <p:grpSpPr>
              <a:xfrm>
                <a:off x="867168" y="2177784"/>
                <a:ext cx="3583704" cy="1342138"/>
                <a:chOff x="943251" y="2177784"/>
                <a:chExt cx="3583704" cy="1342138"/>
              </a:xfrm>
            </p:grpSpPr>
            <p:pic>
              <p:nvPicPr>
                <p:cNvPr id="1026" name="Picture 2" descr="Wi-Fi Altyapısı İçin Yeni Bir Teknoloji 802.11bf">
                  <a:extLst>
                    <a:ext uri="{FF2B5EF4-FFF2-40B4-BE49-F238E27FC236}">
                      <a16:creationId xmlns:a16="http://schemas.microsoft.com/office/drawing/2014/main" id="{89E3ECDA-E5FD-B3D7-F491-34FCE1D3A572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 rotWithShape="1">
                <a:blip r:embed="rId10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t="15667" b="32543"/>
                <a:stretch/>
              </p:blipFill>
              <p:spPr bwMode="auto">
                <a:xfrm>
                  <a:off x="1277086" y="2177784"/>
                  <a:ext cx="2849928" cy="912418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sp>
              <p:nvSpPr>
                <p:cNvPr id="20" name="文本框 19">
                  <a:extLst>
                    <a:ext uri="{FF2B5EF4-FFF2-40B4-BE49-F238E27FC236}">
                      <a16:creationId xmlns:a16="http://schemas.microsoft.com/office/drawing/2014/main" id="{327DC520-7582-022E-A579-389A6D190B32}"/>
                    </a:ext>
                  </a:extLst>
                </p:cNvPr>
                <p:cNvSpPr txBox="1"/>
                <p:nvPr/>
              </p:nvSpPr>
              <p:spPr>
                <a:xfrm>
                  <a:off x="943251" y="3058257"/>
                  <a:ext cx="3583704" cy="461665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 algn="ctr"/>
                  <a:r>
                    <a:rPr lang="en-US" altLang="en-US" sz="2400" b="1" dirty="0">
                      <a:solidFill>
                        <a:schemeClr val="tx1"/>
                      </a:solidFill>
                      <a:latin typeface="Calibri" panose="020F0502020204030204" pitchFamily="34" charset="0"/>
                      <a:ea typeface="Calibri" panose="020F0502020204030204" pitchFamily="34" charset="0"/>
                      <a:cs typeface="Calibri" panose="020F0502020204030204" pitchFamily="34" charset="0"/>
                    </a:rPr>
                    <a:t>IEEE 802.11 bf</a:t>
                  </a:r>
                  <a:endParaRPr lang="zh-CN" altLang="en-US" sz="2400" b="1" dirty="0"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</p:grpSp>
        </p:grpSp>
        <p:grpSp>
          <p:nvGrpSpPr>
            <p:cNvPr id="8" name="组合 7">
              <a:extLst>
                <a:ext uri="{FF2B5EF4-FFF2-40B4-BE49-F238E27FC236}">
                  <a16:creationId xmlns:a16="http://schemas.microsoft.com/office/drawing/2014/main" id="{07C76D1E-1D49-6CD9-CCE0-E3F2CA964370}"/>
                </a:ext>
              </a:extLst>
            </p:cNvPr>
            <p:cNvGrpSpPr/>
            <p:nvPr/>
          </p:nvGrpSpPr>
          <p:grpSpPr>
            <a:xfrm>
              <a:off x="7700717" y="2036126"/>
              <a:ext cx="4017489" cy="1933715"/>
              <a:chOff x="7700717" y="2036126"/>
              <a:chExt cx="4017489" cy="1933715"/>
            </a:xfrm>
          </p:grpSpPr>
          <p:sp>
            <p:nvSpPr>
              <p:cNvPr id="32" name="文本框 31">
                <a:extLst>
                  <a:ext uri="{FF2B5EF4-FFF2-40B4-BE49-F238E27FC236}">
                    <a16:creationId xmlns:a16="http://schemas.microsoft.com/office/drawing/2014/main" id="{CBE62FA0-5ABB-6C73-8727-5171E4C2201D}"/>
                  </a:ext>
                </a:extLst>
              </p:cNvPr>
              <p:cNvSpPr txBox="1"/>
              <p:nvPr/>
            </p:nvSpPr>
            <p:spPr>
              <a:xfrm>
                <a:off x="8086888" y="3600509"/>
                <a:ext cx="3245147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US" altLang="zh-CN">
                    <a:solidFill>
                      <a:srgbClr val="222222"/>
                    </a:solidFill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New network architecture</a:t>
                </a:r>
                <a:endParaRPr lang="zh-CN" altLang="en-US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pic>
            <p:nvPicPr>
              <p:cNvPr id="24" name="图片 23">
                <a:extLst>
                  <a:ext uri="{FF2B5EF4-FFF2-40B4-BE49-F238E27FC236}">
                    <a16:creationId xmlns:a16="http://schemas.microsoft.com/office/drawing/2014/main" id="{94A614E6-ECEE-C875-0D29-F34519404BB8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11"/>
              <a:srcRect t="13391" b="16207"/>
              <a:stretch/>
            </p:blipFill>
            <p:spPr>
              <a:xfrm>
                <a:off x="7700717" y="2036126"/>
                <a:ext cx="4017489" cy="1590356"/>
              </a:xfrm>
              <a:prstGeom prst="rect">
                <a:avLst/>
              </a:prstGeom>
            </p:spPr>
          </p:pic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7" name="文本框 36">
                <a:extLst>
                  <a:ext uri="{FF2B5EF4-FFF2-40B4-BE49-F238E27FC236}">
                    <a16:creationId xmlns:a16="http://schemas.microsoft.com/office/drawing/2014/main" id="{4E5FC5B5-E1AE-4399-CF3D-5680EECE3AC7}"/>
                  </a:ext>
                </a:extLst>
              </p:cNvPr>
              <p:cNvSpPr txBox="1"/>
              <p:nvPr/>
            </p:nvSpPr>
            <p:spPr>
              <a:xfrm>
                <a:off x="8350698" y="5038054"/>
                <a:ext cx="1086946" cy="4616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altLang="zh-CN" sz="2400" b="1">
                    <a:solidFill>
                      <a:srgbClr val="0070C0"/>
                    </a:solidFill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2.5</a:t>
                </a:r>
                <a14:m>
                  <m:oMath xmlns:m="http://schemas.openxmlformats.org/officeDocument/2006/math">
                    <m:r>
                      <a:rPr lang="en-US" altLang="zh-CN" sz="2400" b="1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楷体" panose="02010609060101010101" pitchFamily="49" charset="-122"/>
                        <a:cs typeface="Times New Roman" panose="02020603050405020304" pitchFamily="18" charset="0"/>
                      </a:rPr>
                      <m:t>×</m:t>
                    </m:r>
                  </m:oMath>
                </a14:m>
                <a:endParaRPr lang="zh-CN" altLang="en-US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37" name="文本框 36">
                <a:extLst>
                  <a:ext uri="{FF2B5EF4-FFF2-40B4-BE49-F238E27FC236}">
                    <a16:creationId xmlns:a16="http://schemas.microsoft.com/office/drawing/2014/main" id="{4E5FC5B5-E1AE-4399-CF3D-5680EECE3AC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50698" y="5038054"/>
                <a:ext cx="1086946" cy="461665"/>
              </a:xfrm>
              <a:prstGeom prst="rect">
                <a:avLst/>
              </a:prstGeom>
              <a:blipFill>
                <a:blip r:embed="rId12"/>
                <a:stretch>
                  <a:fillRect l="-8989" t="-10526" b="-2894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1" name="矩形: 圆角 30">
            <a:extLst>
              <a:ext uri="{FF2B5EF4-FFF2-40B4-BE49-F238E27FC236}">
                <a16:creationId xmlns:a16="http://schemas.microsoft.com/office/drawing/2014/main" id="{7BE76A09-4B41-37F5-4D4E-D17696A6F50F}"/>
              </a:ext>
            </a:extLst>
          </p:cNvPr>
          <p:cNvSpPr/>
          <p:nvPr/>
        </p:nvSpPr>
        <p:spPr>
          <a:xfrm>
            <a:off x="0" y="982552"/>
            <a:ext cx="12192000" cy="572043"/>
          </a:xfrm>
          <a:prstGeom prst="roundRect">
            <a:avLst>
              <a:gd name="adj" fmla="val 0"/>
            </a:avLst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Design </a:t>
            </a:r>
            <a:r>
              <a:rPr lang="en-US" altLang="zh-CN" sz="2800" b="1" dirty="0">
                <a:solidFill>
                  <a:srgbClr val="FFFF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brand-new</a:t>
            </a:r>
            <a:r>
              <a:rPr lang="en-US" altLang="zh-CN" sz="2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standard, hardware, network architecture, etc. for ISAC</a:t>
            </a:r>
            <a:endParaRPr lang="zh-CN" altLang="en-US" sz="28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3" name="矩形: 圆角 32">
            <a:extLst>
              <a:ext uri="{FF2B5EF4-FFF2-40B4-BE49-F238E27FC236}">
                <a16:creationId xmlns:a16="http://schemas.microsoft.com/office/drawing/2014/main" id="{138D6F92-E66A-985B-1093-1CA6871D241A}"/>
              </a:ext>
            </a:extLst>
          </p:cNvPr>
          <p:cNvSpPr/>
          <p:nvPr/>
        </p:nvSpPr>
        <p:spPr>
          <a:xfrm>
            <a:off x="0" y="3659130"/>
            <a:ext cx="12192000" cy="645061"/>
          </a:xfrm>
          <a:prstGeom prst="roundRect">
            <a:avLst>
              <a:gd name="adj" fmla="val 0"/>
            </a:avLst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800" b="1" dirty="0">
                <a:solidFill>
                  <a:srgbClr val="FFFF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Long time &amp; high cost </a:t>
            </a:r>
            <a:endParaRPr lang="zh-CN" altLang="en-US" sz="2800" b="1" dirty="0">
              <a:solidFill>
                <a:srgbClr val="FFFF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114855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25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5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50"/>
                            </p:stCondLst>
                            <p:childTnLst>
                              <p:par>
                                <p:cTn id="2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750"/>
                            </p:stCondLst>
                            <p:childTnLst>
                              <p:par>
                                <p:cTn id="5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13" grpId="0"/>
      <p:bldP spid="14" grpId="0"/>
      <p:bldP spid="17" grpId="0"/>
      <p:bldP spid="21" grpId="0" animBg="1"/>
      <p:bldP spid="22" grpId="0" animBg="1"/>
      <p:bldP spid="25" grpId="0" animBg="1"/>
      <p:bldP spid="26" grpId="0" animBg="1"/>
      <p:bldP spid="40" grpId="0"/>
      <p:bldP spid="42" grpId="0"/>
      <p:bldP spid="44" grpId="0"/>
      <p:bldP spid="37" grpId="0"/>
      <p:bldP spid="3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图片 28">
            <a:extLst>
              <a:ext uri="{FF2B5EF4-FFF2-40B4-BE49-F238E27FC236}">
                <a16:creationId xmlns:a16="http://schemas.microsoft.com/office/drawing/2014/main" id="{661E56F0-B047-4D01-8CB3-29E6D065D5C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8390" y="7351"/>
            <a:ext cx="511197" cy="763387"/>
          </a:xfrm>
          <a:prstGeom prst="rect">
            <a:avLst/>
          </a:prstGeom>
        </p:spPr>
      </p:pic>
      <p:sp>
        <p:nvSpPr>
          <p:cNvPr id="5" name="矩形 4">
            <a:extLst>
              <a:ext uri="{FF2B5EF4-FFF2-40B4-BE49-F238E27FC236}">
                <a16:creationId xmlns:a16="http://schemas.microsoft.com/office/drawing/2014/main" id="{62A149E7-AB68-4382-AD64-6F7F144E85A5}"/>
              </a:ext>
            </a:extLst>
          </p:cNvPr>
          <p:cNvSpPr/>
          <p:nvPr/>
        </p:nvSpPr>
        <p:spPr>
          <a:xfrm>
            <a:off x="1026727" y="47457"/>
            <a:ext cx="6296786" cy="7019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en-US" altLang="zh-CN" sz="3600" b="1">
                <a:solidFill>
                  <a:srgbClr val="7030A0"/>
                </a:solidFill>
                <a:latin typeface="Sitka Text" panose="02000505000000020004" pitchFamily="2" charset="0"/>
                <a:ea typeface="楷体" panose="02010609060101010101" pitchFamily="49" charset="-122"/>
              </a:rPr>
              <a:t>Our Solution: </a:t>
            </a:r>
            <a:r>
              <a:rPr lang="en-US" altLang="zh-CN" sz="3600" b="1" i="1">
                <a:solidFill>
                  <a:srgbClr val="7030A0"/>
                </a:solidFill>
                <a:latin typeface="Sitka Text" panose="02000505000000020004" pitchFamily="2" charset="0"/>
                <a:ea typeface="楷体" panose="02010609060101010101" pitchFamily="49" charset="-122"/>
              </a:rPr>
              <a:t>SenCom</a:t>
            </a:r>
          </a:p>
        </p:txBody>
      </p:sp>
      <p:pic>
        <p:nvPicPr>
          <p:cNvPr id="23" name="图片 22">
            <a:extLst>
              <a:ext uri="{FF2B5EF4-FFF2-40B4-BE49-F238E27FC236}">
                <a16:creationId xmlns:a16="http://schemas.microsoft.com/office/drawing/2014/main" id="{A698B995-35F4-647E-6A57-C5E65B922D6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5682" y="3752050"/>
            <a:ext cx="1276403" cy="1052987"/>
          </a:xfrm>
          <a:prstGeom prst="rect">
            <a:avLst/>
          </a:prstGeom>
        </p:spPr>
      </p:pic>
      <p:pic>
        <p:nvPicPr>
          <p:cNvPr id="24" name="图片 23">
            <a:extLst>
              <a:ext uri="{FF2B5EF4-FFF2-40B4-BE49-F238E27FC236}">
                <a16:creationId xmlns:a16="http://schemas.microsoft.com/office/drawing/2014/main" id="{244E3B26-0875-8CA1-6030-038624D145F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170251" y="161650"/>
            <a:ext cx="1542307" cy="1008593"/>
          </a:xfrm>
          <a:prstGeom prst="rect">
            <a:avLst/>
          </a:prstGeom>
        </p:spPr>
      </p:pic>
      <p:pic>
        <p:nvPicPr>
          <p:cNvPr id="25" name="图片 24">
            <a:extLst>
              <a:ext uri="{FF2B5EF4-FFF2-40B4-BE49-F238E27FC236}">
                <a16:creationId xmlns:a16="http://schemas.microsoft.com/office/drawing/2014/main" id="{ACCF5504-6FC7-0EA2-D720-C074A34DAEF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747788" y="1324493"/>
            <a:ext cx="2298576" cy="1851889"/>
          </a:xfrm>
          <a:prstGeom prst="rect">
            <a:avLst/>
          </a:prstGeom>
        </p:spPr>
      </p:pic>
      <p:pic>
        <p:nvPicPr>
          <p:cNvPr id="27" name="图片 26">
            <a:extLst>
              <a:ext uri="{FF2B5EF4-FFF2-40B4-BE49-F238E27FC236}">
                <a16:creationId xmlns:a16="http://schemas.microsoft.com/office/drawing/2014/main" id="{C4686056-8720-9723-A162-4C47E1DA8CBD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31933" y="2644075"/>
            <a:ext cx="1411167" cy="1041025"/>
          </a:xfrm>
          <a:prstGeom prst="rect">
            <a:avLst/>
          </a:prstGeom>
        </p:spPr>
      </p:pic>
      <p:grpSp>
        <p:nvGrpSpPr>
          <p:cNvPr id="56" name="组合 55" hidden="1">
            <a:extLst>
              <a:ext uri="{FF2B5EF4-FFF2-40B4-BE49-F238E27FC236}">
                <a16:creationId xmlns:a16="http://schemas.microsoft.com/office/drawing/2014/main" id="{CCA473C1-292B-38FE-9A7D-7A2A6FBF0F54}"/>
              </a:ext>
            </a:extLst>
          </p:cNvPr>
          <p:cNvGrpSpPr/>
          <p:nvPr/>
        </p:nvGrpSpPr>
        <p:grpSpPr>
          <a:xfrm rot="21129164">
            <a:off x="1049004" y="3054423"/>
            <a:ext cx="2268000" cy="2268001"/>
            <a:chOff x="1160355" y="3315680"/>
            <a:chExt cx="2268000" cy="2268001"/>
          </a:xfrm>
        </p:grpSpPr>
        <p:sp>
          <p:nvSpPr>
            <p:cNvPr id="52" name="弧形 51">
              <a:extLst>
                <a:ext uri="{FF2B5EF4-FFF2-40B4-BE49-F238E27FC236}">
                  <a16:creationId xmlns:a16="http://schemas.microsoft.com/office/drawing/2014/main" id="{EC96D18D-0ED0-25C4-5F49-0B11A329D880}"/>
                </a:ext>
              </a:extLst>
            </p:cNvPr>
            <p:cNvSpPr>
              <a:spLocks noChangeAspect="1"/>
            </p:cNvSpPr>
            <p:nvPr/>
          </p:nvSpPr>
          <p:spPr>
            <a:xfrm rot="2700000">
              <a:off x="1871619" y="4026946"/>
              <a:ext cx="845470" cy="845470"/>
            </a:xfrm>
            <a:prstGeom prst="arc">
              <a:avLst/>
            </a:prstGeom>
            <a:ln w="76200">
              <a:solidFill>
                <a:srgbClr val="99999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3" name="弧形 52">
              <a:extLst>
                <a:ext uri="{FF2B5EF4-FFF2-40B4-BE49-F238E27FC236}">
                  <a16:creationId xmlns:a16="http://schemas.microsoft.com/office/drawing/2014/main" id="{A2A4D52A-71B9-F523-E56A-A7FBC7C46F94}"/>
                </a:ext>
              </a:extLst>
            </p:cNvPr>
            <p:cNvSpPr>
              <a:spLocks noChangeAspect="1"/>
            </p:cNvSpPr>
            <p:nvPr/>
          </p:nvSpPr>
          <p:spPr>
            <a:xfrm rot="2700000">
              <a:off x="1520354" y="3675681"/>
              <a:ext cx="1548000" cy="1548000"/>
            </a:xfrm>
            <a:prstGeom prst="arc">
              <a:avLst/>
            </a:prstGeom>
            <a:ln w="76200">
              <a:solidFill>
                <a:srgbClr val="99999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4" name="弧形 53">
              <a:extLst>
                <a:ext uri="{FF2B5EF4-FFF2-40B4-BE49-F238E27FC236}">
                  <a16:creationId xmlns:a16="http://schemas.microsoft.com/office/drawing/2014/main" id="{8BEF3C79-8A49-311C-241A-98883BBE76FF}"/>
                </a:ext>
              </a:extLst>
            </p:cNvPr>
            <p:cNvSpPr>
              <a:spLocks noChangeAspect="1"/>
            </p:cNvSpPr>
            <p:nvPr/>
          </p:nvSpPr>
          <p:spPr>
            <a:xfrm rot="2700000">
              <a:off x="1160354" y="3315681"/>
              <a:ext cx="2268001" cy="2268000"/>
            </a:xfrm>
            <a:prstGeom prst="arc">
              <a:avLst/>
            </a:prstGeom>
            <a:ln w="76200">
              <a:solidFill>
                <a:srgbClr val="99999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57" name="组合 56" hidden="1">
            <a:extLst>
              <a:ext uri="{FF2B5EF4-FFF2-40B4-BE49-F238E27FC236}">
                <a16:creationId xmlns:a16="http://schemas.microsoft.com/office/drawing/2014/main" id="{67F2844E-81F1-B600-B00D-0679A5DD523C}"/>
              </a:ext>
            </a:extLst>
          </p:cNvPr>
          <p:cNvGrpSpPr/>
          <p:nvPr/>
        </p:nvGrpSpPr>
        <p:grpSpPr>
          <a:xfrm rot="20103329">
            <a:off x="819541" y="2108932"/>
            <a:ext cx="2268000" cy="2268001"/>
            <a:chOff x="1160355" y="3315680"/>
            <a:chExt cx="2268000" cy="2268001"/>
          </a:xfrm>
        </p:grpSpPr>
        <p:sp>
          <p:nvSpPr>
            <p:cNvPr id="58" name="弧形 57">
              <a:extLst>
                <a:ext uri="{FF2B5EF4-FFF2-40B4-BE49-F238E27FC236}">
                  <a16:creationId xmlns:a16="http://schemas.microsoft.com/office/drawing/2014/main" id="{FB054C27-0C55-3DD7-B91A-22B48327EE63}"/>
                </a:ext>
              </a:extLst>
            </p:cNvPr>
            <p:cNvSpPr>
              <a:spLocks noChangeAspect="1"/>
            </p:cNvSpPr>
            <p:nvPr/>
          </p:nvSpPr>
          <p:spPr>
            <a:xfrm rot="2700000">
              <a:off x="1871619" y="4026946"/>
              <a:ext cx="845470" cy="845470"/>
            </a:xfrm>
            <a:prstGeom prst="arc">
              <a:avLst/>
            </a:prstGeom>
            <a:ln w="76200">
              <a:solidFill>
                <a:srgbClr val="99999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9" name="弧形 58">
              <a:extLst>
                <a:ext uri="{FF2B5EF4-FFF2-40B4-BE49-F238E27FC236}">
                  <a16:creationId xmlns:a16="http://schemas.microsoft.com/office/drawing/2014/main" id="{01B0115F-F21B-20EC-CF36-0880AEA360F2}"/>
                </a:ext>
              </a:extLst>
            </p:cNvPr>
            <p:cNvSpPr>
              <a:spLocks noChangeAspect="1"/>
            </p:cNvSpPr>
            <p:nvPr/>
          </p:nvSpPr>
          <p:spPr>
            <a:xfrm rot="2700000">
              <a:off x="1520354" y="3675681"/>
              <a:ext cx="1548000" cy="1548000"/>
            </a:xfrm>
            <a:prstGeom prst="arc">
              <a:avLst/>
            </a:prstGeom>
            <a:ln w="76200">
              <a:solidFill>
                <a:srgbClr val="99999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0" name="弧形 59">
              <a:extLst>
                <a:ext uri="{FF2B5EF4-FFF2-40B4-BE49-F238E27FC236}">
                  <a16:creationId xmlns:a16="http://schemas.microsoft.com/office/drawing/2014/main" id="{FB1B33CF-370C-DA22-5DEF-125BCFB87BFE}"/>
                </a:ext>
              </a:extLst>
            </p:cNvPr>
            <p:cNvSpPr>
              <a:spLocks noChangeAspect="1"/>
            </p:cNvSpPr>
            <p:nvPr/>
          </p:nvSpPr>
          <p:spPr>
            <a:xfrm rot="2700000">
              <a:off x="1160354" y="3315681"/>
              <a:ext cx="2268001" cy="2268000"/>
            </a:xfrm>
            <a:prstGeom prst="arc">
              <a:avLst/>
            </a:prstGeom>
            <a:ln w="76200">
              <a:solidFill>
                <a:srgbClr val="99999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pic>
        <p:nvPicPr>
          <p:cNvPr id="61" name="图片 60">
            <a:extLst>
              <a:ext uri="{FF2B5EF4-FFF2-40B4-BE49-F238E27FC236}">
                <a16:creationId xmlns:a16="http://schemas.microsoft.com/office/drawing/2014/main" id="{505DCE38-CE05-E3AB-E31D-FD23FC6CD952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l="3230" t="10629" r="5620" b="9378"/>
          <a:stretch/>
        </p:blipFill>
        <p:spPr>
          <a:xfrm>
            <a:off x="4952856" y="2250438"/>
            <a:ext cx="1685164" cy="2573137"/>
          </a:xfrm>
          <a:prstGeom prst="rect">
            <a:avLst/>
          </a:prstGeom>
        </p:spPr>
      </p:pic>
      <p:pic>
        <p:nvPicPr>
          <p:cNvPr id="64" name="pic">
            <a:extLst>
              <a:ext uri="{FF2B5EF4-FFF2-40B4-BE49-F238E27FC236}">
                <a16:creationId xmlns:a16="http://schemas.microsoft.com/office/drawing/2014/main" id="{C9C62C13-9DA5-2E7C-A0B2-E83E41BDB34D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854235" y="4688894"/>
            <a:ext cx="2323210" cy="1632343"/>
          </a:xfrm>
          <a:prstGeom prst="rect">
            <a:avLst/>
          </a:prstGeom>
        </p:spPr>
      </p:pic>
      <p:grpSp>
        <p:nvGrpSpPr>
          <p:cNvPr id="65" name="组合 64">
            <a:extLst>
              <a:ext uri="{FF2B5EF4-FFF2-40B4-BE49-F238E27FC236}">
                <a16:creationId xmlns:a16="http://schemas.microsoft.com/office/drawing/2014/main" id="{FE89779D-87EF-E259-B826-33AEDA86A0E0}"/>
              </a:ext>
            </a:extLst>
          </p:cNvPr>
          <p:cNvGrpSpPr/>
          <p:nvPr/>
        </p:nvGrpSpPr>
        <p:grpSpPr>
          <a:xfrm rot="3537852">
            <a:off x="4422423" y="1905094"/>
            <a:ext cx="2268000" cy="2268001"/>
            <a:chOff x="1160355" y="3315680"/>
            <a:chExt cx="2268000" cy="2268001"/>
          </a:xfrm>
        </p:grpSpPr>
        <p:sp>
          <p:nvSpPr>
            <p:cNvPr id="66" name="弧形 65">
              <a:extLst>
                <a:ext uri="{FF2B5EF4-FFF2-40B4-BE49-F238E27FC236}">
                  <a16:creationId xmlns:a16="http://schemas.microsoft.com/office/drawing/2014/main" id="{185FCEC8-E69F-3951-0F3F-3ACBF0E01346}"/>
                </a:ext>
              </a:extLst>
            </p:cNvPr>
            <p:cNvSpPr>
              <a:spLocks noChangeAspect="1"/>
            </p:cNvSpPr>
            <p:nvPr/>
          </p:nvSpPr>
          <p:spPr>
            <a:xfrm rot="2700000">
              <a:off x="1871619" y="4026946"/>
              <a:ext cx="845470" cy="845470"/>
            </a:xfrm>
            <a:prstGeom prst="arc">
              <a:avLst/>
            </a:prstGeom>
            <a:ln w="76200">
              <a:solidFill>
                <a:srgbClr val="99999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7" name="弧形 66">
              <a:extLst>
                <a:ext uri="{FF2B5EF4-FFF2-40B4-BE49-F238E27FC236}">
                  <a16:creationId xmlns:a16="http://schemas.microsoft.com/office/drawing/2014/main" id="{58D94914-786D-0206-BCFD-9661AA5F73AD}"/>
                </a:ext>
              </a:extLst>
            </p:cNvPr>
            <p:cNvSpPr>
              <a:spLocks noChangeAspect="1"/>
            </p:cNvSpPr>
            <p:nvPr/>
          </p:nvSpPr>
          <p:spPr>
            <a:xfrm rot="2700000">
              <a:off x="1520354" y="3675681"/>
              <a:ext cx="1548000" cy="1548000"/>
            </a:xfrm>
            <a:prstGeom prst="arc">
              <a:avLst/>
            </a:prstGeom>
            <a:ln w="76200">
              <a:solidFill>
                <a:srgbClr val="99999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8" name="弧形 67">
              <a:extLst>
                <a:ext uri="{FF2B5EF4-FFF2-40B4-BE49-F238E27FC236}">
                  <a16:creationId xmlns:a16="http://schemas.microsoft.com/office/drawing/2014/main" id="{BF16F0CA-0A5C-5BE3-54AD-A09A2B6F71A8}"/>
                </a:ext>
              </a:extLst>
            </p:cNvPr>
            <p:cNvSpPr>
              <a:spLocks noChangeAspect="1"/>
            </p:cNvSpPr>
            <p:nvPr/>
          </p:nvSpPr>
          <p:spPr>
            <a:xfrm rot="2700000">
              <a:off x="1160354" y="3315681"/>
              <a:ext cx="2268001" cy="2268000"/>
            </a:xfrm>
            <a:prstGeom prst="arc">
              <a:avLst/>
            </a:prstGeom>
            <a:ln w="76200">
              <a:solidFill>
                <a:srgbClr val="99999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69" name="左大括号 68">
            <a:extLst>
              <a:ext uri="{FF2B5EF4-FFF2-40B4-BE49-F238E27FC236}">
                <a16:creationId xmlns:a16="http://schemas.microsoft.com/office/drawing/2014/main" id="{C99944B7-CB7C-799D-58C8-C2DC3E5A490F}"/>
              </a:ext>
            </a:extLst>
          </p:cNvPr>
          <p:cNvSpPr/>
          <p:nvPr/>
        </p:nvSpPr>
        <p:spPr>
          <a:xfrm>
            <a:off x="9319629" y="4455620"/>
            <a:ext cx="470257" cy="1851881"/>
          </a:xfrm>
          <a:prstGeom prst="leftBrace">
            <a:avLst>
              <a:gd name="adj1" fmla="val 58871"/>
              <a:gd name="adj2" fmla="val 50000"/>
            </a:avLst>
          </a:prstGeom>
          <a:noFill/>
          <a:ln w="38100">
            <a:solidFill>
              <a:schemeClr val="bg2">
                <a:lumMod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1" name="文本框 70">
            <a:extLst>
              <a:ext uri="{FF2B5EF4-FFF2-40B4-BE49-F238E27FC236}">
                <a16:creationId xmlns:a16="http://schemas.microsoft.com/office/drawing/2014/main" id="{8D7A6E1D-678E-5AD2-D45F-630025CE7E0B}"/>
              </a:ext>
            </a:extLst>
          </p:cNvPr>
          <p:cNvSpPr txBox="1"/>
          <p:nvPr/>
        </p:nvSpPr>
        <p:spPr>
          <a:xfrm>
            <a:off x="9969090" y="4250355"/>
            <a:ext cx="1509119" cy="522565"/>
          </a:xfrm>
          <a:prstGeom prst="roundRect">
            <a:avLst>
              <a:gd name="adj" fmla="val 30457"/>
            </a:avLst>
          </a:prstGeom>
          <a:solidFill>
            <a:schemeClr val="bg2">
              <a:lumMod val="50000"/>
            </a:schemeClr>
          </a:solidFill>
        </p:spPr>
        <p:txBody>
          <a:bodyPr wrap="square" lIns="0" tIns="0" rIns="0" bIns="0">
            <a:spAutoFit/>
          </a:bodyPr>
          <a:lstStyle/>
          <a:p>
            <a:pPr algn="ctr"/>
            <a:r>
              <a:rPr lang="en-US" altLang="zh-CN" sz="280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Packets</a:t>
            </a:r>
            <a:endParaRPr lang="zh-CN" altLang="en-US" sz="280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2" name="文本框 71">
            <a:extLst>
              <a:ext uri="{FF2B5EF4-FFF2-40B4-BE49-F238E27FC236}">
                <a16:creationId xmlns:a16="http://schemas.microsoft.com/office/drawing/2014/main" id="{5A5A958E-DF88-C780-8375-DAB2C1CF69E1}"/>
              </a:ext>
            </a:extLst>
          </p:cNvPr>
          <p:cNvSpPr txBox="1"/>
          <p:nvPr/>
        </p:nvSpPr>
        <p:spPr>
          <a:xfrm>
            <a:off x="9969090" y="5148287"/>
            <a:ext cx="1509119" cy="522565"/>
          </a:xfrm>
          <a:prstGeom prst="roundRect">
            <a:avLst>
              <a:gd name="adj" fmla="val 30457"/>
            </a:avLst>
          </a:prstGeom>
          <a:solidFill>
            <a:schemeClr val="bg2">
              <a:lumMod val="50000"/>
            </a:schemeClr>
          </a:solidFill>
        </p:spPr>
        <p:txBody>
          <a:bodyPr wrap="square" lIns="0" tIns="0" rIns="0" bIns="0">
            <a:spAutoFit/>
          </a:bodyPr>
          <a:lstStyle/>
          <a:p>
            <a:pPr algn="ctr"/>
            <a:r>
              <a:rPr lang="en-US" altLang="zh-CN" sz="280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CSI</a:t>
            </a:r>
            <a:endParaRPr lang="zh-CN" altLang="en-US" sz="280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3" name="文本框 72">
            <a:extLst>
              <a:ext uri="{FF2B5EF4-FFF2-40B4-BE49-F238E27FC236}">
                <a16:creationId xmlns:a16="http://schemas.microsoft.com/office/drawing/2014/main" id="{6DF7A1F6-E14A-06D7-7737-D54A04E03A9A}"/>
              </a:ext>
            </a:extLst>
          </p:cNvPr>
          <p:cNvSpPr txBox="1"/>
          <p:nvPr/>
        </p:nvSpPr>
        <p:spPr>
          <a:xfrm>
            <a:off x="9969090" y="6046219"/>
            <a:ext cx="1509119" cy="522565"/>
          </a:xfrm>
          <a:prstGeom prst="roundRect">
            <a:avLst>
              <a:gd name="adj" fmla="val 30457"/>
            </a:avLst>
          </a:prstGeom>
          <a:solidFill>
            <a:schemeClr val="bg2">
              <a:lumMod val="50000"/>
            </a:schemeClr>
          </a:solidFill>
        </p:spPr>
        <p:txBody>
          <a:bodyPr wrap="square" lIns="0" tIns="0" rIns="0" bIns="0">
            <a:spAutoFit/>
          </a:bodyPr>
          <a:lstStyle/>
          <a:p>
            <a:pPr algn="ctr"/>
            <a:r>
              <a:rPr lang="en-US" altLang="zh-CN" sz="280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Walk</a:t>
            </a:r>
            <a:endParaRPr lang="zh-CN" altLang="en-US" sz="280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4" name="箭头: 下 73">
            <a:extLst>
              <a:ext uri="{FF2B5EF4-FFF2-40B4-BE49-F238E27FC236}">
                <a16:creationId xmlns:a16="http://schemas.microsoft.com/office/drawing/2014/main" id="{D4E3E596-6B50-B930-AA15-888C56FCC65B}"/>
              </a:ext>
            </a:extLst>
          </p:cNvPr>
          <p:cNvSpPr/>
          <p:nvPr/>
        </p:nvSpPr>
        <p:spPr>
          <a:xfrm>
            <a:off x="10550223" y="4871761"/>
            <a:ext cx="346853" cy="177685"/>
          </a:xfrm>
          <a:prstGeom prst="downArrow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5" name="箭头: 下 74">
            <a:extLst>
              <a:ext uri="{FF2B5EF4-FFF2-40B4-BE49-F238E27FC236}">
                <a16:creationId xmlns:a16="http://schemas.microsoft.com/office/drawing/2014/main" id="{6F629F97-47F9-4B1A-1274-6D6353B3E920}"/>
              </a:ext>
            </a:extLst>
          </p:cNvPr>
          <p:cNvSpPr/>
          <p:nvPr/>
        </p:nvSpPr>
        <p:spPr>
          <a:xfrm>
            <a:off x="10550223" y="5769693"/>
            <a:ext cx="346853" cy="177685"/>
          </a:xfrm>
          <a:prstGeom prst="downArrow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76" name="组合 75">
            <a:extLst>
              <a:ext uri="{FF2B5EF4-FFF2-40B4-BE49-F238E27FC236}">
                <a16:creationId xmlns:a16="http://schemas.microsoft.com/office/drawing/2014/main" id="{D283FA42-0261-9E36-997F-BD3AAEFEA8A5}"/>
              </a:ext>
            </a:extLst>
          </p:cNvPr>
          <p:cNvGrpSpPr/>
          <p:nvPr/>
        </p:nvGrpSpPr>
        <p:grpSpPr>
          <a:xfrm rot="20103329">
            <a:off x="818315" y="2104441"/>
            <a:ext cx="2268000" cy="2268001"/>
            <a:chOff x="1160355" y="3315680"/>
            <a:chExt cx="2268000" cy="2268001"/>
          </a:xfrm>
        </p:grpSpPr>
        <p:sp>
          <p:nvSpPr>
            <p:cNvPr id="77" name="弧形 76">
              <a:extLst>
                <a:ext uri="{FF2B5EF4-FFF2-40B4-BE49-F238E27FC236}">
                  <a16:creationId xmlns:a16="http://schemas.microsoft.com/office/drawing/2014/main" id="{4EDFF61D-5F8A-088D-41BA-6A6E0838D0FC}"/>
                </a:ext>
              </a:extLst>
            </p:cNvPr>
            <p:cNvSpPr>
              <a:spLocks noChangeAspect="1"/>
            </p:cNvSpPr>
            <p:nvPr/>
          </p:nvSpPr>
          <p:spPr>
            <a:xfrm rot="2700000">
              <a:off x="1871619" y="4026946"/>
              <a:ext cx="845470" cy="845470"/>
            </a:xfrm>
            <a:prstGeom prst="arc">
              <a:avLst/>
            </a:prstGeom>
            <a:ln w="76200">
              <a:solidFill>
                <a:srgbClr val="99999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78" name="弧形 77">
              <a:extLst>
                <a:ext uri="{FF2B5EF4-FFF2-40B4-BE49-F238E27FC236}">
                  <a16:creationId xmlns:a16="http://schemas.microsoft.com/office/drawing/2014/main" id="{0DAE683D-2DA9-8928-B6E8-B3E4541215EF}"/>
                </a:ext>
              </a:extLst>
            </p:cNvPr>
            <p:cNvSpPr>
              <a:spLocks noChangeAspect="1"/>
            </p:cNvSpPr>
            <p:nvPr/>
          </p:nvSpPr>
          <p:spPr>
            <a:xfrm rot="2700000">
              <a:off x="1520354" y="3675681"/>
              <a:ext cx="1548000" cy="1548000"/>
            </a:xfrm>
            <a:prstGeom prst="arc">
              <a:avLst/>
            </a:prstGeom>
            <a:ln w="76200">
              <a:solidFill>
                <a:srgbClr val="99999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79" name="弧形 78">
              <a:extLst>
                <a:ext uri="{FF2B5EF4-FFF2-40B4-BE49-F238E27FC236}">
                  <a16:creationId xmlns:a16="http://schemas.microsoft.com/office/drawing/2014/main" id="{2EF4EAB4-3D29-AB69-ABF6-D454A57267B2}"/>
                </a:ext>
              </a:extLst>
            </p:cNvPr>
            <p:cNvSpPr>
              <a:spLocks noChangeAspect="1"/>
            </p:cNvSpPr>
            <p:nvPr/>
          </p:nvSpPr>
          <p:spPr>
            <a:xfrm rot="2700000">
              <a:off x="1160354" y="3315681"/>
              <a:ext cx="2268001" cy="2268000"/>
            </a:xfrm>
            <a:prstGeom prst="arc">
              <a:avLst/>
            </a:prstGeom>
            <a:ln w="76200">
              <a:solidFill>
                <a:srgbClr val="99999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80" name="组合 79">
            <a:extLst>
              <a:ext uri="{FF2B5EF4-FFF2-40B4-BE49-F238E27FC236}">
                <a16:creationId xmlns:a16="http://schemas.microsoft.com/office/drawing/2014/main" id="{94D5AF98-9DE9-7FDE-9E61-BE33AD5A4458}"/>
              </a:ext>
            </a:extLst>
          </p:cNvPr>
          <p:cNvGrpSpPr/>
          <p:nvPr/>
        </p:nvGrpSpPr>
        <p:grpSpPr>
          <a:xfrm rot="21129164">
            <a:off x="1037559" y="3054829"/>
            <a:ext cx="2268000" cy="2268001"/>
            <a:chOff x="1160355" y="3315680"/>
            <a:chExt cx="2268000" cy="2268001"/>
          </a:xfrm>
        </p:grpSpPr>
        <p:sp>
          <p:nvSpPr>
            <p:cNvPr id="81" name="弧形 80">
              <a:extLst>
                <a:ext uri="{FF2B5EF4-FFF2-40B4-BE49-F238E27FC236}">
                  <a16:creationId xmlns:a16="http://schemas.microsoft.com/office/drawing/2014/main" id="{FFEA987F-8AB0-E5FB-C4C4-AE22C8C68FF3}"/>
                </a:ext>
              </a:extLst>
            </p:cNvPr>
            <p:cNvSpPr>
              <a:spLocks noChangeAspect="1"/>
            </p:cNvSpPr>
            <p:nvPr/>
          </p:nvSpPr>
          <p:spPr>
            <a:xfrm rot="2700000">
              <a:off x="1871619" y="4026946"/>
              <a:ext cx="845470" cy="845470"/>
            </a:xfrm>
            <a:prstGeom prst="arc">
              <a:avLst/>
            </a:prstGeom>
            <a:ln w="76200">
              <a:solidFill>
                <a:srgbClr val="99999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82" name="弧形 81">
              <a:extLst>
                <a:ext uri="{FF2B5EF4-FFF2-40B4-BE49-F238E27FC236}">
                  <a16:creationId xmlns:a16="http://schemas.microsoft.com/office/drawing/2014/main" id="{0DC47296-832E-8733-D01B-E68A7DD991F8}"/>
                </a:ext>
              </a:extLst>
            </p:cNvPr>
            <p:cNvSpPr>
              <a:spLocks noChangeAspect="1"/>
            </p:cNvSpPr>
            <p:nvPr/>
          </p:nvSpPr>
          <p:spPr>
            <a:xfrm rot="2700000">
              <a:off x="1520354" y="3675681"/>
              <a:ext cx="1548000" cy="1548000"/>
            </a:xfrm>
            <a:prstGeom prst="arc">
              <a:avLst/>
            </a:prstGeom>
            <a:ln w="76200">
              <a:solidFill>
                <a:srgbClr val="99999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83" name="弧形 82">
              <a:extLst>
                <a:ext uri="{FF2B5EF4-FFF2-40B4-BE49-F238E27FC236}">
                  <a16:creationId xmlns:a16="http://schemas.microsoft.com/office/drawing/2014/main" id="{ACB1881C-034C-0665-AAEF-23825D8FBB56}"/>
                </a:ext>
              </a:extLst>
            </p:cNvPr>
            <p:cNvSpPr>
              <a:spLocks noChangeAspect="1"/>
            </p:cNvSpPr>
            <p:nvPr/>
          </p:nvSpPr>
          <p:spPr>
            <a:xfrm rot="2700000">
              <a:off x="1160354" y="3315681"/>
              <a:ext cx="2268001" cy="2268000"/>
            </a:xfrm>
            <a:prstGeom prst="arc">
              <a:avLst/>
            </a:prstGeom>
            <a:ln w="76200">
              <a:solidFill>
                <a:srgbClr val="99999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85" name="文本框 84">
            <a:extLst>
              <a:ext uri="{FF2B5EF4-FFF2-40B4-BE49-F238E27FC236}">
                <a16:creationId xmlns:a16="http://schemas.microsoft.com/office/drawing/2014/main" id="{0175BF68-5328-BCA1-CE0C-B7715B662FAC}"/>
              </a:ext>
            </a:extLst>
          </p:cNvPr>
          <p:cNvSpPr txBox="1"/>
          <p:nvPr/>
        </p:nvSpPr>
        <p:spPr>
          <a:xfrm>
            <a:off x="7243540" y="6396335"/>
            <a:ext cx="1395727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2400" b="1" i="1" dirty="0" err="1">
                <a:latin typeface="Sitka Text" panose="02000505000000020004" pitchFamily="2" charset="0"/>
                <a:ea typeface="楷体" panose="02010609060101010101" pitchFamily="49" charset="-122"/>
              </a:rPr>
              <a:t>SenCom</a:t>
            </a:r>
            <a:endParaRPr lang="zh-CN" altLang="en-US" sz="2400" dirty="0"/>
          </a:p>
        </p:txBody>
      </p:sp>
      <p:sp>
        <p:nvSpPr>
          <p:cNvPr id="86" name="矩形: 圆角 85" hidden="1">
            <a:extLst>
              <a:ext uri="{FF2B5EF4-FFF2-40B4-BE49-F238E27FC236}">
                <a16:creationId xmlns:a16="http://schemas.microsoft.com/office/drawing/2014/main" id="{6A5B66B5-25FF-BFA5-426E-1EDA6715102C}"/>
              </a:ext>
            </a:extLst>
          </p:cNvPr>
          <p:cNvSpPr/>
          <p:nvPr/>
        </p:nvSpPr>
        <p:spPr>
          <a:xfrm>
            <a:off x="0" y="2205698"/>
            <a:ext cx="12192000" cy="2446605"/>
          </a:xfrm>
          <a:prstGeom prst="roundRect">
            <a:avLst>
              <a:gd name="adj" fmla="val 0"/>
            </a:avLst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743200" lvl="5" indent="-457200">
              <a:lnSpc>
                <a:spcPct val="200000"/>
              </a:lnSpc>
              <a:buFont typeface="Wingdings" panose="05000000000000000000" pitchFamily="2" charset="2"/>
              <a:buChar char="ü"/>
            </a:pPr>
            <a:r>
              <a:rPr lang="en-US" altLang="zh-CN" sz="3200" b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ISAC with </a:t>
            </a:r>
            <a:r>
              <a:rPr lang="en-US" altLang="zh-CN" sz="3200" b="1">
                <a:solidFill>
                  <a:srgbClr val="FFFF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existing</a:t>
            </a:r>
            <a:r>
              <a:rPr lang="en-US" altLang="zh-CN" sz="3200" b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standard/devices;</a:t>
            </a:r>
          </a:p>
          <a:p>
            <a:pPr marL="2743200" lvl="5" indent="-457200">
              <a:lnSpc>
                <a:spcPct val="200000"/>
              </a:lnSpc>
              <a:buFont typeface="Wingdings" panose="05000000000000000000" pitchFamily="2" charset="2"/>
              <a:buChar char="ü"/>
            </a:pPr>
            <a:r>
              <a:rPr lang="en-US" altLang="zh-CN" sz="3200" b="1">
                <a:solidFill>
                  <a:srgbClr val="FFFF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High</a:t>
            </a:r>
            <a:r>
              <a:rPr lang="en-US" altLang="zh-CN" sz="3200" b="1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sensing and communication performance;</a:t>
            </a:r>
          </a:p>
          <a:p>
            <a:pPr lvl="6">
              <a:lnSpc>
                <a:spcPct val="150000"/>
              </a:lnSpc>
            </a:pPr>
            <a:r>
              <a:rPr lang="en-US" altLang="zh-CN" sz="1050" b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 </a:t>
            </a:r>
          </a:p>
        </p:txBody>
      </p:sp>
      <p:sp>
        <p:nvSpPr>
          <p:cNvPr id="3" name="文本框 2">
            <a:extLst>
              <a:ext uri="{FF2B5EF4-FFF2-40B4-BE49-F238E27FC236}">
                <a16:creationId xmlns:a16="http://schemas.microsoft.com/office/drawing/2014/main" id="{3EC7311D-AF70-973A-439F-F348717066B1}"/>
              </a:ext>
            </a:extLst>
          </p:cNvPr>
          <p:cNvSpPr txBox="1"/>
          <p:nvPr/>
        </p:nvSpPr>
        <p:spPr>
          <a:xfrm>
            <a:off x="713791" y="4954469"/>
            <a:ext cx="134203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sz="2800" b="1" dirty="0" err="1">
                <a:latin typeface="Calibri" panose="020F0502020204030204" pitchFamily="34" charset="0"/>
                <a:cs typeface="Calibri" panose="020F0502020204030204" pitchFamily="34" charset="0"/>
              </a:rPr>
              <a:t>WiFi</a:t>
            </a:r>
            <a:r>
              <a:rPr kumimoji="1" lang="en-US" altLang="zh-CN" sz="2800" b="1" dirty="0">
                <a:latin typeface="Calibri" panose="020F0502020204030204" pitchFamily="34" charset="0"/>
                <a:cs typeface="Calibri" panose="020F0502020204030204" pitchFamily="34" charset="0"/>
              </a:rPr>
              <a:t> AP</a:t>
            </a:r>
            <a:endParaRPr kumimoji="1" lang="zh-CN" altLang="en-US" sz="28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" name="矩形: 圆角 85">
            <a:extLst>
              <a:ext uri="{FF2B5EF4-FFF2-40B4-BE49-F238E27FC236}">
                <a16:creationId xmlns:a16="http://schemas.microsoft.com/office/drawing/2014/main" id="{C238D78D-1528-3FEE-FE48-BCEBBADF9F84}"/>
              </a:ext>
            </a:extLst>
          </p:cNvPr>
          <p:cNvSpPr/>
          <p:nvPr/>
        </p:nvSpPr>
        <p:spPr>
          <a:xfrm>
            <a:off x="-1838" y="2358098"/>
            <a:ext cx="12192000" cy="2446605"/>
          </a:xfrm>
          <a:prstGeom prst="roundRect">
            <a:avLst>
              <a:gd name="adj" fmla="val 0"/>
            </a:avLst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743200" lvl="5" indent="-457200">
              <a:lnSpc>
                <a:spcPct val="200000"/>
              </a:lnSpc>
              <a:buFont typeface="Wingdings" panose="05000000000000000000" pitchFamily="2" charset="2"/>
              <a:buChar char="ü"/>
            </a:pPr>
            <a:r>
              <a:rPr lang="en-US" altLang="zh-CN" sz="32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ISAC with </a:t>
            </a:r>
            <a:r>
              <a:rPr lang="en-US" altLang="zh-CN" sz="3200" b="1" dirty="0">
                <a:solidFill>
                  <a:srgbClr val="FFFF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existing</a:t>
            </a:r>
            <a:r>
              <a:rPr lang="en-US" altLang="zh-CN" sz="32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standard/devices;</a:t>
            </a:r>
          </a:p>
          <a:p>
            <a:pPr marL="2743200" lvl="5" indent="-457200">
              <a:lnSpc>
                <a:spcPct val="200000"/>
              </a:lnSpc>
              <a:buFont typeface="Wingdings" panose="05000000000000000000" pitchFamily="2" charset="2"/>
              <a:buChar char="ü"/>
            </a:pPr>
            <a:r>
              <a:rPr lang="en-US" altLang="zh-CN" sz="3200" b="1" dirty="0">
                <a:solidFill>
                  <a:srgbClr val="FFFF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High</a:t>
            </a:r>
            <a:r>
              <a:rPr lang="en-US" altLang="zh-CN" sz="3200" b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sensing and communication performance;</a:t>
            </a:r>
          </a:p>
          <a:p>
            <a:pPr lvl="6">
              <a:lnSpc>
                <a:spcPct val="150000"/>
              </a:lnSpc>
            </a:pPr>
            <a:r>
              <a:rPr lang="en-US" altLang="zh-CN" sz="105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 </a:t>
            </a:r>
          </a:p>
        </p:txBody>
      </p:sp>
    </p:spTree>
    <p:extLst>
      <p:ext uri="{BB962C8B-B14F-4D97-AF65-F5344CB8AC3E}">
        <p14:creationId xmlns:p14="http://schemas.microsoft.com/office/powerpoint/2010/main" val="5145672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5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250"/>
                            </p:stCondLst>
                            <p:childTnLst>
                              <p:par>
                                <p:cTn id="2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5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50"/>
                                        <p:tgtEl>
                                          <p:spTgt spid="8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"/>
                            </p:stCondLst>
                            <p:childTnLst>
                              <p:par>
                                <p:cTn id="35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95833E-6 -2.22222E-6 L 0.41679 -0.32453 " pathEditMode="relative" rAng="0" ptsTypes="AA">
                                      <p:cBhvr>
                                        <p:cTn id="36" dur="1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833" y="-16227"/>
                                    </p:animMotion>
                                  </p:childTnLst>
                                </p:cTn>
                              </p:par>
                              <p:par>
                                <p:cTn id="37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1.85185E-6 L 0.57279 -0.27361 " pathEditMode="relative" rAng="0" ptsTypes="AA">
                                      <p:cBhvr>
                                        <p:cTn id="38" dur="1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8633" y="-13681"/>
                                    </p:animMotion>
                                  </p:childTnLst>
                                </p:cTn>
                              </p:par>
                              <p:par>
                                <p:cTn id="39" presetID="22" presetClass="entr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1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42" presetClass="path" presetSubtype="0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0.01107 0.03981 L 0.14088 0.34004 " pathEditMode="relative" rAng="0" ptsTypes="AA">
                                      <p:cBhvr>
                                        <p:cTn id="43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484" y="150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2000"/>
                            </p:stCondLst>
                            <p:childTnLst>
                              <p:par>
                                <p:cTn id="45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2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2500"/>
                            </p:stCondLst>
                            <p:childTnLst>
                              <p:par>
                                <p:cTn id="5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25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0" dur="25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2750"/>
                            </p:stCondLst>
                            <p:childTnLst>
                              <p:par>
                                <p:cTn id="62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4" dur="25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3000"/>
                            </p:stCondLst>
                            <p:childTnLst>
                              <p:par>
                                <p:cTn id="66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8" dur="25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3250"/>
                            </p:stCondLst>
                            <p:childTnLst>
                              <p:par>
                                <p:cTn id="70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2" dur="25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3500"/>
                            </p:stCondLst>
                            <p:childTnLst>
                              <p:par>
                                <p:cTn id="74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6" dur="25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25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2" dur="25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25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2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9" dur="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9" grpId="0" animBg="1"/>
      <p:bldP spid="71" grpId="0" animBg="1"/>
      <p:bldP spid="72" grpId="0" animBg="1"/>
      <p:bldP spid="73" grpId="0" animBg="1"/>
      <p:bldP spid="74" grpId="0" animBg="1"/>
      <p:bldP spid="75" grpId="0" animBg="1"/>
      <p:bldP spid="86" grpId="0" animBg="1"/>
      <p:bldP spid="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3" hidden="1">
            <a:extLst>
              <a:ext uri="{FF2B5EF4-FFF2-40B4-BE49-F238E27FC236}">
                <a16:creationId xmlns:a16="http://schemas.microsoft.com/office/drawing/2014/main" id="{A6E3573D-1C93-4F83-A34C-23E82A9DF830}"/>
              </a:ext>
            </a:extLst>
          </p:cNvPr>
          <p:cNvSpPr>
            <a:spLocks noChangeArrowheads="1"/>
          </p:cNvSpPr>
          <p:nvPr/>
        </p:nvSpPr>
        <p:spPr bwMode="auto">
          <a:xfrm>
            <a:off x="87086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pic>
        <p:nvPicPr>
          <p:cNvPr id="29" name="图片 28">
            <a:extLst>
              <a:ext uri="{FF2B5EF4-FFF2-40B4-BE49-F238E27FC236}">
                <a16:creationId xmlns:a16="http://schemas.microsoft.com/office/drawing/2014/main" id="{661E56F0-B047-4D01-8CB3-29E6D065D5C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8390" y="7351"/>
            <a:ext cx="511197" cy="763387"/>
          </a:xfrm>
          <a:prstGeom prst="rect">
            <a:avLst/>
          </a:prstGeom>
        </p:spPr>
      </p:pic>
      <p:sp>
        <p:nvSpPr>
          <p:cNvPr id="5" name="矩形 4">
            <a:extLst>
              <a:ext uri="{FF2B5EF4-FFF2-40B4-BE49-F238E27FC236}">
                <a16:creationId xmlns:a16="http://schemas.microsoft.com/office/drawing/2014/main" id="{D742AED5-9C8C-429D-9D84-965C40CE7C27}"/>
              </a:ext>
            </a:extLst>
          </p:cNvPr>
          <p:cNvSpPr/>
          <p:nvPr/>
        </p:nvSpPr>
        <p:spPr>
          <a:xfrm>
            <a:off x="1047309" y="47457"/>
            <a:ext cx="8749834" cy="7019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en-US" altLang="zh-CN" sz="3600" b="1">
                <a:solidFill>
                  <a:srgbClr val="7030A0"/>
                </a:solidFill>
                <a:latin typeface="Sitka Text" panose="02000505000000020004" pitchFamily="2" charset="0"/>
                <a:ea typeface="楷体" panose="02010609060101010101" pitchFamily="49" charset="-122"/>
              </a:rPr>
              <a:t>Challenge 1 – Low Quality of CSI</a:t>
            </a:r>
          </a:p>
        </p:txBody>
      </p:sp>
      <p:sp>
        <p:nvSpPr>
          <p:cNvPr id="10" name="Rectangle">
            <a:extLst>
              <a:ext uri="{FF2B5EF4-FFF2-40B4-BE49-F238E27FC236}">
                <a16:creationId xmlns:a16="http://schemas.microsoft.com/office/drawing/2014/main" id="{7522C487-1F72-CED9-D101-AA041B70466C}"/>
              </a:ext>
            </a:extLst>
          </p:cNvPr>
          <p:cNvSpPr/>
          <p:nvPr/>
        </p:nvSpPr>
        <p:spPr>
          <a:xfrm>
            <a:off x="8722296" y="991203"/>
            <a:ext cx="3207439" cy="680000"/>
          </a:xfrm>
          <a:custGeom>
            <a:avLst/>
            <a:gdLst>
              <a:gd name="connsiteX0" fmla="*/ 0 w 2195240"/>
              <a:gd name="connsiteY0" fmla="*/ 340000 h 680000"/>
            </a:gdLst>
            <a:ahLst/>
            <a:cxnLst>
              <a:cxn ang="10800000">
                <a:pos x="connsiteX0" y="connsiteY0"/>
              </a:cxn>
            </a:cxnLst>
            <a:rect l="l" t="t" r="r" b="b"/>
            <a:pathLst>
              <a:path w="2195240" h="680000" stroke="0">
                <a:moveTo>
                  <a:pt x="0" y="0"/>
                </a:moveTo>
                <a:lnTo>
                  <a:pt x="2195240" y="0"/>
                </a:lnTo>
                <a:lnTo>
                  <a:pt x="2195240" y="680000"/>
                </a:lnTo>
                <a:lnTo>
                  <a:pt x="0" y="680000"/>
                </a:lnTo>
                <a:lnTo>
                  <a:pt x="0" y="0"/>
                </a:lnTo>
                <a:close/>
              </a:path>
              <a:path w="2195240" h="680000" fill="none">
                <a:moveTo>
                  <a:pt x="0" y="0"/>
                </a:moveTo>
                <a:lnTo>
                  <a:pt x="2195240" y="0"/>
                </a:lnTo>
                <a:lnTo>
                  <a:pt x="2195240" y="680000"/>
                </a:lnTo>
                <a:lnTo>
                  <a:pt x="0" y="680000"/>
                </a:lnTo>
                <a:lnTo>
                  <a:pt x="0" y="0"/>
                </a:lnTo>
                <a:close/>
              </a:path>
            </a:pathLst>
          </a:custGeom>
          <a:noFill/>
          <a:ln w="10000" cap="flat">
            <a:noFill/>
            <a:miter/>
          </a:ln>
        </p:spPr>
        <p:txBody>
          <a:bodyPr wrap="square" lIns="38100" tIns="38100" rIns="38100" bIns="38100" rtlCol="0" anchor="ctr"/>
          <a:lstStyle/>
          <a:p>
            <a:pPr algn="ctr"/>
            <a:r>
              <a:rPr lang="zh-CN" altLang="en-US" sz="2400" b="1">
                <a:solidFill>
                  <a:srgbClr val="191919"/>
                </a:solidFill>
                <a:latin typeface="Calibri" panose="020F0502020204030204" pitchFamily="34" charset="0"/>
                <a:ea typeface="Times New Roman"/>
                <a:cs typeface="Calibri" panose="020F0502020204030204" pitchFamily="34" charset="0"/>
              </a:rPr>
              <a:t>Client with </a:t>
            </a:r>
            <a:r>
              <a:rPr lang="zh-CN" altLang="en-US" sz="2400" b="1" i="1">
                <a:solidFill>
                  <a:srgbClr val="191919"/>
                </a:solidFill>
                <a:latin typeface="Calibri" panose="020F0502020204030204" pitchFamily="34" charset="0"/>
                <a:ea typeface="Times New Roman"/>
                <a:cs typeface="Calibri" panose="020F0502020204030204" pitchFamily="34" charset="0"/>
              </a:rPr>
              <a:t>SenCom</a:t>
            </a:r>
          </a:p>
        </p:txBody>
      </p:sp>
      <p:sp>
        <p:nvSpPr>
          <p:cNvPr id="28" name="Rectangle">
            <a:extLst>
              <a:ext uri="{FF2B5EF4-FFF2-40B4-BE49-F238E27FC236}">
                <a16:creationId xmlns:a16="http://schemas.microsoft.com/office/drawing/2014/main" id="{7B29A82C-7C52-5951-2285-2C867843C1EC}"/>
              </a:ext>
            </a:extLst>
          </p:cNvPr>
          <p:cNvSpPr>
            <a:spLocks/>
          </p:cNvSpPr>
          <p:nvPr/>
        </p:nvSpPr>
        <p:spPr>
          <a:xfrm>
            <a:off x="2248137" y="1116203"/>
            <a:ext cx="1719383" cy="430000"/>
          </a:xfrm>
          <a:custGeom>
            <a:avLst/>
            <a:gdLst>
              <a:gd name="connsiteX0" fmla="*/ 0 w 1200000"/>
              <a:gd name="connsiteY0" fmla="*/ 215000 h 430000"/>
            </a:gdLst>
            <a:ahLst/>
            <a:cxnLst>
              <a:cxn ang="10800000">
                <a:pos x="connsiteX0" y="connsiteY0"/>
              </a:cxn>
            </a:cxnLst>
            <a:rect l="l" t="t" r="r" b="b"/>
            <a:pathLst>
              <a:path w="1200000" h="430000" stroke="0">
                <a:moveTo>
                  <a:pt x="0" y="0"/>
                </a:moveTo>
                <a:lnTo>
                  <a:pt x="1200000" y="0"/>
                </a:lnTo>
                <a:lnTo>
                  <a:pt x="1200000" y="430000"/>
                </a:lnTo>
                <a:lnTo>
                  <a:pt x="0" y="430000"/>
                </a:lnTo>
                <a:lnTo>
                  <a:pt x="0" y="0"/>
                </a:lnTo>
                <a:close/>
              </a:path>
              <a:path w="1200000" h="430000" fill="none">
                <a:moveTo>
                  <a:pt x="0" y="0"/>
                </a:moveTo>
                <a:lnTo>
                  <a:pt x="1200000" y="0"/>
                </a:lnTo>
                <a:lnTo>
                  <a:pt x="1200000" y="430000"/>
                </a:lnTo>
                <a:lnTo>
                  <a:pt x="0" y="430000"/>
                </a:lnTo>
                <a:lnTo>
                  <a:pt x="0" y="0"/>
                </a:lnTo>
                <a:close/>
              </a:path>
            </a:pathLst>
          </a:custGeom>
          <a:noFill/>
          <a:ln w="10000" cap="flat">
            <a:noFill/>
            <a:miter/>
          </a:ln>
        </p:spPr>
        <p:txBody>
          <a:bodyPr wrap="square" lIns="38100" tIns="38100" rIns="38100" bIns="38100" rtlCol="0" anchor="ctr"/>
          <a:lstStyle/>
          <a:p>
            <a:pPr algn="ctr"/>
            <a:r>
              <a:rPr lang="zh-CN" altLang="en-US" sz="2800" b="1">
                <a:solidFill>
                  <a:srgbClr val="191919"/>
                </a:solidFill>
                <a:latin typeface="Calibri" panose="020F0502020204030204" pitchFamily="34" charset="0"/>
                <a:ea typeface="Times New Roman"/>
                <a:cs typeface="Calibri" panose="020F0502020204030204" pitchFamily="34" charset="0"/>
              </a:rPr>
              <a:t>WiFi AP</a:t>
            </a:r>
          </a:p>
        </p:txBody>
      </p:sp>
      <p:sp>
        <p:nvSpPr>
          <p:cNvPr id="34" name="Rectangle">
            <a:extLst>
              <a:ext uri="{FF2B5EF4-FFF2-40B4-BE49-F238E27FC236}">
                <a16:creationId xmlns:a16="http://schemas.microsoft.com/office/drawing/2014/main" id="{E69A7D2E-CF0B-6251-44F3-266399E02345}"/>
              </a:ext>
            </a:extLst>
          </p:cNvPr>
          <p:cNvSpPr/>
          <p:nvPr/>
        </p:nvSpPr>
        <p:spPr>
          <a:xfrm>
            <a:off x="314058" y="1745121"/>
            <a:ext cx="5430000" cy="2389990"/>
          </a:xfrm>
          <a:custGeom>
            <a:avLst/>
            <a:gdLst>
              <a:gd name="connsiteX0" fmla="*/ 0 w 5430000"/>
              <a:gd name="connsiteY0" fmla="*/ 1194995 h 2389990"/>
              <a:gd name="connsiteX1" fmla="*/ 2715000 w 5430000"/>
              <a:gd name="connsiteY1" fmla="*/ 0 h 2389990"/>
              <a:gd name="connsiteX2" fmla="*/ 5430000 w 5430000"/>
              <a:gd name="connsiteY2" fmla="*/ 1194995 h 2389990"/>
              <a:gd name="connsiteX3" fmla="*/ 2715000 w 5430000"/>
              <a:gd name="connsiteY3" fmla="*/ 2389990 h 2389990"/>
            </a:gdLst>
            <a:ahLst/>
            <a:cxnLst>
              <a:cxn ang="10800000">
                <a:pos x="connsiteX0" y="connsiteY0"/>
              </a:cxn>
              <a:cxn ang="16200000">
                <a:pos x="connsiteX1" y="connsiteY1"/>
              </a:cxn>
              <a:cxn ang="0">
                <a:pos x="connsiteX2" y="connsiteY2"/>
              </a:cxn>
              <a:cxn ang="5400000">
                <a:pos x="connsiteX3" y="connsiteY3"/>
              </a:cxn>
            </a:cxnLst>
            <a:rect l="l" t="t" r="r" b="b"/>
            <a:pathLst>
              <a:path w="5430000" h="2389990" stroke="0">
                <a:moveTo>
                  <a:pt x="180000" y="0"/>
                </a:moveTo>
                <a:lnTo>
                  <a:pt x="5250000" y="0"/>
                </a:lnTo>
                <a:cubicBezTo>
                  <a:pt x="5349360" y="0"/>
                  <a:pt x="5430000" y="80640"/>
                  <a:pt x="5430000" y="180000"/>
                </a:cubicBezTo>
                <a:lnTo>
                  <a:pt x="5430000" y="2209990"/>
                </a:lnTo>
                <a:cubicBezTo>
                  <a:pt x="5430000" y="2309350"/>
                  <a:pt x="5349360" y="2389990"/>
                  <a:pt x="5250000" y="2389990"/>
                </a:cubicBezTo>
                <a:lnTo>
                  <a:pt x="180000" y="2389990"/>
                </a:lnTo>
                <a:cubicBezTo>
                  <a:pt x="80640" y="2389990"/>
                  <a:pt x="0" y="2309350"/>
                  <a:pt x="0" y="2209990"/>
                </a:cubicBezTo>
                <a:lnTo>
                  <a:pt x="0" y="180000"/>
                </a:lnTo>
                <a:cubicBezTo>
                  <a:pt x="0" y="80640"/>
                  <a:pt x="80640" y="0"/>
                  <a:pt x="180000" y="0"/>
                </a:cubicBezTo>
                <a:close/>
              </a:path>
              <a:path w="5430000" h="2389990" fill="none">
                <a:moveTo>
                  <a:pt x="180000" y="0"/>
                </a:moveTo>
                <a:lnTo>
                  <a:pt x="5250000" y="0"/>
                </a:lnTo>
                <a:cubicBezTo>
                  <a:pt x="5349360" y="0"/>
                  <a:pt x="5430000" y="80640"/>
                  <a:pt x="5430000" y="180000"/>
                </a:cubicBezTo>
                <a:lnTo>
                  <a:pt x="5430000" y="2209990"/>
                </a:lnTo>
                <a:cubicBezTo>
                  <a:pt x="5430000" y="2309350"/>
                  <a:pt x="5349360" y="2389990"/>
                  <a:pt x="5250000" y="2389990"/>
                </a:cubicBezTo>
                <a:lnTo>
                  <a:pt x="180000" y="2389990"/>
                </a:lnTo>
                <a:cubicBezTo>
                  <a:pt x="80640" y="2389990"/>
                  <a:pt x="0" y="2309350"/>
                  <a:pt x="0" y="2209990"/>
                </a:cubicBezTo>
                <a:lnTo>
                  <a:pt x="0" y="180000"/>
                </a:lnTo>
                <a:cubicBezTo>
                  <a:pt x="0" y="80640"/>
                  <a:pt x="80640" y="0"/>
                  <a:pt x="180000" y="0"/>
                </a:cubicBezTo>
                <a:close/>
              </a:path>
            </a:pathLst>
          </a:custGeom>
          <a:solidFill>
            <a:srgbClr val="EEEEEE"/>
          </a:solidFill>
          <a:ln w="20000" cap="flat">
            <a:solidFill>
              <a:srgbClr val="323232"/>
            </a:solidFill>
            <a:round/>
          </a:ln>
        </p:spPr>
        <p:txBody>
          <a:bodyPr/>
          <a:lstStyle/>
          <a:p>
            <a:endParaRPr lang="zh-CN" altLang="en-US" sz="240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pSp>
        <p:nvGrpSpPr>
          <p:cNvPr id="13" name="组合 12">
            <a:extLst>
              <a:ext uri="{FF2B5EF4-FFF2-40B4-BE49-F238E27FC236}">
                <a16:creationId xmlns:a16="http://schemas.microsoft.com/office/drawing/2014/main" id="{DC936DE8-6B7D-380C-5E00-24F26A9A6C6E}"/>
              </a:ext>
            </a:extLst>
          </p:cNvPr>
          <p:cNvGrpSpPr/>
          <p:nvPr/>
        </p:nvGrpSpPr>
        <p:grpSpPr>
          <a:xfrm>
            <a:off x="2340390" y="2306041"/>
            <a:ext cx="1043670" cy="1256180"/>
            <a:chOff x="2340390" y="2643498"/>
            <a:chExt cx="1043670" cy="1256180"/>
          </a:xfrm>
        </p:grpSpPr>
        <p:sp>
          <p:nvSpPr>
            <p:cNvPr id="37" name="流程">
              <a:extLst>
                <a:ext uri="{FF2B5EF4-FFF2-40B4-BE49-F238E27FC236}">
                  <a16:creationId xmlns:a16="http://schemas.microsoft.com/office/drawing/2014/main" id="{1B4F36C5-D9A5-2CBC-27E9-890E24E9FA57}"/>
                </a:ext>
              </a:extLst>
            </p:cNvPr>
            <p:cNvSpPr/>
            <p:nvPr/>
          </p:nvSpPr>
          <p:spPr>
            <a:xfrm>
              <a:off x="2530755" y="2643498"/>
              <a:ext cx="853305" cy="1256180"/>
            </a:xfrm>
            <a:custGeom>
              <a:avLst/>
              <a:gdLst>
                <a:gd name="connsiteX0" fmla="*/ 0 w 853305"/>
                <a:gd name="connsiteY0" fmla="*/ 628090 h 1256180"/>
                <a:gd name="connsiteX1" fmla="*/ 426652 w 853305"/>
                <a:gd name="connsiteY1" fmla="*/ 0 h 1256180"/>
                <a:gd name="connsiteX2" fmla="*/ 853305 w 853305"/>
                <a:gd name="connsiteY2" fmla="*/ 628090 h 1256180"/>
                <a:gd name="connsiteX3" fmla="*/ 426652 w 853305"/>
                <a:gd name="connsiteY3" fmla="*/ 1256180 h 1256180"/>
              </a:gdLst>
              <a:ahLst/>
              <a:cxnLst>
                <a:cxn ang="10800000">
                  <a:pos x="connsiteX0" y="connsiteY0"/>
                </a:cxn>
                <a:cxn ang="16200000">
                  <a:pos x="connsiteX1" y="connsiteY1"/>
                </a:cxn>
                <a:cxn ang="0">
                  <a:pos x="connsiteX2" y="connsiteY2"/>
                </a:cxn>
                <a:cxn ang="5400000">
                  <a:pos x="connsiteX3" y="connsiteY3"/>
                </a:cxn>
              </a:cxnLst>
              <a:rect l="l" t="t" r="r" b="b"/>
              <a:pathLst>
                <a:path w="853305" h="1256180" stroke="0">
                  <a:moveTo>
                    <a:pt x="853305" y="1186180"/>
                  </a:moveTo>
                  <a:lnTo>
                    <a:pt x="853305" y="70000"/>
                  </a:lnTo>
                  <a:cubicBezTo>
                    <a:pt x="853305" y="31360"/>
                    <a:pt x="821945" y="0"/>
                    <a:pt x="783305" y="0"/>
                  </a:cubicBezTo>
                  <a:lnTo>
                    <a:pt x="70000" y="0"/>
                  </a:lnTo>
                  <a:cubicBezTo>
                    <a:pt x="31360" y="0"/>
                    <a:pt x="0" y="31360"/>
                    <a:pt x="0" y="70000"/>
                  </a:cubicBezTo>
                  <a:lnTo>
                    <a:pt x="0" y="1186180"/>
                  </a:lnTo>
                  <a:cubicBezTo>
                    <a:pt x="0" y="1224820"/>
                    <a:pt x="31360" y="1256180"/>
                    <a:pt x="70000" y="1256180"/>
                  </a:cubicBezTo>
                  <a:lnTo>
                    <a:pt x="783305" y="1256180"/>
                  </a:lnTo>
                  <a:cubicBezTo>
                    <a:pt x="821945" y="1256180"/>
                    <a:pt x="853305" y="1224820"/>
                    <a:pt x="853305" y="1186180"/>
                  </a:cubicBezTo>
                  <a:close/>
                </a:path>
                <a:path w="853305" h="1256180" fill="none">
                  <a:moveTo>
                    <a:pt x="853305" y="1186180"/>
                  </a:moveTo>
                  <a:lnTo>
                    <a:pt x="853305" y="70000"/>
                  </a:lnTo>
                  <a:cubicBezTo>
                    <a:pt x="853305" y="31360"/>
                    <a:pt x="821945" y="0"/>
                    <a:pt x="783305" y="0"/>
                  </a:cubicBezTo>
                  <a:lnTo>
                    <a:pt x="70000" y="0"/>
                  </a:lnTo>
                  <a:cubicBezTo>
                    <a:pt x="31360" y="0"/>
                    <a:pt x="0" y="31360"/>
                    <a:pt x="0" y="70000"/>
                  </a:cubicBezTo>
                  <a:lnTo>
                    <a:pt x="0" y="1186180"/>
                  </a:lnTo>
                  <a:cubicBezTo>
                    <a:pt x="0" y="1224820"/>
                    <a:pt x="31360" y="1256180"/>
                    <a:pt x="70000" y="1256180"/>
                  </a:cubicBezTo>
                  <a:lnTo>
                    <a:pt x="783305" y="1256180"/>
                  </a:lnTo>
                  <a:cubicBezTo>
                    <a:pt x="821945" y="1256180"/>
                    <a:pt x="853305" y="1224820"/>
                    <a:pt x="853305" y="1186180"/>
                  </a:cubicBezTo>
                  <a:close/>
                </a:path>
              </a:pathLst>
            </a:custGeom>
            <a:solidFill>
              <a:srgbClr val="FFFFFF"/>
            </a:solidFill>
            <a:ln w="20000" cap="flat">
              <a:solidFill>
                <a:srgbClr val="000000"/>
              </a:solidFill>
              <a:custDash>
                <a:ds d="250000" sp="250000"/>
              </a:custDash>
              <a:round/>
            </a:ln>
          </p:spPr>
          <p:txBody>
            <a:bodyPr wrap="square" lIns="38100" tIns="38100" rIns="38100" bIns="38100" rtlCol="0" anchor="ctr"/>
            <a:lstStyle/>
            <a:p>
              <a:pPr algn="ctr"/>
              <a:r>
                <a:rPr lang="zh-CN" altLang="en-US" sz="1600" b="1">
                  <a:solidFill>
                    <a:srgbClr val="191919"/>
                  </a:solidFill>
                  <a:latin typeface="Calibri" panose="020F0502020204030204" pitchFamily="34" charset="0"/>
                  <a:ea typeface="Times New Roman"/>
                  <a:cs typeface="Calibri" panose="020F0502020204030204" pitchFamily="34" charset="0"/>
                </a:rPr>
                <a:t>Beamfo</a:t>
              </a:r>
              <a:r>
                <a:rPr lang="en-US" altLang="zh-CN" sz="1600" b="1">
                  <a:solidFill>
                    <a:srgbClr val="191919"/>
                  </a:solidFill>
                  <a:latin typeface="Calibri" panose="020F0502020204030204" pitchFamily="34" charset="0"/>
                  <a:ea typeface="Times New Roman"/>
                  <a:cs typeface="Calibri" panose="020F0502020204030204" pitchFamily="34" charset="0"/>
                </a:rPr>
                <a:t>-</a:t>
              </a:r>
              <a:r>
                <a:rPr lang="zh-CN" altLang="en-US" sz="1600" b="1">
                  <a:solidFill>
                    <a:srgbClr val="191919"/>
                  </a:solidFill>
                  <a:latin typeface="Calibri" panose="020F0502020204030204" pitchFamily="34" charset="0"/>
                  <a:ea typeface="Times New Roman"/>
                  <a:cs typeface="Calibri" panose="020F0502020204030204" pitchFamily="34" charset="0"/>
                </a:rPr>
                <a:t>rming</a:t>
              </a:r>
            </a:p>
          </p:txBody>
        </p:sp>
        <p:sp>
          <p:nvSpPr>
            <p:cNvPr id="50" name="ConnectLine">
              <a:extLst>
                <a:ext uri="{FF2B5EF4-FFF2-40B4-BE49-F238E27FC236}">
                  <a16:creationId xmlns:a16="http://schemas.microsoft.com/office/drawing/2014/main" id="{0F65C10A-E7F0-9112-BFCD-DE0E5BE9183D}"/>
                </a:ext>
              </a:extLst>
            </p:cNvPr>
            <p:cNvSpPr/>
            <p:nvPr/>
          </p:nvSpPr>
          <p:spPr>
            <a:xfrm>
              <a:off x="2340390" y="2801676"/>
              <a:ext cx="190365" cy="10000"/>
            </a:xfrm>
            <a:custGeom>
              <a:avLst/>
              <a:gdLst/>
              <a:ahLst/>
              <a:cxnLst/>
              <a:rect l="l" t="t" r="r" b="b"/>
              <a:pathLst>
                <a:path w="190365" h="10000" fill="none">
                  <a:moveTo>
                    <a:pt x="190365" y="0"/>
                  </a:moveTo>
                  <a:lnTo>
                    <a:pt x="0" y="0"/>
                  </a:lnTo>
                </a:path>
              </a:pathLst>
            </a:custGeom>
            <a:noFill/>
            <a:ln w="30000" cap="flat">
              <a:solidFill>
                <a:srgbClr val="191919"/>
              </a:solidFill>
              <a:miter/>
              <a:headEnd type="stealth" w="med" len="med"/>
            </a:ln>
          </p:spPr>
          <p:txBody>
            <a:bodyPr/>
            <a:lstStyle/>
            <a:p>
              <a:endParaRPr lang="zh-CN" altLang="en-US" sz="240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51" name="ConnectLine">
              <a:extLst>
                <a:ext uri="{FF2B5EF4-FFF2-40B4-BE49-F238E27FC236}">
                  <a16:creationId xmlns:a16="http://schemas.microsoft.com/office/drawing/2014/main" id="{976E3157-B4EE-9163-FD10-2AD4E8E0FE08}"/>
                </a:ext>
              </a:extLst>
            </p:cNvPr>
            <p:cNvSpPr/>
            <p:nvPr/>
          </p:nvSpPr>
          <p:spPr>
            <a:xfrm>
              <a:off x="2340396" y="3741257"/>
              <a:ext cx="190359" cy="10000"/>
            </a:xfrm>
            <a:custGeom>
              <a:avLst/>
              <a:gdLst/>
              <a:ahLst/>
              <a:cxnLst/>
              <a:rect l="l" t="t" r="r" b="b"/>
              <a:pathLst>
                <a:path w="190359" h="10000" fill="none">
                  <a:moveTo>
                    <a:pt x="190359" y="0"/>
                  </a:moveTo>
                  <a:lnTo>
                    <a:pt x="0" y="0"/>
                  </a:lnTo>
                </a:path>
              </a:pathLst>
            </a:custGeom>
            <a:noFill/>
            <a:ln w="30000" cap="flat">
              <a:solidFill>
                <a:srgbClr val="191919"/>
              </a:solidFill>
              <a:miter/>
              <a:headEnd type="stealth" w="med" len="med"/>
            </a:ln>
          </p:spPr>
          <p:txBody>
            <a:bodyPr/>
            <a:lstStyle/>
            <a:p>
              <a:endParaRPr lang="zh-CN" altLang="en-US" sz="240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grpSp>
        <p:nvGrpSpPr>
          <p:cNvPr id="16" name="组合 15">
            <a:extLst>
              <a:ext uri="{FF2B5EF4-FFF2-40B4-BE49-F238E27FC236}">
                <a16:creationId xmlns:a16="http://schemas.microsoft.com/office/drawing/2014/main" id="{56F043CA-A75B-063D-8A88-CAC867FBAAD7}"/>
              </a:ext>
            </a:extLst>
          </p:cNvPr>
          <p:cNvGrpSpPr/>
          <p:nvPr/>
        </p:nvGrpSpPr>
        <p:grpSpPr>
          <a:xfrm>
            <a:off x="4487880" y="1967461"/>
            <a:ext cx="1656180" cy="1594761"/>
            <a:chOff x="4487880" y="2304918"/>
            <a:chExt cx="1656180" cy="1594761"/>
          </a:xfrm>
        </p:grpSpPr>
        <p:sp>
          <p:nvSpPr>
            <p:cNvPr id="42" name="流程">
              <a:extLst>
                <a:ext uri="{FF2B5EF4-FFF2-40B4-BE49-F238E27FC236}">
                  <a16:creationId xmlns:a16="http://schemas.microsoft.com/office/drawing/2014/main" id="{84A322C6-E8EC-8369-7CCC-BEFAA157CCA8}"/>
                </a:ext>
              </a:extLst>
            </p:cNvPr>
            <p:cNvSpPr/>
            <p:nvPr/>
          </p:nvSpPr>
          <p:spPr>
            <a:xfrm>
              <a:off x="4874568" y="3597317"/>
              <a:ext cx="750000" cy="302362"/>
            </a:xfrm>
            <a:custGeom>
              <a:avLst/>
              <a:gdLst>
                <a:gd name="connsiteX0" fmla="*/ 0 w 750000"/>
                <a:gd name="connsiteY0" fmla="*/ 151181 h 302362"/>
                <a:gd name="connsiteX1" fmla="*/ 375000 w 750000"/>
                <a:gd name="connsiteY1" fmla="*/ 0 h 302362"/>
                <a:gd name="connsiteX2" fmla="*/ 750000 w 750000"/>
                <a:gd name="connsiteY2" fmla="*/ 151181 h 302362"/>
                <a:gd name="connsiteX3" fmla="*/ 375000 w 750000"/>
                <a:gd name="connsiteY3" fmla="*/ 302362 h 302362"/>
              </a:gdLst>
              <a:ahLst/>
              <a:cxnLst>
                <a:cxn ang="10800000">
                  <a:pos x="connsiteX0" y="connsiteY0"/>
                </a:cxn>
                <a:cxn ang="16200000">
                  <a:pos x="connsiteX1" y="connsiteY1"/>
                </a:cxn>
                <a:cxn ang="0">
                  <a:pos x="connsiteX2" y="connsiteY2"/>
                </a:cxn>
                <a:cxn ang="5400000">
                  <a:pos x="connsiteX3" y="connsiteY3"/>
                </a:cxn>
              </a:cxnLst>
              <a:rect l="l" t="t" r="r" b="b"/>
              <a:pathLst>
                <a:path w="750000" h="302362" stroke="0">
                  <a:moveTo>
                    <a:pt x="750000" y="232362"/>
                  </a:moveTo>
                  <a:lnTo>
                    <a:pt x="750000" y="70000"/>
                  </a:lnTo>
                  <a:cubicBezTo>
                    <a:pt x="750000" y="31360"/>
                    <a:pt x="718640" y="0"/>
                    <a:pt x="680000" y="0"/>
                  </a:cubicBezTo>
                  <a:lnTo>
                    <a:pt x="70000" y="0"/>
                  </a:lnTo>
                  <a:cubicBezTo>
                    <a:pt x="31360" y="0"/>
                    <a:pt x="0" y="31360"/>
                    <a:pt x="0" y="70000"/>
                  </a:cubicBezTo>
                  <a:lnTo>
                    <a:pt x="0" y="232362"/>
                  </a:lnTo>
                  <a:cubicBezTo>
                    <a:pt x="0" y="271002"/>
                    <a:pt x="31360" y="302362"/>
                    <a:pt x="70000" y="302362"/>
                  </a:cubicBezTo>
                  <a:lnTo>
                    <a:pt x="680000" y="302362"/>
                  </a:lnTo>
                  <a:cubicBezTo>
                    <a:pt x="718640" y="302362"/>
                    <a:pt x="750000" y="271002"/>
                    <a:pt x="750000" y="232362"/>
                  </a:cubicBezTo>
                  <a:close/>
                </a:path>
                <a:path w="750000" h="302362" fill="none">
                  <a:moveTo>
                    <a:pt x="750000" y="232362"/>
                  </a:moveTo>
                  <a:lnTo>
                    <a:pt x="750000" y="70000"/>
                  </a:lnTo>
                  <a:cubicBezTo>
                    <a:pt x="750000" y="31360"/>
                    <a:pt x="718640" y="0"/>
                    <a:pt x="680000" y="0"/>
                  </a:cubicBezTo>
                  <a:lnTo>
                    <a:pt x="70000" y="0"/>
                  </a:lnTo>
                  <a:cubicBezTo>
                    <a:pt x="31360" y="0"/>
                    <a:pt x="0" y="31360"/>
                    <a:pt x="0" y="70000"/>
                  </a:cubicBezTo>
                  <a:lnTo>
                    <a:pt x="0" y="232362"/>
                  </a:lnTo>
                  <a:cubicBezTo>
                    <a:pt x="0" y="271002"/>
                    <a:pt x="31360" y="302362"/>
                    <a:pt x="70000" y="302362"/>
                  </a:cubicBezTo>
                  <a:lnTo>
                    <a:pt x="680000" y="302362"/>
                  </a:lnTo>
                  <a:cubicBezTo>
                    <a:pt x="718640" y="302362"/>
                    <a:pt x="750000" y="271002"/>
                    <a:pt x="750000" y="232362"/>
                  </a:cubicBezTo>
                  <a:close/>
                </a:path>
              </a:pathLst>
            </a:custGeom>
            <a:solidFill>
              <a:srgbClr val="FFFFFF"/>
            </a:solidFill>
            <a:ln w="26667" cap="flat">
              <a:solidFill>
                <a:srgbClr val="323232"/>
              </a:solidFill>
              <a:round/>
            </a:ln>
          </p:spPr>
          <p:txBody>
            <a:bodyPr wrap="square" lIns="38100" tIns="38100" rIns="38100" bIns="38100" rtlCol="0" anchor="ctr"/>
            <a:lstStyle/>
            <a:p>
              <a:pPr algn="ctr"/>
              <a:r>
                <a:rPr lang="zh-CN" altLang="en-US" sz="1600" b="1">
                  <a:solidFill>
                    <a:srgbClr val="191919"/>
                  </a:solidFill>
                  <a:latin typeface="Calibri" panose="020F0502020204030204" pitchFamily="34" charset="0"/>
                  <a:ea typeface="Times New Roman"/>
                  <a:cs typeface="Calibri" panose="020F0502020204030204" pitchFamily="34" charset="0"/>
                </a:rPr>
                <a:t>OFDM</a:t>
              </a:r>
            </a:p>
          </p:txBody>
        </p:sp>
        <p:sp>
          <p:nvSpPr>
            <p:cNvPr id="43" name="ConnectLine">
              <a:extLst>
                <a:ext uri="{FF2B5EF4-FFF2-40B4-BE49-F238E27FC236}">
                  <a16:creationId xmlns:a16="http://schemas.microsoft.com/office/drawing/2014/main" id="{1E293EE7-6FF3-C419-771F-4F998EC2BB96}"/>
                </a:ext>
              </a:extLst>
            </p:cNvPr>
            <p:cNvSpPr/>
            <p:nvPr/>
          </p:nvSpPr>
          <p:spPr>
            <a:xfrm>
              <a:off x="4487880" y="2794678"/>
              <a:ext cx="386688" cy="10000"/>
            </a:xfrm>
            <a:custGeom>
              <a:avLst/>
              <a:gdLst/>
              <a:ahLst/>
              <a:cxnLst/>
              <a:rect l="l" t="t" r="r" b="b"/>
              <a:pathLst>
                <a:path w="386688" h="10000" fill="none">
                  <a:moveTo>
                    <a:pt x="386688" y="0"/>
                  </a:moveTo>
                  <a:lnTo>
                    <a:pt x="0" y="0"/>
                  </a:lnTo>
                </a:path>
              </a:pathLst>
            </a:custGeom>
            <a:noFill/>
            <a:ln w="30000" cap="flat">
              <a:solidFill>
                <a:srgbClr val="191919"/>
              </a:solidFill>
              <a:miter/>
              <a:headEnd type="stealth" w="med" len="med"/>
            </a:ln>
          </p:spPr>
          <p:txBody>
            <a:bodyPr/>
            <a:lstStyle/>
            <a:p>
              <a:endParaRPr lang="zh-CN" altLang="en-US" sz="240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44" name="ConnectLine">
              <a:extLst>
                <a:ext uri="{FF2B5EF4-FFF2-40B4-BE49-F238E27FC236}">
                  <a16:creationId xmlns:a16="http://schemas.microsoft.com/office/drawing/2014/main" id="{1B704EB4-0178-ADA7-5DEA-F11C3BB9C371}"/>
                </a:ext>
              </a:extLst>
            </p:cNvPr>
            <p:cNvSpPr/>
            <p:nvPr/>
          </p:nvSpPr>
          <p:spPr>
            <a:xfrm>
              <a:off x="4487880" y="3748498"/>
              <a:ext cx="386688" cy="10000"/>
            </a:xfrm>
            <a:custGeom>
              <a:avLst/>
              <a:gdLst/>
              <a:ahLst/>
              <a:cxnLst/>
              <a:rect l="l" t="t" r="r" b="b"/>
              <a:pathLst>
                <a:path w="386688" h="10000" fill="none">
                  <a:moveTo>
                    <a:pt x="386688" y="0"/>
                  </a:moveTo>
                  <a:lnTo>
                    <a:pt x="0" y="0"/>
                  </a:lnTo>
                  <a:lnTo>
                    <a:pt x="0" y="5280"/>
                  </a:lnTo>
                </a:path>
              </a:pathLst>
            </a:custGeom>
            <a:noFill/>
            <a:ln w="30000" cap="flat">
              <a:solidFill>
                <a:srgbClr val="191919"/>
              </a:solidFill>
              <a:miter/>
              <a:headEnd type="stealth" w="med" len="med"/>
            </a:ln>
          </p:spPr>
          <p:txBody>
            <a:bodyPr/>
            <a:lstStyle/>
            <a:p>
              <a:endParaRPr lang="zh-CN" altLang="en-US" sz="240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45" name="流程">
              <a:extLst>
                <a:ext uri="{FF2B5EF4-FFF2-40B4-BE49-F238E27FC236}">
                  <a16:creationId xmlns:a16="http://schemas.microsoft.com/office/drawing/2014/main" id="{89E49984-B1D7-8EF2-5EC5-4E5DC550A2D5}"/>
                </a:ext>
              </a:extLst>
            </p:cNvPr>
            <p:cNvSpPr/>
            <p:nvPr/>
          </p:nvSpPr>
          <p:spPr>
            <a:xfrm>
              <a:off x="4874568" y="2643497"/>
              <a:ext cx="750000" cy="302362"/>
            </a:xfrm>
            <a:custGeom>
              <a:avLst/>
              <a:gdLst>
                <a:gd name="connsiteX0" fmla="*/ 0 w 750000"/>
                <a:gd name="connsiteY0" fmla="*/ 151181 h 302362"/>
                <a:gd name="connsiteX1" fmla="*/ 375000 w 750000"/>
                <a:gd name="connsiteY1" fmla="*/ 0 h 302362"/>
                <a:gd name="connsiteX2" fmla="*/ 750000 w 750000"/>
                <a:gd name="connsiteY2" fmla="*/ 151181 h 302362"/>
                <a:gd name="connsiteX3" fmla="*/ 375000 w 750000"/>
                <a:gd name="connsiteY3" fmla="*/ 302362 h 302362"/>
              </a:gdLst>
              <a:ahLst/>
              <a:cxnLst>
                <a:cxn ang="10800000">
                  <a:pos x="connsiteX0" y="connsiteY0"/>
                </a:cxn>
                <a:cxn ang="16200000">
                  <a:pos x="connsiteX1" y="connsiteY1"/>
                </a:cxn>
                <a:cxn ang="0">
                  <a:pos x="connsiteX2" y="connsiteY2"/>
                </a:cxn>
                <a:cxn ang="5400000">
                  <a:pos x="connsiteX3" y="connsiteY3"/>
                </a:cxn>
              </a:cxnLst>
              <a:rect l="l" t="t" r="r" b="b"/>
              <a:pathLst>
                <a:path w="750000" h="302362" stroke="0">
                  <a:moveTo>
                    <a:pt x="750000" y="232362"/>
                  </a:moveTo>
                  <a:lnTo>
                    <a:pt x="750000" y="70000"/>
                  </a:lnTo>
                  <a:cubicBezTo>
                    <a:pt x="750000" y="31360"/>
                    <a:pt x="718640" y="0"/>
                    <a:pt x="680000" y="0"/>
                  </a:cubicBezTo>
                  <a:lnTo>
                    <a:pt x="70000" y="0"/>
                  </a:lnTo>
                  <a:cubicBezTo>
                    <a:pt x="31360" y="0"/>
                    <a:pt x="0" y="31360"/>
                    <a:pt x="0" y="70000"/>
                  </a:cubicBezTo>
                  <a:lnTo>
                    <a:pt x="0" y="232362"/>
                  </a:lnTo>
                  <a:cubicBezTo>
                    <a:pt x="0" y="271002"/>
                    <a:pt x="31360" y="302362"/>
                    <a:pt x="70000" y="302362"/>
                  </a:cubicBezTo>
                  <a:lnTo>
                    <a:pt x="680000" y="302362"/>
                  </a:lnTo>
                  <a:cubicBezTo>
                    <a:pt x="718640" y="302362"/>
                    <a:pt x="750000" y="271002"/>
                    <a:pt x="750000" y="232362"/>
                  </a:cubicBezTo>
                  <a:close/>
                </a:path>
                <a:path w="750000" h="302362" fill="none">
                  <a:moveTo>
                    <a:pt x="750000" y="232362"/>
                  </a:moveTo>
                  <a:lnTo>
                    <a:pt x="750000" y="70000"/>
                  </a:lnTo>
                  <a:cubicBezTo>
                    <a:pt x="750000" y="31360"/>
                    <a:pt x="718640" y="0"/>
                    <a:pt x="680000" y="0"/>
                  </a:cubicBezTo>
                  <a:lnTo>
                    <a:pt x="70000" y="0"/>
                  </a:lnTo>
                  <a:cubicBezTo>
                    <a:pt x="31360" y="0"/>
                    <a:pt x="0" y="31360"/>
                    <a:pt x="0" y="70000"/>
                  </a:cubicBezTo>
                  <a:lnTo>
                    <a:pt x="0" y="232362"/>
                  </a:lnTo>
                  <a:cubicBezTo>
                    <a:pt x="0" y="271002"/>
                    <a:pt x="31360" y="302362"/>
                    <a:pt x="70000" y="302362"/>
                  </a:cubicBezTo>
                  <a:lnTo>
                    <a:pt x="680000" y="302362"/>
                  </a:lnTo>
                  <a:cubicBezTo>
                    <a:pt x="718640" y="302362"/>
                    <a:pt x="750000" y="271002"/>
                    <a:pt x="750000" y="232362"/>
                  </a:cubicBezTo>
                  <a:close/>
                </a:path>
              </a:pathLst>
            </a:custGeom>
            <a:solidFill>
              <a:srgbClr val="FFFFFF"/>
            </a:solidFill>
            <a:ln w="26667" cap="flat">
              <a:solidFill>
                <a:srgbClr val="323232"/>
              </a:solidFill>
              <a:round/>
            </a:ln>
          </p:spPr>
          <p:txBody>
            <a:bodyPr wrap="square" lIns="38100" tIns="38100" rIns="38100" bIns="38100" rtlCol="0" anchor="ctr"/>
            <a:lstStyle/>
            <a:p>
              <a:pPr algn="ctr"/>
              <a:r>
                <a:rPr lang="zh-CN" altLang="en-US" sz="1600" b="1">
                  <a:solidFill>
                    <a:srgbClr val="191919"/>
                  </a:solidFill>
                  <a:latin typeface="Calibri" panose="020F0502020204030204" pitchFamily="34" charset="0"/>
                  <a:ea typeface="Times New Roman"/>
                  <a:cs typeface="Calibri" panose="020F0502020204030204" pitchFamily="34" charset="0"/>
                </a:rPr>
                <a:t>OFDM</a:t>
              </a:r>
            </a:p>
          </p:txBody>
        </p:sp>
        <p:sp>
          <p:nvSpPr>
            <p:cNvPr id="52" name="天线 2">
              <a:extLst>
                <a:ext uri="{FF2B5EF4-FFF2-40B4-BE49-F238E27FC236}">
                  <a16:creationId xmlns:a16="http://schemas.microsoft.com/office/drawing/2014/main" id="{F345B86D-C0B5-C811-947E-9F25032D107D}"/>
                </a:ext>
              </a:extLst>
            </p:cNvPr>
            <p:cNvSpPr/>
            <p:nvPr/>
          </p:nvSpPr>
          <p:spPr>
            <a:xfrm>
              <a:off x="5860376" y="2304918"/>
              <a:ext cx="283684" cy="490000"/>
            </a:xfrm>
            <a:custGeom>
              <a:avLst/>
              <a:gdLst>
                <a:gd name="connsiteX0" fmla="*/ 141842 w 283684"/>
                <a:gd name="connsiteY0" fmla="*/ 0 h 490000"/>
                <a:gd name="connsiteX1" fmla="*/ 141842 w 283684"/>
                <a:gd name="connsiteY1" fmla="*/ 490000 h 490000"/>
              </a:gdLst>
              <a:ahLst/>
              <a:cxnLst>
                <a:cxn ang="16200000">
                  <a:pos x="connsiteX0" y="connsiteY0"/>
                </a:cxn>
                <a:cxn ang="5400000">
                  <a:pos x="connsiteX1" y="connsiteY1"/>
                </a:cxn>
              </a:cxnLst>
              <a:rect l="l" t="t" r="r" b="b"/>
              <a:pathLst>
                <a:path w="283684" h="490000" stroke="0">
                  <a:moveTo>
                    <a:pt x="0" y="0"/>
                  </a:moveTo>
                  <a:lnTo>
                    <a:pt x="141842" y="196000"/>
                  </a:lnTo>
                  <a:lnTo>
                    <a:pt x="283684" y="0"/>
                  </a:lnTo>
                  <a:lnTo>
                    <a:pt x="0" y="0"/>
                  </a:lnTo>
                  <a:close/>
                  <a:moveTo>
                    <a:pt x="141842" y="0"/>
                  </a:moveTo>
                  <a:lnTo>
                    <a:pt x="141842" y="490000"/>
                  </a:lnTo>
                </a:path>
                <a:path w="283684" h="490000" fill="none">
                  <a:moveTo>
                    <a:pt x="0" y="0"/>
                  </a:moveTo>
                  <a:lnTo>
                    <a:pt x="141842" y="196000"/>
                  </a:lnTo>
                  <a:lnTo>
                    <a:pt x="283684" y="0"/>
                  </a:lnTo>
                  <a:lnTo>
                    <a:pt x="0" y="0"/>
                  </a:lnTo>
                  <a:close/>
                  <a:moveTo>
                    <a:pt x="141842" y="0"/>
                  </a:moveTo>
                  <a:lnTo>
                    <a:pt x="141842" y="490000"/>
                  </a:lnTo>
                </a:path>
              </a:pathLst>
            </a:custGeom>
            <a:solidFill>
              <a:srgbClr val="FFFFFF"/>
            </a:solidFill>
            <a:ln w="30000" cap="flat">
              <a:solidFill>
                <a:srgbClr val="000000"/>
              </a:solidFill>
              <a:miter/>
            </a:ln>
          </p:spPr>
          <p:txBody>
            <a:bodyPr/>
            <a:lstStyle/>
            <a:p>
              <a:endParaRPr lang="zh-CN" altLang="en-US" sz="240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53" name="ConnectLine">
              <a:extLst>
                <a:ext uri="{FF2B5EF4-FFF2-40B4-BE49-F238E27FC236}">
                  <a16:creationId xmlns:a16="http://schemas.microsoft.com/office/drawing/2014/main" id="{A860CC60-48F2-6EBA-CAFE-8FA14207F799}"/>
                </a:ext>
              </a:extLst>
            </p:cNvPr>
            <p:cNvSpPr/>
            <p:nvPr/>
          </p:nvSpPr>
          <p:spPr>
            <a:xfrm>
              <a:off x="5624568" y="2794678"/>
              <a:ext cx="377650" cy="10000"/>
            </a:xfrm>
            <a:custGeom>
              <a:avLst/>
              <a:gdLst/>
              <a:ahLst/>
              <a:cxnLst/>
              <a:rect l="l" t="t" r="r" b="b"/>
              <a:pathLst>
                <a:path w="377650" h="10000" fill="none">
                  <a:moveTo>
                    <a:pt x="0" y="0"/>
                  </a:moveTo>
                  <a:lnTo>
                    <a:pt x="377650" y="0"/>
                  </a:lnTo>
                </a:path>
              </a:pathLst>
            </a:custGeom>
            <a:noFill/>
            <a:ln w="30000" cap="flat">
              <a:solidFill>
                <a:srgbClr val="191919"/>
              </a:solidFill>
              <a:miter/>
            </a:ln>
          </p:spPr>
          <p:txBody>
            <a:bodyPr/>
            <a:lstStyle/>
            <a:p>
              <a:endParaRPr lang="zh-CN" altLang="en-US" sz="240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54" name="天线 2">
              <a:extLst>
                <a:ext uri="{FF2B5EF4-FFF2-40B4-BE49-F238E27FC236}">
                  <a16:creationId xmlns:a16="http://schemas.microsoft.com/office/drawing/2014/main" id="{C0CD997D-E228-96A6-DAEC-B7FF24CAC78D}"/>
                </a:ext>
              </a:extLst>
            </p:cNvPr>
            <p:cNvSpPr/>
            <p:nvPr/>
          </p:nvSpPr>
          <p:spPr>
            <a:xfrm>
              <a:off x="5860376" y="3252568"/>
              <a:ext cx="283684" cy="490000"/>
            </a:xfrm>
            <a:custGeom>
              <a:avLst/>
              <a:gdLst>
                <a:gd name="connsiteX0" fmla="*/ 141842 w 283684"/>
                <a:gd name="connsiteY0" fmla="*/ 0 h 490000"/>
                <a:gd name="connsiteX1" fmla="*/ 141842 w 283684"/>
                <a:gd name="connsiteY1" fmla="*/ 490000 h 490000"/>
              </a:gdLst>
              <a:ahLst/>
              <a:cxnLst>
                <a:cxn ang="16200000">
                  <a:pos x="connsiteX0" y="connsiteY0"/>
                </a:cxn>
                <a:cxn ang="5400000">
                  <a:pos x="connsiteX1" y="connsiteY1"/>
                </a:cxn>
              </a:cxnLst>
              <a:rect l="l" t="t" r="r" b="b"/>
              <a:pathLst>
                <a:path w="283684" h="490000" stroke="0">
                  <a:moveTo>
                    <a:pt x="0" y="0"/>
                  </a:moveTo>
                  <a:lnTo>
                    <a:pt x="141842" y="196000"/>
                  </a:lnTo>
                  <a:lnTo>
                    <a:pt x="283684" y="0"/>
                  </a:lnTo>
                  <a:lnTo>
                    <a:pt x="0" y="0"/>
                  </a:lnTo>
                  <a:close/>
                  <a:moveTo>
                    <a:pt x="141842" y="0"/>
                  </a:moveTo>
                  <a:lnTo>
                    <a:pt x="141842" y="490000"/>
                  </a:lnTo>
                </a:path>
                <a:path w="283684" h="490000" fill="none">
                  <a:moveTo>
                    <a:pt x="0" y="0"/>
                  </a:moveTo>
                  <a:lnTo>
                    <a:pt x="141842" y="196000"/>
                  </a:lnTo>
                  <a:lnTo>
                    <a:pt x="283684" y="0"/>
                  </a:lnTo>
                  <a:lnTo>
                    <a:pt x="0" y="0"/>
                  </a:lnTo>
                  <a:close/>
                  <a:moveTo>
                    <a:pt x="141842" y="0"/>
                  </a:moveTo>
                  <a:lnTo>
                    <a:pt x="141842" y="490000"/>
                  </a:lnTo>
                </a:path>
              </a:pathLst>
            </a:custGeom>
            <a:solidFill>
              <a:srgbClr val="FFFFFF"/>
            </a:solidFill>
            <a:ln w="30000" cap="flat">
              <a:solidFill>
                <a:srgbClr val="000000"/>
              </a:solidFill>
              <a:miter/>
            </a:ln>
          </p:spPr>
          <p:txBody>
            <a:bodyPr/>
            <a:lstStyle/>
            <a:p>
              <a:endParaRPr lang="zh-CN" altLang="en-US" sz="240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55" name="ConnectLine">
              <a:extLst>
                <a:ext uri="{FF2B5EF4-FFF2-40B4-BE49-F238E27FC236}">
                  <a16:creationId xmlns:a16="http://schemas.microsoft.com/office/drawing/2014/main" id="{2DB906FD-B8DB-4229-36AC-1E3D09CB600C}"/>
                </a:ext>
              </a:extLst>
            </p:cNvPr>
            <p:cNvSpPr/>
            <p:nvPr/>
          </p:nvSpPr>
          <p:spPr>
            <a:xfrm>
              <a:off x="5624568" y="3742568"/>
              <a:ext cx="377650" cy="10000"/>
            </a:xfrm>
            <a:custGeom>
              <a:avLst/>
              <a:gdLst/>
              <a:ahLst/>
              <a:cxnLst/>
              <a:rect l="l" t="t" r="r" b="b"/>
              <a:pathLst>
                <a:path w="377650" h="10000" fill="none">
                  <a:moveTo>
                    <a:pt x="0" y="5930"/>
                  </a:moveTo>
                  <a:lnTo>
                    <a:pt x="377650" y="0"/>
                  </a:lnTo>
                </a:path>
              </a:pathLst>
            </a:custGeom>
            <a:noFill/>
            <a:ln w="30000" cap="flat">
              <a:solidFill>
                <a:srgbClr val="191919"/>
              </a:solidFill>
              <a:miter/>
            </a:ln>
          </p:spPr>
          <p:txBody>
            <a:bodyPr/>
            <a:lstStyle/>
            <a:p>
              <a:endParaRPr lang="zh-CN" altLang="en-US" sz="240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56" name="Rectangle">
              <a:extLst>
                <a:ext uri="{FF2B5EF4-FFF2-40B4-BE49-F238E27FC236}">
                  <a16:creationId xmlns:a16="http://schemas.microsoft.com/office/drawing/2014/main" id="{EA698E77-A74E-A191-985F-C9AB15877115}"/>
                </a:ext>
              </a:extLst>
            </p:cNvPr>
            <p:cNvSpPr/>
            <p:nvPr/>
          </p:nvSpPr>
          <p:spPr>
            <a:xfrm rot="5400000">
              <a:off x="4984521" y="3063498"/>
              <a:ext cx="639073" cy="360000"/>
            </a:xfrm>
            <a:custGeom>
              <a:avLst/>
              <a:gdLst>
                <a:gd name="connsiteX0" fmla="*/ 639073 w 639073"/>
                <a:gd name="connsiteY0" fmla="*/ 180000 h 360000"/>
                <a:gd name="rtr" fmla="*/ 639073 w 639073"/>
                <a:gd name="rtb" fmla="*/ 360000 h 360000"/>
              </a:gdLst>
              <a:ahLst/>
              <a:cxnLst>
                <a:cxn ang="0">
                  <a:pos x="connsiteX0" y="connsiteY0"/>
                </a:cxn>
              </a:cxnLst>
              <a:rect l="l" t="t" r="rtr" b="rtb"/>
              <a:pathLst>
                <a:path w="639073" h="360000" stroke="0">
                  <a:moveTo>
                    <a:pt x="0" y="0"/>
                  </a:moveTo>
                  <a:lnTo>
                    <a:pt x="639073" y="0"/>
                  </a:lnTo>
                  <a:lnTo>
                    <a:pt x="639073" y="360000"/>
                  </a:lnTo>
                  <a:lnTo>
                    <a:pt x="0" y="360000"/>
                  </a:lnTo>
                  <a:lnTo>
                    <a:pt x="0" y="0"/>
                  </a:lnTo>
                  <a:close/>
                </a:path>
                <a:path w="639073" h="360000" fill="none">
                  <a:moveTo>
                    <a:pt x="0" y="0"/>
                  </a:moveTo>
                  <a:lnTo>
                    <a:pt x="639073" y="0"/>
                  </a:lnTo>
                  <a:lnTo>
                    <a:pt x="639073" y="360000"/>
                  </a:lnTo>
                  <a:lnTo>
                    <a:pt x="0" y="360000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10000" cap="flat">
              <a:noFill/>
              <a:miter/>
            </a:ln>
          </p:spPr>
          <p:txBody>
            <a:bodyPr wrap="square" lIns="38100" tIns="38100" rIns="38100" bIns="38100" rtlCol="0" anchor="ctr"/>
            <a:lstStyle/>
            <a:p>
              <a:pPr algn="ctr"/>
              <a:r>
                <a:rPr lang="zh-CN" altLang="en-US" sz="1600" b="1">
                  <a:solidFill>
                    <a:srgbClr val="191919"/>
                  </a:solidFill>
                  <a:latin typeface="Calibri" panose="020F0502020204030204" pitchFamily="34" charset="0"/>
                  <a:ea typeface="Times New Roman"/>
                  <a:cs typeface="Calibri" panose="020F0502020204030204" pitchFamily="34" charset="0"/>
                </a:rPr>
                <a:t>. . . . . .</a:t>
              </a:r>
            </a:p>
          </p:txBody>
        </p:sp>
      </p:grpSp>
      <p:grpSp>
        <p:nvGrpSpPr>
          <p:cNvPr id="12" name="组合 11">
            <a:extLst>
              <a:ext uri="{FF2B5EF4-FFF2-40B4-BE49-F238E27FC236}">
                <a16:creationId xmlns:a16="http://schemas.microsoft.com/office/drawing/2014/main" id="{890507C4-7C35-2BB3-A84E-1D5727B09D34}"/>
              </a:ext>
            </a:extLst>
          </p:cNvPr>
          <p:cNvGrpSpPr/>
          <p:nvPr/>
        </p:nvGrpSpPr>
        <p:grpSpPr>
          <a:xfrm>
            <a:off x="1034058" y="2608402"/>
            <a:ext cx="442500" cy="651458"/>
            <a:chOff x="1034058" y="2945859"/>
            <a:chExt cx="442500" cy="651458"/>
          </a:xfrm>
        </p:grpSpPr>
        <p:sp>
          <p:nvSpPr>
            <p:cNvPr id="59" name="ConnectLine">
              <a:extLst>
                <a:ext uri="{FF2B5EF4-FFF2-40B4-BE49-F238E27FC236}">
                  <a16:creationId xmlns:a16="http://schemas.microsoft.com/office/drawing/2014/main" id="{B3A75EA7-902B-C7E0-4724-334804AC9233}"/>
                </a:ext>
              </a:extLst>
            </p:cNvPr>
            <p:cNvSpPr/>
            <p:nvPr/>
          </p:nvSpPr>
          <p:spPr>
            <a:xfrm>
              <a:off x="1034058" y="2945859"/>
              <a:ext cx="442500" cy="156709"/>
            </a:xfrm>
            <a:custGeom>
              <a:avLst/>
              <a:gdLst/>
              <a:ahLst/>
              <a:cxnLst/>
              <a:rect l="l" t="t" r="r" b="b"/>
              <a:pathLst>
                <a:path w="442500" h="156709" fill="none">
                  <a:moveTo>
                    <a:pt x="0" y="156709"/>
                  </a:moveTo>
                  <a:lnTo>
                    <a:pt x="442500" y="156709"/>
                  </a:lnTo>
                  <a:lnTo>
                    <a:pt x="442500" y="0"/>
                  </a:lnTo>
                </a:path>
              </a:pathLst>
            </a:custGeom>
            <a:noFill/>
            <a:ln w="20000" cap="flat">
              <a:solidFill>
                <a:srgbClr val="191919"/>
              </a:solidFill>
              <a:miter/>
              <a:tailEnd type="triangle" w="med" len="med"/>
            </a:ln>
          </p:spPr>
          <p:txBody>
            <a:bodyPr/>
            <a:lstStyle/>
            <a:p>
              <a:endParaRPr lang="zh-CN" altLang="en-US" sz="240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60" name="ConnectLine">
              <a:extLst>
                <a:ext uri="{FF2B5EF4-FFF2-40B4-BE49-F238E27FC236}">
                  <a16:creationId xmlns:a16="http://schemas.microsoft.com/office/drawing/2014/main" id="{F07B96B9-D001-E57C-86B6-6B8D3B610368}"/>
                </a:ext>
              </a:extLst>
            </p:cNvPr>
            <p:cNvSpPr/>
            <p:nvPr/>
          </p:nvSpPr>
          <p:spPr>
            <a:xfrm>
              <a:off x="1034058" y="3432568"/>
              <a:ext cx="442500" cy="164749"/>
            </a:xfrm>
            <a:custGeom>
              <a:avLst/>
              <a:gdLst/>
              <a:ahLst/>
              <a:cxnLst/>
              <a:rect l="l" t="t" r="r" b="b"/>
              <a:pathLst>
                <a:path w="442500" h="164749" fill="none">
                  <a:moveTo>
                    <a:pt x="0" y="0"/>
                  </a:moveTo>
                  <a:lnTo>
                    <a:pt x="442500" y="0"/>
                  </a:lnTo>
                  <a:lnTo>
                    <a:pt x="442500" y="164749"/>
                  </a:lnTo>
                </a:path>
              </a:pathLst>
            </a:custGeom>
            <a:noFill/>
            <a:ln w="20000" cap="flat">
              <a:solidFill>
                <a:srgbClr val="191919"/>
              </a:solidFill>
              <a:miter/>
              <a:tailEnd type="triangle" w="med" len="med"/>
            </a:ln>
          </p:spPr>
          <p:txBody>
            <a:bodyPr/>
            <a:lstStyle/>
            <a:p>
              <a:endParaRPr lang="zh-CN" altLang="en-US" sz="240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grpSp>
        <p:nvGrpSpPr>
          <p:cNvPr id="11" name="组合 10">
            <a:extLst>
              <a:ext uri="{FF2B5EF4-FFF2-40B4-BE49-F238E27FC236}">
                <a16:creationId xmlns:a16="http://schemas.microsoft.com/office/drawing/2014/main" id="{D6EDA67A-43D1-1D29-0714-EB4F06D8FB9F}"/>
              </a:ext>
            </a:extLst>
          </p:cNvPr>
          <p:cNvGrpSpPr/>
          <p:nvPr/>
        </p:nvGrpSpPr>
        <p:grpSpPr>
          <a:xfrm>
            <a:off x="1344058" y="2306040"/>
            <a:ext cx="985000" cy="1256182"/>
            <a:chOff x="1344058" y="2643497"/>
            <a:chExt cx="985000" cy="1256182"/>
          </a:xfrm>
        </p:grpSpPr>
        <p:sp>
          <p:nvSpPr>
            <p:cNvPr id="46" name="流程">
              <a:extLst>
                <a:ext uri="{FF2B5EF4-FFF2-40B4-BE49-F238E27FC236}">
                  <a16:creationId xmlns:a16="http://schemas.microsoft.com/office/drawing/2014/main" id="{305113EF-8AF0-928B-621D-0BF05CA43453}"/>
                </a:ext>
              </a:extLst>
            </p:cNvPr>
            <p:cNvSpPr/>
            <p:nvPr/>
          </p:nvSpPr>
          <p:spPr>
            <a:xfrm>
              <a:off x="1344058" y="2643497"/>
              <a:ext cx="265000" cy="302362"/>
            </a:xfrm>
            <a:custGeom>
              <a:avLst/>
              <a:gdLst>
                <a:gd name="connsiteX0" fmla="*/ 0 w 265000"/>
                <a:gd name="connsiteY0" fmla="*/ 151181 h 302362"/>
                <a:gd name="connsiteX1" fmla="*/ 132500 w 265000"/>
                <a:gd name="connsiteY1" fmla="*/ 0 h 302362"/>
                <a:gd name="connsiteX2" fmla="*/ 265000 w 265000"/>
                <a:gd name="connsiteY2" fmla="*/ 151181 h 302362"/>
                <a:gd name="connsiteX3" fmla="*/ 132500 w 265000"/>
                <a:gd name="connsiteY3" fmla="*/ 302362 h 302362"/>
              </a:gdLst>
              <a:ahLst/>
              <a:cxnLst>
                <a:cxn ang="10800000">
                  <a:pos x="connsiteX0" y="connsiteY0"/>
                </a:cxn>
                <a:cxn ang="16200000">
                  <a:pos x="connsiteX1" y="connsiteY1"/>
                </a:cxn>
                <a:cxn ang="0">
                  <a:pos x="connsiteX2" y="connsiteY2"/>
                </a:cxn>
                <a:cxn ang="5400000">
                  <a:pos x="connsiteX3" y="connsiteY3"/>
                </a:cxn>
              </a:cxnLst>
              <a:rect l="l" t="t" r="r" b="b"/>
              <a:pathLst>
                <a:path w="265000" h="302362" stroke="0">
                  <a:moveTo>
                    <a:pt x="265000" y="302362"/>
                  </a:moveTo>
                  <a:lnTo>
                    <a:pt x="265000" y="0"/>
                  </a:lnTo>
                  <a:lnTo>
                    <a:pt x="0" y="0"/>
                  </a:lnTo>
                  <a:lnTo>
                    <a:pt x="0" y="302362"/>
                  </a:lnTo>
                  <a:lnTo>
                    <a:pt x="265000" y="302362"/>
                  </a:lnTo>
                  <a:close/>
                </a:path>
                <a:path w="265000" h="302362" fill="none">
                  <a:moveTo>
                    <a:pt x="265000" y="302362"/>
                  </a:moveTo>
                  <a:lnTo>
                    <a:pt x="265000" y="0"/>
                  </a:lnTo>
                  <a:lnTo>
                    <a:pt x="0" y="0"/>
                  </a:lnTo>
                  <a:lnTo>
                    <a:pt x="0" y="302362"/>
                  </a:lnTo>
                  <a:lnTo>
                    <a:pt x="265000" y="302362"/>
                  </a:lnTo>
                  <a:close/>
                </a:path>
              </a:pathLst>
            </a:custGeom>
            <a:solidFill>
              <a:srgbClr val="FFFFFF"/>
            </a:solidFill>
            <a:ln w="20000" cap="flat">
              <a:solidFill>
                <a:srgbClr val="323232"/>
              </a:solidFill>
              <a:miter/>
            </a:ln>
          </p:spPr>
          <p:txBody>
            <a:bodyPr wrap="square" lIns="38100" tIns="38100" rIns="38100" bIns="38100" rtlCol="0" anchor="ctr"/>
            <a:lstStyle/>
            <a:p>
              <a:pPr algn="ctr"/>
              <a:r>
                <a:rPr lang="zh-CN" altLang="en-US" sz="1400" b="1">
                  <a:solidFill>
                    <a:srgbClr val="191919"/>
                  </a:solidFill>
                  <a:latin typeface="Calibri" panose="020F0502020204030204" pitchFamily="34" charset="0"/>
                  <a:ea typeface="Times New Roman"/>
                  <a:cs typeface="Calibri" panose="020F0502020204030204" pitchFamily="34" charset="0"/>
                </a:rPr>
                <a:t>TS</a:t>
              </a:r>
            </a:p>
          </p:txBody>
        </p:sp>
        <p:sp>
          <p:nvSpPr>
            <p:cNvPr id="47" name="流程">
              <a:extLst>
                <a:ext uri="{FF2B5EF4-FFF2-40B4-BE49-F238E27FC236}">
                  <a16:creationId xmlns:a16="http://schemas.microsoft.com/office/drawing/2014/main" id="{F943C0C0-5CD8-E0ED-70C8-BB0C5B3FFCDA}"/>
                </a:ext>
              </a:extLst>
            </p:cNvPr>
            <p:cNvSpPr/>
            <p:nvPr/>
          </p:nvSpPr>
          <p:spPr>
            <a:xfrm>
              <a:off x="1604058" y="2643497"/>
              <a:ext cx="725000" cy="302362"/>
            </a:xfrm>
            <a:custGeom>
              <a:avLst/>
              <a:gdLst>
                <a:gd name="connsiteX0" fmla="*/ 0 w 725000"/>
                <a:gd name="connsiteY0" fmla="*/ 151181 h 302362"/>
                <a:gd name="connsiteX1" fmla="*/ 362500 w 725000"/>
                <a:gd name="connsiteY1" fmla="*/ 0 h 302362"/>
                <a:gd name="connsiteX2" fmla="*/ 725000 w 725000"/>
                <a:gd name="connsiteY2" fmla="*/ 151181 h 302362"/>
                <a:gd name="connsiteX3" fmla="*/ 362500 w 725000"/>
                <a:gd name="connsiteY3" fmla="*/ 302362 h 302362"/>
              </a:gdLst>
              <a:ahLst/>
              <a:cxnLst>
                <a:cxn ang="10800000">
                  <a:pos x="connsiteX0" y="connsiteY0"/>
                </a:cxn>
                <a:cxn ang="16200000">
                  <a:pos x="connsiteX1" y="connsiteY1"/>
                </a:cxn>
                <a:cxn ang="0">
                  <a:pos x="connsiteX2" y="connsiteY2"/>
                </a:cxn>
                <a:cxn ang="5400000">
                  <a:pos x="connsiteX3" y="connsiteY3"/>
                </a:cxn>
              </a:cxnLst>
              <a:rect l="l" t="t" r="r" b="b"/>
              <a:pathLst>
                <a:path w="725000" h="302362" stroke="0">
                  <a:moveTo>
                    <a:pt x="725000" y="302362"/>
                  </a:moveTo>
                  <a:lnTo>
                    <a:pt x="725000" y="0"/>
                  </a:lnTo>
                  <a:lnTo>
                    <a:pt x="0" y="0"/>
                  </a:lnTo>
                  <a:lnTo>
                    <a:pt x="0" y="302362"/>
                  </a:lnTo>
                  <a:lnTo>
                    <a:pt x="725000" y="302362"/>
                  </a:lnTo>
                  <a:close/>
                </a:path>
                <a:path w="725000" h="302362" fill="none">
                  <a:moveTo>
                    <a:pt x="725000" y="302362"/>
                  </a:moveTo>
                  <a:lnTo>
                    <a:pt x="725000" y="0"/>
                  </a:lnTo>
                  <a:lnTo>
                    <a:pt x="0" y="0"/>
                  </a:lnTo>
                  <a:lnTo>
                    <a:pt x="0" y="302362"/>
                  </a:lnTo>
                  <a:lnTo>
                    <a:pt x="725000" y="302362"/>
                  </a:lnTo>
                  <a:close/>
                </a:path>
              </a:pathLst>
            </a:custGeom>
            <a:solidFill>
              <a:srgbClr val="FFFFFF"/>
            </a:solidFill>
            <a:ln w="20000" cap="flat">
              <a:solidFill>
                <a:srgbClr val="323232"/>
              </a:solidFill>
              <a:miter/>
            </a:ln>
          </p:spPr>
          <p:txBody>
            <a:bodyPr wrap="square" lIns="38100" tIns="38100" rIns="38100" bIns="38100" rtlCol="0" anchor="ctr"/>
            <a:lstStyle/>
            <a:p>
              <a:pPr algn="ctr"/>
              <a:r>
                <a:rPr lang="zh-CN" altLang="en-US" sz="1400" b="1">
                  <a:solidFill>
                    <a:srgbClr val="191919"/>
                  </a:solidFill>
                  <a:latin typeface="Calibri" panose="020F0502020204030204" pitchFamily="34" charset="0"/>
                  <a:ea typeface="Times New Roman"/>
                  <a:cs typeface="Calibri" panose="020F0502020204030204" pitchFamily="34" charset="0"/>
                </a:rPr>
                <a:t>Data</a:t>
              </a:r>
            </a:p>
          </p:txBody>
        </p:sp>
        <p:sp>
          <p:nvSpPr>
            <p:cNvPr id="48" name="流程">
              <a:extLst>
                <a:ext uri="{FF2B5EF4-FFF2-40B4-BE49-F238E27FC236}">
                  <a16:creationId xmlns:a16="http://schemas.microsoft.com/office/drawing/2014/main" id="{F371CD0C-4E7F-8F99-A622-9CA87B702647}"/>
                </a:ext>
              </a:extLst>
            </p:cNvPr>
            <p:cNvSpPr/>
            <p:nvPr/>
          </p:nvSpPr>
          <p:spPr>
            <a:xfrm>
              <a:off x="1344058" y="3597317"/>
              <a:ext cx="265000" cy="302362"/>
            </a:xfrm>
            <a:custGeom>
              <a:avLst/>
              <a:gdLst>
                <a:gd name="connsiteX0" fmla="*/ 0 w 265000"/>
                <a:gd name="connsiteY0" fmla="*/ 151181 h 302362"/>
                <a:gd name="connsiteX1" fmla="*/ 132500 w 265000"/>
                <a:gd name="connsiteY1" fmla="*/ 0 h 302362"/>
                <a:gd name="connsiteX2" fmla="*/ 265000 w 265000"/>
                <a:gd name="connsiteY2" fmla="*/ 151181 h 302362"/>
                <a:gd name="connsiteX3" fmla="*/ 132500 w 265000"/>
                <a:gd name="connsiteY3" fmla="*/ 302362 h 302362"/>
              </a:gdLst>
              <a:ahLst/>
              <a:cxnLst>
                <a:cxn ang="10800000">
                  <a:pos x="connsiteX0" y="connsiteY0"/>
                </a:cxn>
                <a:cxn ang="16200000">
                  <a:pos x="connsiteX1" y="connsiteY1"/>
                </a:cxn>
                <a:cxn ang="0">
                  <a:pos x="connsiteX2" y="connsiteY2"/>
                </a:cxn>
                <a:cxn ang="5400000">
                  <a:pos x="connsiteX3" y="connsiteY3"/>
                </a:cxn>
              </a:cxnLst>
              <a:rect l="l" t="t" r="r" b="b"/>
              <a:pathLst>
                <a:path w="265000" h="302362" stroke="0">
                  <a:moveTo>
                    <a:pt x="265000" y="302362"/>
                  </a:moveTo>
                  <a:lnTo>
                    <a:pt x="265000" y="0"/>
                  </a:lnTo>
                  <a:lnTo>
                    <a:pt x="0" y="0"/>
                  </a:lnTo>
                  <a:lnTo>
                    <a:pt x="0" y="302362"/>
                  </a:lnTo>
                  <a:lnTo>
                    <a:pt x="265000" y="302362"/>
                  </a:lnTo>
                  <a:close/>
                </a:path>
                <a:path w="265000" h="302362" fill="none">
                  <a:moveTo>
                    <a:pt x="265000" y="302362"/>
                  </a:moveTo>
                  <a:lnTo>
                    <a:pt x="265000" y="0"/>
                  </a:lnTo>
                  <a:lnTo>
                    <a:pt x="0" y="0"/>
                  </a:lnTo>
                  <a:lnTo>
                    <a:pt x="0" y="302362"/>
                  </a:lnTo>
                  <a:lnTo>
                    <a:pt x="265000" y="302362"/>
                  </a:lnTo>
                  <a:close/>
                </a:path>
              </a:pathLst>
            </a:custGeom>
            <a:solidFill>
              <a:srgbClr val="FFFFFF"/>
            </a:solidFill>
            <a:ln w="20000" cap="flat">
              <a:solidFill>
                <a:srgbClr val="323232"/>
              </a:solidFill>
              <a:miter/>
            </a:ln>
          </p:spPr>
          <p:txBody>
            <a:bodyPr wrap="square" lIns="38100" tIns="38100" rIns="38100" bIns="38100" rtlCol="0" anchor="ctr"/>
            <a:lstStyle/>
            <a:p>
              <a:pPr algn="ctr"/>
              <a:r>
                <a:rPr lang="zh-CN" altLang="en-US" sz="1400" b="1">
                  <a:solidFill>
                    <a:srgbClr val="191919"/>
                  </a:solidFill>
                  <a:latin typeface="Calibri" panose="020F0502020204030204" pitchFamily="34" charset="0"/>
                  <a:ea typeface="Times New Roman"/>
                  <a:cs typeface="Calibri" panose="020F0502020204030204" pitchFamily="34" charset="0"/>
                </a:rPr>
                <a:t>TS</a:t>
              </a:r>
            </a:p>
          </p:txBody>
        </p:sp>
        <p:sp>
          <p:nvSpPr>
            <p:cNvPr id="49" name="流程">
              <a:extLst>
                <a:ext uri="{FF2B5EF4-FFF2-40B4-BE49-F238E27FC236}">
                  <a16:creationId xmlns:a16="http://schemas.microsoft.com/office/drawing/2014/main" id="{6E8C1D11-DA94-ABD7-8EFF-C0C9ECB13549}"/>
                </a:ext>
              </a:extLst>
            </p:cNvPr>
            <p:cNvSpPr/>
            <p:nvPr/>
          </p:nvSpPr>
          <p:spPr>
            <a:xfrm>
              <a:off x="1604058" y="3597317"/>
              <a:ext cx="725000" cy="302362"/>
            </a:xfrm>
            <a:custGeom>
              <a:avLst/>
              <a:gdLst>
                <a:gd name="connsiteX0" fmla="*/ 0 w 725000"/>
                <a:gd name="connsiteY0" fmla="*/ 151181 h 302362"/>
                <a:gd name="connsiteX1" fmla="*/ 362500 w 725000"/>
                <a:gd name="connsiteY1" fmla="*/ 0 h 302362"/>
                <a:gd name="connsiteX2" fmla="*/ 725000 w 725000"/>
                <a:gd name="connsiteY2" fmla="*/ 151181 h 302362"/>
                <a:gd name="connsiteX3" fmla="*/ 362500 w 725000"/>
                <a:gd name="connsiteY3" fmla="*/ 302362 h 302362"/>
              </a:gdLst>
              <a:ahLst/>
              <a:cxnLst>
                <a:cxn ang="10800000">
                  <a:pos x="connsiteX0" y="connsiteY0"/>
                </a:cxn>
                <a:cxn ang="16200000">
                  <a:pos x="connsiteX1" y="connsiteY1"/>
                </a:cxn>
                <a:cxn ang="0">
                  <a:pos x="connsiteX2" y="connsiteY2"/>
                </a:cxn>
                <a:cxn ang="5400000">
                  <a:pos x="connsiteX3" y="connsiteY3"/>
                </a:cxn>
              </a:cxnLst>
              <a:rect l="l" t="t" r="r" b="b"/>
              <a:pathLst>
                <a:path w="725000" h="302362" stroke="0">
                  <a:moveTo>
                    <a:pt x="725000" y="302362"/>
                  </a:moveTo>
                  <a:lnTo>
                    <a:pt x="725000" y="0"/>
                  </a:lnTo>
                  <a:lnTo>
                    <a:pt x="0" y="0"/>
                  </a:lnTo>
                  <a:lnTo>
                    <a:pt x="0" y="302362"/>
                  </a:lnTo>
                  <a:lnTo>
                    <a:pt x="725000" y="302362"/>
                  </a:lnTo>
                  <a:close/>
                </a:path>
                <a:path w="725000" h="302362" fill="none">
                  <a:moveTo>
                    <a:pt x="725000" y="302362"/>
                  </a:moveTo>
                  <a:lnTo>
                    <a:pt x="725000" y="0"/>
                  </a:lnTo>
                  <a:lnTo>
                    <a:pt x="0" y="0"/>
                  </a:lnTo>
                  <a:lnTo>
                    <a:pt x="0" y="302362"/>
                  </a:lnTo>
                  <a:lnTo>
                    <a:pt x="725000" y="302362"/>
                  </a:lnTo>
                  <a:close/>
                </a:path>
              </a:pathLst>
            </a:custGeom>
            <a:solidFill>
              <a:srgbClr val="FFFFFF"/>
            </a:solidFill>
            <a:ln w="20000" cap="flat">
              <a:solidFill>
                <a:srgbClr val="323232"/>
              </a:solidFill>
              <a:miter/>
            </a:ln>
          </p:spPr>
          <p:txBody>
            <a:bodyPr wrap="square" lIns="38100" tIns="38100" rIns="38100" bIns="38100" rtlCol="0" anchor="ctr"/>
            <a:lstStyle/>
            <a:p>
              <a:pPr algn="ctr"/>
              <a:r>
                <a:rPr lang="zh-CN" altLang="en-US" sz="1400" b="1">
                  <a:solidFill>
                    <a:srgbClr val="191919"/>
                  </a:solidFill>
                  <a:latin typeface="Calibri" panose="020F0502020204030204" pitchFamily="34" charset="0"/>
                  <a:ea typeface="Times New Roman"/>
                  <a:cs typeface="Calibri" panose="020F0502020204030204" pitchFamily="34" charset="0"/>
                </a:rPr>
                <a:t>Data</a:t>
              </a:r>
            </a:p>
          </p:txBody>
        </p:sp>
        <p:sp>
          <p:nvSpPr>
            <p:cNvPr id="62" name="Rectangle">
              <a:extLst>
                <a:ext uri="{FF2B5EF4-FFF2-40B4-BE49-F238E27FC236}">
                  <a16:creationId xmlns:a16="http://schemas.microsoft.com/office/drawing/2014/main" id="{C3B1A797-E6C6-4BBF-0ECE-39506653DFC7}"/>
                </a:ext>
              </a:extLst>
            </p:cNvPr>
            <p:cNvSpPr/>
            <p:nvPr/>
          </p:nvSpPr>
          <p:spPr>
            <a:xfrm rot="5400000">
              <a:off x="1114058" y="3063498"/>
              <a:ext cx="1200000" cy="360000"/>
            </a:xfrm>
            <a:custGeom>
              <a:avLst/>
              <a:gdLst>
                <a:gd name="connsiteX0" fmla="*/ 600000 w 1200000"/>
                <a:gd name="connsiteY0" fmla="*/ 0 h 360000"/>
                <a:gd name="rtr" fmla="*/ 1200000 w 1200000"/>
                <a:gd name="rtb" fmla="*/ 360000 h 360000"/>
              </a:gdLst>
              <a:ahLst/>
              <a:cxnLst>
                <a:cxn ang="16200000">
                  <a:pos x="connsiteX0" y="connsiteY0"/>
                </a:cxn>
              </a:cxnLst>
              <a:rect l="l" t="t" r="rtr" b="rtb"/>
              <a:pathLst>
                <a:path w="1200000" h="360000" stroke="0">
                  <a:moveTo>
                    <a:pt x="0" y="0"/>
                  </a:moveTo>
                  <a:lnTo>
                    <a:pt x="1200000" y="0"/>
                  </a:lnTo>
                  <a:lnTo>
                    <a:pt x="1200000" y="360000"/>
                  </a:lnTo>
                  <a:lnTo>
                    <a:pt x="0" y="360000"/>
                  </a:lnTo>
                  <a:lnTo>
                    <a:pt x="0" y="0"/>
                  </a:lnTo>
                  <a:close/>
                </a:path>
                <a:path w="1200000" h="360000" fill="none">
                  <a:moveTo>
                    <a:pt x="0" y="0"/>
                  </a:moveTo>
                  <a:lnTo>
                    <a:pt x="1200000" y="0"/>
                  </a:lnTo>
                  <a:lnTo>
                    <a:pt x="1200000" y="360000"/>
                  </a:lnTo>
                  <a:lnTo>
                    <a:pt x="0" y="360000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10000" cap="flat">
              <a:noFill/>
              <a:miter/>
            </a:ln>
          </p:spPr>
          <p:txBody>
            <a:bodyPr wrap="square" lIns="38100" tIns="38100" rIns="38100" bIns="38100" rtlCol="0" anchor="ctr"/>
            <a:lstStyle/>
            <a:p>
              <a:pPr algn="ctr"/>
              <a:r>
                <a:rPr lang="zh-CN" altLang="en-US" sz="1600" b="1">
                  <a:solidFill>
                    <a:srgbClr val="191919"/>
                  </a:solidFill>
                  <a:latin typeface="Calibri" panose="020F0502020204030204" pitchFamily="34" charset="0"/>
                  <a:ea typeface="Times New Roman"/>
                  <a:cs typeface="Calibri" panose="020F0502020204030204" pitchFamily="34" charset="0"/>
                </a:rPr>
                <a:t>. . . . . .</a:t>
              </a:r>
            </a:p>
          </p:txBody>
        </p:sp>
      </p:grpSp>
      <p:grpSp>
        <p:nvGrpSpPr>
          <p:cNvPr id="14" name="组合 13">
            <a:extLst>
              <a:ext uri="{FF2B5EF4-FFF2-40B4-BE49-F238E27FC236}">
                <a16:creationId xmlns:a16="http://schemas.microsoft.com/office/drawing/2014/main" id="{D23F6984-36DA-0BDD-7BEB-EEAD220D3EF1}"/>
              </a:ext>
            </a:extLst>
          </p:cNvPr>
          <p:cNvGrpSpPr/>
          <p:nvPr/>
        </p:nvGrpSpPr>
        <p:grpSpPr>
          <a:xfrm>
            <a:off x="3354058" y="2306041"/>
            <a:ext cx="1133822" cy="1256180"/>
            <a:chOff x="3354058" y="2643498"/>
            <a:chExt cx="1133822" cy="1256180"/>
          </a:xfrm>
        </p:grpSpPr>
        <p:sp>
          <p:nvSpPr>
            <p:cNvPr id="36" name="流程">
              <a:extLst>
                <a:ext uri="{FF2B5EF4-FFF2-40B4-BE49-F238E27FC236}">
                  <a16:creationId xmlns:a16="http://schemas.microsoft.com/office/drawing/2014/main" id="{EE0777BF-3A37-A918-D7AF-179C92B72C24}"/>
                </a:ext>
              </a:extLst>
            </p:cNvPr>
            <p:cNvSpPr/>
            <p:nvPr/>
          </p:nvSpPr>
          <p:spPr>
            <a:xfrm>
              <a:off x="3634575" y="2643498"/>
              <a:ext cx="853305" cy="1256180"/>
            </a:xfrm>
            <a:custGeom>
              <a:avLst/>
              <a:gdLst>
                <a:gd name="connsiteX0" fmla="*/ 0 w 853305"/>
                <a:gd name="connsiteY0" fmla="*/ 628090 h 1256180"/>
                <a:gd name="connsiteX1" fmla="*/ 426653 w 853305"/>
                <a:gd name="connsiteY1" fmla="*/ 0 h 1256180"/>
                <a:gd name="connsiteX2" fmla="*/ 853305 w 853305"/>
                <a:gd name="connsiteY2" fmla="*/ 628090 h 1256180"/>
                <a:gd name="connsiteX3" fmla="*/ 426653 w 853305"/>
                <a:gd name="connsiteY3" fmla="*/ 1256180 h 1256180"/>
              </a:gdLst>
              <a:ahLst/>
              <a:cxnLst>
                <a:cxn ang="10800000">
                  <a:pos x="connsiteX0" y="connsiteY0"/>
                </a:cxn>
                <a:cxn ang="16200000">
                  <a:pos x="connsiteX1" y="connsiteY1"/>
                </a:cxn>
                <a:cxn ang="0">
                  <a:pos x="connsiteX2" y="connsiteY2"/>
                </a:cxn>
                <a:cxn ang="5400000">
                  <a:pos x="connsiteX3" y="connsiteY3"/>
                </a:cxn>
              </a:cxnLst>
              <a:rect l="l" t="t" r="r" b="b"/>
              <a:pathLst>
                <a:path w="853305" h="1256180" stroke="0">
                  <a:moveTo>
                    <a:pt x="853305" y="1186180"/>
                  </a:moveTo>
                  <a:lnTo>
                    <a:pt x="853305" y="70000"/>
                  </a:lnTo>
                  <a:cubicBezTo>
                    <a:pt x="853305" y="31360"/>
                    <a:pt x="821945" y="0"/>
                    <a:pt x="783305" y="0"/>
                  </a:cubicBezTo>
                  <a:lnTo>
                    <a:pt x="70000" y="0"/>
                  </a:lnTo>
                  <a:cubicBezTo>
                    <a:pt x="31360" y="0"/>
                    <a:pt x="0" y="31360"/>
                    <a:pt x="0" y="70000"/>
                  </a:cubicBezTo>
                  <a:lnTo>
                    <a:pt x="0" y="1186180"/>
                  </a:lnTo>
                  <a:cubicBezTo>
                    <a:pt x="0" y="1224820"/>
                    <a:pt x="31360" y="1256180"/>
                    <a:pt x="70000" y="1256180"/>
                  </a:cubicBezTo>
                  <a:lnTo>
                    <a:pt x="783305" y="1256180"/>
                  </a:lnTo>
                  <a:cubicBezTo>
                    <a:pt x="821945" y="1256180"/>
                    <a:pt x="853305" y="1224820"/>
                    <a:pt x="853305" y="1186180"/>
                  </a:cubicBezTo>
                  <a:close/>
                </a:path>
                <a:path w="853305" h="1256180" fill="none">
                  <a:moveTo>
                    <a:pt x="853305" y="1186180"/>
                  </a:moveTo>
                  <a:lnTo>
                    <a:pt x="853305" y="70000"/>
                  </a:lnTo>
                  <a:cubicBezTo>
                    <a:pt x="853305" y="31360"/>
                    <a:pt x="821945" y="0"/>
                    <a:pt x="783305" y="0"/>
                  </a:cubicBezTo>
                  <a:lnTo>
                    <a:pt x="70000" y="0"/>
                  </a:lnTo>
                  <a:cubicBezTo>
                    <a:pt x="31360" y="0"/>
                    <a:pt x="0" y="31360"/>
                    <a:pt x="0" y="70000"/>
                  </a:cubicBezTo>
                  <a:lnTo>
                    <a:pt x="0" y="1186180"/>
                  </a:lnTo>
                  <a:cubicBezTo>
                    <a:pt x="0" y="1224820"/>
                    <a:pt x="31360" y="1256180"/>
                    <a:pt x="70000" y="1256180"/>
                  </a:cubicBezTo>
                  <a:lnTo>
                    <a:pt x="783305" y="1256180"/>
                  </a:lnTo>
                  <a:cubicBezTo>
                    <a:pt x="821945" y="1256180"/>
                    <a:pt x="853305" y="1224820"/>
                    <a:pt x="853305" y="1186180"/>
                  </a:cubicBezTo>
                  <a:close/>
                </a:path>
              </a:pathLst>
            </a:custGeom>
            <a:solidFill>
              <a:srgbClr val="FFFFFF"/>
            </a:solidFill>
            <a:ln w="26667" cap="flat">
              <a:solidFill>
                <a:srgbClr val="000000"/>
              </a:solidFill>
              <a:round/>
            </a:ln>
          </p:spPr>
          <p:txBody>
            <a:bodyPr wrap="square" lIns="38100" tIns="38100" rIns="38100" bIns="38100" rtlCol="0" anchor="ctr"/>
            <a:lstStyle/>
            <a:p>
              <a:pPr algn="ctr"/>
              <a:r>
                <a:rPr lang="zh-CN" altLang="en-US" sz="1600" b="1">
                  <a:solidFill>
                    <a:srgbClr val="191919"/>
                  </a:solidFill>
                  <a:latin typeface="Calibri" panose="020F0502020204030204" pitchFamily="34" charset="0"/>
                  <a:ea typeface="Times New Roman"/>
                  <a:cs typeface="Calibri" panose="020F0502020204030204" pitchFamily="34" charset="0"/>
                </a:rPr>
                <a:t>Spatial Mapping</a:t>
              </a:r>
            </a:p>
          </p:txBody>
        </p:sp>
        <p:sp>
          <p:nvSpPr>
            <p:cNvPr id="63" name="ConnectLine">
              <a:extLst>
                <a:ext uri="{FF2B5EF4-FFF2-40B4-BE49-F238E27FC236}">
                  <a16:creationId xmlns:a16="http://schemas.microsoft.com/office/drawing/2014/main" id="{232DB062-5B1B-B13B-D07E-474266DB683A}"/>
                </a:ext>
              </a:extLst>
            </p:cNvPr>
            <p:cNvSpPr/>
            <p:nvPr/>
          </p:nvSpPr>
          <p:spPr>
            <a:xfrm>
              <a:off x="3400765" y="2799168"/>
              <a:ext cx="225512" cy="10000"/>
            </a:xfrm>
            <a:custGeom>
              <a:avLst/>
              <a:gdLst/>
              <a:ahLst/>
              <a:cxnLst/>
              <a:rect l="l" t="t" r="r" b="b"/>
              <a:pathLst>
                <a:path w="225512" h="10000" fill="none">
                  <a:moveTo>
                    <a:pt x="225512" y="0"/>
                  </a:moveTo>
                  <a:lnTo>
                    <a:pt x="0" y="0"/>
                  </a:lnTo>
                </a:path>
              </a:pathLst>
            </a:custGeom>
            <a:noFill/>
            <a:ln w="30000" cap="flat">
              <a:solidFill>
                <a:srgbClr val="191919"/>
              </a:solidFill>
              <a:miter/>
              <a:headEnd type="stealth" w="med" len="med"/>
            </a:ln>
          </p:spPr>
          <p:txBody>
            <a:bodyPr/>
            <a:lstStyle/>
            <a:p>
              <a:endParaRPr lang="zh-CN" altLang="en-US" sz="240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64" name="ConnectLine">
              <a:extLst>
                <a:ext uri="{FF2B5EF4-FFF2-40B4-BE49-F238E27FC236}">
                  <a16:creationId xmlns:a16="http://schemas.microsoft.com/office/drawing/2014/main" id="{C726D033-EDDC-CE3F-C458-F1FC517C5D5D}"/>
                </a:ext>
              </a:extLst>
            </p:cNvPr>
            <p:cNvSpPr/>
            <p:nvPr/>
          </p:nvSpPr>
          <p:spPr>
            <a:xfrm>
              <a:off x="3400776" y="3738747"/>
              <a:ext cx="225500" cy="10000"/>
            </a:xfrm>
            <a:custGeom>
              <a:avLst/>
              <a:gdLst/>
              <a:ahLst/>
              <a:cxnLst/>
              <a:rect l="l" t="t" r="r" b="b"/>
              <a:pathLst>
                <a:path w="225500" h="10000" fill="none">
                  <a:moveTo>
                    <a:pt x="225500" y="0"/>
                  </a:moveTo>
                  <a:lnTo>
                    <a:pt x="0" y="0"/>
                  </a:lnTo>
                </a:path>
              </a:pathLst>
            </a:custGeom>
            <a:noFill/>
            <a:ln w="30000" cap="flat">
              <a:solidFill>
                <a:srgbClr val="191919"/>
              </a:solidFill>
              <a:miter/>
              <a:headEnd type="stealth" w="med" len="med"/>
            </a:ln>
          </p:spPr>
          <p:txBody>
            <a:bodyPr/>
            <a:lstStyle/>
            <a:p>
              <a:endParaRPr lang="zh-CN" altLang="en-US" sz="240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65" name="Rectangle">
              <a:extLst>
                <a:ext uri="{FF2B5EF4-FFF2-40B4-BE49-F238E27FC236}">
                  <a16:creationId xmlns:a16="http://schemas.microsoft.com/office/drawing/2014/main" id="{1E900F88-47D5-1054-8793-105996E94CDF}"/>
                </a:ext>
              </a:extLst>
            </p:cNvPr>
            <p:cNvSpPr/>
            <p:nvPr/>
          </p:nvSpPr>
          <p:spPr>
            <a:xfrm rot="5400000">
              <a:off x="2934058" y="3063498"/>
              <a:ext cx="1200000" cy="360000"/>
            </a:xfrm>
            <a:custGeom>
              <a:avLst/>
              <a:gdLst>
                <a:gd name="connsiteX0" fmla="*/ 600000 w 1200000"/>
                <a:gd name="connsiteY0" fmla="*/ 0 h 360000"/>
                <a:gd name="rtr" fmla="*/ 1200000 w 1200000"/>
                <a:gd name="rtb" fmla="*/ 360000 h 360000"/>
              </a:gdLst>
              <a:ahLst/>
              <a:cxnLst>
                <a:cxn ang="16200000">
                  <a:pos x="connsiteX0" y="connsiteY0"/>
                </a:cxn>
              </a:cxnLst>
              <a:rect l="l" t="t" r="rtr" b="rtb"/>
              <a:pathLst>
                <a:path w="1200000" h="360000" stroke="0">
                  <a:moveTo>
                    <a:pt x="0" y="0"/>
                  </a:moveTo>
                  <a:lnTo>
                    <a:pt x="1200000" y="0"/>
                  </a:lnTo>
                  <a:lnTo>
                    <a:pt x="1200000" y="360000"/>
                  </a:lnTo>
                  <a:lnTo>
                    <a:pt x="0" y="360000"/>
                  </a:lnTo>
                  <a:lnTo>
                    <a:pt x="0" y="0"/>
                  </a:lnTo>
                  <a:close/>
                </a:path>
                <a:path w="1200000" h="360000" fill="none">
                  <a:moveTo>
                    <a:pt x="0" y="0"/>
                  </a:moveTo>
                  <a:lnTo>
                    <a:pt x="1200000" y="0"/>
                  </a:lnTo>
                  <a:lnTo>
                    <a:pt x="1200000" y="360000"/>
                  </a:lnTo>
                  <a:lnTo>
                    <a:pt x="0" y="360000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10000" cap="flat">
              <a:noFill/>
              <a:miter/>
            </a:ln>
          </p:spPr>
          <p:txBody>
            <a:bodyPr wrap="square" lIns="38100" tIns="38100" rIns="38100" bIns="38100" rtlCol="0" anchor="ctr"/>
            <a:lstStyle/>
            <a:p>
              <a:pPr algn="ctr"/>
              <a:r>
                <a:rPr lang="zh-CN" altLang="en-US" sz="1600" b="1">
                  <a:solidFill>
                    <a:srgbClr val="191919"/>
                  </a:solidFill>
                  <a:latin typeface="Calibri" panose="020F0502020204030204" pitchFamily="34" charset="0"/>
                  <a:ea typeface="Times New Roman"/>
                  <a:cs typeface="Calibri" panose="020F0502020204030204" pitchFamily="34" charset="0"/>
                </a:rPr>
                <a:t>. . . . . .</a:t>
              </a:r>
            </a:p>
          </p:txBody>
        </p:sp>
      </p:grpSp>
      <p:sp>
        <p:nvSpPr>
          <p:cNvPr id="71" name="Rectangle">
            <a:extLst>
              <a:ext uri="{FF2B5EF4-FFF2-40B4-BE49-F238E27FC236}">
                <a16:creationId xmlns:a16="http://schemas.microsoft.com/office/drawing/2014/main" id="{A0024881-1B5C-56C6-1524-F88DFD6E9579}"/>
              </a:ext>
            </a:extLst>
          </p:cNvPr>
          <p:cNvSpPr/>
          <p:nvPr/>
        </p:nvSpPr>
        <p:spPr>
          <a:xfrm>
            <a:off x="8534058" y="1751610"/>
            <a:ext cx="3489420" cy="2389990"/>
          </a:xfrm>
          <a:custGeom>
            <a:avLst/>
            <a:gdLst>
              <a:gd name="connsiteX0" fmla="*/ 0 w 3489420"/>
              <a:gd name="connsiteY0" fmla="*/ 845000 h 1690000"/>
              <a:gd name="connsiteX1" fmla="*/ 1744710 w 3489420"/>
              <a:gd name="connsiteY1" fmla="*/ 0 h 1690000"/>
              <a:gd name="connsiteX2" fmla="*/ 3489420 w 3489420"/>
              <a:gd name="connsiteY2" fmla="*/ 845000 h 1690000"/>
              <a:gd name="connsiteX3" fmla="*/ 1744710 w 3489420"/>
              <a:gd name="connsiteY3" fmla="*/ 1690000 h 1690000"/>
            </a:gdLst>
            <a:ahLst/>
            <a:cxnLst>
              <a:cxn ang="10800000">
                <a:pos x="connsiteX0" y="connsiteY0"/>
              </a:cxn>
              <a:cxn ang="16200000">
                <a:pos x="connsiteX1" y="connsiteY1"/>
              </a:cxn>
              <a:cxn ang="0">
                <a:pos x="connsiteX2" y="connsiteY2"/>
              </a:cxn>
              <a:cxn ang="5400000">
                <a:pos x="connsiteX3" y="connsiteY3"/>
              </a:cxn>
            </a:cxnLst>
            <a:rect l="l" t="t" r="r" b="b"/>
            <a:pathLst>
              <a:path w="3489420" h="1690000" stroke="0">
                <a:moveTo>
                  <a:pt x="180000" y="0"/>
                </a:moveTo>
                <a:lnTo>
                  <a:pt x="3309420" y="0"/>
                </a:lnTo>
                <a:cubicBezTo>
                  <a:pt x="3408780" y="0"/>
                  <a:pt x="3489420" y="80640"/>
                  <a:pt x="3489420" y="180000"/>
                </a:cubicBezTo>
                <a:lnTo>
                  <a:pt x="3489420" y="1510000"/>
                </a:lnTo>
                <a:cubicBezTo>
                  <a:pt x="3489420" y="1609360"/>
                  <a:pt x="3408780" y="1690000"/>
                  <a:pt x="3309420" y="1690000"/>
                </a:cubicBezTo>
                <a:lnTo>
                  <a:pt x="180000" y="1690000"/>
                </a:lnTo>
                <a:cubicBezTo>
                  <a:pt x="80640" y="1690000"/>
                  <a:pt x="0" y="1609360"/>
                  <a:pt x="0" y="1510000"/>
                </a:cubicBezTo>
                <a:lnTo>
                  <a:pt x="0" y="180000"/>
                </a:lnTo>
                <a:cubicBezTo>
                  <a:pt x="0" y="80640"/>
                  <a:pt x="80640" y="0"/>
                  <a:pt x="180000" y="0"/>
                </a:cubicBezTo>
                <a:close/>
              </a:path>
              <a:path w="3489420" h="1690000" fill="none">
                <a:moveTo>
                  <a:pt x="180000" y="0"/>
                </a:moveTo>
                <a:lnTo>
                  <a:pt x="3309420" y="0"/>
                </a:lnTo>
                <a:cubicBezTo>
                  <a:pt x="3408780" y="0"/>
                  <a:pt x="3489420" y="80640"/>
                  <a:pt x="3489420" y="180000"/>
                </a:cubicBezTo>
                <a:lnTo>
                  <a:pt x="3489420" y="1510000"/>
                </a:lnTo>
                <a:cubicBezTo>
                  <a:pt x="3489420" y="1609360"/>
                  <a:pt x="3408780" y="1690000"/>
                  <a:pt x="3309420" y="1690000"/>
                </a:cubicBezTo>
                <a:lnTo>
                  <a:pt x="180000" y="1690000"/>
                </a:lnTo>
                <a:cubicBezTo>
                  <a:pt x="80640" y="1690000"/>
                  <a:pt x="0" y="1609360"/>
                  <a:pt x="0" y="1510000"/>
                </a:cubicBezTo>
                <a:lnTo>
                  <a:pt x="0" y="180000"/>
                </a:lnTo>
                <a:cubicBezTo>
                  <a:pt x="0" y="80640"/>
                  <a:pt x="80640" y="0"/>
                  <a:pt x="180000" y="0"/>
                </a:cubicBezTo>
                <a:close/>
              </a:path>
            </a:pathLst>
          </a:custGeom>
          <a:solidFill>
            <a:srgbClr val="BCDBF7"/>
          </a:solidFill>
          <a:ln w="20000" cap="flat">
            <a:solidFill>
              <a:srgbClr val="323232"/>
            </a:solidFill>
            <a:round/>
          </a:ln>
        </p:spPr>
        <p:txBody>
          <a:bodyPr/>
          <a:lstStyle/>
          <a:p>
            <a:endParaRPr lang="zh-CN" altLang="en-US" sz="240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9" name="流程">
            <a:extLst>
              <a:ext uri="{FF2B5EF4-FFF2-40B4-BE49-F238E27FC236}">
                <a16:creationId xmlns:a16="http://schemas.microsoft.com/office/drawing/2014/main" id="{4D6C3C99-7124-9790-879F-AB6467057E28}"/>
              </a:ext>
            </a:extLst>
          </p:cNvPr>
          <p:cNvSpPr/>
          <p:nvPr/>
        </p:nvSpPr>
        <p:spPr>
          <a:xfrm>
            <a:off x="9734037" y="2297751"/>
            <a:ext cx="1002495" cy="1259186"/>
          </a:xfrm>
          <a:custGeom>
            <a:avLst/>
            <a:gdLst>
              <a:gd name="connsiteX0" fmla="*/ 0 w 950000"/>
              <a:gd name="connsiteY0" fmla="*/ 324455 h 648910"/>
              <a:gd name="connsiteX1" fmla="*/ 475000 w 950000"/>
              <a:gd name="connsiteY1" fmla="*/ 0 h 648910"/>
              <a:gd name="connsiteX2" fmla="*/ 950000 w 950000"/>
              <a:gd name="connsiteY2" fmla="*/ 324455 h 648910"/>
              <a:gd name="connsiteX3" fmla="*/ 475000 w 950000"/>
              <a:gd name="connsiteY3" fmla="*/ 648910 h 648910"/>
            </a:gdLst>
            <a:ahLst/>
            <a:cxnLst>
              <a:cxn ang="10800000">
                <a:pos x="connsiteX0" y="connsiteY0"/>
              </a:cxn>
              <a:cxn ang="16200000">
                <a:pos x="connsiteX1" y="connsiteY1"/>
              </a:cxn>
              <a:cxn ang="0">
                <a:pos x="connsiteX2" y="connsiteY2"/>
              </a:cxn>
              <a:cxn ang="5400000">
                <a:pos x="connsiteX3" y="connsiteY3"/>
              </a:cxn>
            </a:cxnLst>
            <a:rect l="l" t="t" r="r" b="b"/>
            <a:pathLst>
              <a:path w="950000" h="648910" stroke="0">
                <a:moveTo>
                  <a:pt x="950000" y="578910"/>
                </a:moveTo>
                <a:lnTo>
                  <a:pt x="950000" y="70000"/>
                </a:lnTo>
                <a:cubicBezTo>
                  <a:pt x="950000" y="31360"/>
                  <a:pt x="918640" y="0"/>
                  <a:pt x="880000" y="0"/>
                </a:cubicBezTo>
                <a:lnTo>
                  <a:pt x="70000" y="0"/>
                </a:lnTo>
                <a:cubicBezTo>
                  <a:pt x="31360" y="0"/>
                  <a:pt x="0" y="31360"/>
                  <a:pt x="0" y="70000"/>
                </a:cubicBezTo>
                <a:lnTo>
                  <a:pt x="0" y="578910"/>
                </a:lnTo>
                <a:cubicBezTo>
                  <a:pt x="0" y="617550"/>
                  <a:pt x="31360" y="648910"/>
                  <a:pt x="70000" y="648910"/>
                </a:cubicBezTo>
                <a:lnTo>
                  <a:pt x="880000" y="648910"/>
                </a:lnTo>
                <a:cubicBezTo>
                  <a:pt x="918640" y="648910"/>
                  <a:pt x="950000" y="617550"/>
                  <a:pt x="950000" y="578910"/>
                </a:cubicBezTo>
                <a:close/>
              </a:path>
              <a:path w="950000" h="648910" fill="none">
                <a:moveTo>
                  <a:pt x="950000" y="578910"/>
                </a:moveTo>
                <a:lnTo>
                  <a:pt x="950000" y="70000"/>
                </a:lnTo>
                <a:cubicBezTo>
                  <a:pt x="950000" y="31360"/>
                  <a:pt x="918640" y="0"/>
                  <a:pt x="880000" y="0"/>
                </a:cubicBezTo>
                <a:lnTo>
                  <a:pt x="70000" y="0"/>
                </a:lnTo>
                <a:cubicBezTo>
                  <a:pt x="31360" y="0"/>
                  <a:pt x="0" y="31360"/>
                  <a:pt x="0" y="70000"/>
                </a:cubicBezTo>
                <a:lnTo>
                  <a:pt x="0" y="578910"/>
                </a:lnTo>
                <a:cubicBezTo>
                  <a:pt x="0" y="617550"/>
                  <a:pt x="31360" y="648910"/>
                  <a:pt x="70000" y="648910"/>
                </a:cubicBezTo>
                <a:lnTo>
                  <a:pt x="880000" y="648910"/>
                </a:lnTo>
                <a:cubicBezTo>
                  <a:pt x="918640" y="648910"/>
                  <a:pt x="950000" y="617550"/>
                  <a:pt x="950000" y="578910"/>
                </a:cubicBezTo>
                <a:close/>
              </a:path>
            </a:pathLst>
          </a:custGeom>
          <a:solidFill>
            <a:srgbClr val="FFFFFF"/>
          </a:solidFill>
          <a:ln w="26667" cap="flat">
            <a:solidFill>
              <a:srgbClr val="323232"/>
            </a:solidFill>
            <a:round/>
          </a:ln>
        </p:spPr>
        <p:txBody>
          <a:bodyPr wrap="square" lIns="38100" tIns="38100" rIns="38100" bIns="38100" rtlCol="0" anchor="ctr"/>
          <a:lstStyle/>
          <a:p>
            <a:pPr algn="ctr"/>
            <a:r>
              <a:rPr lang="zh-CN" altLang="en-US" sz="1600" b="1">
                <a:solidFill>
                  <a:srgbClr val="191919"/>
                </a:solidFill>
                <a:latin typeface="Calibri" panose="020F0502020204030204" pitchFamily="34" charset="0"/>
                <a:ea typeface="Times New Roman"/>
                <a:cs typeface="Calibri" panose="020F0502020204030204" pitchFamily="34" charset="0"/>
              </a:rPr>
              <a:t>Channel estimation</a:t>
            </a:r>
          </a:p>
        </p:txBody>
      </p:sp>
      <p:grpSp>
        <p:nvGrpSpPr>
          <p:cNvPr id="25" name="组合 24">
            <a:extLst>
              <a:ext uri="{FF2B5EF4-FFF2-40B4-BE49-F238E27FC236}">
                <a16:creationId xmlns:a16="http://schemas.microsoft.com/office/drawing/2014/main" id="{D50D044C-52CA-E9A8-C4EB-26A8541D9733}"/>
              </a:ext>
            </a:extLst>
          </p:cNvPr>
          <p:cNvGrpSpPr/>
          <p:nvPr/>
        </p:nvGrpSpPr>
        <p:grpSpPr>
          <a:xfrm>
            <a:off x="9681543" y="3556936"/>
            <a:ext cx="1054990" cy="464542"/>
            <a:chOff x="9681543" y="3894393"/>
            <a:chExt cx="1054990" cy="464542"/>
          </a:xfrm>
        </p:grpSpPr>
        <p:sp>
          <p:nvSpPr>
            <p:cNvPr id="84" name="流程">
              <a:extLst>
                <a:ext uri="{FF2B5EF4-FFF2-40B4-BE49-F238E27FC236}">
                  <a16:creationId xmlns:a16="http://schemas.microsoft.com/office/drawing/2014/main" id="{27C85906-197F-5CD2-D3A4-CB657704A246}"/>
                </a:ext>
              </a:extLst>
            </p:cNvPr>
            <p:cNvSpPr/>
            <p:nvPr/>
          </p:nvSpPr>
          <p:spPr>
            <a:xfrm>
              <a:off x="9681543" y="4056573"/>
              <a:ext cx="1054990" cy="302362"/>
            </a:xfrm>
            <a:custGeom>
              <a:avLst/>
              <a:gdLst>
                <a:gd name="connsiteX0" fmla="*/ 0 w 1054990"/>
                <a:gd name="connsiteY0" fmla="*/ 151181 h 302362"/>
                <a:gd name="connsiteX1" fmla="*/ 527495 w 1054990"/>
                <a:gd name="connsiteY1" fmla="*/ 0 h 302362"/>
                <a:gd name="connsiteX2" fmla="*/ 1054990 w 1054990"/>
                <a:gd name="connsiteY2" fmla="*/ 151181 h 302362"/>
                <a:gd name="connsiteX3" fmla="*/ 527495 w 1054990"/>
                <a:gd name="connsiteY3" fmla="*/ 302362 h 302362"/>
              </a:gdLst>
              <a:ahLst/>
              <a:cxnLst>
                <a:cxn ang="10800000">
                  <a:pos x="connsiteX0" y="connsiteY0"/>
                </a:cxn>
                <a:cxn ang="16200000">
                  <a:pos x="connsiteX1" y="connsiteY1"/>
                </a:cxn>
                <a:cxn ang="0">
                  <a:pos x="connsiteX2" y="connsiteY2"/>
                </a:cxn>
                <a:cxn ang="5400000">
                  <a:pos x="connsiteX3" y="connsiteY3"/>
                </a:cxn>
              </a:cxnLst>
              <a:rect l="l" t="t" r="r" b="b"/>
              <a:pathLst>
                <a:path w="1054990" h="302362" stroke="0">
                  <a:moveTo>
                    <a:pt x="1054990" y="232362"/>
                  </a:moveTo>
                  <a:lnTo>
                    <a:pt x="1054990" y="70000"/>
                  </a:lnTo>
                  <a:cubicBezTo>
                    <a:pt x="1054990" y="31360"/>
                    <a:pt x="1023630" y="0"/>
                    <a:pt x="984990" y="0"/>
                  </a:cubicBezTo>
                  <a:lnTo>
                    <a:pt x="70000" y="0"/>
                  </a:lnTo>
                  <a:cubicBezTo>
                    <a:pt x="31360" y="0"/>
                    <a:pt x="0" y="31360"/>
                    <a:pt x="0" y="70000"/>
                  </a:cubicBezTo>
                  <a:lnTo>
                    <a:pt x="0" y="232362"/>
                  </a:lnTo>
                  <a:cubicBezTo>
                    <a:pt x="0" y="271002"/>
                    <a:pt x="31360" y="302362"/>
                    <a:pt x="70000" y="302362"/>
                  </a:cubicBezTo>
                  <a:lnTo>
                    <a:pt x="984990" y="302362"/>
                  </a:lnTo>
                  <a:cubicBezTo>
                    <a:pt x="1023630" y="302362"/>
                    <a:pt x="1054990" y="271002"/>
                    <a:pt x="1054990" y="232362"/>
                  </a:cubicBezTo>
                  <a:close/>
                </a:path>
                <a:path w="1054990" h="302362" fill="none">
                  <a:moveTo>
                    <a:pt x="1054990" y="232362"/>
                  </a:moveTo>
                  <a:lnTo>
                    <a:pt x="1054990" y="70000"/>
                  </a:lnTo>
                  <a:cubicBezTo>
                    <a:pt x="1054990" y="31360"/>
                    <a:pt x="1023630" y="0"/>
                    <a:pt x="984990" y="0"/>
                  </a:cubicBezTo>
                  <a:lnTo>
                    <a:pt x="70000" y="0"/>
                  </a:lnTo>
                  <a:cubicBezTo>
                    <a:pt x="31360" y="0"/>
                    <a:pt x="0" y="31360"/>
                    <a:pt x="0" y="70000"/>
                  </a:cubicBezTo>
                  <a:lnTo>
                    <a:pt x="0" y="232362"/>
                  </a:lnTo>
                  <a:cubicBezTo>
                    <a:pt x="0" y="271002"/>
                    <a:pt x="31360" y="302362"/>
                    <a:pt x="70000" y="302362"/>
                  </a:cubicBezTo>
                  <a:lnTo>
                    <a:pt x="984990" y="302362"/>
                  </a:lnTo>
                  <a:cubicBezTo>
                    <a:pt x="1023630" y="302362"/>
                    <a:pt x="1054990" y="271002"/>
                    <a:pt x="1054990" y="232362"/>
                  </a:cubicBezTo>
                  <a:close/>
                </a:path>
              </a:pathLst>
            </a:custGeom>
            <a:solidFill>
              <a:srgbClr val="FFFFFF"/>
            </a:solidFill>
            <a:ln w="23333" cap="flat">
              <a:solidFill>
                <a:srgbClr val="323232"/>
              </a:solidFill>
              <a:round/>
            </a:ln>
          </p:spPr>
          <p:txBody>
            <a:bodyPr wrap="square" lIns="38100" tIns="38100" rIns="38100" bIns="38100" rtlCol="0" anchor="ctr"/>
            <a:lstStyle/>
            <a:p>
              <a:pPr algn="ctr">
                <a:lnSpc>
                  <a:spcPct val="80000"/>
                </a:lnSpc>
              </a:pPr>
              <a:r>
                <a:rPr lang="zh-CN" altLang="en-US" sz="1400" b="1">
                  <a:solidFill>
                    <a:srgbClr val="191919"/>
                  </a:solidFill>
                  <a:latin typeface="Calibri" panose="020F0502020204030204" pitchFamily="34" charset="0"/>
                  <a:ea typeface="Times New Roman"/>
                  <a:cs typeface="Calibri" panose="020F0502020204030204" pitchFamily="34" charset="0"/>
                </a:rPr>
                <a:t>Equalization</a:t>
              </a:r>
            </a:p>
          </p:txBody>
        </p:sp>
        <p:sp>
          <p:nvSpPr>
            <p:cNvPr id="86" name="ConnectLine">
              <a:extLst>
                <a:ext uri="{FF2B5EF4-FFF2-40B4-BE49-F238E27FC236}">
                  <a16:creationId xmlns:a16="http://schemas.microsoft.com/office/drawing/2014/main" id="{6D0A4952-3CA1-E5C8-4A3B-5DBB523B3C88}"/>
                </a:ext>
              </a:extLst>
            </p:cNvPr>
            <p:cNvSpPr/>
            <p:nvPr/>
          </p:nvSpPr>
          <p:spPr>
            <a:xfrm>
              <a:off x="10209037" y="3894393"/>
              <a:ext cx="45719" cy="177140"/>
            </a:xfrm>
            <a:custGeom>
              <a:avLst/>
              <a:gdLst/>
              <a:ahLst/>
              <a:cxnLst/>
              <a:rect l="l" t="t" r="r" b="b"/>
              <a:pathLst>
                <a:path w="10000" h="145934" fill="none">
                  <a:moveTo>
                    <a:pt x="0" y="0"/>
                  </a:moveTo>
                  <a:lnTo>
                    <a:pt x="0" y="145934"/>
                  </a:lnTo>
                </a:path>
              </a:pathLst>
            </a:custGeom>
            <a:noFill/>
            <a:ln w="30000" cap="flat">
              <a:solidFill>
                <a:srgbClr val="191919"/>
              </a:solidFill>
              <a:miter/>
              <a:tailEnd type="stealth" w="med" len="med"/>
            </a:ln>
          </p:spPr>
          <p:txBody>
            <a:bodyPr/>
            <a:lstStyle/>
            <a:p>
              <a:endParaRPr lang="zh-CN" altLang="en-US" sz="240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grpSp>
        <p:nvGrpSpPr>
          <p:cNvPr id="58" name="组合 57">
            <a:extLst>
              <a:ext uri="{FF2B5EF4-FFF2-40B4-BE49-F238E27FC236}">
                <a16:creationId xmlns:a16="http://schemas.microsoft.com/office/drawing/2014/main" id="{BF3458FD-3310-C830-B1CF-7634C7417DE5}"/>
              </a:ext>
            </a:extLst>
          </p:cNvPr>
          <p:cNvGrpSpPr/>
          <p:nvPr/>
        </p:nvGrpSpPr>
        <p:grpSpPr>
          <a:xfrm>
            <a:off x="10494801" y="2306041"/>
            <a:ext cx="1434934" cy="1250895"/>
            <a:chOff x="10494801" y="2643498"/>
            <a:chExt cx="1434934" cy="1250895"/>
          </a:xfrm>
        </p:grpSpPr>
        <p:grpSp>
          <p:nvGrpSpPr>
            <p:cNvPr id="27" name="组合 26">
              <a:extLst>
                <a:ext uri="{FF2B5EF4-FFF2-40B4-BE49-F238E27FC236}">
                  <a16:creationId xmlns:a16="http://schemas.microsoft.com/office/drawing/2014/main" id="{B0718ED2-897C-B85B-2A24-B4684CB3A6DF}"/>
                </a:ext>
              </a:extLst>
            </p:cNvPr>
            <p:cNvGrpSpPr/>
            <p:nvPr/>
          </p:nvGrpSpPr>
          <p:grpSpPr>
            <a:xfrm>
              <a:off x="10754496" y="2643498"/>
              <a:ext cx="1175239" cy="1250895"/>
              <a:chOff x="10754496" y="2643498"/>
              <a:chExt cx="1175239" cy="1250895"/>
            </a:xfrm>
          </p:grpSpPr>
          <p:sp>
            <p:nvSpPr>
              <p:cNvPr id="89" name="流程">
                <a:extLst>
                  <a:ext uri="{FF2B5EF4-FFF2-40B4-BE49-F238E27FC236}">
                    <a16:creationId xmlns:a16="http://schemas.microsoft.com/office/drawing/2014/main" id="{CBABED5A-55A6-377E-DB48-37474E85F677}"/>
                  </a:ext>
                </a:extLst>
              </p:cNvPr>
              <p:cNvSpPr/>
              <p:nvPr/>
            </p:nvSpPr>
            <p:spPr>
              <a:xfrm>
                <a:off x="11154037" y="2643498"/>
                <a:ext cx="775698" cy="1250895"/>
              </a:xfrm>
              <a:custGeom>
                <a:avLst/>
                <a:gdLst>
                  <a:gd name="connsiteX0" fmla="*/ 0 w 709442"/>
                  <a:gd name="connsiteY0" fmla="*/ 324455 h 648910"/>
                  <a:gd name="connsiteX1" fmla="*/ 354721 w 709442"/>
                  <a:gd name="connsiteY1" fmla="*/ 0 h 648910"/>
                  <a:gd name="connsiteX2" fmla="*/ 709442 w 709442"/>
                  <a:gd name="connsiteY2" fmla="*/ 324455 h 648910"/>
                  <a:gd name="connsiteX3" fmla="*/ 354721 w 709442"/>
                  <a:gd name="connsiteY3" fmla="*/ 648910 h 648910"/>
                </a:gdLst>
                <a:ahLst/>
                <a:cxnLst>
                  <a:cxn ang="10800000">
                    <a:pos x="connsiteX0" y="connsiteY0"/>
                  </a:cxn>
                  <a:cxn ang="16200000">
                    <a:pos x="connsiteX1" y="connsiteY1"/>
                  </a:cxn>
                  <a:cxn ang="0">
                    <a:pos x="connsiteX2" y="connsiteY2"/>
                  </a:cxn>
                  <a:cxn ang="5400000">
                    <a:pos x="connsiteX3" y="connsiteY3"/>
                  </a:cxn>
                </a:cxnLst>
                <a:rect l="l" t="t" r="r" b="b"/>
                <a:pathLst>
                  <a:path w="709442" h="648910" stroke="0">
                    <a:moveTo>
                      <a:pt x="709442" y="578910"/>
                    </a:moveTo>
                    <a:lnTo>
                      <a:pt x="709442" y="70000"/>
                    </a:lnTo>
                    <a:cubicBezTo>
                      <a:pt x="709442" y="31360"/>
                      <a:pt x="678082" y="0"/>
                      <a:pt x="639442" y="0"/>
                    </a:cubicBezTo>
                    <a:lnTo>
                      <a:pt x="70000" y="0"/>
                    </a:lnTo>
                    <a:cubicBezTo>
                      <a:pt x="31360" y="0"/>
                      <a:pt x="0" y="31360"/>
                      <a:pt x="0" y="70000"/>
                    </a:cubicBezTo>
                    <a:lnTo>
                      <a:pt x="0" y="578910"/>
                    </a:lnTo>
                    <a:cubicBezTo>
                      <a:pt x="0" y="617550"/>
                      <a:pt x="31360" y="648910"/>
                      <a:pt x="70000" y="648910"/>
                    </a:cubicBezTo>
                    <a:lnTo>
                      <a:pt x="639442" y="648910"/>
                    </a:lnTo>
                    <a:cubicBezTo>
                      <a:pt x="678082" y="648910"/>
                      <a:pt x="709442" y="617550"/>
                      <a:pt x="709442" y="578910"/>
                    </a:cubicBezTo>
                    <a:close/>
                  </a:path>
                  <a:path w="709442" h="648910" fill="none">
                    <a:moveTo>
                      <a:pt x="709442" y="578910"/>
                    </a:moveTo>
                    <a:lnTo>
                      <a:pt x="709442" y="70000"/>
                    </a:lnTo>
                    <a:cubicBezTo>
                      <a:pt x="709442" y="31360"/>
                      <a:pt x="678082" y="0"/>
                      <a:pt x="639442" y="0"/>
                    </a:cubicBezTo>
                    <a:lnTo>
                      <a:pt x="70000" y="0"/>
                    </a:lnTo>
                    <a:cubicBezTo>
                      <a:pt x="31360" y="0"/>
                      <a:pt x="0" y="31360"/>
                      <a:pt x="0" y="70000"/>
                    </a:cubicBezTo>
                    <a:lnTo>
                      <a:pt x="0" y="578910"/>
                    </a:lnTo>
                    <a:cubicBezTo>
                      <a:pt x="0" y="617550"/>
                      <a:pt x="31360" y="648910"/>
                      <a:pt x="70000" y="648910"/>
                    </a:cubicBezTo>
                    <a:lnTo>
                      <a:pt x="639442" y="648910"/>
                    </a:lnTo>
                    <a:cubicBezTo>
                      <a:pt x="678082" y="648910"/>
                      <a:pt x="709442" y="617550"/>
                      <a:pt x="709442" y="578910"/>
                    </a:cubicBezTo>
                    <a:close/>
                  </a:path>
                </a:pathLst>
              </a:custGeom>
              <a:solidFill>
                <a:srgbClr val="FFFFFF"/>
              </a:solidFill>
              <a:ln w="26667" cap="flat">
                <a:solidFill>
                  <a:srgbClr val="323232"/>
                </a:solidFill>
                <a:round/>
              </a:ln>
            </p:spPr>
            <p:txBody>
              <a:bodyPr wrap="square" lIns="38100" tIns="38100" rIns="38100" bIns="38100" rtlCol="0" anchor="ctr"/>
              <a:lstStyle/>
              <a:p>
                <a:pPr algn="ctr"/>
                <a:r>
                  <a:rPr lang="zh-CN" altLang="en-US" sz="1600" b="1" i="1">
                    <a:solidFill>
                      <a:srgbClr val="191919"/>
                    </a:solidFill>
                    <a:latin typeface="Calibri" panose="020F0502020204030204" pitchFamily="34" charset="0"/>
                    <a:ea typeface="Times New Roman"/>
                    <a:cs typeface="Calibri" panose="020F0502020204030204" pitchFamily="34" charset="0"/>
                  </a:rPr>
                  <a:t>SenCom</a:t>
                </a:r>
              </a:p>
            </p:txBody>
          </p:sp>
          <p:sp>
            <p:nvSpPr>
              <p:cNvPr id="90" name="ConnectLine">
                <a:extLst>
                  <a:ext uri="{FF2B5EF4-FFF2-40B4-BE49-F238E27FC236}">
                    <a16:creationId xmlns:a16="http://schemas.microsoft.com/office/drawing/2014/main" id="{ABCE9871-6AEB-79F4-A6D0-7AD7BFF53388}"/>
                  </a:ext>
                </a:extLst>
              </p:cNvPr>
              <p:cNvSpPr/>
              <p:nvPr/>
            </p:nvSpPr>
            <p:spPr>
              <a:xfrm flipV="1">
                <a:off x="10754496" y="3209332"/>
                <a:ext cx="418958" cy="45719"/>
              </a:xfrm>
              <a:custGeom>
                <a:avLst/>
                <a:gdLst/>
                <a:ahLst/>
                <a:cxnLst/>
                <a:rect l="l" t="t" r="r" b="b"/>
                <a:pathLst>
                  <a:path w="469999" h="10000" fill="none">
                    <a:moveTo>
                      <a:pt x="0" y="0"/>
                    </a:moveTo>
                    <a:lnTo>
                      <a:pt x="469999" y="0"/>
                    </a:lnTo>
                  </a:path>
                </a:pathLst>
              </a:custGeom>
              <a:noFill/>
              <a:ln w="30000" cap="flat">
                <a:solidFill>
                  <a:srgbClr val="191919"/>
                </a:solidFill>
                <a:miter/>
                <a:tailEnd type="stealth" w="med" len="med"/>
              </a:ln>
            </p:spPr>
            <p:txBody>
              <a:bodyPr/>
              <a:lstStyle/>
              <a:p>
                <a:endParaRPr lang="zh-CN" altLang="en-US" sz="240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  <p:sp>
          <p:nvSpPr>
            <p:cNvPr id="93" name="Rectangle">
              <a:extLst>
                <a:ext uri="{FF2B5EF4-FFF2-40B4-BE49-F238E27FC236}">
                  <a16:creationId xmlns:a16="http://schemas.microsoft.com/office/drawing/2014/main" id="{6FF2A77E-8566-0D1E-31D9-C58481C1A694}"/>
                </a:ext>
              </a:extLst>
            </p:cNvPr>
            <p:cNvSpPr/>
            <p:nvPr/>
          </p:nvSpPr>
          <p:spPr>
            <a:xfrm>
              <a:off x="10494801" y="2845671"/>
              <a:ext cx="895432" cy="545079"/>
            </a:xfrm>
            <a:custGeom>
              <a:avLst/>
              <a:gdLst>
                <a:gd name="connsiteX0" fmla="*/ 447716 w 895432"/>
                <a:gd name="connsiteY0" fmla="*/ 0 h 545079"/>
              </a:gdLst>
              <a:ahLst/>
              <a:cxnLst>
                <a:cxn ang="16200000">
                  <a:pos x="connsiteX0" y="connsiteY0"/>
                </a:cxn>
              </a:cxnLst>
              <a:rect l="l" t="t" r="r" b="b"/>
              <a:pathLst>
                <a:path w="895432" h="545079" stroke="0">
                  <a:moveTo>
                    <a:pt x="0" y="0"/>
                  </a:moveTo>
                  <a:lnTo>
                    <a:pt x="895432" y="0"/>
                  </a:lnTo>
                  <a:lnTo>
                    <a:pt x="895432" y="545079"/>
                  </a:lnTo>
                  <a:lnTo>
                    <a:pt x="0" y="545079"/>
                  </a:lnTo>
                  <a:lnTo>
                    <a:pt x="0" y="0"/>
                  </a:lnTo>
                  <a:close/>
                </a:path>
                <a:path w="895432" h="545079" fill="none">
                  <a:moveTo>
                    <a:pt x="0" y="0"/>
                  </a:moveTo>
                  <a:lnTo>
                    <a:pt x="895432" y="0"/>
                  </a:lnTo>
                  <a:lnTo>
                    <a:pt x="895432" y="545079"/>
                  </a:lnTo>
                  <a:lnTo>
                    <a:pt x="0" y="545079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10000" cap="flat">
              <a:noFill/>
              <a:miter/>
            </a:ln>
          </p:spPr>
          <p:txBody>
            <a:bodyPr wrap="square" lIns="38100" tIns="38100" rIns="38100" bIns="38100" rtlCol="0" anchor="ctr"/>
            <a:lstStyle/>
            <a:p>
              <a:pPr algn="ctr"/>
              <a:r>
                <a:rPr lang="zh-CN" altLang="en-US" b="1">
                  <a:solidFill>
                    <a:srgbClr val="191919"/>
                  </a:solidFill>
                  <a:latin typeface="Calibri" panose="020F0502020204030204" pitchFamily="34" charset="0"/>
                  <a:ea typeface="Times New Roman"/>
                  <a:cs typeface="Calibri" panose="020F0502020204030204" pitchFamily="34" charset="0"/>
                </a:rPr>
                <a:t>CSI</a:t>
              </a:r>
              <a:endParaRPr lang="zh-CN" altLang="en-US" b="1">
                <a:solidFill>
                  <a:srgbClr val="BCDBF7"/>
                </a:solidFill>
                <a:latin typeface="Calibri" panose="020F0502020204030204" pitchFamily="34" charset="0"/>
                <a:ea typeface="Times New Roman"/>
                <a:cs typeface="Calibri" panose="020F0502020204030204" pitchFamily="34" charset="0"/>
              </a:endParaRPr>
            </a:p>
          </p:txBody>
        </p:sp>
      </p:grpSp>
      <p:grpSp>
        <p:nvGrpSpPr>
          <p:cNvPr id="26" name="组合 25">
            <a:extLst>
              <a:ext uri="{FF2B5EF4-FFF2-40B4-BE49-F238E27FC236}">
                <a16:creationId xmlns:a16="http://schemas.microsoft.com/office/drawing/2014/main" id="{27E66700-EAD7-AA73-8898-A2F0D4AE8750}"/>
              </a:ext>
            </a:extLst>
          </p:cNvPr>
          <p:cNvGrpSpPr/>
          <p:nvPr/>
        </p:nvGrpSpPr>
        <p:grpSpPr>
          <a:xfrm>
            <a:off x="10736533" y="3719116"/>
            <a:ext cx="1126946" cy="302362"/>
            <a:chOff x="10736533" y="4056573"/>
            <a:chExt cx="1126946" cy="302362"/>
          </a:xfrm>
        </p:grpSpPr>
        <p:sp>
          <p:nvSpPr>
            <p:cNvPr id="85" name="流程">
              <a:extLst>
                <a:ext uri="{FF2B5EF4-FFF2-40B4-BE49-F238E27FC236}">
                  <a16:creationId xmlns:a16="http://schemas.microsoft.com/office/drawing/2014/main" id="{5D085397-C586-DDD1-1DCF-3A90F786C2B3}"/>
                </a:ext>
              </a:extLst>
            </p:cNvPr>
            <p:cNvSpPr/>
            <p:nvPr/>
          </p:nvSpPr>
          <p:spPr>
            <a:xfrm>
              <a:off x="11154037" y="4056573"/>
              <a:ext cx="709442" cy="302362"/>
            </a:xfrm>
            <a:custGeom>
              <a:avLst/>
              <a:gdLst>
                <a:gd name="connsiteX0" fmla="*/ 0 w 709442"/>
                <a:gd name="connsiteY0" fmla="*/ 151181 h 302362"/>
                <a:gd name="connsiteX1" fmla="*/ 354721 w 709442"/>
                <a:gd name="connsiteY1" fmla="*/ 0 h 302362"/>
                <a:gd name="connsiteX2" fmla="*/ 709442 w 709442"/>
                <a:gd name="connsiteY2" fmla="*/ 151181 h 302362"/>
                <a:gd name="connsiteX3" fmla="*/ 354721 w 709442"/>
                <a:gd name="connsiteY3" fmla="*/ 302362 h 302362"/>
              </a:gdLst>
              <a:ahLst/>
              <a:cxnLst>
                <a:cxn ang="10800000">
                  <a:pos x="connsiteX0" y="connsiteY0"/>
                </a:cxn>
                <a:cxn ang="16200000">
                  <a:pos x="connsiteX1" y="connsiteY1"/>
                </a:cxn>
                <a:cxn ang="0">
                  <a:pos x="connsiteX2" y="connsiteY2"/>
                </a:cxn>
                <a:cxn ang="5400000">
                  <a:pos x="connsiteX3" y="connsiteY3"/>
                </a:cxn>
              </a:cxnLst>
              <a:rect l="l" t="t" r="r" b="b"/>
              <a:pathLst>
                <a:path w="709442" h="302362" stroke="0">
                  <a:moveTo>
                    <a:pt x="709442" y="232362"/>
                  </a:moveTo>
                  <a:lnTo>
                    <a:pt x="709442" y="70000"/>
                  </a:lnTo>
                  <a:cubicBezTo>
                    <a:pt x="709442" y="31360"/>
                    <a:pt x="678082" y="0"/>
                    <a:pt x="639442" y="0"/>
                  </a:cubicBezTo>
                  <a:lnTo>
                    <a:pt x="70000" y="0"/>
                  </a:lnTo>
                  <a:cubicBezTo>
                    <a:pt x="31360" y="0"/>
                    <a:pt x="0" y="31360"/>
                    <a:pt x="0" y="70000"/>
                  </a:cubicBezTo>
                  <a:lnTo>
                    <a:pt x="0" y="232362"/>
                  </a:lnTo>
                  <a:cubicBezTo>
                    <a:pt x="0" y="271002"/>
                    <a:pt x="31360" y="302362"/>
                    <a:pt x="70000" y="302362"/>
                  </a:cubicBezTo>
                  <a:lnTo>
                    <a:pt x="639442" y="302362"/>
                  </a:lnTo>
                  <a:cubicBezTo>
                    <a:pt x="678082" y="302362"/>
                    <a:pt x="709442" y="271002"/>
                    <a:pt x="709442" y="232362"/>
                  </a:cubicBezTo>
                  <a:close/>
                </a:path>
                <a:path w="709442" h="302362" fill="none">
                  <a:moveTo>
                    <a:pt x="709442" y="232362"/>
                  </a:moveTo>
                  <a:lnTo>
                    <a:pt x="709442" y="70000"/>
                  </a:lnTo>
                  <a:cubicBezTo>
                    <a:pt x="709442" y="31360"/>
                    <a:pt x="678082" y="0"/>
                    <a:pt x="639442" y="0"/>
                  </a:cubicBezTo>
                  <a:lnTo>
                    <a:pt x="70000" y="0"/>
                  </a:lnTo>
                  <a:cubicBezTo>
                    <a:pt x="31360" y="0"/>
                    <a:pt x="0" y="31360"/>
                    <a:pt x="0" y="70000"/>
                  </a:cubicBezTo>
                  <a:lnTo>
                    <a:pt x="0" y="232362"/>
                  </a:lnTo>
                  <a:cubicBezTo>
                    <a:pt x="0" y="271002"/>
                    <a:pt x="31360" y="302362"/>
                    <a:pt x="70000" y="302362"/>
                  </a:cubicBezTo>
                  <a:lnTo>
                    <a:pt x="639442" y="302362"/>
                  </a:lnTo>
                  <a:cubicBezTo>
                    <a:pt x="678082" y="302362"/>
                    <a:pt x="709442" y="271002"/>
                    <a:pt x="709442" y="232362"/>
                  </a:cubicBezTo>
                  <a:close/>
                </a:path>
              </a:pathLst>
            </a:custGeom>
            <a:solidFill>
              <a:srgbClr val="FFFFFF"/>
            </a:solidFill>
            <a:ln w="26667" cap="flat">
              <a:solidFill>
                <a:srgbClr val="323232"/>
              </a:solidFill>
              <a:round/>
            </a:ln>
          </p:spPr>
          <p:txBody>
            <a:bodyPr wrap="square" lIns="38100" tIns="38100" rIns="38100" bIns="38100" rtlCol="0" anchor="ctr"/>
            <a:lstStyle/>
            <a:p>
              <a:pPr algn="ctr">
                <a:lnSpc>
                  <a:spcPct val="80000"/>
                </a:lnSpc>
              </a:pPr>
              <a:r>
                <a:rPr lang="zh-CN" altLang="en-US" sz="1600" b="1">
                  <a:solidFill>
                    <a:srgbClr val="191919"/>
                  </a:solidFill>
                  <a:latin typeface="Calibri" panose="020F0502020204030204" pitchFamily="34" charset="0"/>
                  <a:ea typeface="Times New Roman"/>
                  <a:cs typeface="Calibri" panose="020F0502020204030204" pitchFamily="34" charset="0"/>
                </a:rPr>
                <a:t>Data</a:t>
              </a:r>
            </a:p>
          </p:txBody>
        </p:sp>
        <p:sp>
          <p:nvSpPr>
            <p:cNvPr id="87" name="ConnectLine">
              <a:extLst>
                <a:ext uri="{FF2B5EF4-FFF2-40B4-BE49-F238E27FC236}">
                  <a16:creationId xmlns:a16="http://schemas.microsoft.com/office/drawing/2014/main" id="{B52ACD54-B553-E4D1-F232-F66683227C01}"/>
                </a:ext>
              </a:extLst>
            </p:cNvPr>
            <p:cNvSpPr/>
            <p:nvPr/>
          </p:nvSpPr>
          <p:spPr>
            <a:xfrm>
              <a:off x="10736533" y="4148654"/>
              <a:ext cx="411969" cy="10000"/>
            </a:xfrm>
            <a:custGeom>
              <a:avLst/>
              <a:gdLst/>
              <a:ahLst/>
              <a:cxnLst/>
              <a:rect l="l" t="t" r="r" b="b"/>
              <a:pathLst>
                <a:path w="411969" h="10000" fill="none">
                  <a:moveTo>
                    <a:pt x="0" y="0"/>
                  </a:moveTo>
                  <a:lnTo>
                    <a:pt x="411969" y="0"/>
                  </a:lnTo>
                </a:path>
              </a:pathLst>
            </a:custGeom>
            <a:noFill/>
            <a:ln w="26667" cap="flat">
              <a:solidFill>
                <a:srgbClr val="191919"/>
              </a:solidFill>
              <a:miter/>
              <a:tailEnd type="stealth" w="med" len="med"/>
            </a:ln>
          </p:spPr>
          <p:txBody>
            <a:bodyPr/>
            <a:lstStyle/>
            <a:p>
              <a:endParaRPr lang="zh-CN" altLang="en-US" sz="240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92" name="ConnectLine">
              <a:extLst>
                <a:ext uri="{FF2B5EF4-FFF2-40B4-BE49-F238E27FC236}">
                  <a16:creationId xmlns:a16="http://schemas.microsoft.com/office/drawing/2014/main" id="{F0481F4B-8DAD-0986-EC07-00F78DAF9D27}"/>
                </a:ext>
              </a:extLst>
            </p:cNvPr>
            <p:cNvSpPr/>
            <p:nvPr/>
          </p:nvSpPr>
          <p:spPr>
            <a:xfrm>
              <a:off x="10736533" y="4273835"/>
              <a:ext cx="417504" cy="10000"/>
            </a:xfrm>
            <a:custGeom>
              <a:avLst/>
              <a:gdLst/>
              <a:ahLst/>
              <a:cxnLst/>
              <a:rect l="l" t="t" r="r" b="b"/>
              <a:pathLst>
                <a:path w="417504" h="10000" fill="none">
                  <a:moveTo>
                    <a:pt x="0" y="0"/>
                  </a:moveTo>
                  <a:lnTo>
                    <a:pt x="365317" y="0"/>
                  </a:lnTo>
                  <a:lnTo>
                    <a:pt x="365317" y="3247"/>
                  </a:lnTo>
                  <a:lnTo>
                    <a:pt x="417504" y="3247"/>
                  </a:lnTo>
                </a:path>
              </a:pathLst>
            </a:custGeom>
            <a:noFill/>
            <a:ln w="26667" cap="flat">
              <a:solidFill>
                <a:srgbClr val="191919"/>
              </a:solidFill>
              <a:miter/>
              <a:tailEnd type="stealth" w="med" len="med"/>
            </a:ln>
          </p:spPr>
          <p:txBody>
            <a:bodyPr/>
            <a:lstStyle/>
            <a:p>
              <a:endParaRPr lang="zh-CN" altLang="en-US" sz="240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grpSp>
        <p:nvGrpSpPr>
          <p:cNvPr id="21" name="组合 20">
            <a:extLst>
              <a:ext uri="{FF2B5EF4-FFF2-40B4-BE49-F238E27FC236}">
                <a16:creationId xmlns:a16="http://schemas.microsoft.com/office/drawing/2014/main" id="{87430FA9-AA9C-7F94-2DA6-3AFBC072F39A}"/>
              </a:ext>
            </a:extLst>
          </p:cNvPr>
          <p:cNvGrpSpPr/>
          <p:nvPr/>
        </p:nvGrpSpPr>
        <p:grpSpPr>
          <a:xfrm>
            <a:off x="8204038" y="1963691"/>
            <a:ext cx="1530000" cy="1593245"/>
            <a:chOff x="8204038" y="2301148"/>
            <a:chExt cx="1530000" cy="1593245"/>
          </a:xfrm>
        </p:grpSpPr>
        <p:sp>
          <p:nvSpPr>
            <p:cNvPr id="72" name="流程">
              <a:extLst>
                <a:ext uri="{FF2B5EF4-FFF2-40B4-BE49-F238E27FC236}">
                  <a16:creationId xmlns:a16="http://schemas.microsoft.com/office/drawing/2014/main" id="{7F6C6711-B364-1FD5-3791-0376DAEF6644}"/>
                </a:ext>
              </a:extLst>
            </p:cNvPr>
            <p:cNvSpPr/>
            <p:nvPr/>
          </p:nvSpPr>
          <p:spPr>
            <a:xfrm>
              <a:off x="8594080" y="2635207"/>
              <a:ext cx="750000" cy="302362"/>
            </a:xfrm>
            <a:custGeom>
              <a:avLst/>
              <a:gdLst>
                <a:gd name="connsiteX0" fmla="*/ 0 w 750000"/>
                <a:gd name="connsiteY0" fmla="*/ 151181 h 302362"/>
                <a:gd name="connsiteX1" fmla="*/ 375000 w 750000"/>
                <a:gd name="connsiteY1" fmla="*/ 0 h 302362"/>
                <a:gd name="connsiteX2" fmla="*/ 750000 w 750000"/>
                <a:gd name="connsiteY2" fmla="*/ 151181 h 302362"/>
                <a:gd name="connsiteX3" fmla="*/ 375000 w 750000"/>
                <a:gd name="connsiteY3" fmla="*/ 302362 h 302362"/>
              </a:gdLst>
              <a:ahLst/>
              <a:cxnLst>
                <a:cxn ang="10800000">
                  <a:pos x="connsiteX0" y="connsiteY0"/>
                </a:cxn>
                <a:cxn ang="16200000">
                  <a:pos x="connsiteX1" y="connsiteY1"/>
                </a:cxn>
                <a:cxn ang="0">
                  <a:pos x="connsiteX2" y="connsiteY2"/>
                </a:cxn>
                <a:cxn ang="5400000">
                  <a:pos x="connsiteX3" y="connsiteY3"/>
                </a:cxn>
              </a:cxnLst>
              <a:rect l="l" t="t" r="r" b="b"/>
              <a:pathLst>
                <a:path w="750000" h="302362" stroke="0">
                  <a:moveTo>
                    <a:pt x="750000" y="232362"/>
                  </a:moveTo>
                  <a:lnTo>
                    <a:pt x="750000" y="70000"/>
                  </a:lnTo>
                  <a:cubicBezTo>
                    <a:pt x="750000" y="31360"/>
                    <a:pt x="718640" y="0"/>
                    <a:pt x="680000" y="0"/>
                  </a:cubicBezTo>
                  <a:lnTo>
                    <a:pt x="70000" y="0"/>
                  </a:lnTo>
                  <a:cubicBezTo>
                    <a:pt x="31360" y="0"/>
                    <a:pt x="0" y="31360"/>
                    <a:pt x="0" y="70000"/>
                  </a:cubicBezTo>
                  <a:lnTo>
                    <a:pt x="0" y="232362"/>
                  </a:lnTo>
                  <a:cubicBezTo>
                    <a:pt x="0" y="271002"/>
                    <a:pt x="31360" y="302362"/>
                    <a:pt x="70000" y="302362"/>
                  </a:cubicBezTo>
                  <a:lnTo>
                    <a:pt x="680000" y="302362"/>
                  </a:lnTo>
                  <a:cubicBezTo>
                    <a:pt x="718640" y="302362"/>
                    <a:pt x="750000" y="271002"/>
                    <a:pt x="750000" y="232362"/>
                  </a:cubicBezTo>
                  <a:close/>
                </a:path>
                <a:path w="750000" h="302362" fill="none">
                  <a:moveTo>
                    <a:pt x="750000" y="232362"/>
                  </a:moveTo>
                  <a:lnTo>
                    <a:pt x="750000" y="70000"/>
                  </a:lnTo>
                  <a:cubicBezTo>
                    <a:pt x="750000" y="31360"/>
                    <a:pt x="718640" y="0"/>
                    <a:pt x="680000" y="0"/>
                  </a:cubicBezTo>
                  <a:lnTo>
                    <a:pt x="70000" y="0"/>
                  </a:lnTo>
                  <a:cubicBezTo>
                    <a:pt x="31360" y="0"/>
                    <a:pt x="0" y="31360"/>
                    <a:pt x="0" y="70000"/>
                  </a:cubicBezTo>
                  <a:lnTo>
                    <a:pt x="0" y="232362"/>
                  </a:lnTo>
                  <a:cubicBezTo>
                    <a:pt x="0" y="271002"/>
                    <a:pt x="31360" y="302362"/>
                    <a:pt x="70000" y="302362"/>
                  </a:cubicBezTo>
                  <a:lnTo>
                    <a:pt x="680000" y="302362"/>
                  </a:lnTo>
                  <a:cubicBezTo>
                    <a:pt x="718640" y="302362"/>
                    <a:pt x="750000" y="271002"/>
                    <a:pt x="750000" y="232362"/>
                  </a:cubicBezTo>
                  <a:close/>
                </a:path>
              </a:pathLst>
            </a:custGeom>
            <a:solidFill>
              <a:srgbClr val="FFFFFF"/>
            </a:solidFill>
            <a:ln w="26667" cap="flat">
              <a:solidFill>
                <a:srgbClr val="323232"/>
              </a:solidFill>
              <a:round/>
            </a:ln>
          </p:spPr>
          <p:txBody>
            <a:bodyPr wrap="square" lIns="38100" tIns="38100" rIns="38100" bIns="38100" rtlCol="0" anchor="ctr"/>
            <a:lstStyle/>
            <a:p>
              <a:pPr algn="ctr"/>
              <a:r>
                <a:rPr lang="zh-CN" altLang="en-US" sz="1600" b="1">
                  <a:solidFill>
                    <a:srgbClr val="191919"/>
                  </a:solidFill>
                  <a:latin typeface="Calibri" panose="020F0502020204030204" pitchFamily="34" charset="0"/>
                  <a:ea typeface="Times New Roman"/>
                  <a:cs typeface="Calibri" panose="020F0502020204030204" pitchFamily="34" charset="0"/>
                </a:rPr>
                <a:t>OFDM</a:t>
              </a:r>
            </a:p>
          </p:txBody>
        </p:sp>
        <p:sp>
          <p:nvSpPr>
            <p:cNvPr id="73" name="天线 2">
              <a:extLst>
                <a:ext uri="{FF2B5EF4-FFF2-40B4-BE49-F238E27FC236}">
                  <a16:creationId xmlns:a16="http://schemas.microsoft.com/office/drawing/2014/main" id="{0CB73A36-1702-C4F3-55F6-3555DB7108A5}"/>
                </a:ext>
              </a:extLst>
            </p:cNvPr>
            <p:cNvSpPr/>
            <p:nvPr/>
          </p:nvSpPr>
          <p:spPr>
            <a:xfrm>
              <a:off x="8204038" y="2301148"/>
              <a:ext cx="283684" cy="490000"/>
            </a:xfrm>
            <a:custGeom>
              <a:avLst/>
              <a:gdLst>
                <a:gd name="connsiteX0" fmla="*/ 141842 w 283684"/>
                <a:gd name="connsiteY0" fmla="*/ 0 h 490000"/>
                <a:gd name="connsiteX1" fmla="*/ 141842 w 283684"/>
                <a:gd name="connsiteY1" fmla="*/ 490000 h 490000"/>
              </a:gdLst>
              <a:ahLst/>
              <a:cxnLst>
                <a:cxn ang="16200000">
                  <a:pos x="connsiteX0" y="connsiteY0"/>
                </a:cxn>
                <a:cxn ang="5400000">
                  <a:pos x="connsiteX1" y="connsiteY1"/>
                </a:cxn>
              </a:cxnLst>
              <a:rect l="l" t="t" r="r" b="b"/>
              <a:pathLst>
                <a:path w="283684" h="490000" stroke="0">
                  <a:moveTo>
                    <a:pt x="0" y="0"/>
                  </a:moveTo>
                  <a:lnTo>
                    <a:pt x="141842" y="196000"/>
                  </a:lnTo>
                  <a:lnTo>
                    <a:pt x="283684" y="0"/>
                  </a:lnTo>
                  <a:lnTo>
                    <a:pt x="0" y="0"/>
                  </a:lnTo>
                  <a:close/>
                  <a:moveTo>
                    <a:pt x="141842" y="0"/>
                  </a:moveTo>
                  <a:lnTo>
                    <a:pt x="141842" y="490000"/>
                  </a:lnTo>
                </a:path>
                <a:path w="283684" h="490000" fill="none">
                  <a:moveTo>
                    <a:pt x="0" y="0"/>
                  </a:moveTo>
                  <a:lnTo>
                    <a:pt x="141842" y="196000"/>
                  </a:lnTo>
                  <a:lnTo>
                    <a:pt x="283684" y="0"/>
                  </a:lnTo>
                  <a:lnTo>
                    <a:pt x="0" y="0"/>
                  </a:lnTo>
                  <a:close/>
                  <a:moveTo>
                    <a:pt x="141842" y="0"/>
                  </a:moveTo>
                  <a:lnTo>
                    <a:pt x="141842" y="490000"/>
                  </a:lnTo>
                </a:path>
              </a:pathLst>
            </a:custGeom>
            <a:solidFill>
              <a:srgbClr val="FFFFFF"/>
            </a:solidFill>
            <a:ln w="30000" cap="flat">
              <a:solidFill>
                <a:srgbClr val="000000"/>
              </a:solidFill>
              <a:miter/>
            </a:ln>
          </p:spPr>
          <p:txBody>
            <a:bodyPr/>
            <a:lstStyle/>
            <a:p>
              <a:endParaRPr lang="zh-CN" altLang="en-US" sz="240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74" name="ConnectLine">
              <a:extLst>
                <a:ext uri="{FF2B5EF4-FFF2-40B4-BE49-F238E27FC236}">
                  <a16:creationId xmlns:a16="http://schemas.microsoft.com/office/drawing/2014/main" id="{E11801B9-4C7A-1519-B81C-81F743690CE9}"/>
                </a:ext>
              </a:extLst>
            </p:cNvPr>
            <p:cNvSpPr/>
            <p:nvPr/>
          </p:nvSpPr>
          <p:spPr>
            <a:xfrm>
              <a:off x="8350104" y="2794918"/>
              <a:ext cx="248200" cy="0"/>
            </a:xfrm>
            <a:custGeom>
              <a:avLst/>
              <a:gdLst/>
              <a:ahLst/>
              <a:cxnLst/>
              <a:rect l="l" t="t" r="r" b="b"/>
              <a:pathLst>
                <a:path w="248200" h="10000" fill="none">
                  <a:moveTo>
                    <a:pt x="0" y="4760"/>
                  </a:moveTo>
                  <a:lnTo>
                    <a:pt x="248200" y="0"/>
                  </a:lnTo>
                </a:path>
              </a:pathLst>
            </a:custGeom>
            <a:noFill/>
            <a:ln w="30000" cap="flat">
              <a:solidFill>
                <a:srgbClr val="191919"/>
              </a:solidFill>
              <a:miter/>
            </a:ln>
          </p:spPr>
          <p:txBody>
            <a:bodyPr/>
            <a:lstStyle/>
            <a:p>
              <a:endParaRPr lang="zh-CN" altLang="en-US" sz="240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75" name="流程">
              <a:extLst>
                <a:ext uri="{FF2B5EF4-FFF2-40B4-BE49-F238E27FC236}">
                  <a16:creationId xmlns:a16="http://schemas.microsoft.com/office/drawing/2014/main" id="{1FC2F49C-45DC-C0D4-3ED0-C5593E07C557}"/>
                </a:ext>
              </a:extLst>
            </p:cNvPr>
            <p:cNvSpPr/>
            <p:nvPr/>
          </p:nvSpPr>
          <p:spPr>
            <a:xfrm>
              <a:off x="8594080" y="3592031"/>
              <a:ext cx="750000" cy="302362"/>
            </a:xfrm>
            <a:custGeom>
              <a:avLst/>
              <a:gdLst>
                <a:gd name="connsiteX0" fmla="*/ 0 w 750000"/>
                <a:gd name="connsiteY0" fmla="*/ 151181 h 302362"/>
                <a:gd name="connsiteX1" fmla="*/ 375000 w 750000"/>
                <a:gd name="connsiteY1" fmla="*/ 0 h 302362"/>
                <a:gd name="connsiteX2" fmla="*/ 750000 w 750000"/>
                <a:gd name="connsiteY2" fmla="*/ 151181 h 302362"/>
                <a:gd name="connsiteX3" fmla="*/ 375000 w 750000"/>
                <a:gd name="connsiteY3" fmla="*/ 302362 h 302362"/>
              </a:gdLst>
              <a:ahLst/>
              <a:cxnLst>
                <a:cxn ang="10800000">
                  <a:pos x="connsiteX0" y="connsiteY0"/>
                </a:cxn>
                <a:cxn ang="16200000">
                  <a:pos x="connsiteX1" y="connsiteY1"/>
                </a:cxn>
                <a:cxn ang="0">
                  <a:pos x="connsiteX2" y="connsiteY2"/>
                </a:cxn>
                <a:cxn ang="5400000">
                  <a:pos x="connsiteX3" y="connsiteY3"/>
                </a:cxn>
              </a:cxnLst>
              <a:rect l="l" t="t" r="r" b="b"/>
              <a:pathLst>
                <a:path w="750000" h="302362" stroke="0">
                  <a:moveTo>
                    <a:pt x="750000" y="232362"/>
                  </a:moveTo>
                  <a:lnTo>
                    <a:pt x="750000" y="70000"/>
                  </a:lnTo>
                  <a:cubicBezTo>
                    <a:pt x="750000" y="31360"/>
                    <a:pt x="718640" y="0"/>
                    <a:pt x="680000" y="0"/>
                  </a:cubicBezTo>
                  <a:lnTo>
                    <a:pt x="70000" y="0"/>
                  </a:lnTo>
                  <a:cubicBezTo>
                    <a:pt x="31360" y="0"/>
                    <a:pt x="0" y="31360"/>
                    <a:pt x="0" y="70000"/>
                  </a:cubicBezTo>
                  <a:lnTo>
                    <a:pt x="0" y="232362"/>
                  </a:lnTo>
                  <a:cubicBezTo>
                    <a:pt x="0" y="271002"/>
                    <a:pt x="31360" y="302362"/>
                    <a:pt x="70000" y="302362"/>
                  </a:cubicBezTo>
                  <a:lnTo>
                    <a:pt x="680000" y="302362"/>
                  </a:lnTo>
                  <a:cubicBezTo>
                    <a:pt x="718640" y="302362"/>
                    <a:pt x="750000" y="271002"/>
                    <a:pt x="750000" y="232362"/>
                  </a:cubicBezTo>
                  <a:close/>
                </a:path>
                <a:path w="750000" h="302362" fill="none">
                  <a:moveTo>
                    <a:pt x="750000" y="232362"/>
                  </a:moveTo>
                  <a:lnTo>
                    <a:pt x="750000" y="70000"/>
                  </a:lnTo>
                  <a:cubicBezTo>
                    <a:pt x="750000" y="31360"/>
                    <a:pt x="718640" y="0"/>
                    <a:pt x="680000" y="0"/>
                  </a:cubicBezTo>
                  <a:lnTo>
                    <a:pt x="70000" y="0"/>
                  </a:lnTo>
                  <a:cubicBezTo>
                    <a:pt x="31360" y="0"/>
                    <a:pt x="0" y="31360"/>
                    <a:pt x="0" y="70000"/>
                  </a:cubicBezTo>
                  <a:lnTo>
                    <a:pt x="0" y="232362"/>
                  </a:lnTo>
                  <a:cubicBezTo>
                    <a:pt x="0" y="271002"/>
                    <a:pt x="31360" y="302362"/>
                    <a:pt x="70000" y="302362"/>
                  </a:cubicBezTo>
                  <a:lnTo>
                    <a:pt x="680000" y="302362"/>
                  </a:lnTo>
                  <a:cubicBezTo>
                    <a:pt x="718640" y="302362"/>
                    <a:pt x="750000" y="271002"/>
                    <a:pt x="750000" y="232362"/>
                  </a:cubicBezTo>
                  <a:close/>
                </a:path>
              </a:pathLst>
            </a:custGeom>
            <a:solidFill>
              <a:srgbClr val="FFFFFF"/>
            </a:solidFill>
            <a:ln w="26667" cap="flat">
              <a:solidFill>
                <a:srgbClr val="323232"/>
              </a:solidFill>
              <a:round/>
            </a:ln>
          </p:spPr>
          <p:txBody>
            <a:bodyPr wrap="square" lIns="38100" tIns="38100" rIns="38100" bIns="38100" rtlCol="0" anchor="ctr"/>
            <a:lstStyle/>
            <a:p>
              <a:pPr algn="ctr"/>
              <a:r>
                <a:rPr lang="zh-CN" altLang="en-US" sz="1600" b="1">
                  <a:solidFill>
                    <a:srgbClr val="191919"/>
                  </a:solidFill>
                  <a:latin typeface="Calibri" panose="020F0502020204030204" pitchFamily="34" charset="0"/>
                  <a:ea typeface="Times New Roman"/>
                  <a:cs typeface="Calibri" panose="020F0502020204030204" pitchFamily="34" charset="0"/>
                </a:rPr>
                <a:t>OFDM</a:t>
              </a:r>
            </a:p>
          </p:txBody>
        </p:sp>
        <p:sp>
          <p:nvSpPr>
            <p:cNvPr id="76" name="天线 2">
              <a:extLst>
                <a:ext uri="{FF2B5EF4-FFF2-40B4-BE49-F238E27FC236}">
                  <a16:creationId xmlns:a16="http://schemas.microsoft.com/office/drawing/2014/main" id="{667F76FD-A744-EACE-5A6A-8F8D2301664F}"/>
                </a:ext>
              </a:extLst>
            </p:cNvPr>
            <p:cNvSpPr/>
            <p:nvPr/>
          </p:nvSpPr>
          <p:spPr>
            <a:xfrm>
              <a:off x="8204038" y="3263557"/>
              <a:ext cx="283684" cy="490000"/>
            </a:xfrm>
            <a:custGeom>
              <a:avLst/>
              <a:gdLst>
                <a:gd name="connsiteX0" fmla="*/ 141842 w 283684"/>
                <a:gd name="connsiteY0" fmla="*/ 0 h 490000"/>
                <a:gd name="connsiteX1" fmla="*/ 141842 w 283684"/>
                <a:gd name="connsiteY1" fmla="*/ 490000 h 490000"/>
              </a:gdLst>
              <a:ahLst/>
              <a:cxnLst>
                <a:cxn ang="16200000">
                  <a:pos x="connsiteX0" y="connsiteY0"/>
                </a:cxn>
                <a:cxn ang="5400000">
                  <a:pos x="connsiteX1" y="connsiteY1"/>
                </a:cxn>
              </a:cxnLst>
              <a:rect l="l" t="t" r="r" b="b"/>
              <a:pathLst>
                <a:path w="283684" h="490000" stroke="0">
                  <a:moveTo>
                    <a:pt x="0" y="0"/>
                  </a:moveTo>
                  <a:lnTo>
                    <a:pt x="141842" y="196000"/>
                  </a:lnTo>
                  <a:lnTo>
                    <a:pt x="283684" y="0"/>
                  </a:lnTo>
                  <a:lnTo>
                    <a:pt x="0" y="0"/>
                  </a:lnTo>
                  <a:close/>
                  <a:moveTo>
                    <a:pt x="141842" y="0"/>
                  </a:moveTo>
                  <a:lnTo>
                    <a:pt x="141842" y="490000"/>
                  </a:lnTo>
                </a:path>
                <a:path w="283684" h="490000" fill="none">
                  <a:moveTo>
                    <a:pt x="0" y="0"/>
                  </a:moveTo>
                  <a:lnTo>
                    <a:pt x="141842" y="196000"/>
                  </a:lnTo>
                  <a:lnTo>
                    <a:pt x="283684" y="0"/>
                  </a:lnTo>
                  <a:lnTo>
                    <a:pt x="0" y="0"/>
                  </a:lnTo>
                  <a:close/>
                  <a:moveTo>
                    <a:pt x="141842" y="0"/>
                  </a:moveTo>
                  <a:lnTo>
                    <a:pt x="141842" y="490000"/>
                  </a:lnTo>
                </a:path>
              </a:pathLst>
            </a:custGeom>
            <a:solidFill>
              <a:srgbClr val="FFFFFF"/>
            </a:solidFill>
            <a:ln w="30000" cap="flat">
              <a:solidFill>
                <a:srgbClr val="000000"/>
              </a:solidFill>
              <a:miter/>
            </a:ln>
          </p:spPr>
          <p:txBody>
            <a:bodyPr/>
            <a:lstStyle/>
            <a:p>
              <a:endParaRPr lang="zh-CN" altLang="en-US" sz="240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77" name="ConnectLine">
              <a:extLst>
                <a:ext uri="{FF2B5EF4-FFF2-40B4-BE49-F238E27FC236}">
                  <a16:creationId xmlns:a16="http://schemas.microsoft.com/office/drawing/2014/main" id="{474DD654-97B2-C5EE-DB15-AC6B59FB0ECC}"/>
                </a:ext>
              </a:extLst>
            </p:cNvPr>
            <p:cNvSpPr/>
            <p:nvPr/>
          </p:nvSpPr>
          <p:spPr>
            <a:xfrm>
              <a:off x="8345880" y="3753327"/>
              <a:ext cx="248200" cy="0"/>
            </a:xfrm>
            <a:custGeom>
              <a:avLst/>
              <a:gdLst/>
              <a:ahLst/>
              <a:cxnLst/>
              <a:rect l="l" t="t" r="r" b="b"/>
              <a:pathLst>
                <a:path w="248200" h="10000" fill="none">
                  <a:moveTo>
                    <a:pt x="0" y="0"/>
                  </a:moveTo>
                  <a:lnTo>
                    <a:pt x="248200" y="0"/>
                  </a:lnTo>
                </a:path>
              </a:pathLst>
            </a:custGeom>
            <a:noFill/>
            <a:ln w="30000" cap="flat">
              <a:solidFill>
                <a:srgbClr val="191919"/>
              </a:solidFill>
              <a:miter/>
            </a:ln>
          </p:spPr>
          <p:txBody>
            <a:bodyPr/>
            <a:lstStyle/>
            <a:p>
              <a:endParaRPr lang="zh-CN" altLang="en-US" sz="240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78" name="Rectangle">
              <a:extLst>
                <a:ext uri="{FF2B5EF4-FFF2-40B4-BE49-F238E27FC236}">
                  <a16:creationId xmlns:a16="http://schemas.microsoft.com/office/drawing/2014/main" id="{31A05DAB-B86A-68FD-9D76-9A47378F7B09}"/>
                </a:ext>
              </a:extLst>
            </p:cNvPr>
            <p:cNvSpPr/>
            <p:nvPr/>
          </p:nvSpPr>
          <p:spPr>
            <a:xfrm rot="5400000">
              <a:off x="8711799" y="3111192"/>
              <a:ext cx="639073" cy="360000"/>
            </a:xfrm>
            <a:custGeom>
              <a:avLst/>
              <a:gdLst>
                <a:gd name="connsiteX0" fmla="*/ 319537 w 639073"/>
                <a:gd name="connsiteY0" fmla="*/ 0 h 360000"/>
                <a:gd name="rtr" fmla="*/ 639073 w 639073"/>
                <a:gd name="rtb" fmla="*/ 360000 h 360000"/>
              </a:gdLst>
              <a:ahLst/>
              <a:cxnLst>
                <a:cxn ang="16200000">
                  <a:pos x="connsiteX0" y="connsiteY0"/>
                </a:cxn>
              </a:cxnLst>
              <a:rect l="l" t="t" r="rtr" b="rtb"/>
              <a:pathLst>
                <a:path w="639073" h="360000" stroke="0">
                  <a:moveTo>
                    <a:pt x="0" y="0"/>
                  </a:moveTo>
                  <a:lnTo>
                    <a:pt x="639073" y="0"/>
                  </a:lnTo>
                  <a:lnTo>
                    <a:pt x="639073" y="360000"/>
                  </a:lnTo>
                  <a:lnTo>
                    <a:pt x="0" y="360000"/>
                  </a:lnTo>
                  <a:lnTo>
                    <a:pt x="0" y="0"/>
                  </a:lnTo>
                  <a:close/>
                </a:path>
                <a:path w="639073" h="360000" fill="none">
                  <a:moveTo>
                    <a:pt x="0" y="0"/>
                  </a:moveTo>
                  <a:lnTo>
                    <a:pt x="639073" y="0"/>
                  </a:lnTo>
                  <a:lnTo>
                    <a:pt x="639073" y="360000"/>
                  </a:lnTo>
                  <a:lnTo>
                    <a:pt x="0" y="360000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10000" cap="flat">
              <a:noFill/>
              <a:miter/>
            </a:ln>
          </p:spPr>
          <p:txBody>
            <a:bodyPr wrap="square" lIns="38100" tIns="38100" rIns="38100" bIns="38100" rtlCol="0" anchor="ctr"/>
            <a:lstStyle/>
            <a:p>
              <a:pPr algn="ctr"/>
              <a:r>
                <a:rPr lang="zh-CN" altLang="en-US" sz="1600" b="1">
                  <a:solidFill>
                    <a:srgbClr val="191919"/>
                  </a:solidFill>
                  <a:latin typeface="Calibri" panose="020F0502020204030204" pitchFamily="34" charset="0"/>
                  <a:ea typeface="Times New Roman"/>
                  <a:cs typeface="Calibri" panose="020F0502020204030204" pitchFamily="34" charset="0"/>
                </a:rPr>
                <a:t>. . . </a:t>
              </a:r>
            </a:p>
          </p:txBody>
        </p:sp>
        <p:sp>
          <p:nvSpPr>
            <p:cNvPr id="80" name="ConnectLine">
              <a:extLst>
                <a:ext uri="{FF2B5EF4-FFF2-40B4-BE49-F238E27FC236}">
                  <a16:creationId xmlns:a16="http://schemas.microsoft.com/office/drawing/2014/main" id="{D56952D7-1C6D-59F7-762F-354FFFA17E44}"/>
                </a:ext>
              </a:extLst>
            </p:cNvPr>
            <p:cNvSpPr/>
            <p:nvPr/>
          </p:nvSpPr>
          <p:spPr>
            <a:xfrm>
              <a:off x="9354640" y="3752568"/>
              <a:ext cx="379398" cy="0"/>
            </a:xfrm>
            <a:custGeom>
              <a:avLst/>
              <a:gdLst/>
              <a:ahLst/>
              <a:cxnLst/>
              <a:rect l="l" t="t" r="r" b="b"/>
              <a:pathLst>
                <a:path w="379398" h="10000" fill="none">
                  <a:moveTo>
                    <a:pt x="379398" y="0"/>
                  </a:moveTo>
                  <a:lnTo>
                    <a:pt x="0" y="0"/>
                  </a:lnTo>
                </a:path>
              </a:pathLst>
            </a:custGeom>
            <a:noFill/>
            <a:ln w="30000" cap="flat">
              <a:solidFill>
                <a:srgbClr val="191919"/>
              </a:solidFill>
              <a:miter/>
              <a:headEnd type="stealth" w="med" len="med"/>
            </a:ln>
          </p:spPr>
          <p:txBody>
            <a:bodyPr/>
            <a:lstStyle/>
            <a:p>
              <a:endParaRPr lang="zh-CN" altLang="en-US" sz="240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3" name="ConnectLine">
              <a:extLst>
                <a:ext uri="{FF2B5EF4-FFF2-40B4-BE49-F238E27FC236}">
                  <a16:creationId xmlns:a16="http://schemas.microsoft.com/office/drawing/2014/main" id="{BFC97A37-79A4-7E32-14E2-9FE6C4781805}"/>
                </a:ext>
              </a:extLst>
            </p:cNvPr>
            <p:cNvSpPr/>
            <p:nvPr/>
          </p:nvSpPr>
          <p:spPr>
            <a:xfrm>
              <a:off x="9347481" y="2793391"/>
              <a:ext cx="379398" cy="0"/>
            </a:xfrm>
            <a:custGeom>
              <a:avLst/>
              <a:gdLst/>
              <a:ahLst/>
              <a:cxnLst/>
              <a:rect l="l" t="t" r="r" b="b"/>
              <a:pathLst>
                <a:path w="379398" h="10000" fill="none">
                  <a:moveTo>
                    <a:pt x="379398" y="0"/>
                  </a:moveTo>
                  <a:lnTo>
                    <a:pt x="0" y="0"/>
                  </a:lnTo>
                </a:path>
              </a:pathLst>
            </a:custGeom>
            <a:noFill/>
            <a:ln w="30000" cap="flat">
              <a:solidFill>
                <a:srgbClr val="191919"/>
              </a:solidFill>
              <a:miter/>
              <a:headEnd type="stealth" w="med" len="med"/>
            </a:ln>
          </p:spPr>
          <p:txBody>
            <a:bodyPr/>
            <a:lstStyle/>
            <a:p>
              <a:endParaRPr lang="zh-CN" altLang="en-US" sz="240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文本框 3">
                <a:extLst>
                  <a:ext uri="{FF2B5EF4-FFF2-40B4-BE49-F238E27FC236}">
                    <a16:creationId xmlns:a16="http://schemas.microsoft.com/office/drawing/2014/main" id="{3C679C71-2C70-9651-D9E4-D8098E7D0582}"/>
                  </a:ext>
                </a:extLst>
              </p:cNvPr>
              <p:cNvSpPr txBox="1"/>
              <p:nvPr/>
            </p:nvSpPr>
            <p:spPr>
              <a:xfrm>
                <a:off x="2627584" y="3665623"/>
                <a:ext cx="659645" cy="43088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sz="2800" b="1" i="1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𝑽</m:t>
                      </m:r>
                    </m:oMath>
                  </m:oMathPara>
                </a14:m>
                <a:endParaRPr lang="zh-CN" altLang="en-US" sz="2800" b="1" i="1">
                  <a:solidFill>
                    <a:srgbClr val="7030A0"/>
                  </a:solidFill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4" name="文本框 3">
                <a:extLst>
                  <a:ext uri="{FF2B5EF4-FFF2-40B4-BE49-F238E27FC236}">
                    <a16:creationId xmlns:a16="http://schemas.microsoft.com/office/drawing/2014/main" id="{3C679C71-2C70-9651-D9E4-D8098E7D058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27584" y="3665623"/>
                <a:ext cx="659645" cy="430887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7" name="组合 16">
            <a:extLst>
              <a:ext uri="{FF2B5EF4-FFF2-40B4-BE49-F238E27FC236}">
                <a16:creationId xmlns:a16="http://schemas.microsoft.com/office/drawing/2014/main" id="{F77D212B-EC7A-76A3-29B8-E63C0A77B573}"/>
              </a:ext>
            </a:extLst>
          </p:cNvPr>
          <p:cNvGrpSpPr/>
          <p:nvPr/>
        </p:nvGrpSpPr>
        <p:grpSpPr>
          <a:xfrm>
            <a:off x="5272424" y="1675121"/>
            <a:ext cx="2268000" cy="2268001"/>
            <a:chOff x="1160355" y="3315680"/>
            <a:chExt cx="2268000" cy="2268001"/>
          </a:xfrm>
        </p:grpSpPr>
        <p:sp>
          <p:nvSpPr>
            <p:cNvPr id="18" name="弧形 17">
              <a:extLst>
                <a:ext uri="{FF2B5EF4-FFF2-40B4-BE49-F238E27FC236}">
                  <a16:creationId xmlns:a16="http://schemas.microsoft.com/office/drawing/2014/main" id="{2089D01F-47BB-EC8C-5FB6-13AF19179B95}"/>
                </a:ext>
              </a:extLst>
            </p:cNvPr>
            <p:cNvSpPr>
              <a:spLocks noChangeAspect="1"/>
            </p:cNvSpPr>
            <p:nvPr/>
          </p:nvSpPr>
          <p:spPr>
            <a:xfrm rot="2700000">
              <a:off x="1871619" y="4026946"/>
              <a:ext cx="845470" cy="845470"/>
            </a:xfrm>
            <a:prstGeom prst="arc">
              <a:avLst/>
            </a:prstGeom>
            <a:ln w="76200">
              <a:solidFill>
                <a:srgbClr val="99999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9" name="弧形 18">
              <a:extLst>
                <a:ext uri="{FF2B5EF4-FFF2-40B4-BE49-F238E27FC236}">
                  <a16:creationId xmlns:a16="http://schemas.microsoft.com/office/drawing/2014/main" id="{FEB90C26-B830-85AD-9D66-3BAE30726C86}"/>
                </a:ext>
              </a:extLst>
            </p:cNvPr>
            <p:cNvSpPr>
              <a:spLocks noChangeAspect="1"/>
            </p:cNvSpPr>
            <p:nvPr/>
          </p:nvSpPr>
          <p:spPr>
            <a:xfrm rot="2700000">
              <a:off x="1520354" y="3675681"/>
              <a:ext cx="1548000" cy="1548000"/>
            </a:xfrm>
            <a:prstGeom prst="arc">
              <a:avLst/>
            </a:prstGeom>
            <a:ln w="76200">
              <a:solidFill>
                <a:srgbClr val="99999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0" name="弧形 19">
              <a:extLst>
                <a:ext uri="{FF2B5EF4-FFF2-40B4-BE49-F238E27FC236}">
                  <a16:creationId xmlns:a16="http://schemas.microsoft.com/office/drawing/2014/main" id="{65552243-DFCF-B01D-CFB8-22D44F6527A0}"/>
                </a:ext>
              </a:extLst>
            </p:cNvPr>
            <p:cNvSpPr>
              <a:spLocks noChangeAspect="1"/>
            </p:cNvSpPr>
            <p:nvPr/>
          </p:nvSpPr>
          <p:spPr>
            <a:xfrm rot="2700000">
              <a:off x="1160354" y="3315681"/>
              <a:ext cx="2268001" cy="2268000"/>
            </a:xfrm>
            <a:prstGeom prst="arc">
              <a:avLst/>
            </a:prstGeom>
            <a:ln w="76200">
              <a:solidFill>
                <a:srgbClr val="99999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31" name="文本框 30">
            <a:extLst>
              <a:ext uri="{FF2B5EF4-FFF2-40B4-BE49-F238E27FC236}">
                <a16:creationId xmlns:a16="http://schemas.microsoft.com/office/drawing/2014/main" id="{D7896820-859E-FC89-1DC9-4842FF83969C}"/>
              </a:ext>
            </a:extLst>
          </p:cNvPr>
          <p:cNvSpPr txBox="1"/>
          <p:nvPr/>
        </p:nvSpPr>
        <p:spPr>
          <a:xfrm>
            <a:off x="5989487" y="1521734"/>
            <a:ext cx="242123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altLang="zh-CN" b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Physical-world CSI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3" name="文本框 32">
                <a:extLst>
                  <a:ext uri="{FF2B5EF4-FFF2-40B4-BE49-F238E27FC236}">
                    <a16:creationId xmlns:a16="http://schemas.microsoft.com/office/drawing/2014/main" id="{1EB01780-48D5-CB66-BB4E-9A718A27E289}"/>
                  </a:ext>
                </a:extLst>
              </p:cNvPr>
              <p:cNvSpPr txBox="1"/>
              <p:nvPr/>
            </p:nvSpPr>
            <p:spPr>
              <a:xfrm>
                <a:off x="445477" y="2690597"/>
                <a:ext cx="659645" cy="43088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sz="2800" b="1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𝑿</m:t>
                      </m:r>
                    </m:oMath>
                  </m:oMathPara>
                </a14:m>
                <a:endParaRPr lang="zh-CN" altLang="en-US" sz="2800" b="1">
                  <a:solidFill>
                    <a:srgbClr val="7030A0"/>
                  </a:solidFill>
                </a:endParaRPr>
              </a:p>
            </p:txBody>
          </p:sp>
        </mc:Choice>
        <mc:Fallback xmlns="">
          <p:sp>
            <p:nvSpPr>
              <p:cNvPr id="33" name="文本框 32">
                <a:extLst>
                  <a:ext uri="{FF2B5EF4-FFF2-40B4-BE49-F238E27FC236}">
                    <a16:creationId xmlns:a16="http://schemas.microsoft.com/office/drawing/2014/main" id="{1EB01780-48D5-CB66-BB4E-9A718A27E28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5477" y="2690597"/>
                <a:ext cx="659645" cy="430887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8" name="文本框 37">
                <a:extLst>
                  <a:ext uri="{FF2B5EF4-FFF2-40B4-BE49-F238E27FC236}">
                    <a16:creationId xmlns:a16="http://schemas.microsoft.com/office/drawing/2014/main" id="{DAFC38BB-44C7-3AAB-6278-DD4C5079294F}"/>
                  </a:ext>
                </a:extLst>
              </p:cNvPr>
              <p:cNvSpPr txBox="1"/>
              <p:nvPr/>
            </p:nvSpPr>
            <p:spPr>
              <a:xfrm>
                <a:off x="3719148" y="3665623"/>
                <a:ext cx="659645" cy="43088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sz="2800" b="1" i="1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𝑸</m:t>
                      </m:r>
                    </m:oMath>
                  </m:oMathPara>
                </a14:m>
                <a:endParaRPr lang="zh-CN" altLang="en-US" sz="2800" b="1" i="1">
                  <a:solidFill>
                    <a:srgbClr val="7030A0"/>
                  </a:solidFill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38" name="文本框 37">
                <a:extLst>
                  <a:ext uri="{FF2B5EF4-FFF2-40B4-BE49-F238E27FC236}">
                    <a16:creationId xmlns:a16="http://schemas.microsoft.com/office/drawing/2014/main" id="{DAFC38BB-44C7-3AAB-6278-DD4C5079294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19148" y="3665623"/>
                <a:ext cx="659645" cy="430887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9" name="文本框 38">
                <a:extLst>
                  <a:ext uri="{FF2B5EF4-FFF2-40B4-BE49-F238E27FC236}">
                    <a16:creationId xmlns:a16="http://schemas.microsoft.com/office/drawing/2014/main" id="{8DBE1565-14FD-F80E-3179-7D323C660725}"/>
                  </a:ext>
                </a:extLst>
              </p:cNvPr>
              <p:cNvSpPr txBox="1"/>
              <p:nvPr/>
            </p:nvSpPr>
            <p:spPr>
              <a:xfrm>
                <a:off x="6887716" y="3665623"/>
                <a:ext cx="659645" cy="43088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sz="2800" b="1" i="1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𝑯</m:t>
                      </m:r>
                    </m:oMath>
                  </m:oMathPara>
                </a14:m>
                <a:endParaRPr lang="zh-CN" altLang="en-US" sz="2800" b="1" i="1">
                  <a:solidFill>
                    <a:srgbClr val="7030A0"/>
                  </a:solidFill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39" name="文本框 38">
                <a:extLst>
                  <a:ext uri="{FF2B5EF4-FFF2-40B4-BE49-F238E27FC236}">
                    <a16:creationId xmlns:a16="http://schemas.microsoft.com/office/drawing/2014/main" id="{8DBE1565-14FD-F80E-3179-7D323C66072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87716" y="3665623"/>
                <a:ext cx="659645" cy="430887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7" name="文本框 56">
                <a:extLst>
                  <a:ext uri="{FF2B5EF4-FFF2-40B4-BE49-F238E27FC236}">
                    <a16:creationId xmlns:a16="http://schemas.microsoft.com/office/drawing/2014/main" id="{ACE90407-3175-4363-5FBE-A45D59DDDE41}"/>
                  </a:ext>
                </a:extLst>
              </p:cNvPr>
              <p:cNvSpPr txBox="1"/>
              <p:nvPr/>
            </p:nvSpPr>
            <p:spPr>
              <a:xfrm>
                <a:off x="9214516" y="2728577"/>
                <a:ext cx="659645" cy="43088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sz="2800" b="1" i="1" smtClean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</a:rPr>
                        <m:t>𝒀</m:t>
                      </m:r>
                    </m:oMath>
                  </m:oMathPara>
                </a14:m>
                <a:endParaRPr lang="zh-CN" altLang="en-US" sz="2800" b="1" i="1">
                  <a:solidFill>
                    <a:schemeClr val="accent2"/>
                  </a:solidFill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57" name="文本框 56">
                <a:extLst>
                  <a:ext uri="{FF2B5EF4-FFF2-40B4-BE49-F238E27FC236}">
                    <a16:creationId xmlns:a16="http://schemas.microsoft.com/office/drawing/2014/main" id="{ACE90407-3175-4363-5FBE-A45D59DDDE4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214516" y="2728577"/>
                <a:ext cx="659645" cy="430887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1" name="文本框 60">
                <a:extLst>
                  <a:ext uri="{FF2B5EF4-FFF2-40B4-BE49-F238E27FC236}">
                    <a16:creationId xmlns:a16="http://schemas.microsoft.com/office/drawing/2014/main" id="{B46136AF-8ACD-BFC0-E545-AD9BB3880755}"/>
                  </a:ext>
                </a:extLst>
              </p:cNvPr>
              <p:cNvSpPr txBox="1"/>
              <p:nvPr/>
            </p:nvSpPr>
            <p:spPr>
              <a:xfrm>
                <a:off x="4580164" y="4706514"/>
                <a:ext cx="3031671" cy="43088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sz="2800" b="1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𝒀</m:t>
                      </m:r>
                      <m:r>
                        <a:rPr lang="en-US" altLang="zh-CN" sz="2800" b="1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 = </m:t>
                      </m:r>
                      <m:r>
                        <a:rPr lang="en-US" altLang="zh-CN" sz="2800" b="1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𝑯</m:t>
                      </m:r>
                      <m:r>
                        <a:rPr lang="en-US" altLang="zh-CN" sz="2800" b="1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altLang="zh-CN" sz="2800" b="1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𝑸</m:t>
                      </m:r>
                      <m:r>
                        <a:rPr lang="en-US" altLang="zh-CN" sz="2800" b="1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altLang="zh-CN" sz="2800" b="1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𝑽</m:t>
                      </m:r>
                      <m:r>
                        <a:rPr lang="en-US" altLang="zh-CN" sz="2800" b="1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altLang="zh-CN" sz="2800" b="1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𝑿</m:t>
                      </m:r>
                    </m:oMath>
                  </m:oMathPara>
                </a14:m>
                <a:endParaRPr lang="zh-CN" altLang="en-US" sz="2800" b="1">
                  <a:solidFill>
                    <a:srgbClr val="7030A0"/>
                  </a:solidFill>
                </a:endParaRPr>
              </a:p>
            </p:txBody>
          </p:sp>
        </mc:Choice>
        <mc:Fallback xmlns="">
          <p:sp>
            <p:nvSpPr>
              <p:cNvPr id="61" name="文本框 60">
                <a:extLst>
                  <a:ext uri="{FF2B5EF4-FFF2-40B4-BE49-F238E27FC236}">
                    <a16:creationId xmlns:a16="http://schemas.microsoft.com/office/drawing/2014/main" id="{B46136AF-8ACD-BFC0-E545-AD9BB388075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80164" y="4706514"/>
                <a:ext cx="3031671" cy="430887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0" name="矩形: 圆角 69">
                <a:extLst>
                  <a:ext uri="{FF2B5EF4-FFF2-40B4-BE49-F238E27FC236}">
                    <a16:creationId xmlns:a16="http://schemas.microsoft.com/office/drawing/2014/main" id="{F7D43F16-CD24-E464-69BD-88E57D2AE974}"/>
                  </a:ext>
                </a:extLst>
              </p:cNvPr>
              <p:cNvSpPr/>
              <p:nvPr/>
            </p:nvSpPr>
            <p:spPr>
              <a:xfrm>
                <a:off x="0" y="5611828"/>
                <a:ext cx="12192000" cy="691001"/>
              </a:xfrm>
              <a:prstGeom prst="roundRect">
                <a:avLst>
                  <a:gd name="adj" fmla="val 0"/>
                </a:avLst>
              </a:prstGeom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zh-CN" altLang="en-US" sz="2800"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𝑴𝒆𝒂𝒖𝒔𝒓𝒆𝒅 𝑪𝑺𝑰</a:t>
                </a:r>
                <a:r>
                  <a:rPr lang="en-US" altLang="zh-CN" sz="2800"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:</a:t>
                </a:r>
                <a:r>
                  <a:rPr lang="en-US" altLang="zh-CN" sz="2800" b="1"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zh-CN" sz="2800" b="1" i="1" smtClean="0">
                        <a:latin typeface="Cambria Math" panose="020405030504060302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rPr>
                      <m:t>𝑮</m:t>
                    </m:r>
                    <m:r>
                      <a:rPr lang="en-US" altLang="zh-CN" sz="2800" b="1" i="1" smtClean="0">
                        <a:latin typeface="Cambria Math" panose="020405030504060302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rPr>
                      <m:t> =</m:t>
                    </m:r>
                    <m:r>
                      <a:rPr lang="en-US" altLang="zh-CN" sz="2800" b="1" i="1" smtClean="0">
                        <a:latin typeface="Cambria Math" panose="020405030504060302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rPr>
                      <m:t>𝑯</m:t>
                    </m:r>
                    <m:r>
                      <a:rPr lang="en-US" altLang="zh-CN" sz="2800" b="1" i="1" smtClean="0">
                        <a:latin typeface="Cambria Math" panose="020405030504060302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rPr>
                      <m:t> </m:t>
                    </m:r>
                    <m:r>
                      <a:rPr lang="en-US" altLang="zh-CN" sz="2800" b="1" i="1" smtClean="0">
                        <a:latin typeface="Cambria Math" panose="020405030504060302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rPr>
                      <m:t>𝑸</m:t>
                    </m:r>
                    <m:r>
                      <a:rPr lang="en-US" altLang="zh-CN" sz="2800" b="1" i="1" smtClean="0">
                        <a:latin typeface="Cambria Math" panose="020405030504060302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rPr>
                      <m:t> </m:t>
                    </m:r>
                    <m:r>
                      <a:rPr lang="en-US" altLang="zh-CN" sz="2800" b="1" i="1" smtClean="0">
                        <a:latin typeface="Cambria Math" panose="020405030504060302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rPr>
                      <m:t>𝑽</m:t>
                    </m:r>
                    <m:r>
                      <a:rPr lang="en-US" altLang="zh-CN" sz="2800" b="1" i="1" smtClean="0">
                        <a:latin typeface="Cambria Math" panose="020405030504060302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rPr>
                      <m:t> </m:t>
                    </m:r>
                  </m:oMath>
                </a14:m>
                <a:endParaRPr lang="en-US" altLang="zh-CN" b="1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70" name="矩形: 圆角 69">
                <a:extLst>
                  <a:ext uri="{FF2B5EF4-FFF2-40B4-BE49-F238E27FC236}">
                    <a16:creationId xmlns:a16="http://schemas.microsoft.com/office/drawing/2014/main" id="{F7D43F16-CD24-E464-69BD-88E57D2AE97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5611828"/>
                <a:ext cx="12192000" cy="691001"/>
              </a:xfrm>
              <a:prstGeom prst="roundRect">
                <a:avLst>
                  <a:gd name="adj" fmla="val 0"/>
                </a:avLst>
              </a:prstGeom>
              <a:blipFill>
                <a:blip r:embed="rId10"/>
                <a:stretch>
                  <a:fillRect b="-13274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文本框 1">
                <a:extLst>
                  <a:ext uri="{FF2B5EF4-FFF2-40B4-BE49-F238E27FC236}">
                    <a16:creationId xmlns:a16="http://schemas.microsoft.com/office/drawing/2014/main" id="{71D8E95E-4525-BC08-B3BF-855F912BEC1F}"/>
                  </a:ext>
                </a:extLst>
              </p:cNvPr>
              <p:cNvSpPr txBox="1"/>
              <p:nvPr/>
            </p:nvSpPr>
            <p:spPr>
              <a:xfrm>
                <a:off x="4580164" y="4706514"/>
                <a:ext cx="3031671" cy="43088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sz="2800" b="1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𝒀</m:t>
                      </m:r>
                      <m:r>
                        <a:rPr lang="en-US" altLang="zh-CN" sz="2800" b="1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 = </m:t>
                      </m:r>
                      <m:r>
                        <a:rPr lang="en-US" altLang="zh-CN" sz="2800" b="1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𝑯</m:t>
                      </m:r>
                      <m:r>
                        <a:rPr lang="en-US" altLang="zh-CN" sz="2800" b="1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altLang="zh-CN" sz="2800" b="1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𝑽</m:t>
                      </m:r>
                      <m:r>
                        <a:rPr lang="en-US" altLang="zh-CN" sz="2800" b="1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altLang="zh-CN" sz="2800" b="1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𝑿</m:t>
                      </m:r>
                      <m:r>
                        <a:rPr lang="zh-CN" altLang="en-US" sz="2800" b="1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    </m:t>
                      </m:r>
                    </m:oMath>
                  </m:oMathPara>
                </a14:m>
                <a:endParaRPr lang="zh-CN" altLang="en-US" sz="2800" b="1" dirty="0">
                  <a:solidFill>
                    <a:srgbClr val="7030A0"/>
                  </a:solidFill>
                </a:endParaRPr>
              </a:p>
            </p:txBody>
          </p:sp>
        </mc:Choice>
        <mc:Fallback xmlns="">
          <p:sp>
            <p:nvSpPr>
              <p:cNvPr id="2" name="文本框 1">
                <a:extLst>
                  <a:ext uri="{FF2B5EF4-FFF2-40B4-BE49-F238E27FC236}">
                    <a16:creationId xmlns:a16="http://schemas.microsoft.com/office/drawing/2014/main" id="{71D8E95E-4525-BC08-B3BF-855F912BEC1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80164" y="4706514"/>
                <a:ext cx="3031671" cy="430887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文本框 5">
                <a:extLst>
                  <a:ext uri="{FF2B5EF4-FFF2-40B4-BE49-F238E27FC236}">
                    <a16:creationId xmlns:a16="http://schemas.microsoft.com/office/drawing/2014/main" id="{36783896-7B14-53E9-5775-B7E3D834D3FF}"/>
                  </a:ext>
                </a:extLst>
              </p:cNvPr>
              <p:cNvSpPr txBox="1"/>
              <p:nvPr/>
            </p:nvSpPr>
            <p:spPr>
              <a:xfrm>
                <a:off x="4580164" y="4706514"/>
                <a:ext cx="3031671" cy="43088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sz="2800" b="1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𝒀</m:t>
                      </m:r>
                      <m:r>
                        <a:rPr lang="en-US" altLang="zh-CN" sz="2800" b="1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 = </m:t>
                      </m:r>
                      <m:r>
                        <a:rPr lang="en-US" altLang="zh-CN" sz="2800" b="1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𝑯</m:t>
                      </m:r>
                      <m:r>
                        <a:rPr lang="en-US" altLang="zh-CN" sz="2800" b="1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altLang="zh-CN" sz="2800" b="1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𝑿</m:t>
                      </m:r>
                      <m:r>
                        <a:rPr lang="zh-CN" altLang="en-US" sz="2800" b="1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        </m:t>
                      </m:r>
                    </m:oMath>
                  </m:oMathPara>
                </a14:m>
                <a:endParaRPr lang="zh-CN" altLang="en-US" sz="2800" b="1">
                  <a:solidFill>
                    <a:srgbClr val="7030A0"/>
                  </a:solidFill>
                </a:endParaRPr>
              </a:p>
            </p:txBody>
          </p:sp>
        </mc:Choice>
        <mc:Fallback xmlns="">
          <p:sp>
            <p:nvSpPr>
              <p:cNvPr id="6" name="文本框 5">
                <a:extLst>
                  <a:ext uri="{FF2B5EF4-FFF2-40B4-BE49-F238E27FC236}">
                    <a16:creationId xmlns:a16="http://schemas.microsoft.com/office/drawing/2014/main" id="{36783896-7B14-53E9-5775-B7E3D834D3F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80164" y="4706514"/>
                <a:ext cx="3031671" cy="430887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矩形: 圆角 6">
            <a:extLst>
              <a:ext uri="{FF2B5EF4-FFF2-40B4-BE49-F238E27FC236}">
                <a16:creationId xmlns:a16="http://schemas.microsoft.com/office/drawing/2014/main" id="{3663D089-815F-EC82-A11A-09C8A8AA348E}"/>
              </a:ext>
            </a:extLst>
          </p:cNvPr>
          <p:cNvSpPr/>
          <p:nvPr/>
        </p:nvSpPr>
        <p:spPr>
          <a:xfrm>
            <a:off x="2340390" y="2211284"/>
            <a:ext cx="2301890" cy="1530647"/>
          </a:xfrm>
          <a:prstGeom prst="round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任意多边形: 形状 7">
            <a:extLst>
              <a:ext uri="{FF2B5EF4-FFF2-40B4-BE49-F238E27FC236}">
                <a16:creationId xmlns:a16="http://schemas.microsoft.com/office/drawing/2014/main" id="{F54548EA-F63E-DDD5-2811-05330127BD6C}"/>
              </a:ext>
            </a:extLst>
          </p:cNvPr>
          <p:cNvSpPr/>
          <p:nvPr/>
        </p:nvSpPr>
        <p:spPr>
          <a:xfrm>
            <a:off x="4648200" y="3505200"/>
            <a:ext cx="1790700" cy="1219200"/>
          </a:xfrm>
          <a:custGeom>
            <a:avLst/>
            <a:gdLst>
              <a:gd name="connsiteX0" fmla="*/ 0 w 1790700"/>
              <a:gd name="connsiteY0" fmla="*/ 0 h 1219200"/>
              <a:gd name="connsiteX1" fmla="*/ 1028700 w 1790700"/>
              <a:gd name="connsiteY1" fmla="*/ 247650 h 1219200"/>
              <a:gd name="connsiteX2" fmla="*/ 1790700 w 1790700"/>
              <a:gd name="connsiteY2" fmla="*/ 1219200 h 1219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790700" h="1219200">
                <a:moveTo>
                  <a:pt x="0" y="0"/>
                </a:moveTo>
                <a:cubicBezTo>
                  <a:pt x="365125" y="22225"/>
                  <a:pt x="730250" y="44450"/>
                  <a:pt x="1028700" y="247650"/>
                </a:cubicBezTo>
                <a:cubicBezTo>
                  <a:pt x="1327150" y="450850"/>
                  <a:pt x="1628775" y="1212850"/>
                  <a:pt x="1790700" y="1219200"/>
                </a:cubicBezTo>
              </a:path>
            </a:pathLst>
          </a:custGeom>
          <a:noFill/>
          <a:ln w="57150">
            <a:solidFill>
              <a:srgbClr val="FF0000"/>
            </a:solidFill>
            <a:headEnd type="none" w="med" len="med"/>
            <a:tailEnd type="triangle" w="med" len="med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625720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3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5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3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7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3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3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050"/>
                            </p:stCondLst>
                            <p:childTnLst>
                              <p:par>
                                <p:cTn id="2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3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35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400"/>
                            </p:stCondLst>
                            <p:childTnLst>
                              <p:par>
                                <p:cTn id="2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3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750"/>
                            </p:stCondLst>
                            <p:childTnLst>
                              <p:par>
                                <p:cTn id="3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3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35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2100"/>
                            </p:stCondLst>
                            <p:childTnLst>
                              <p:par>
                                <p:cTn id="3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3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35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35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2450"/>
                            </p:stCondLst>
                            <p:childTnLst>
                              <p:par>
                                <p:cTn id="4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35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2800"/>
                            </p:stCondLst>
                            <p:childTnLst>
                              <p:par>
                                <p:cTn id="52" presetID="22" presetClass="entr" presetSubtype="8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4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7" dur="25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22" presetClass="entr" presetSubtype="8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25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3300"/>
                            </p:stCondLst>
                            <p:childTnLst>
                              <p:par>
                                <p:cTn id="62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0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500"/>
                            </p:stCondLst>
                            <p:childTnLst>
                              <p:par>
                                <p:cTn id="82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25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3" dur="25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25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" grpId="0" animBg="1"/>
      <p:bldP spid="79" grpId="0" animBg="1"/>
      <p:bldP spid="4" grpId="0"/>
      <p:bldP spid="38" grpId="0"/>
      <p:bldP spid="39" grpId="0"/>
      <p:bldP spid="57" grpId="0"/>
      <p:bldP spid="61" grpId="0"/>
      <p:bldP spid="70" grpId="0" animBg="1"/>
      <p:bldP spid="2" grpId="0"/>
      <p:bldP spid="2" grpId="1"/>
      <p:bldP spid="6" grpId="0"/>
      <p:bldP spid="6" grpId="1"/>
      <p:bldP spid="7" grpId="0" animBg="1"/>
      <p:bldP spid="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3">
            <a:extLst>
              <a:ext uri="{FF2B5EF4-FFF2-40B4-BE49-F238E27FC236}">
                <a16:creationId xmlns:a16="http://schemas.microsoft.com/office/drawing/2014/main" id="{A6E3573D-1C93-4F83-A34C-23E82A9DF830}"/>
              </a:ext>
            </a:extLst>
          </p:cNvPr>
          <p:cNvSpPr>
            <a:spLocks noChangeArrowheads="1"/>
          </p:cNvSpPr>
          <p:nvPr/>
        </p:nvSpPr>
        <p:spPr bwMode="auto">
          <a:xfrm>
            <a:off x="87086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16" name="Rectangle 28">
            <a:extLst>
              <a:ext uri="{FF2B5EF4-FFF2-40B4-BE49-F238E27FC236}">
                <a16:creationId xmlns:a16="http://schemas.microsoft.com/office/drawing/2014/main" id="{159E5374-5487-4EAF-9F4E-ADCB1D874092}"/>
              </a:ext>
            </a:extLst>
          </p:cNvPr>
          <p:cNvSpPr>
            <a:spLocks noChangeArrowheads="1"/>
          </p:cNvSpPr>
          <p:nvPr/>
        </p:nvSpPr>
        <p:spPr bwMode="auto">
          <a:xfrm>
            <a:off x="87086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pic>
        <p:nvPicPr>
          <p:cNvPr id="29" name="图片 28">
            <a:extLst>
              <a:ext uri="{FF2B5EF4-FFF2-40B4-BE49-F238E27FC236}">
                <a16:creationId xmlns:a16="http://schemas.microsoft.com/office/drawing/2014/main" id="{661E56F0-B047-4D01-8CB3-29E6D065D5C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8390" y="7351"/>
            <a:ext cx="511197" cy="763387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" name="矩形 4">
                <a:extLst>
                  <a:ext uri="{FF2B5EF4-FFF2-40B4-BE49-F238E27FC236}">
                    <a16:creationId xmlns:a16="http://schemas.microsoft.com/office/drawing/2014/main" id="{08C64380-DE9E-4508-9B71-6715B67399B4}"/>
                  </a:ext>
                </a:extLst>
              </p:cNvPr>
              <p:cNvSpPr/>
              <p:nvPr/>
            </p:nvSpPr>
            <p:spPr>
              <a:xfrm>
                <a:off x="1018413" y="47457"/>
                <a:ext cx="6519944" cy="7019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r>
                  <a:rPr lang="en-US" altLang="zh-CN" sz="3600" b="1">
                    <a:solidFill>
                      <a:srgbClr val="7030A0"/>
                    </a:solidFill>
                    <a:latin typeface="Sitka Text" panose="02000505000000020004" pitchFamily="2" charset="0"/>
                    <a:ea typeface="楷体" panose="02010609060101010101" pitchFamily="49" charset="-122"/>
                  </a:rPr>
                  <a:t>Low Quality Caused by </a:t>
                </a:r>
                <a14:m>
                  <m:oMath xmlns:m="http://schemas.openxmlformats.org/officeDocument/2006/math">
                    <m:r>
                      <a:rPr lang="en-US" altLang="zh-CN" sz="3600" b="1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𝑸</m:t>
                    </m:r>
                  </m:oMath>
                </a14:m>
                <a:r>
                  <a:rPr lang="en-US" altLang="zh-CN" sz="3600" b="1">
                    <a:solidFill>
                      <a:srgbClr val="7030A0"/>
                    </a:solidFill>
                    <a:latin typeface="Sitka Text" panose="02000505000000020004" pitchFamily="2" charset="0"/>
                    <a:ea typeface="楷体" panose="02010609060101010101" pitchFamily="49" charset="-122"/>
                  </a:rPr>
                  <a:t> </a:t>
                </a:r>
              </a:p>
            </p:txBody>
          </p:sp>
        </mc:Choice>
        <mc:Fallback xmlns="">
          <p:sp>
            <p:nvSpPr>
              <p:cNvPr id="5" name="矩形 4">
                <a:extLst>
                  <a:ext uri="{FF2B5EF4-FFF2-40B4-BE49-F238E27FC236}">
                    <a16:creationId xmlns:a16="http://schemas.microsoft.com/office/drawing/2014/main" id="{08C64380-DE9E-4508-9B71-6715B67399B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18413" y="47457"/>
                <a:ext cx="6519944" cy="701900"/>
              </a:xfrm>
              <a:prstGeom prst="rect">
                <a:avLst/>
              </a:prstGeom>
              <a:blipFill>
                <a:blip r:embed="rId4"/>
                <a:stretch>
                  <a:fillRect l="-2804" t="-9565" b="-28696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天线 2">
            <a:extLst>
              <a:ext uri="{FF2B5EF4-FFF2-40B4-BE49-F238E27FC236}">
                <a16:creationId xmlns:a16="http://schemas.microsoft.com/office/drawing/2014/main" id="{2E0A7A60-CF2A-54AE-0EBB-5175A4450ACA}"/>
              </a:ext>
            </a:extLst>
          </p:cNvPr>
          <p:cNvSpPr/>
          <p:nvPr/>
        </p:nvSpPr>
        <p:spPr>
          <a:xfrm>
            <a:off x="4369680" y="4264696"/>
            <a:ext cx="405263" cy="700000"/>
          </a:xfrm>
          <a:custGeom>
            <a:avLst/>
            <a:gdLst>
              <a:gd name="connsiteX0" fmla="*/ 202631 w 405263"/>
              <a:gd name="connsiteY0" fmla="*/ 0 h 700000"/>
              <a:gd name="connsiteX1" fmla="*/ 202631 w 405263"/>
              <a:gd name="connsiteY1" fmla="*/ 700000 h 700000"/>
            </a:gdLst>
            <a:ahLst/>
            <a:cxnLst>
              <a:cxn ang="16200000">
                <a:pos x="connsiteX0" y="connsiteY0"/>
              </a:cxn>
              <a:cxn ang="5400000">
                <a:pos x="connsiteX1" y="connsiteY1"/>
              </a:cxn>
            </a:cxnLst>
            <a:rect l="l" t="t" r="r" b="b"/>
            <a:pathLst>
              <a:path w="405263" h="700000" stroke="0">
                <a:moveTo>
                  <a:pt x="0" y="0"/>
                </a:moveTo>
                <a:lnTo>
                  <a:pt x="202632" y="280000"/>
                </a:lnTo>
                <a:lnTo>
                  <a:pt x="405263" y="0"/>
                </a:lnTo>
                <a:lnTo>
                  <a:pt x="0" y="0"/>
                </a:lnTo>
                <a:close/>
                <a:moveTo>
                  <a:pt x="202632" y="0"/>
                </a:moveTo>
                <a:lnTo>
                  <a:pt x="202632" y="700000"/>
                </a:lnTo>
              </a:path>
              <a:path w="405263" h="700000" fill="none">
                <a:moveTo>
                  <a:pt x="0" y="0"/>
                </a:moveTo>
                <a:lnTo>
                  <a:pt x="202632" y="280000"/>
                </a:lnTo>
                <a:lnTo>
                  <a:pt x="405263" y="0"/>
                </a:lnTo>
                <a:lnTo>
                  <a:pt x="0" y="0"/>
                </a:lnTo>
                <a:close/>
                <a:moveTo>
                  <a:pt x="202632" y="0"/>
                </a:moveTo>
                <a:lnTo>
                  <a:pt x="202632" y="700000"/>
                </a:lnTo>
              </a:path>
            </a:pathLst>
          </a:custGeom>
          <a:solidFill>
            <a:srgbClr val="FFFFFF"/>
          </a:solidFill>
          <a:ln w="40000" cap="rnd">
            <a:solidFill>
              <a:srgbClr val="000000"/>
            </a:solidFill>
            <a:miter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7" name="天线 2">
            <a:extLst>
              <a:ext uri="{FF2B5EF4-FFF2-40B4-BE49-F238E27FC236}">
                <a16:creationId xmlns:a16="http://schemas.microsoft.com/office/drawing/2014/main" id="{4D275F33-5944-992D-3244-552EF5647D7F}"/>
              </a:ext>
            </a:extLst>
          </p:cNvPr>
          <p:cNvSpPr/>
          <p:nvPr/>
        </p:nvSpPr>
        <p:spPr>
          <a:xfrm>
            <a:off x="4369680" y="5294696"/>
            <a:ext cx="405263" cy="700000"/>
          </a:xfrm>
          <a:custGeom>
            <a:avLst/>
            <a:gdLst>
              <a:gd name="connsiteX0" fmla="*/ 202631 w 405263"/>
              <a:gd name="connsiteY0" fmla="*/ 0 h 700000"/>
              <a:gd name="connsiteX1" fmla="*/ 202631 w 405263"/>
              <a:gd name="connsiteY1" fmla="*/ 700000 h 700000"/>
            </a:gdLst>
            <a:ahLst/>
            <a:cxnLst>
              <a:cxn ang="16200000">
                <a:pos x="connsiteX0" y="connsiteY0"/>
              </a:cxn>
              <a:cxn ang="5400000">
                <a:pos x="connsiteX1" y="connsiteY1"/>
              </a:cxn>
            </a:cxnLst>
            <a:rect l="l" t="t" r="r" b="b"/>
            <a:pathLst>
              <a:path w="405263" h="700000" stroke="0">
                <a:moveTo>
                  <a:pt x="0" y="0"/>
                </a:moveTo>
                <a:lnTo>
                  <a:pt x="202632" y="280000"/>
                </a:lnTo>
                <a:lnTo>
                  <a:pt x="405263" y="0"/>
                </a:lnTo>
                <a:lnTo>
                  <a:pt x="0" y="0"/>
                </a:lnTo>
                <a:close/>
                <a:moveTo>
                  <a:pt x="202632" y="0"/>
                </a:moveTo>
                <a:lnTo>
                  <a:pt x="202632" y="700000"/>
                </a:lnTo>
              </a:path>
              <a:path w="405263" h="700000" fill="none">
                <a:moveTo>
                  <a:pt x="0" y="0"/>
                </a:moveTo>
                <a:lnTo>
                  <a:pt x="202632" y="280000"/>
                </a:lnTo>
                <a:lnTo>
                  <a:pt x="405263" y="0"/>
                </a:lnTo>
                <a:lnTo>
                  <a:pt x="0" y="0"/>
                </a:lnTo>
                <a:close/>
                <a:moveTo>
                  <a:pt x="202632" y="0"/>
                </a:moveTo>
                <a:lnTo>
                  <a:pt x="202632" y="700000"/>
                </a:lnTo>
              </a:path>
            </a:pathLst>
          </a:custGeom>
          <a:solidFill>
            <a:srgbClr val="FFFFFF"/>
          </a:solidFill>
          <a:ln w="40000" cap="rnd">
            <a:solidFill>
              <a:srgbClr val="000000"/>
            </a:solidFill>
            <a:miter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9" name="ConnectLine">
            <a:extLst>
              <a:ext uri="{FF2B5EF4-FFF2-40B4-BE49-F238E27FC236}">
                <a16:creationId xmlns:a16="http://schemas.microsoft.com/office/drawing/2014/main" id="{437690B3-7CA5-E3F4-886E-3012C36179B8}"/>
              </a:ext>
            </a:extLst>
          </p:cNvPr>
          <p:cNvSpPr/>
          <p:nvPr/>
        </p:nvSpPr>
        <p:spPr>
          <a:xfrm>
            <a:off x="4019682" y="4964696"/>
            <a:ext cx="552630" cy="10000"/>
          </a:xfrm>
          <a:custGeom>
            <a:avLst/>
            <a:gdLst/>
            <a:ahLst/>
            <a:cxnLst/>
            <a:rect l="l" t="t" r="r" b="b"/>
            <a:pathLst>
              <a:path w="552630" h="10000" fill="none">
                <a:moveTo>
                  <a:pt x="0" y="0"/>
                </a:moveTo>
                <a:lnTo>
                  <a:pt x="552630" y="0"/>
                </a:lnTo>
              </a:path>
            </a:pathLst>
          </a:custGeom>
          <a:noFill/>
          <a:ln w="40000" cap="rnd">
            <a:solidFill>
              <a:srgbClr val="191919"/>
            </a:solidFill>
            <a:miter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23" name="ConnectLine">
            <a:extLst>
              <a:ext uri="{FF2B5EF4-FFF2-40B4-BE49-F238E27FC236}">
                <a16:creationId xmlns:a16="http://schemas.microsoft.com/office/drawing/2014/main" id="{CA726234-EE30-2B0C-4215-BC74657C5326}"/>
              </a:ext>
            </a:extLst>
          </p:cNvPr>
          <p:cNvSpPr/>
          <p:nvPr/>
        </p:nvSpPr>
        <p:spPr>
          <a:xfrm>
            <a:off x="4029682" y="5994696"/>
            <a:ext cx="542630" cy="10000"/>
          </a:xfrm>
          <a:custGeom>
            <a:avLst/>
            <a:gdLst/>
            <a:ahLst/>
            <a:cxnLst/>
            <a:rect l="l" t="t" r="r" b="b"/>
            <a:pathLst>
              <a:path w="542630" h="10000" fill="none">
                <a:moveTo>
                  <a:pt x="0" y="0"/>
                </a:moveTo>
                <a:lnTo>
                  <a:pt x="542630" y="0"/>
                </a:lnTo>
              </a:path>
            </a:pathLst>
          </a:custGeom>
          <a:noFill/>
          <a:ln w="40000" cap="rnd">
            <a:solidFill>
              <a:srgbClr val="191919"/>
            </a:solidFill>
            <a:miter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25" name="ConnectLine">
            <a:extLst>
              <a:ext uri="{FF2B5EF4-FFF2-40B4-BE49-F238E27FC236}">
                <a16:creationId xmlns:a16="http://schemas.microsoft.com/office/drawing/2014/main" id="{772EB9EB-F995-5A27-5AEC-CC74ED754206}"/>
              </a:ext>
            </a:extLst>
          </p:cNvPr>
          <p:cNvSpPr/>
          <p:nvPr/>
        </p:nvSpPr>
        <p:spPr>
          <a:xfrm>
            <a:off x="2999682" y="4964696"/>
            <a:ext cx="1030000" cy="1030000"/>
          </a:xfrm>
          <a:custGeom>
            <a:avLst/>
            <a:gdLst/>
            <a:ahLst/>
            <a:cxnLst/>
            <a:rect l="l" t="t" r="r" b="b"/>
            <a:pathLst>
              <a:path w="1030000" h="1030000" fill="none">
                <a:moveTo>
                  <a:pt x="0" y="0"/>
                </a:moveTo>
                <a:lnTo>
                  <a:pt x="1030000" y="1030000"/>
                </a:lnTo>
              </a:path>
            </a:pathLst>
          </a:custGeom>
          <a:noFill/>
          <a:ln w="40000" cap="flat">
            <a:solidFill>
              <a:srgbClr val="191919"/>
            </a:solidFill>
            <a:miter/>
            <a:tailEnd type="triangle" w="sm" len="sm"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33" name="ConnectLine">
            <a:extLst>
              <a:ext uri="{FF2B5EF4-FFF2-40B4-BE49-F238E27FC236}">
                <a16:creationId xmlns:a16="http://schemas.microsoft.com/office/drawing/2014/main" id="{E6BEF899-78EF-729E-C035-196FA97A29F6}"/>
              </a:ext>
            </a:extLst>
          </p:cNvPr>
          <p:cNvSpPr/>
          <p:nvPr/>
        </p:nvSpPr>
        <p:spPr>
          <a:xfrm>
            <a:off x="2201746" y="4963086"/>
            <a:ext cx="1817940" cy="0"/>
          </a:xfrm>
          <a:custGeom>
            <a:avLst/>
            <a:gdLst/>
            <a:ahLst/>
            <a:cxnLst/>
            <a:rect l="l" t="t" r="r" b="b"/>
            <a:pathLst>
              <a:path w="1817940" h="10000" fill="none">
                <a:moveTo>
                  <a:pt x="0" y="0"/>
                </a:moveTo>
                <a:lnTo>
                  <a:pt x="1817940" y="1610"/>
                </a:lnTo>
              </a:path>
            </a:pathLst>
          </a:custGeom>
          <a:noFill/>
          <a:ln w="40000" cap="rnd">
            <a:solidFill>
              <a:srgbClr val="191919"/>
            </a:solidFill>
            <a:miter/>
            <a:tailEnd type="triangle" w="sm" len="sm"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39" name="天线 2">
            <a:extLst>
              <a:ext uri="{FF2B5EF4-FFF2-40B4-BE49-F238E27FC236}">
                <a16:creationId xmlns:a16="http://schemas.microsoft.com/office/drawing/2014/main" id="{C2444926-270F-2C0C-035B-A9151D970ED0}"/>
              </a:ext>
            </a:extLst>
          </p:cNvPr>
          <p:cNvSpPr/>
          <p:nvPr/>
        </p:nvSpPr>
        <p:spPr>
          <a:xfrm>
            <a:off x="7139680" y="4794696"/>
            <a:ext cx="405263" cy="700000"/>
          </a:xfrm>
          <a:custGeom>
            <a:avLst/>
            <a:gdLst>
              <a:gd name="connsiteX0" fmla="*/ 202631 w 405263"/>
              <a:gd name="connsiteY0" fmla="*/ 0 h 700000"/>
              <a:gd name="connsiteX1" fmla="*/ 202631 w 405263"/>
              <a:gd name="connsiteY1" fmla="*/ 700000 h 700000"/>
            </a:gdLst>
            <a:ahLst/>
            <a:cxnLst>
              <a:cxn ang="16200000">
                <a:pos x="connsiteX0" y="connsiteY0"/>
              </a:cxn>
              <a:cxn ang="5400000">
                <a:pos x="connsiteX1" y="connsiteY1"/>
              </a:cxn>
            </a:cxnLst>
            <a:rect l="l" t="t" r="r" b="b"/>
            <a:pathLst>
              <a:path w="405263" h="700000" stroke="0">
                <a:moveTo>
                  <a:pt x="0" y="0"/>
                </a:moveTo>
                <a:lnTo>
                  <a:pt x="202632" y="280000"/>
                </a:lnTo>
                <a:lnTo>
                  <a:pt x="405263" y="0"/>
                </a:lnTo>
                <a:lnTo>
                  <a:pt x="0" y="0"/>
                </a:lnTo>
                <a:close/>
                <a:moveTo>
                  <a:pt x="202632" y="0"/>
                </a:moveTo>
                <a:lnTo>
                  <a:pt x="202632" y="700000"/>
                </a:lnTo>
              </a:path>
              <a:path w="405263" h="700000" fill="none">
                <a:moveTo>
                  <a:pt x="0" y="0"/>
                </a:moveTo>
                <a:lnTo>
                  <a:pt x="202632" y="280000"/>
                </a:lnTo>
                <a:lnTo>
                  <a:pt x="405263" y="0"/>
                </a:lnTo>
                <a:lnTo>
                  <a:pt x="0" y="0"/>
                </a:lnTo>
                <a:close/>
                <a:moveTo>
                  <a:pt x="202632" y="0"/>
                </a:moveTo>
                <a:lnTo>
                  <a:pt x="202632" y="700000"/>
                </a:lnTo>
              </a:path>
            </a:pathLst>
          </a:custGeom>
          <a:solidFill>
            <a:srgbClr val="FFFFFF"/>
          </a:solidFill>
          <a:ln w="40000" cap="flat">
            <a:solidFill>
              <a:srgbClr val="000000"/>
            </a:solidFill>
            <a:miter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40" name="ConnectLine">
            <a:extLst>
              <a:ext uri="{FF2B5EF4-FFF2-40B4-BE49-F238E27FC236}">
                <a16:creationId xmlns:a16="http://schemas.microsoft.com/office/drawing/2014/main" id="{5F74A751-FF1C-1F34-21C1-4DC60760B627}"/>
              </a:ext>
            </a:extLst>
          </p:cNvPr>
          <p:cNvSpPr/>
          <p:nvPr/>
        </p:nvSpPr>
        <p:spPr>
          <a:xfrm>
            <a:off x="7342312" y="5494696"/>
            <a:ext cx="1691980" cy="0"/>
          </a:xfrm>
          <a:custGeom>
            <a:avLst/>
            <a:gdLst/>
            <a:ahLst/>
            <a:cxnLst/>
            <a:rect l="l" t="t" r="r" b="b"/>
            <a:pathLst>
              <a:path w="1691980" h="10000" fill="none">
                <a:moveTo>
                  <a:pt x="0" y="0"/>
                </a:moveTo>
                <a:lnTo>
                  <a:pt x="1691980" y="1340"/>
                </a:lnTo>
              </a:path>
            </a:pathLst>
          </a:custGeom>
          <a:noFill/>
          <a:ln w="40000" cap="flat">
            <a:solidFill>
              <a:srgbClr val="191919"/>
            </a:solidFill>
            <a:miter/>
            <a:tailEnd type="triangle" w="sm" len="sm"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41" name="ConnectLine">
            <a:extLst>
              <a:ext uri="{FF2B5EF4-FFF2-40B4-BE49-F238E27FC236}">
                <a16:creationId xmlns:a16="http://schemas.microsoft.com/office/drawing/2014/main" id="{63E5BB11-B6EE-BD2B-076C-297859895641}"/>
              </a:ext>
            </a:extLst>
          </p:cNvPr>
          <p:cNvSpPr/>
          <p:nvPr/>
        </p:nvSpPr>
        <p:spPr>
          <a:xfrm>
            <a:off x="5019682" y="4594696"/>
            <a:ext cx="1910000" cy="430000"/>
          </a:xfrm>
          <a:custGeom>
            <a:avLst/>
            <a:gdLst/>
            <a:ahLst/>
            <a:cxnLst/>
            <a:rect l="l" t="t" r="r" b="b"/>
            <a:pathLst>
              <a:path w="1910000" h="430000" fill="none">
                <a:moveTo>
                  <a:pt x="0" y="0"/>
                </a:moveTo>
                <a:lnTo>
                  <a:pt x="1910000" y="430000"/>
                </a:lnTo>
              </a:path>
            </a:pathLst>
          </a:custGeom>
          <a:noFill/>
          <a:ln w="40000" cap="flat">
            <a:solidFill>
              <a:srgbClr val="4F75FF"/>
            </a:solidFill>
            <a:miter/>
            <a:tailEnd type="triangle" w="sm" len="sm"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42" name="ConnectLine">
            <a:extLst>
              <a:ext uri="{FF2B5EF4-FFF2-40B4-BE49-F238E27FC236}">
                <a16:creationId xmlns:a16="http://schemas.microsoft.com/office/drawing/2014/main" id="{9151B4DA-F94C-C4C6-F8FF-12847C7B36A0}"/>
              </a:ext>
            </a:extLst>
          </p:cNvPr>
          <p:cNvSpPr/>
          <p:nvPr/>
        </p:nvSpPr>
        <p:spPr>
          <a:xfrm>
            <a:off x="5019682" y="5104696"/>
            <a:ext cx="1910000" cy="550000"/>
          </a:xfrm>
          <a:custGeom>
            <a:avLst/>
            <a:gdLst/>
            <a:ahLst/>
            <a:cxnLst/>
            <a:rect l="l" t="t" r="r" b="b"/>
            <a:pathLst>
              <a:path w="1910000" h="550000" fill="none">
                <a:moveTo>
                  <a:pt x="0" y="550000"/>
                </a:moveTo>
                <a:lnTo>
                  <a:pt x="1910000" y="0"/>
                </a:lnTo>
              </a:path>
            </a:pathLst>
          </a:custGeom>
          <a:noFill/>
          <a:ln w="40000" cap="flat">
            <a:solidFill>
              <a:srgbClr val="4F75FF"/>
            </a:solidFill>
            <a:miter/>
            <a:tailEnd type="triangle" w="sm" len="sm"/>
          </a:ln>
        </p:spPr>
        <p:txBody>
          <a:bodyPr/>
          <a:lstStyle/>
          <a:p>
            <a:endParaRPr lang="zh-CN" altLang="en-US"/>
          </a:p>
        </p:txBody>
      </p:sp>
      <p:grpSp>
        <p:nvGrpSpPr>
          <p:cNvPr id="47" name="组合 46">
            <a:extLst>
              <a:ext uri="{FF2B5EF4-FFF2-40B4-BE49-F238E27FC236}">
                <a16:creationId xmlns:a16="http://schemas.microsoft.com/office/drawing/2014/main" id="{B0E727AF-090D-22A9-3AA9-8DBA39BB585D}"/>
              </a:ext>
            </a:extLst>
          </p:cNvPr>
          <p:cNvGrpSpPr/>
          <p:nvPr/>
        </p:nvGrpSpPr>
        <p:grpSpPr>
          <a:xfrm>
            <a:off x="2248099" y="4682166"/>
            <a:ext cx="360000" cy="210000"/>
            <a:chOff x="2727618" y="1876570"/>
            <a:chExt cx="360000" cy="210000"/>
          </a:xfrm>
        </p:grpSpPr>
        <p:grpSp>
          <p:nvGrpSpPr>
            <p:cNvPr id="48" name="组合 47">
              <a:extLst>
                <a:ext uri="{FF2B5EF4-FFF2-40B4-BE49-F238E27FC236}">
                  <a16:creationId xmlns:a16="http://schemas.microsoft.com/office/drawing/2014/main" id="{30C02695-CA3F-D878-26D4-4734C6539B2A}"/>
                </a:ext>
              </a:extLst>
            </p:cNvPr>
            <p:cNvGrpSpPr/>
            <p:nvPr/>
          </p:nvGrpSpPr>
          <p:grpSpPr>
            <a:xfrm>
              <a:off x="2727618" y="1876570"/>
              <a:ext cx="360000" cy="210000"/>
              <a:chOff x="2727618" y="1876570"/>
              <a:chExt cx="360000" cy="210000"/>
            </a:xfrm>
          </p:grpSpPr>
          <p:sp>
            <p:nvSpPr>
              <p:cNvPr id="51" name="长方形">
                <a:extLst>
                  <a:ext uri="{FF2B5EF4-FFF2-40B4-BE49-F238E27FC236}">
                    <a16:creationId xmlns:a16="http://schemas.microsoft.com/office/drawing/2014/main" id="{DF426A4E-4FFF-BF07-FAEB-8260D261C525}"/>
                  </a:ext>
                </a:extLst>
              </p:cNvPr>
              <p:cNvSpPr/>
              <p:nvPr/>
            </p:nvSpPr>
            <p:spPr>
              <a:xfrm>
                <a:off x="2727618" y="1876570"/>
                <a:ext cx="360000" cy="210000"/>
              </a:xfrm>
              <a:custGeom>
                <a:avLst/>
                <a:gdLst>
                  <a:gd name="connsiteX0" fmla="*/ 0 w 360000"/>
                  <a:gd name="connsiteY0" fmla="*/ 105000 h 210000"/>
                  <a:gd name="connsiteX1" fmla="*/ 180000 w 360000"/>
                  <a:gd name="connsiteY1" fmla="*/ 0 h 210000"/>
                  <a:gd name="connsiteX2" fmla="*/ 360000 w 360000"/>
                  <a:gd name="connsiteY2" fmla="*/ 105000 h 210000"/>
                  <a:gd name="connsiteX3" fmla="*/ 180000 w 360000"/>
                  <a:gd name="connsiteY3" fmla="*/ 210000 h 210000"/>
                </a:gdLst>
                <a:ahLst/>
                <a:cxnLst>
                  <a:cxn ang="10800000">
                    <a:pos x="connsiteX0" y="connsiteY0"/>
                  </a:cxn>
                  <a:cxn ang="16200000">
                    <a:pos x="connsiteX1" y="connsiteY1"/>
                  </a:cxn>
                  <a:cxn ang="0">
                    <a:pos x="connsiteX2" y="connsiteY2"/>
                  </a:cxn>
                  <a:cxn ang="5400000">
                    <a:pos x="connsiteX3" y="connsiteY3"/>
                  </a:cxn>
                </a:cxnLst>
                <a:rect l="l" t="t" r="r" b="b"/>
                <a:pathLst>
                  <a:path w="360000" h="210000" stroke="0">
                    <a:moveTo>
                      <a:pt x="360000" y="210000"/>
                    </a:moveTo>
                    <a:lnTo>
                      <a:pt x="360000" y="0"/>
                    </a:lnTo>
                    <a:lnTo>
                      <a:pt x="0" y="0"/>
                    </a:lnTo>
                    <a:lnTo>
                      <a:pt x="0" y="210000"/>
                    </a:lnTo>
                    <a:lnTo>
                      <a:pt x="360000" y="210000"/>
                    </a:lnTo>
                    <a:close/>
                  </a:path>
                  <a:path w="360000" h="210000" fill="none">
                    <a:moveTo>
                      <a:pt x="360000" y="210000"/>
                    </a:moveTo>
                    <a:lnTo>
                      <a:pt x="360000" y="0"/>
                    </a:lnTo>
                    <a:lnTo>
                      <a:pt x="0" y="0"/>
                    </a:lnTo>
                    <a:lnTo>
                      <a:pt x="0" y="210000"/>
                    </a:lnTo>
                    <a:lnTo>
                      <a:pt x="360000" y="210000"/>
                    </a:lnTo>
                    <a:close/>
                  </a:path>
                </a:pathLst>
              </a:custGeom>
              <a:solidFill>
                <a:srgbClr val="FFFFFF"/>
              </a:solidFill>
              <a:ln w="40000" cap="flat">
                <a:solidFill>
                  <a:srgbClr val="00B050"/>
                </a:solidFill>
                <a:miter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8" name="ConnectLine">
                <a:extLst>
                  <a:ext uri="{FF2B5EF4-FFF2-40B4-BE49-F238E27FC236}">
                    <a16:creationId xmlns:a16="http://schemas.microsoft.com/office/drawing/2014/main" id="{35027C0C-53E6-8AE9-1425-E00D336E890F}"/>
                  </a:ext>
                </a:extLst>
              </p:cNvPr>
              <p:cNvSpPr/>
              <p:nvPr/>
            </p:nvSpPr>
            <p:spPr>
              <a:xfrm>
                <a:off x="2727618" y="1876570"/>
                <a:ext cx="180811" cy="127196"/>
              </a:xfrm>
              <a:custGeom>
                <a:avLst/>
                <a:gdLst/>
                <a:ahLst/>
                <a:cxnLst/>
                <a:rect l="l" t="t" r="r" b="b"/>
                <a:pathLst>
                  <a:path w="180811" h="127196" fill="none">
                    <a:moveTo>
                      <a:pt x="0" y="0"/>
                    </a:moveTo>
                    <a:lnTo>
                      <a:pt x="180811" y="127196"/>
                    </a:lnTo>
                  </a:path>
                </a:pathLst>
              </a:custGeom>
              <a:noFill/>
              <a:ln w="40000" cap="rnd">
                <a:solidFill>
                  <a:srgbClr val="00B050"/>
                </a:solidFill>
                <a:miter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61" name="ConnectLine">
                <a:extLst>
                  <a:ext uri="{FF2B5EF4-FFF2-40B4-BE49-F238E27FC236}">
                    <a16:creationId xmlns:a16="http://schemas.microsoft.com/office/drawing/2014/main" id="{B477CD8D-87B6-C1B0-1545-A93C05C7B1CC}"/>
                  </a:ext>
                </a:extLst>
              </p:cNvPr>
              <p:cNvSpPr/>
              <p:nvPr/>
            </p:nvSpPr>
            <p:spPr>
              <a:xfrm>
                <a:off x="2908429" y="1876570"/>
                <a:ext cx="179189" cy="127196"/>
              </a:xfrm>
              <a:custGeom>
                <a:avLst/>
                <a:gdLst/>
                <a:ahLst/>
                <a:cxnLst/>
                <a:rect l="l" t="t" r="r" b="b"/>
                <a:pathLst>
                  <a:path w="179189" h="127196" fill="none">
                    <a:moveTo>
                      <a:pt x="179189" y="0"/>
                    </a:moveTo>
                    <a:lnTo>
                      <a:pt x="0" y="127196"/>
                    </a:lnTo>
                  </a:path>
                </a:pathLst>
              </a:custGeom>
              <a:noFill/>
              <a:ln w="40000" cap="rnd">
                <a:solidFill>
                  <a:srgbClr val="00B050"/>
                </a:solidFill>
                <a:miter/>
              </a:ln>
            </p:spPr>
            <p:txBody>
              <a:bodyPr/>
              <a:lstStyle/>
              <a:p>
                <a:endParaRPr lang="zh-CN" altLang="en-US"/>
              </a:p>
            </p:txBody>
          </p:sp>
        </p:grpSp>
        <p:sp>
          <p:nvSpPr>
            <p:cNvPr id="49" name="ConnectLine">
              <a:extLst>
                <a:ext uri="{FF2B5EF4-FFF2-40B4-BE49-F238E27FC236}">
                  <a16:creationId xmlns:a16="http://schemas.microsoft.com/office/drawing/2014/main" id="{0C05CE96-83E1-86FE-F801-3B663D91C015}"/>
                </a:ext>
              </a:extLst>
            </p:cNvPr>
            <p:cNvSpPr/>
            <p:nvPr/>
          </p:nvSpPr>
          <p:spPr>
            <a:xfrm>
              <a:off x="2727618" y="1972476"/>
              <a:ext cx="136331" cy="114094"/>
            </a:xfrm>
            <a:custGeom>
              <a:avLst/>
              <a:gdLst/>
              <a:ahLst/>
              <a:cxnLst/>
              <a:rect l="l" t="t" r="r" b="b"/>
              <a:pathLst>
                <a:path w="136331" h="114094" fill="none">
                  <a:moveTo>
                    <a:pt x="0" y="114094"/>
                  </a:moveTo>
                  <a:lnTo>
                    <a:pt x="136331" y="0"/>
                  </a:lnTo>
                </a:path>
              </a:pathLst>
            </a:custGeom>
            <a:noFill/>
            <a:ln w="40000" cap="rnd">
              <a:solidFill>
                <a:srgbClr val="00B050"/>
              </a:solidFill>
              <a:miter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0" name="ConnectLine">
              <a:extLst>
                <a:ext uri="{FF2B5EF4-FFF2-40B4-BE49-F238E27FC236}">
                  <a16:creationId xmlns:a16="http://schemas.microsoft.com/office/drawing/2014/main" id="{25214BFB-4C14-6E5B-30AC-31B5BB1256C0}"/>
                </a:ext>
              </a:extLst>
            </p:cNvPr>
            <p:cNvSpPr/>
            <p:nvPr/>
          </p:nvSpPr>
          <p:spPr>
            <a:xfrm>
              <a:off x="2954660" y="1970949"/>
              <a:ext cx="132958" cy="115621"/>
            </a:xfrm>
            <a:custGeom>
              <a:avLst/>
              <a:gdLst/>
              <a:ahLst/>
              <a:cxnLst/>
              <a:rect l="l" t="t" r="r" b="b"/>
              <a:pathLst>
                <a:path w="132958" h="115621" fill="none">
                  <a:moveTo>
                    <a:pt x="132958" y="115621"/>
                  </a:moveTo>
                  <a:lnTo>
                    <a:pt x="0" y="0"/>
                  </a:lnTo>
                </a:path>
              </a:pathLst>
            </a:custGeom>
            <a:noFill/>
            <a:ln w="40000" cap="rnd">
              <a:solidFill>
                <a:srgbClr val="00B050"/>
              </a:solidFill>
              <a:miter/>
            </a:ln>
          </p:spPr>
          <p:txBody>
            <a:bodyPr/>
            <a:lstStyle/>
            <a:p>
              <a:endParaRPr lang="zh-CN" altLang="en-US"/>
            </a:p>
          </p:txBody>
        </p:sp>
      </p:grpSp>
      <p:sp>
        <p:nvSpPr>
          <p:cNvPr id="71" name="ConnectLine">
            <a:extLst>
              <a:ext uri="{FF2B5EF4-FFF2-40B4-BE49-F238E27FC236}">
                <a16:creationId xmlns:a16="http://schemas.microsoft.com/office/drawing/2014/main" id="{6AA6426E-2947-49E2-5E0E-5FACA5955901}"/>
              </a:ext>
            </a:extLst>
          </p:cNvPr>
          <p:cNvSpPr/>
          <p:nvPr/>
        </p:nvSpPr>
        <p:spPr>
          <a:xfrm>
            <a:off x="2201746" y="5994696"/>
            <a:ext cx="1827940" cy="0"/>
          </a:xfrm>
          <a:custGeom>
            <a:avLst/>
            <a:gdLst/>
            <a:ahLst/>
            <a:cxnLst/>
            <a:rect l="l" t="t" r="r" b="b"/>
            <a:pathLst>
              <a:path w="1827940" h="10000" fill="none">
                <a:moveTo>
                  <a:pt x="0" y="0"/>
                </a:moveTo>
                <a:lnTo>
                  <a:pt x="1827940" y="0"/>
                </a:lnTo>
              </a:path>
            </a:pathLst>
          </a:custGeom>
          <a:noFill/>
          <a:ln w="40000" cap="rnd">
            <a:solidFill>
              <a:srgbClr val="191919"/>
            </a:solidFill>
            <a:miter/>
            <a:tailEnd type="triangle" w="sm" len="sm"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79" name="ConnectLine">
            <a:extLst>
              <a:ext uri="{FF2B5EF4-FFF2-40B4-BE49-F238E27FC236}">
                <a16:creationId xmlns:a16="http://schemas.microsoft.com/office/drawing/2014/main" id="{D2F3A01D-25A5-5F28-E8C2-2A204FF331A9}"/>
              </a:ext>
            </a:extLst>
          </p:cNvPr>
          <p:cNvSpPr/>
          <p:nvPr/>
        </p:nvSpPr>
        <p:spPr>
          <a:xfrm>
            <a:off x="3009682" y="4964696"/>
            <a:ext cx="1010000" cy="1030000"/>
          </a:xfrm>
          <a:custGeom>
            <a:avLst/>
            <a:gdLst/>
            <a:ahLst/>
            <a:cxnLst/>
            <a:rect l="l" t="t" r="r" b="b"/>
            <a:pathLst>
              <a:path w="1010000" h="1030000" fill="none">
                <a:moveTo>
                  <a:pt x="0" y="1030000"/>
                </a:moveTo>
                <a:lnTo>
                  <a:pt x="1010000" y="0"/>
                </a:lnTo>
              </a:path>
            </a:pathLst>
          </a:custGeom>
          <a:noFill/>
          <a:ln w="40000" cap="flat">
            <a:solidFill>
              <a:srgbClr val="191919"/>
            </a:solidFill>
            <a:miter/>
            <a:tailEnd type="triangle" w="sm" len="sm"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83" name="文本框 82">
            <a:extLst>
              <a:ext uri="{FF2B5EF4-FFF2-40B4-BE49-F238E27FC236}">
                <a16:creationId xmlns:a16="http://schemas.microsoft.com/office/drawing/2014/main" id="{EE3BF492-B083-75D0-24D5-DD459C1B7917}"/>
              </a:ext>
            </a:extLst>
          </p:cNvPr>
          <p:cNvSpPr txBox="1"/>
          <p:nvPr/>
        </p:nvSpPr>
        <p:spPr>
          <a:xfrm>
            <a:off x="7630803" y="1762429"/>
            <a:ext cx="1397167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altLang="zh-CN" sz="2800" b="1" i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SenCom</a:t>
            </a:r>
            <a:endParaRPr lang="zh-CN" altLang="en-US" sz="2800" b="1" i="1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pSp>
        <p:nvGrpSpPr>
          <p:cNvPr id="86" name="组合 85">
            <a:extLst>
              <a:ext uri="{FF2B5EF4-FFF2-40B4-BE49-F238E27FC236}">
                <a16:creationId xmlns:a16="http://schemas.microsoft.com/office/drawing/2014/main" id="{821BDA64-F8FA-24B7-0C5E-EA133C852CED}"/>
              </a:ext>
            </a:extLst>
          </p:cNvPr>
          <p:cNvGrpSpPr/>
          <p:nvPr/>
        </p:nvGrpSpPr>
        <p:grpSpPr>
          <a:xfrm>
            <a:off x="7407620" y="306252"/>
            <a:ext cx="4649670" cy="464486"/>
            <a:chOff x="7542330" y="988969"/>
            <a:chExt cx="4649670" cy="464486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4" name="文本框 23">
                  <a:extLst>
                    <a:ext uri="{FF2B5EF4-FFF2-40B4-BE49-F238E27FC236}">
                      <a16:creationId xmlns:a16="http://schemas.microsoft.com/office/drawing/2014/main" id="{6761AD9B-EEEB-1BE5-0DF3-9DDD952E7DDB}"/>
                    </a:ext>
                  </a:extLst>
                </p:cNvPr>
                <p:cNvSpPr txBox="1"/>
                <p:nvPr/>
              </p:nvSpPr>
              <p:spPr>
                <a:xfrm>
                  <a:off x="7542330" y="991790"/>
                  <a:ext cx="4649670" cy="461665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 algn="ctr"/>
                  <a:r>
                    <a:rPr lang="zh-CN" altLang="en-US" sz="2400">
                      <a:latin typeface="Calibri" panose="020F0502020204030204" pitchFamily="34" charset="0"/>
                      <a:ea typeface="Calibri" panose="020F0502020204030204" pitchFamily="34" charset="0"/>
                      <a:cs typeface="Calibri" panose="020F0502020204030204" pitchFamily="34" charset="0"/>
                    </a:rPr>
                    <a:t>𝑴𝒆𝒂𝒖𝒔𝒓𝒆𝒅 𝑪𝑺𝑰</a:t>
                  </a:r>
                  <a:r>
                    <a:rPr lang="en-US" altLang="zh-CN" sz="2400">
                      <a:latin typeface="Calibri" panose="020F0502020204030204" pitchFamily="34" charset="0"/>
                      <a:ea typeface="Calibri" panose="020F0502020204030204" pitchFamily="34" charset="0"/>
                      <a:cs typeface="Calibri" panose="020F0502020204030204" pitchFamily="34" charset="0"/>
                    </a:rPr>
                    <a:t>:</a:t>
                  </a:r>
                  <a:r>
                    <a:rPr lang="en-US" altLang="zh-CN" sz="2400" b="1">
                      <a:latin typeface="Calibri" panose="020F0502020204030204" pitchFamily="34" charset="0"/>
                      <a:ea typeface="Calibri" panose="020F0502020204030204" pitchFamily="34" charset="0"/>
                      <a:cs typeface="Calibri" panose="020F0502020204030204" pitchFamily="34" charset="0"/>
                    </a:rPr>
                    <a:t> </a:t>
                  </a:r>
                  <a14:m>
                    <m:oMath xmlns:m="http://schemas.openxmlformats.org/officeDocument/2006/math">
                      <m:r>
                        <a:rPr lang="en-US" altLang="zh-CN" sz="2400" b="1" i="1" smtClean="0">
                          <a:latin typeface="Cambria Math" panose="02040503050406030204" pitchFamily="18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m:t>𝑮</m:t>
                      </m:r>
                      <m:r>
                        <a:rPr lang="en-US" altLang="zh-CN" sz="2400" b="1" i="1" smtClean="0">
                          <a:latin typeface="Cambria Math" panose="02040503050406030204" pitchFamily="18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m:t>=</m:t>
                      </m:r>
                      <m:r>
                        <a:rPr lang="en-US" altLang="zh-CN" sz="2400" b="1" i="1" smtClean="0">
                          <a:latin typeface="Cambria Math" panose="02040503050406030204" pitchFamily="18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m:t>𝑯</m:t>
                      </m:r>
                      <m:r>
                        <a:rPr lang="en-US" altLang="zh-CN" sz="2400" b="1" i="1" smtClean="0">
                          <a:latin typeface="Cambria Math" panose="02040503050406030204" pitchFamily="18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m:t> </m:t>
                      </m:r>
                      <m:r>
                        <a:rPr lang="en-US" altLang="zh-CN" sz="2400" b="1" i="1" smtClean="0">
                          <a:latin typeface="Cambria Math" panose="02040503050406030204" pitchFamily="18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m:t>𝑸</m:t>
                      </m:r>
                      <m:r>
                        <a:rPr lang="en-US" altLang="zh-CN" sz="2400" b="1" i="1" smtClean="0">
                          <a:latin typeface="Cambria Math" panose="02040503050406030204" pitchFamily="18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m:t> </m:t>
                      </m:r>
                      <m:r>
                        <a:rPr lang="en-US" altLang="zh-CN" sz="2400" b="1" i="1" smtClean="0">
                          <a:latin typeface="Cambria Math" panose="02040503050406030204" pitchFamily="18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m:t>𝑽</m:t>
                      </m:r>
                      <m:r>
                        <a:rPr lang="en-US" altLang="zh-CN" sz="2400" b="1" i="1" smtClean="0">
                          <a:latin typeface="Cambria Math" panose="02040503050406030204" pitchFamily="18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m:t> </m:t>
                      </m:r>
                    </m:oMath>
                  </a14:m>
                  <a:endParaRPr lang="en-US" altLang="zh-CN" sz="2400" b="1"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</mc:Choice>
          <mc:Fallback xmlns="">
            <p:sp>
              <p:nvSpPr>
                <p:cNvPr id="24" name="文本框 23">
                  <a:extLst>
                    <a:ext uri="{FF2B5EF4-FFF2-40B4-BE49-F238E27FC236}">
                      <a16:creationId xmlns:a16="http://schemas.microsoft.com/office/drawing/2014/main" id="{6761AD9B-EEEB-1BE5-0DF3-9DDD952E7DDB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542330" y="991790"/>
                  <a:ext cx="4649670" cy="461665"/>
                </a:xfrm>
                <a:prstGeom prst="rect">
                  <a:avLst/>
                </a:prstGeom>
                <a:blipFill>
                  <a:blip r:embed="rId5"/>
                  <a:stretch>
                    <a:fillRect t="-13333" b="-30667"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84" name="矩形 83">
              <a:extLst>
                <a:ext uri="{FF2B5EF4-FFF2-40B4-BE49-F238E27FC236}">
                  <a16:creationId xmlns:a16="http://schemas.microsoft.com/office/drawing/2014/main" id="{FF84A1F3-B39D-15B7-F1E1-4C1B25D590A7}"/>
                </a:ext>
              </a:extLst>
            </p:cNvPr>
            <p:cNvSpPr/>
            <p:nvPr/>
          </p:nvSpPr>
          <p:spPr>
            <a:xfrm>
              <a:off x="11110452" y="988969"/>
              <a:ext cx="324464" cy="461665"/>
            </a:xfrm>
            <a:prstGeom prst="rect">
              <a:avLst/>
            </a:prstGeom>
            <a:noFill/>
            <a:ln w="19050">
              <a:solidFill>
                <a:srgbClr val="0070C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85" name="文本框 84">
            <a:extLst>
              <a:ext uri="{FF2B5EF4-FFF2-40B4-BE49-F238E27FC236}">
                <a16:creationId xmlns:a16="http://schemas.microsoft.com/office/drawing/2014/main" id="{8C882E82-D4DD-D628-82FE-1888166372F0}"/>
              </a:ext>
            </a:extLst>
          </p:cNvPr>
          <p:cNvSpPr txBox="1"/>
          <p:nvPr/>
        </p:nvSpPr>
        <p:spPr>
          <a:xfrm>
            <a:off x="2812937" y="1762429"/>
            <a:ext cx="1397167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altLang="zh-CN" sz="2400" b="1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WiFi</a:t>
            </a:r>
            <a:r>
              <a:rPr lang="en-US" altLang="zh-CN" sz="2400" b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AP</a:t>
            </a:r>
            <a:endParaRPr lang="zh-CN" altLang="en-US" sz="2400" b="1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9" name="矩形: 圆角 88">
            <a:extLst>
              <a:ext uri="{FF2B5EF4-FFF2-40B4-BE49-F238E27FC236}">
                <a16:creationId xmlns:a16="http://schemas.microsoft.com/office/drawing/2014/main" id="{7C3F476B-0A8A-8122-ED0E-E8AB3AA8FE6C}"/>
              </a:ext>
            </a:extLst>
          </p:cNvPr>
          <p:cNvSpPr/>
          <p:nvPr/>
        </p:nvSpPr>
        <p:spPr>
          <a:xfrm>
            <a:off x="382855" y="2539061"/>
            <a:ext cx="1548621" cy="701901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b="1">
                <a:solidFill>
                  <a:srgbClr val="222222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Diversity mode</a:t>
            </a:r>
          </a:p>
        </p:txBody>
      </p:sp>
      <p:sp>
        <p:nvSpPr>
          <p:cNvPr id="90" name="天线 2">
            <a:extLst>
              <a:ext uri="{FF2B5EF4-FFF2-40B4-BE49-F238E27FC236}">
                <a16:creationId xmlns:a16="http://schemas.microsoft.com/office/drawing/2014/main" id="{54D0A684-A7D8-0E3F-1330-154D0EE9FEAC}"/>
              </a:ext>
            </a:extLst>
          </p:cNvPr>
          <p:cNvSpPr/>
          <p:nvPr/>
        </p:nvSpPr>
        <p:spPr>
          <a:xfrm>
            <a:off x="4366519" y="2183852"/>
            <a:ext cx="405263" cy="700000"/>
          </a:xfrm>
          <a:custGeom>
            <a:avLst/>
            <a:gdLst>
              <a:gd name="connsiteX0" fmla="*/ 202631 w 405263"/>
              <a:gd name="connsiteY0" fmla="*/ 0 h 700000"/>
              <a:gd name="connsiteX1" fmla="*/ 202631 w 405263"/>
              <a:gd name="connsiteY1" fmla="*/ 700000 h 700000"/>
            </a:gdLst>
            <a:ahLst/>
            <a:cxnLst>
              <a:cxn ang="16200000">
                <a:pos x="connsiteX0" y="connsiteY0"/>
              </a:cxn>
              <a:cxn ang="5400000">
                <a:pos x="connsiteX1" y="connsiteY1"/>
              </a:cxn>
            </a:cxnLst>
            <a:rect l="l" t="t" r="r" b="b"/>
            <a:pathLst>
              <a:path w="405263" h="700000" stroke="0">
                <a:moveTo>
                  <a:pt x="0" y="0"/>
                </a:moveTo>
                <a:lnTo>
                  <a:pt x="202632" y="280000"/>
                </a:lnTo>
                <a:lnTo>
                  <a:pt x="405263" y="0"/>
                </a:lnTo>
                <a:lnTo>
                  <a:pt x="0" y="0"/>
                </a:lnTo>
                <a:close/>
                <a:moveTo>
                  <a:pt x="202632" y="0"/>
                </a:moveTo>
                <a:lnTo>
                  <a:pt x="202632" y="700000"/>
                </a:lnTo>
              </a:path>
              <a:path w="405263" h="700000" fill="none">
                <a:moveTo>
                  <a:pt x="0" y="0"/>
                </a:moveTo>
                <a:lnTo>
                  <a:pt x="202632" y="280000"/>
                </a:lnTo>
                <a:lnTo>
                  <a:pt x="405263" y="0"/>
                </a:lnTo>
                <a:lnTo>
                  <a:pt x="0" y="0"/>
                </a:lnTo>
                <a:close/>
                <a:moveTo>
                  <a:pt x="202632" y="0"/>
                </a:moveTo>
                <a:lnTo>
                  <a:pt x="202632" y="700000"/>
                </a:lnTo>
              </a:path>
            </a:pathLst>
          </a:custGeom>
          <a:solidFill>
            <a:srgbClr val="FFFFFF"/>
          </a:solidFill>
          <a:ln w="40000" cap="rnd">
            <a:solidFill>
              <a:srgbClr val="000000"/>
            </a:solidFill>
            <a:miter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92" name="ConnectLine">
            <a:extLst>
              <a:ext uri="{FF2B5EF4-FFF2-40B4-BE49-F238E27FC236}">
                <a16:creationId xmlns:a16="http://schemas.microsoft.com/office/drawing/2014/main" id="{259E77FA-B483-1BE8-FDA0-B3F1AD6683C4}"/>
              </a:ext>
            </a:extLst>
          </p:cNvPr>
          <p:cNvSpPr/>
          <p:nvPr/>
        </p:nvSpPr>
        <p:spPr>
          <a:xfrm>
            <a:off x="4016521" y="2883852"/>
            <a:ext cx="552630" cy="10000"/>
          </a:xfrm>
          <a:custGeom>
            <a:avLst/>
            <a:gdLst/>
            <a:ahLst/>
            <a:cxnLst/>
            <a:rect l="l" t="t" r="r" b="b"/>
            <a:pathLst>
              <a:path w="552630" h="10000" fill="none">
                <a:moveTo>
                  <a:pt x="0" y="0"/>
                </a:moveTo>
                <a:lnTo>
                  <a:pt x="552630" y="0"/>
                </a:lnTo>
              </a:path>
            </a:pathLst>
          </a:custGeom>
          <a:noFill/>
          <a:ln w="40000" cap="rnd">
            <a:solidFill>
              <a:srgbClr val="191919"/>
            </a:solidFill>
            <a:miter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95" name="ConnectLine">
            <a:extLst>
              <a:ext uri="{FF2B5EF4-FFF2-40B4-BE49-F238E27FC236}">
                <a16:creationId xmlns:a16="http://schemas.microsoft.com/office/drawing/2014/main" id="{E031744D-C80B-3DBC-4E55-A5454BFE554A}"/>
              </a:ext>
            </a:extLst>
          </p:cNvPr>
          <p:cNvSpPr/>
          <p:nvPr/>
        </p:nvSpPr>
        <p:spPr>
          <a:xfrm>
            <a:off x="2198585" y="2882242"/>
            <a:ext cx="1817940" cy="0"/>
          </a:xfrm>
          <a:custGeom>
            <a:avLst/>
            <a:gdLst/>
            <a:ahLst/>
            <a:cxnLst/>
            <a:rect l="l" t="t" r="r" b="b"/>
            <a:pathLst>
              <a:path w="1817940" h="10000" fill="none">
                <a:moveTo>
                  <a:pt x="0" y="0"/>
                </a:moveTo>
                <a:lnTo>
                  <a:pt x="1817940" y="1610"/>
                </a:lnTo>
              </a:path>
            </a:pathLst>
          </a:custGeom>
          <a:noFill/>
          <a:ln w="40000" cap="rnd">
            <a:solidFill>
              <a:srgbClr val="191919"/>
            </a:solidFill>
            <a:miter/>
            <a:tailEnd type="triangle" w="sm" len="sm"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96" name="天线 2">
            <a:extLst>
              <a:ext uri="{FF2B5EF4-FFF2-40B4-BE49-F238E27FC236}">
                <a16:creationId xmlns:a16="http://schemas.microsoft.com/office/drawing/2014/main" id="{0F968C1D-2C54-160D-579D-1812E98DC01D}"/>
              </a:ext>
            </a:extLst>
          </p:cNvPr>
          <p:cNvSpPr/>
          <p:nvPr/>
        </p:nvSpPr>
        <p:spPr>
          <a:xfrm>
            <a:off x="7136519" y="2713852"/>
            <a:ext cx="405263" cy="700000"/>
          </a:xfrm>
          <a:custGeom>
            <a:avLst/>
            <a:gdLst>
              <a:gd name="connsiteX0" fmla="*/ 202631 w 405263"/>
              <a:gd name="connsiteY0" fmla="*/ 0 h 700000"/>
              <a:gd name="connsiteX1" fmla="*/ 202631 w 405263"/>
              <a:gd name="connsiteY1" fmla="*/ 700000 h 700000"/>
            </a:gdLst>
            <a:ahLst/>
            <a:cxnLst>
              <a:cxn ang="16200000">
                <a:pos x="connsiteX0" y="connsiteY0"/>
              </a:cxn>
              <a:cxn ang="5400000">
                <a:pos x="connsiteX1" y="connsiteY1"/>
              </a:cxn>
            </a:cxnLst>
            <a:rect l="l" t="t" r="r" b="b"/>
            <a:pathLst>
              <a:path w="405263" h="700000" stroke="0">
                <a:moveTo>
                  <a:pt x="0" y="0"/>
                </a:moveTo>
                <a:lnTo>
                  <a:pt x="202632" y="280000"/>
                </a:lnTo>
                <a:lnTo>
                  <a:pt x="405263" y="0"/>
                </a:lnTo>
                <a:lnTo>
                  <a:pt x="0" y="0"/>
                </a:lnTo>
                <a:close/>
                <a:moveTo>
                  <a:pt x="202632" y="0"/>
                </a:moveTo>
                <a:lnTo>
                  <a:pt x="202632" y="700000"/>
                </a:lnTo>
              </a:path>
              <a:path w="405263" h="700000" fill="none">
                <a:moveTo>
                  <a:pt x="0" y="0"/>
                </a:moveTo>
                <a:lnTo>
                  <a:pt x="202632" y="280000"/>
                </a:lnTo>
                <a:lnTo>
                  <a:pt x="405263" y="0"/>
                </a:lnTo>
                <a:lnTo>
                  <a:pt x="0" y="0"/>
                </a:lnTo>
                <a:close/>
                <a:moveTo>
                  <a:pt x="202632" y="0"/>
                </a:moveTo>
                <a:lnTo>
                  <a:pt x="202632" y="700000"/>
                </a:lnTo>
              </a:path>
            </a:pathLst>
          </a:custGeom>
          <a:solidFill>
            <a:srgbClr val="FFFFFF"/>
          </a:solidFill>
          <a:ln w="40000" cap="flat">
            <a:solidFill>
              <a:srgbClr val="000000"/>
            </a:solidFill>
            <a:miter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97" name="ConnectLine">
            <a:extLst>
              <a:ext uri="{FF2B5EF4-FFF2-40B4-BE49-F238E27FC236}">
                <a16:creationId xmlns:a16="http://schemas.microsoft.com/office/drawing/2014/main" id="{03D6A4D7-BD80-DF42-D85E-C9C365403AEC}"/>
              </a:ext>
            </a:extLst>
          </p:cNvPr>
          <p:cNvSpPr/>
          <p:nvPr/>
        </p:nvSpPr>
        <p:spPr>
          <a:xfrm>
            <a:off x="7339151" y="3413852"/>
            <a:ext cx="1691980" cy="0"/>
          </a:xfrm>
          <a:custGeom>
            <a:avLst/>
            <a:gdLst/>
            <a:ahLst/>
            <a:cxnLst/>
            <a:rect l="l" t="t" r="r" b="b"/>
            <a:pathLst>
              <a:path w="1691980" h="10000" fill="none">
                <a:moveTo>
                  <a:pt x="0" y="0"/>
                </a:moveTo>
                <a:lnTo>
                  <a:pt x="1691980" y="1340"/>
                </a:lnTo>
              </a:path>
            </a:pathLst>
          </a:custGeom>
          <a:noFill/>
          <a:ln w="40000" cap="flat">
            <a:solidFill>
              <a:srgbClr val="191919"/>
            </a:solidFill>
            <a:miter/>
            <a:tailEnd type="triangle" w="sm" len="sm"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98" name="ConnectLine">
            <a:extLst>
              <a:ext uri="{FF2B5EF4-FFF2-40B4-BE49-F238E27FC236}">
                <a16:creationId xmlns:a16="http://schemas.microsoft.com/office/drawing/2014/main" id="{8CB89AB4-09E7-C57F-8F43-B8D0AC4DB59B}"/>
              </a:ext>
            </a:extLst>
          </p:cNvPr>
          <p:cNvSpPr/>
          <p:nvPr/>
        </p:nvSpPr>
        <p:spPr>
          <a:xfrm>
            <a:off x="5016521" y="2513852"/>
            <a:ext cx="1910000" cy="430000"/>
          </a:xfrm>
          <a:custGeom>
            <a:avLst/>
            <a:gdLst/>
            <a:ahLst/>
            <a:cxnLst/>
            <a:rect l="l" t="t" r="r" b="b"/>
            <a:pathLst>
              <a:path w="1910000" h="430000" fill="none">
                <a:moveTo>
                  <a:pt x="0" y="0"/>
                </a:moveTo>
                <a:lnTo>
                  <a:pt x="1910000" y="430000"/>
                </a:lnTo>
              </a:path>
            </a:pathLst>
          </a:custGeom>
          <a:noFill/>
          <a:ln w="40000" cap="flat">
            <a:solidFill>
              <a:srgbClr val="4F75FF"/>
            </a:solidFill>
            <a:miter/>
            <a:tailEnd type="triangle" w="sm" len="sm"/>
          </a:ln>
        </p:spPr>
        <p:txBody>
          <a:bodyPr/>
          <a:lstStyle/>
          <a:p>
            <a:endParaRPr lang="zh-CN" altLang="en-US"/>
          </a:p>
        </p:txBody>
      </p:sp>
      <p:grpSp>
        <p:nvGrpSpPr>
          <p:cNvPr id="100" name="组合 99">
            <a:extLst>
              <a:ext uri="{FF2B5EF4-FFF2-40B4-BE49-F238E27FC236}">
                <a16:creationId xmlns:a16="http://schemas.microsoft.com/office/drawing/2014/main" id="{C7850ACF-9DA1-9A86-3A72-663895069FEA}"/>
              </a:ext>
            </a:extLst>
          </p:cNvPr>
          <p:cNvGrpSpPr/>
          <p:nvPr/>
        </p:nvGrpSpPr>
        <p:grpSpPr>
          <a:xfrm>
            <a:off x="2251825" y="2598245"/>
            <a:ext cx="360000" cy="210000"/>
            <a:chOff x="2727618" y="1876570"/>
            <a:chExt cx="360000" cy="210000"/>
          </a:xfrm>
        </p:grpSpPr>
        <p:grpSp>
          <p:nvGrpSpPr>
            <p:cNvPr id="101" name="组合 100">
              <a:extLst>
                <a:ext uri="{FF2B5EF4-FFF2-40B4-BE49-F238E27FC236}">
                  <a16:creationId xmlns:a16="http://schemas.microsoft.com/office/drawing/2014/main" id="{3DB6155A-D8F3-D531-B13B-5978F99E988C}"/>
                </a:ext>
              </a:extLst>
            </p:cNvPr>
            <p:cNvGrpSpPr/>
            <p:nvPr/>
          </p:nvGrpSpPr>
          <p:grpSpPr>
            <a:xfrm>
              <a:off x="2727618" y="1876570"/>
              <a:ext cx="360000" cy="210000"/>
              <a:chOff x="2727618" y="1876570"/>
              <a:chExt cx="360000" cy="210000"/>
            </a:xfrm>
          </p:grpSpPr>
          <p:sp>
            <p:nvSpPr>
              <p:cNvPr id="104" name="长方形">
                <a:extLst>
                  <a:ext uri="{FF2B5EF4-FFF2-40B4-BE49-F238E27FC236}">
                    <a16:creationId xmlns:a16="http://schemas.microsoft.com/office/drawing/2014/main" id="{697C79BD-009E-C678-77CE-A4185FA12C6E}"/>
                  </a:ext>
                </a:extLst>
              </p:cNvPr>
              <p:cNvSpPr/>
              <p:nvPr/>
            </p:nvSpPr>
            <p:spPr>
              <a:xfrm>
                <a:off x="2727618" y="1876570"/>
                <a:ext cx="360000" cy="210000"/>
              </a:xfrm>
              <a:custGeom>
                <a:avLst/>
                <a:gdLst>
                  <a:gd name="connsiteX0" fmla="*/ 0 w 360000"/>
                  <a:gd name="connsiteY0" fmla="*/ 105000 h 210000"/>
                  <a:gd name="connsiteX1" fmla="*/ 180000 w 360000"/>
                  <a:gd name="connsiteY1" fmla="*/ 0 h 210000"/>
                  <a:gd name="connsiteX2" fmla="*/ 360000 w 360000"/>
                  <a:gd name="connsiteY2" fmla="*/ 105000 h 210000"/>
                  <a:gd name="connsiteX3" fmla="*/ 180000 w 360000"/>
                  <a:gd name="connsiteY3" fmla="*/ 210000 h 210000"/>
                </a:gdLst>
                <a:ahLst/>
                <a:cxnLst>
                  <a:cxn ang="10800000">
                    <a:pos x="connsiteX0" y="connsiteY0"/>
                  </a:cxn>
                  <a:cxn ang="16200000">
                    <a:pos x="connsiteX1" y="connsiteY1"/>
                  </a:cxn>
                  <a:cxn ang="0">
                    <a:pos x="connsiteX2" y="connsiteY2"/>
                  </a:cxn>
                  <a:cxn ang="5400000">
                    <a:pos x="connsiteX3" y="connsiteY3"/>
                  </a:cxn>
                </a:cxnLst>
                <a:rect l="l" t="t" r="r" b="b"/>
                <a:pathLst>
                  <a:path w="360000" h="210000" stroke="0">
                    <a:moveTo>
                      <a:pt x="360000" y="210000"/>
                    </a:moveTo>
                    <a:lnTo>
                      <a:pt x="360000" y="0"/>
                    </a:lnTo>
                    <a:lnTo>
                      <a:pt x="0" y="0"/>
                    </a:lnTo>
                    <a:lnTo>
                      <a:pt x="0" y="210000"/>
                    </a:lnTo>
                    <a:lnTo>
                      <a:pt x="360000" y="210000"/>
                    </a:lnTo>
                    <a:close/>
                  </a:path>
                  <a:path w="360000" h="210000" fill="none">
                    <a:moveTo>
                      <a:pt x="360000" y="210000"/>
                    </a:moveTo>
                    <a:lnTo>
                      <a:pt x="360000" y="0"/>
                    </a:lnTo>
                    <a:lnTo>
                      <a:pt x="0" y="0"/>
                    </a:lnTo>
                    <a:lnTo>
                      <a:pt x="0" y="210000"/>
                    </a:lnTo>
                    <a:lnTo>
                      <a:pt x="360000" y="210000"/>
                    </a:lnTo>
                    <a:close/>
                  </a:path>
                </a:pathLst>
              </a:custGeom>
              <a:solidFill>
                <a:srgbClr val="FFFFFF"/>
              </a:solidFill>
              <a:ln w="40000" cap="flat">
                <a:solidFill>
                  <a:srgbClr val="0070C0"/>
                </a:solidFill>
                <a:miter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05" name="ConnectLine">
                <a:extLst>
                  <a:ext uri="{FF2B5EF4-FFF2-40B4-BE49-F238E27FC236}">
                    <a16:creationId xmlns:a16="http://schemas.microsoft.com/office/drawing/2014/main" id="{D97BD5EC-101C-277D-F5D2-EA2F5F092DA1}"/>
                  </a:ext>
                </a:extLst>
              </p:cNvPr>
              <p:cNvSpPr/>
              <p:nvPr/>
            </p:nvSpPr>
            <p:spPr>
              <a:xfrm>
                <a:off x="2727618" y="1876570"/>
                <a:ext cx="180811" cy="127196"/>
              </a:xfrm>
              <a:custGeom>
                <a:avLst/>
                <a:gdLst/>
                <a:ahLst/>
                <a:cxnLst/>
                <a:rect l="l" t="t" r="r" b="b"/>
                <a:pathLst>
                  <a:path w="180811" h="127196" fill="none">
                    <a:moveTo>
                      <a:pt x="0" y="0"/>
                    </a:moveTo>
                    <a:lnTo>
                      <a:pt x="180811" y="127196"/>
                    </a:lnTo>
                  </a:path>
                </a:pathLst>
              </a:custGeom>
              <a:noFill/>
              <a:ln w="40000" cap="rnd">
                <a:solidFill>
                  <a:srgbClr val="0070C0"/>
                </a:solidFill>
                <a:miter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06" name="ConnectLine">
                <a:extLst>
                  <a:ext uri="{FF2B5EF4-FFF2-40B4-BE49-F238E27FC236}">
                    <a16:creationId xmlns:a16="http://schemas.microsoft.com/office/drawing/2014/main" id="{F5965F0E-B5BC-ED4C-5344-749CC45BE23A}"/>
                  </a:ext>
                </a:extLst>
              </p:cNvPr>
              <p:cNvSpPr/>
              <p:nvPr/>
            </p:nvSpPr>
            <p:spPr>
              <a:xfrm>
                <a:off x="2908429" y="1876570"/>
                <a:ext cx="179189" cy="127196"/>
              </a:xfrm>
              <a:custGeom>
                <a:avLst/>
                <a:gdLst/>
                <a:ahLst/>
                <a:cxnLst/>
                <a:rect l="l" t="t" r="r" b="b"/>
                <a:pathLst>
                  <a:path w="179189" h="127196" fill="none">
                    <a:moveTo>
                      <a:pt x="179189" y="0"/>
                    </a:moveTo>
                    <a:lnTo>
                      <a:pt x="0" y="127196"/>
                    </a:lnTo>
                  </a:path>
                </a:pathLst>
              </a:custGeom>
              <a:noFill/>
              <a:ln w="40000" cap="rnd">
                <a:solidFill>
                  <a:srgbClr val="0070C0"/>
                </a:solidFill>
                <a:miter/>
              </a:ln>
            </p:spPr>
            <p:txBody>
              <a:bodyPr/>
              <a:lstStyle/>
              <a:p>
                <a:endParaRPr lang="zh-CN" altLang="en-US"/>
              </a:p>
            </p:txBody>
          </p:sp>
        </p:grpSp>
        <p:sp>
          <p:nvSpPr>
            <p:cNvPr id="102" name="ConnectLine">
              <a:extLst>
                <a:ext uri="{FF2B5EF4-FFF2-40B4-BE49-F238E27FC236}">
                  <a16:creationId xmlns:a16="http://schemas.microsoft.com/office/drawing/2014/main" id="{C020EB5A-037E-4F86-C4B5-69B36ACC9C95}"/>
                </a:ext>
              </a:extLst>
            </p:cNvPr>
            <p:cNvSpPr/>
            <p:nvPr/>
          </p:nvSpPr>
          <p:spPr>
            <a:xfrm>
              <a:off x="2727618" y="1972476"/>
              <a:ext cx="136331" cy="114094"/>
            </a:xfrm>
            <a:custGeom>
              <a:avLst/>
              <a:gdLst/>
              <a:ahLst/>
              <a:cxnLst/>
              <a:rect l="l" t="t" r="r" b="b"/>
              <a:pathLst>
                <a:path w="136331" h="114094" fill="none">
                  <a:moveTo>
                    <a:pt x="0" y="114094"/>
                  </a:moveTo>
                  <a:lnTo>
                    <a:pt x="136331" y="0"/>
                  </a:lnTo>
                </a:path>
              </a:pathLst>
            </a:custGeom>
            <a:noFill/>
            <a:ln w="40000" cap="rnd">
              <a:solidFill>
                <a:srgbClr val="0070C0"/>
              </a:solidFill>
              <a:miter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03" name="ConnectLine">
              <a:extLst>
                <a:ext uri="{FF2B5EF4-FFF2-40B4-BE49-F238E27FC236}">
                  <a16:creationId xmlns:a16="http://schemas.microsoft.com/office/drawing/2014/main" id="{AB274933-03FD-9CFA-B73D-3F594AC90ECD}"/>
                </a:ext>
              </a:extLst>
            </p:cNvPr>
            <p:cNvSpPr/>
            <p:nvPr/>
          </p:nvSpPr>
          <p:spPr>
            <a:xfrm>
              <a:off x="2954660" y="1970949"/>
              <a:ext cx="132958" cy="115621"/>
            </a:xfrm>
            <a:custGeom>
              <a:avLst/>
              <a:gdLst/>
              <a:ahLst/>
              <a:cxnLst/>
              <a:rect l="l" t="t" r="r" b="b"/>
              <a:pathLst>
                <a:path w="132958" h="115621" fill="none">
                  <a:moveTo>
                    <a:pt x="132958" y="115621"/>
                  </a:moveTo>
                  <a:lnTo>
                    <a:pt x="0" y="0"/>
                  </a:lnTo>
                </a:path>
              </a:pathLst>
            </a:custGeom>
            <a:noFill/>
            <a:ln w="40000" cap="rnd">
              <a:solidFill>
                <a:srgbClr val="0070C0"/>
              </a:solidFill>
              <a:miter/>
            </a:ln>
          </p:spPr>
          <p:txBody>
            <a:bodyPr/>
            <a:lstStyle/>
            <a:p>
              <a:endParaRPr lang="zh-CN" altLang="en-US"/>
            </a:p>
          </p:txBody>
        </p:sp>
      </p:grpSp>
      <p:sp>
        <p:nvSpPr>
          <p:cNvPr id="124" name="矩形: 圆角 123">
            <a:extLst>
              <a:ext uri="{FF2B5EF4-FFF2-40B4-BE49-F238E27FC236}">
                <a16:creationId xmlns:a16="http://schemas.microsoft.com/office/drawing/2014/main" id="{4855D6E6-5237-48AF-5EA8-BA19B960C1FC}"/>
              </a:ext>
            </a:extLst>
          </p:cNvPr>
          <p:cNvSpPr/>
          <p:nvPr/>
        </p:nvSpPr>
        <p:spPr>
          <a:xfrm>
            <a:off x="387181" y="4822895"/>
            <a:ext cx="1548621" cy="701901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b="1">
                <a:solidFill>
                  <a:srgbClr val="222222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Multiplexing mode</a:t>
            </a:r>
            <a:endParaRPr lang="zh-CN" altLang="en-US" b="1"/>
          </a:p>
        </p:txBody>
      </p:sp>
      <p:sp>
        <p:nvSpPr>
          <p:cNvPr id="129" name="天线 2">
            <a:extLst>
              <a:ext uri="{FF2B5EF4-FFF2-40B4-BE49-F238E27FC236}">
                <a16:creationId xmlns:a16="http://schemas.microsoft.com/office/drawing/2014/main" id="{0F2FEBEA-48FC-1707-E2D8-1A9DD943E1EE}"/>
              </a:ext>
            </a:extLst>
          </p:cNvPr>
          <p:cNvSpPr/>
          <p:nvPr/>
        </p:nvSpPr>
        <p:spPr>
          <a:xfrm>
            <a:off x="4369680" y="3226757"/>
            <a:ext cx="405263" cy="700000"/>
          </a:xfrm>
          <a:custGeom>
            <a:avLst/>
            <a:gdLst>
              <a:gd name="connsiteX0" fmla="*/ 202631 w 405263"/>
              <a:gd name="connsiteY0" fmla="*/ 0 h 700000"/>
              <a:gd name="connsiteX1" fmla="*/ 202631 w 405263"/>
              <a:gd name="connsiteY1" fmla="*/ 700000 h 700000"/>
            </a:gdLst>
            <a:ahLst/>
            <a:cxnLst>
              <a:cxn ang="16200000">
                <a:pos x="connsiteX0" y="connsiteY0"/>
              </a:cxn>
              <a:cxn ang="5400000">
                <a:pos x="connsiteX1" y="connsiteY1"/>
              </a:cxn>
            </a:cxnLst>
            <a:rect l="l" t="t" r="r" b="b"/>
            <a:pathLst>
              <a:path w="405263" h="700000" stroke="0">
                <a:moveTo>
                  <a:pt x="0" y="0"/>
                </a:moveTo>
                <a:lnTo>
                  <a:pt x="202632" y="280000"/>
                </a:lnTo>
                <a:lnTo>
                  <a:pt x="405263" y="0"/>
                </a:lnTo>
                <a:lnTo>
                  <a:pt x="0" y="0"/>
                </a:lnTo>
                <a:close/>
                <a:moveTo>
                  <a:pt x="202632" y="0"/>
                </a:moveTo>
                <a:lnTo>
                  <a:pt x="202632" y="700000"/>
                </a:lnTo>
              </a:path>
              <a:path w="405263" h="700000" fill="none">
                <a:moveTo>
                  <a:pt x="0" y="0"/>
                </a:moveTo>
                <a:lnTo>
                  <a:pt x="202632" y="280000"/>
                </a:lnTo>
                <a:lnTo>
                  <a:pt x="405263" y="0"/>
                </a:lnTo>
                <a:lnTo>
                  <a:pt x="0" y="0"/>
                </a:lnTo>
                <a:close/>
                <a:moveTo>
                  <a:pt x="202632" y="0"/>
                </a:moveTo>
                <a:lnTo>
                  <a:pt x="202632" y="700000"/>
                </a:lnTo>
              </a:path>
            </a:pathLst>
          </a:custGeom>
          <a:solidFill>
            <a:srgbClr val="FFFFFF"/>
          </a:solidFill>
          <a:ln w="40000" cap="rnd">
            <a:solidFill>
              <a:srgbClr val="000000"/>
            </a:solidFill>
            <a:miter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30" name="ConnectLine">
            <a:extLst>
              <a:ext uri="{FF2B5EF4-FFF2-40B4-BE49-F238E27FC236}">
                <a16:creationId xmlns:a16="http://schemas.microsoft.com/office/drawing/2014/main" id="{F4CC20A3-9FC3-F2EF-E74D-48A413E7E3B5}"/>
              </a:ext>
            </a:extLst>
          </p:cNvPr>
          <p:cNvSpPr/>
          <p:nvPr/>
        </p:nvSpPr>
        <p:spPr>
          <a:xfrm>
            <a:off x="4029682" y="3926757"/>
            <a:ext cx="542630" cy="10000"/>
          </a:xfrm>
          <a:custGeom>
            <a:avLst/>
            <a:gdLst/>
            <a:ahLst/>
            <a:cxnLst/>
            <a:rect l="l" t="t" r="r" b="b"/>
            <a:pathLst>
              <a:path w="542630" h="10000" fill="none">
                <a:moveTo>
                  <a:pt x="0" y="0"/>
                </a:moveTo>
                <a:lnTo>
                  <a:pt x="542630" y="0"/>
                </a:lnTo>
              </a:path>
            </a:pathLst>
          </a:custGeom>
          <a:noFill/>
          <a:ln w="40000" cap="rnd">
            <a:solidFill>
              <a:srgbClr val="191919"/>
            </a:solidFill>
            <a:miter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31" name="ConnectLine">
            <a:extLst>
              <a:ext uri="{FF2B5EF4-FFF2-40B4-BE49-F238E27FC236}">
                <a16:creationId xmlns:a16="http://schemas.microsoft.com/office/drawing/2014/main" id="{ABDFD3C2-4E96-BEE0-CAEE-DB00900DFD58}"/>
              </a:ext>
            </a:extLst>
          </p:cNvPr>
          <p:cNvSpPr/>
          <p:nvPr/>
        </p:nvSpPr>
        <p:spPr>
          <a:xfrm>
            <a:off x="2999682" y="2896757"/>
            <a:ext cx="1030000" cy="1030000"/>
          </a:xfrm>
          <a:custGeom>
            <a:avLst/>
            <a:gdLst/>
            <a:ahLst/>
            <a:cxnLst/>
            <a:rect l="l" t="t" r="r" b="b"/>
            <a:pathLst>
              <a:path w="1030000" h="1030000" fill="none">
                <a:moveTo>
                  <a:pt x="0" y="0"/>
                </a:moveTo>
                <a:lnTo>
                  <a:pt x="1030000" y="1030000"/>
                </a:lnTo>
              </a:path>
            </a:pathLst>
          </a:custGeom>
          <a:noFill/>
          <a:ln w="40000" cap="flat">
            <a:solidFill>
              <a:srgbClr val="191919"/>
            </a:solidFill>
            <a:miter/>
            <a:tailEnd type="triangle" w="sm" len="sm"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35" name="ConnectLine">
            <a:extLst>
              <a:ext uri="{FF2B5EF4-FFF2-40B4-BE49-F238E27FC236}">
                <a16:creationId xmlns:a16="http://schemas.microsoft.com/office/drawing/2014/main" id="{236EE460-4A79-6817-6162-0F014610A084}"/>
              </a:ext>
            </a:extLst>
          </p:cNvPr>
          <p:cNvSpPr/>
          <p:nvPr/>
        </p:nvSpPr>
        <p:spPr>
          <a:xfrm>
            <a:off x="5016521" y="3026757"/>
            <a:ext cx="1910000" cy="550000"/>
          </a:xfrm>
          <a:custGeom>
            <a:avLst/>
            <a:gdLst/>
            <a:ahLst/>
            <a:cxnLst/>
            <a:rect l="l" t="t" r="r" b="b"/>
            <a:pathLst>
              <a:path w="1910000" h="550000" fill="none">
                <a:moveTo>
                  <a:pt x="0" y="550000"/>
                </a:moveTo>
                <a:lnTo>
                  <a:pt x="1910000" y="0"/>
                </a:lnTo>
              </a:path>
            </a:pathLst>
          </a:custGeom>
          <a:noFill/>
          <a:ln w="40000" cap="flat">
            <a:solidFill>
              <a:srgbClr val="4F75FF"/>
            </a:solidFill>
            <a:miter/>
            <a:tailEnd type="triangle" w="sm" len="sm"/>
          </a:ln>
        </p:spPr>
        <p:txBody>
          <a:bodyPr/>
          <a:lstStyle/>
          <a:p>
            <a:endParaRPr lang="zh-CN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5" name="文本框 144">
                <a:extLst>
                  <a:ext uri="{FF2B5EF4-FFF2-40B4-BE49-F238E27FC236}">
                    <a16:creationId xmlns:a16="http://schemas.microsoft.com/office/drawing/2014/main" id="{ED068A27-02D8-3BFD-8F57-28ADB505F5E3}"/>
                  </a:ext>
                </a:extLst>
              </p:cNvPr>
              <p:cNvSpPr txBox="1"/>
              <p:nvPr/>
            </p:nvSpPr>
            <p:spPr>
              <a:xfrm>
                <a:off x="9488611" y="2532467"/>
                <a:ext cx="2202281" cy="715089"/>
              </a:xfrm>
              <a:prstGeom prst="round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>
                <a:solidFill>
                  <a:schemeClr val="tx1"/>
                </a:solidFill>
              </a:ln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sz="1800" b="1" i="1" smtClean="0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Calibri" panose="020F0502020204030204" pitchFamily="34" charset="0"/>
                            </a:rPr>
                          </m:ctrlPr>
                        </m:sSubPr>
                        <m:e>
                          <m:r>
                            <a:rPr lang="en-US" altLang="zh-CN" sz="1800" b="0" i="1" smtClean="0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Calibri" panose="020F0502020204030204" pitchFamily="34" charset="0"/>
                            </a:rPr>
                            <m:t>𝑔</m:t>
                          </m:r>
                        </m:e>
                        <m:sub>
                          <m:r>
                            <a:rPr lang="en-US" altLang="zh-CN" sz="1800" b="0" i="1" smtClean="0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Calibri" panose="020F0502020204030204" pitchFamily="34" charset="0"/>
                            </a:rPr>
                            <m:t>1</m:t>
                          </m:r>
                        </m:sub>
                      </m:sSub>
                      <m:r>
                        <a:rPr lang="en-US" altLang="zh-CN" sz="1800" b="1" i="1" smtClean="0">
                          <a:latin typeface="Cambria Math" panose="02040503050406030204" pitchFamily="18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m:t>=</m:t>
                      </m:r>
                      <m:r>
                        <a:rPr lang="en-US" altLang="zh-CN" sz="1800" b="1" i="1" smtClean="0">
                          <a:latin typeface="Cambria Math" panose="02040503050406030204" pitchFamily="18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m:t>𝒉</m:t>
                      </m:r>
                      <m:sSub>
                        <m:sSubPr>
                          <m:ctrlPr>
                            <a:rPr lang="en-US" altLang="zh-CN" b="1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Calibri" panose="020F0502020204030204" pitchFamily="34" charset="0"/>
                            </a:rPr>
                          </m:ctrlPr>
                        </m:sSubPr>
                        <m:e>
                          <m:r>
                            <a:rPr lang="en-US" altLang="zh-CN" b="1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Calibri" panose="020F0502020204030204" pitchFamily="34" charset="0"/>
                            </a:rPr>
                            <m:t>𝑸</m:t>
                          </m:r>
                        </m:e>
                        <m:sub>
                          <m:r>
                            <a:rPr lang="en-US" altLang="zh-CN" b="0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Calibri" panose="020F0502020204030204" pitchFamily="34" charset="0"/>
                            </a:rPr>
                            <m:t>1</m:t>
                          </m:r>
                        </m:sub>
                      </m:sSub>
                    </m:oMath>
                    <m:oMath xmlns:m="http://schemas.openxmlformats.org/officeDocument/2006/math">
                      <m:sSub>
                        <m:sSubPr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b="1" i="1" smtClean="0">
                              <a:latin typeface="Cambria Math" panose="02040503050406030204" pitchFamily="18" charset="0"/>
                            </a:rPr>
                            <m:t>𝑸</m:t>
                          </m:r>
                        </m:e>
                        <m:sub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altLang="zh-CN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CN" b="0" i="1" smtClean="0">
                                      <a:latin typeface="Cambria Math" panose="02040503050406030204" pitchFamily="18" charset="0"/>
                                    </a:rPr>
                                    <m:t>𝑞</m:t>
                                  </m:r>
                                </m:e>
                                <m:sub>
                                  <m:r>
                                    <a:rPr lang="en-US" altLang="zh-CN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sSub>
                                <m:sSubPr>
                                  <m:ctrlPr>
                                    <a:rPr lang="en-US" altLang="zh-CN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CN" b="0" i="1" smtClean="0">
                                      <a:latin typeface="Cambria Math" panose="02040503050406030204" pitchFamily="18" charset="0"/>
                                    </a:rPr>
                                    <m:t>𝑞</m:t>
                                  </m:r>
                                </m:e>
                                <m:sub>
                                  <m:r>
                                    <a:rPr lang="en-US" altLang="zh-CN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</m:e>
                          </m:d>
                        </m:e>
                        <m:sup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</m:sup>
                      </m:sSup>
                    </m:oMath>
                  </m:oMathPara>
                </a14:m>
                <a:endParaRPr lang="zh-CN" altLang="en-US"/>
              </a:p>
            </p:txBody>
          </p:sp>
        </mc:Choice>
        <mc:Fallback xmlns="">
          <p:sp>
            <p:nvSpPr>
              <p:cNvPr id="145" name="文本框 144">
                <a:extLst>
                  <a:ext uri="{FF2B5EF4-FFF2-40B4-BE49-F238E27FC236}">
                    <a16:creationId xmlns:a16="http://schemas.microsoft.com/office/drawing/2014/main" id="{ED068A27-02D8-3BFD-8F57-28ADB505F5E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488611" y="2532467"/>
                <a:ext cx="2202281" cy="715089"/>
              </a:xfrm>
              <a:prstGeom prst="roundRect">
                <a:avLst/>
              </a:prstGeom>
              <a:blipFill>
                <a:blip r:embed="rId6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7" name="文本框 146">
                <a:extLst>
                  <a:ext uri="{FF2B5EF4-FFF2-40B4-BE49-F238E27FC236}">
                    <a16:creationId xmlns:a16="http://schemas.microsoft.com/office/drawing/2014/main" id="{123BE574-B06D-0AB0-46C4-022DBFC29C2E}"/>
                  </a:ext>
                </a:extLst>
              </p:cNvPr>
              <p:cNvSpPr txBox="1"/>
              <p:nvPr/>
            </p:nvSpPr>
            <p:spPr>
              <a:xfrm>
                <a:off x="2606519" y="3095327"/>
                <a:ext cx="876300" cy="4616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sz="2400" b="1" i="1" smtClean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Calibri" panose="020F0502020204030204" pitchFamily="34" charset="0"/>
                            </a:rPr>
                          </m:ctrlPr>
                        </m:sSubPr>
                        <m:e>
                          <m:r>
                            <a:rPr lang="en-US" altLang="zh-CN" sz="2400" b="1" i="1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Calibri" panose="020F0502020204030204" pitchFamily="34" charset="0"/>
                            </a:rPr>
                            <m:t>𝑸</m:t>
                          </m:r>
                        </m:e>
                        <m:sub>
                          <m:r>
                            <a:rPr lang="en-US" altLang="zh-CN" sz="2400" b="1" i="1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Calibri" panose="020F0502020204030204" pitchFamily="34" charset="0"/>
                            </a:rPr>
                            <m:t>𝟏</m:t>
                          </m:r>
                        </m:sub>
                      </m:sSub>
                    </m:oMath>
                  </m:oMathPara>
                </a14:m>
                <a:endParaRPr lang="zh-CN" altLang="en-US" sz="2400">
                  <a:solidFill>
                    <a:srgbClr val="00B0F0"/>
                  </a:solidFill>
                </a:endParaRPr>
              </a:p>
            </p:txBody>
          </p:sp>
        </mc:Choice>
        <mc:Fallback xmlns="">
          <p:sp>
            <p:nvSpPr>
              <p:cNvPr id="147" name="文本框 146">
                <a:extLst>
                  <a:ext uri="{FF2B5EF4-FFF2-40B4-BE49-F238E27FC236}">
                    <a16:creationId xmlns:a16="http://schemas.microsoft.com/office/drawing/2014/main" id="{123BE574-B06D-0AB0-46C4-022DBFC29C2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06519" y="3095327"/>
                <a:ext cx="876300" cy="461665"/>
              </a:xfrm>
              <a:prstGeom prst="rect">
                <a:avLst/>
              </a:prstGeom>
              <a:blipFill>
                <a:blip r:embed="rId7"/>
                <a:stretch>
                  <a:fillRect b="-13333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8" name="文本框 147">
                <a:extLst>
                  <a:ext uri="{FF2B5EF4-FFF2-40B4-BE49-F238E27FC236}">
                    <a16:creationId xmlns:a16="http://schemas.microsoft.com/office/drawing/2014/main" id="{B444CA67-A5EC-BFB5-CC35-F101CDB0D64B}"/>
                  </a:ext>
                </a:extLst>
              </p:cNvPr>
              <p:cNvSpPr txBox="1"/>
              <p:nvPr/>
            </p:nvSpPr>
            <p:spPr>
              <a:xfrm>
                <a:off x="2611962" y="5191511"/>
                <a:ext cx="876300" cy="4616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sz="2400" b="1" i="1" smtClean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Calibri" panose="020F0502020204030204" pitchFamily="34" charset="0"/>
                            </a:rPr>
                          </m:ctrlPr>
                        </m:sSubPr>
                        <m:e>
                          <m:r>
                            <a:rPr lang="en-US" altLang="zh-CN" sz="2400" b="1" i="1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Calibri" panose="020F0502020204030204" pitchFamily="34" charset="0"/>
                            </a:rPr>
                            <m:t>𝑸</m:t>
                          </m:r>
                        </m:e>
                        <m:sub>
                          <m:r>
                            <a:rPr lang="en-US" altLang="zh-CN" sz="2400" b="1" i="1" smtClean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Calibri" panose="020F0502020204030204" pitchFamily="34" charset="0"/>
                            </a:rPr>
                            <m:t>𝟐</m:t>
                          </m:r>
                        </m:sub>
                      </m:sSub>
                    </m:oMath>
                  </m:oMathPara>
                </a14:m>
                <a:endParaRPr lang="zh-CN" altLang="en-US" sz="2400">
                  <a:solidFill>
                    <a:srgbClr val="00B0F0"/>
                  </a:solidFill>
                </a:endParaRPr>
              </a:p>
            </p:txBody>
          </p:sp>
        </mc:Choice>
        <mc:Fallback xmlns="">
          <p:sp>
            <p:nvSpPr>
              <p:cNvPr id="148" name="文本框 147">
                <a:extLst>
                  <a:ext uri="{FF2B5EF4-FFF2-40B4-BE49-F238E27FC236}">
                    <a16:creationId xmlns:a16="http://schemas.microsoft.com/office/drawing/2014/main" id="{B444CA67-A5EC-BFB5-CC35-F101CDB0D64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11962" y="5191511"/>
                <a:ext cx="876300" cy="461665"/>
              </a:xfrm>
              <a:prstGeom prst="rect">
                <a:avLst/>
              </a:prstGeom>
              <a:blipFill>
                <a:blip r:embed="rId8"/>
                <a:stretch>
                  <a:fillRect b="-13333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9" name="文本框 148">
                <a:extLst>
                  <a:ext uri="{FF2B5EF4-FFF2-40B4-BE49-F238E27FC236}">
                    <a16:creationId xmlns:a16="http://schemas.microsoft.com/office/drawing/2014/main" id="{81E5A878-8269-2762-40BD-666E995E8C8D}"/>
                  </a:ext>
                </a:extLst>
              </p:cNvPr>
              <p:cNvSpPr txBox="1"/>
              <p:nvPr/>
            </p:nvSpPr>
            <p:spPr>
              <a:xfrm>
                <a:off x="9488611" y="4696835"/>
                <a:ext cx="2202281" cy="954020"/>
              </a:xfrm>
              <a:prstGeom prst="round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>
                <a:solidFill>
                  <a:schemeClr val="tx1"/>
                </a:solidFill>
              </a:ln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sz="1800" b="1" i="1" smtClean="0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Calibri" panose="020F0502020204030204" pitchFamily="34" charset="0"/>
                            </a:rPr>
                          </m:ctrlPr>
                        </m:sSubPr>
                        <m:e>
                          <m:r>
                            <a:rPr lang="en-US" altLang="zh-CN" sz="1800" b="1" i="1" smtClean="0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Calibri" panose="020F0502020204030204" pitchFamily="34" charset="0"/>
                            </a:rPr>
                            <m:t>𝒈</m:t>
                          </m:r>
                        </m:e>
                        <m:sub>
                          <m:r>
                            <a:rPr lang="en-US" altLang="zh-CN" sz="1800" b="0" i="1" smtClean="0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Calibri" panose="020F0502020204030204" pitchFamily="34" charset="0"/>
                            </a:rPr>
                            <m:t>2</m:t>
                          </m:r>
                        </m:sub>
                      </m:sSub>
                      <m:r>
                        <a:rPr lang="en-US" altLang="zh-CN" sz="1800" b="1" i="1" smtClean="0">
                          <a:latin typeface="Cambria Math" panose="02040503050406030204" pitchFamily="18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m:t>=</m:t>
                      </m:r>
                      <m:r>
                        <a:rPr lang="en-US" altLang="zh-CN" sz="1800" b="1" i="1" smtClean="0">
                          <a:latin typeface="Cambria Math" panose="02040503050406030204" pitchFamily="18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m:t>𝒉</m:t>
                      </m:r>
                      <m:sSub>
                        <m:sSubPr>
                          <m:ctrlPr>
                            <a:rPr lang="en-US" altLang="zh-CN" b="1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Calibri" panose="020F0502020204030204" pitchFamily="34" charset="0"/>
                            </a:rPr>
                          </m:ctrlPr>
                        </m:sSubPr>
                        <m:e>
                          <m:r>
                            <a:rPr lang="en-US" altLang="zh-CN" b="1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Calibri" panose="020F0502020204030204" pitchFamily="34" charset="0"/>
                            </a:rPr>
                            <m:t>𝑸</m:t>
                          </m:r>
                        </m:e>
                        <m:sub>
                          <m:r>
                            <a:rPr lang="en-US" altLang="zh-CN" b="0" i="1" smtClean="0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Calibri" panose="020F0502020204030204" pitchFamily="34" charset="0"/>
                            </a:rPr>
                            <m:t>2</m:t>
                          </m:r>
                        </m:sub>
                      </m:sSub>
                    </m:oMath>
                    <m:oMath xmlns:m="http://schemas.openxmlformats.org/officeDocument/2006/math">
                      <m:sSub>
                        <m:sSubPr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b="1" i="1" smtClean="0">
                              <a:latin typeface="Cambria Math" panose="02040503050406030204" pitchFamily="18" charset="0"/>
                            </a:rPr>
                            <m:t>𝑸</m:t>
                          </m:r>
                        </m:e>
                        <m:sub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US" altLang="zh-CN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altLang="zh-CN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sSub>
                                  <m:sSubPr>
                                    <m:ctrlPr>
                                      <a:rPr lang="en-US" altLang="zh-CN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m:rPr>
                                        <m:brk m:alnAt="7"/>
                                      </m:rPr>
                                      <a:rPr lang="en-US" altLang="zh-CN" i="1">
                                        <a:latin typeface="Cambria Math" panose="02040503050406030204" pitchFamily="18" charset="0"/>
                                      </a:rPr>
                                      <m:t>𝑞</m:t>
                                    </m:r>
                                  </m:e>
                                  <m:sub>
                                    <m:r>
                                      <m:rPr>
                                        <m:brk m:alnAt="7"/>
                                      </m:rPr>
                                      <a:rPr lang="en-US" altLang="zh-CN" i="1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  <m:r>
                                      <a:rPr lang="en-US" altLang="zh-CN" i="1">
                                        <a:latin typeface="Cambria Math" panose="02040503050406030204" pitchFamily="18" charset="0"/>
                                      </a:rPr>
                                      <m:t>,1</m:t>
                                    </m:r>
                                  </m:sub>
                                </m:sSub>
                              </m:e>
                              <m:e>
                                <m:sSub>
                                  <m:sSubPr>
                                    <m:ctrlPr>
                                      <a:rPr lang="en-US" altLang="zh-CN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CN" i="1">
                                        <a:latin typeface="Cambria Math" panose="02040503050406030204" pitchFamily="18" charset="0"/>
                                      </a:rPr>
                                      <m:t>𝑞</m:t>
                                    </m:r>
                                  </m:e>
                                  <m:sub>
                                    <m:r>
                                      <a:rPr lang="en-US" altLang="zh-CN" i="1">
                                        <a:latin typeface="Cambria Math" panose="02040503050406030204" pitchFamily="18" charset="0"/>
                                      </a:rPr>
                                      <m:t>1,2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en-US" altLang="zh-CN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CN" i="1">
                                        <a:latin typeface="Cambria Math" panose="02040503050406030204" pitchFamily="18" charset="0"/>
                                      </a:rPr>
                                      <m:t>𝑞</m:t>
                                    </m:r>
                                  </m:e>
                                  <m:sub>
                                    <m:r>
                                      <a:rPr lang="en-US" altLang="zh-CN" i="1">
                                        <a:latin typeface="Cambria Math" panose="02040503050406030204" pitchFamily="18" charset="0"/>
                                      </a:rPr>
                                      <m:t>2,1</m:t>
                                    </m:r>
                                  </m:sub>
                                </m:sSub>
                              </m:e>
                              <m:e>
                                <m:sSub>
                                  <m:sSubPr>
                                    <m:ctrlPr>
                                      <a:rPr lang="en-US" altLang="zh-CN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CN" i="1">
                                        <a:latin typeface="Cambria Math" panose="02040503050406030204" pitchFamily="18" charset="0"/>
                                      </a:rPr>
                                      <m:t>𝑞</m:t>
                                    </m:r>
                                  </m:e>
                                  <m:sub>
                                    <m:r>
                                      <a:rPr lang="en-US" altLang="zh-CN" i="1">
                                        <a:latin typeface="Cambria Math" panose="02040503050406030204" pitchFamily="18" charset="0"/>
                                      </a:rPr>
                                      <m:t>2,2</m:t>
                                    </m:r>
                                  </m:sub>
                                </m:sSub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zh-CN" altLang="en-US"/>
              </a:p>
            </p:txBody>
          </p:sp>
        </mc:Choice>
        <mc:Fallback xmlns="">
          <p:sp>
            <p:nvSpPr>
              <p:cNvPr id="149" name="文本框 148">
                <a:extLst>
                  <a:ext uri="{FF2B5EF4-FFF2-40B4-BE49-F238E27FC236}">
                    <a16:creationId xmlns:a16="http://schemas.microsoft.com/office/drawing/2014/main" id="{81E5A878-8269-2762-40BD-666E995E8C8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488611" y="4696835"/>
                <a:ext cx="2202281" cy="954020"/>
              </a:xfrm>
              <a:prstGeom prst="roundRect">
                <a:avLst/>
              </a:prstGeom>
              <a:blipFill>
                <a:blip r:embed="rId9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2" name="矩形: 圆角 151">
                <a:extLst>
                  <a:ext uri="{FF2B5EF4-FFF2-40B4-BE49-F238E27FC236}">
                    <a16:creationId xmlns:a16="http://schemas.microsoft.com/office/drawing/2014/main" id="{8E86E463-4EB1-9B6C-9D49-1D582C8F5FAC}"/>
                  </a:ext>
                </a:extLst>
              </p:cNvPr>
              <p:cNvSpPr/>
              <p:nvPr/>
            </p:nvSpPr>
            <p:spPr>
              <a:xfrm>
                <a:off x="0" y="1057618"/>
                <a:ext cx="12192000" cy="691001"/>
              </a:xfrm>
              <a:prstGeom prst="roundRect">
                <a:avLst>
                  <a:gd name="adj" fmla="val 0"/>
                </a:avLst>
              </a:prstGeom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en-US" altLang="zh-CN" sz="2800" b="1" i="1" dirty="0"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Different Communication Modes </a:t>
                </a:r>
                <a14:m>
                  <m:oMath xmlns:m="http://schemas.openxmlformats.org/officeDocument/2006/math">
                    <m:r>
                      <a:rPr lang="en-US" altLang="zh-CN" sz="2800" b="1" i="1" dirty="0" smtClean="0">
                        <a:latin typeface="Cambria Math" panose="020405030504060302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rPr>
                      <m:t>→</m:t>
                    </m:r>
                  </m:oMath>
                </a14:m>
                <a:r>
                  <a:rPr lang="en-US" altLang="zh-CN" sz="2800" b="1" i="1" dirty="0"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 Different </a:t>
                </a:r>
                <a14:m>
                  <m:oMath xmlns:m="http://schemas.openxmlformats.org/officeDocument/2006/math">
                    <m:r>
                      <a:rPr lang="en-US" altLang="zh-CN" sz="2800" b="1" i="1" smtClean="0">
                        <a:latin typeface="Cambria Math" panose="020405030504060302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rPr>
                      <m:t>𝑸</m:t>
                    </m:r>
                  </m:oMath>
                </a14:m>
                <a:r>
                  <a:rPr lang="en-US" altLang="zh-CN" sz="2800" b="1" i="1" dirty="0"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zh-CN" sz="2800" b="1" i="1" dirty="0">
                        <a:latin typeface="Cambria Math" panose="020405030504060302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rPr>
                      <m:t>→</m:t>
                    </m:r>
                  </m:oMath>
                </a14:m>
                <a:r>
                  <a:rPr lang="en-US" altLang="zh-CN" sz="2800" b="1" i="1" dirty="0"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 Different CSI</a:t>
                </a:r>
                <a:endParaRPr lang="en-US" altLang="zh-CN" b="1" i="1" dirty="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152" name="矩形: 圆角 151">
                <a:extLst>
                  <a:ext uri="{FF2B5EF4-FFF2-40B4-BE49-F238E27FC236}">
                    <a16:creationId xmlns:a16="http://schemas.microsoft.com/office/drawing/2014/main" id="{8E86E463-4EB1-9B6C-9D49-1D582C8F5FA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1057618"/>
                <a:ext cx="12192000" cy="691001"/>
              </a:xfrm>
              <a:prstGeom prst="roundRect">
                <a:avLst>
                  <a:gd name="adj" fmla="val 0"/>
                </a:avLst>
              </a:prstGeom>
              <a:blipFill>
                <a:blip r:embed="rId10"/>
                <a:stretch>
                  <a:fillRect b="-10909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" name="组合 1">
            <a:extLst>
              <a:ext uri="{FF2B5EF4-FFF2-40B4-BE49-F238E27FC236}">
                <a16:creationId xmlns:a16="http://schemas.microsoft.com/office/drawing/2014/main" id="{ADCA0E97-E474-81DF-7064-45C767D9E2D9}"/>
              </a:ext>
            </a:extLst>
          </p:cNvPr>
          <p:cNvGrpSpPr/>
          <p:nvPr/>
        </p:nvGrpSpPr>
        <p:grpSpPr>
          <a:xfrm>
            <a:off x="2251825" y="2598245"/>
            <a:ext cx="360000" cy="210000"/>
            <a:chOff x="2727618" y="1876570"/>
            <a:chExt cx="360000" cy="210000"/>
          </a:xfrm>
        </p:grpSpPr>
        <p:grpSp>
          <p:nvGrpSpPr>
            <p:cNvPr id="3" name="组合 2">
              <a:extLst>
                <a:ext uri="{FF2B5EF4-FFF2-40B4-BE49-F238E27FC236}">
                  <a16:creationId xmlns:a16="http://schemas.microsoft.com/office/drawing/2014/main" id="{75D7DBDE-2C07-73FB-68E4-7C5EA1E4AF91}"/>
                </a:ext>
              </a:extLst>
            </p:cNvPr>
            <p:cNvGrpSpPr/>
            <p:nvPr/>
          </p:nvGrpSpPr>
          <p:grpSpPr>
            <a:xfrm>
              <a:off x="2727618" y="1876570"/>
              <a:ext cx="360000" cy="210000"/>
              <a:chOff x="2727618" y="1876570"/>
              <a:chExt cx="360000" cy="210000"/>
            </a:xfrm>
          </p:grpSpPr>
          <p:sp>
            <p:nvSpPr>
              <p:cNvPr id="10" name="长方形">
                <a:extLst>
                  <a:ext uri="{FF2B5EF4-FFF2-40B4-BE49-F238E27FC236}">
                    <a16:creationId xmlns:a16="http://schemas.microsoft.com/office/drawing/2014/main" id="{2035443B-1D9A-B4E8-1057-947E7E77486C}"/>
                  </a:ext>
                </a:extLst>
              </p:cNvPr>
              <p:cNvSpPr/>
              <p:nvPr/>
            </p:nvSpPr>
            <p:spPr>
              <a:xfrm>
                <a:off x="2727618" y="1876570"/>
                <a:ext cx="360000" cy="210000"/>
              </a:xfrm>
              <a:custGeom>
                <a:avLst/>
                <a:gdLst>
                  <a:gd name="connsiteX0" fmla="*/ 0 w 360000"/>
                  <a:gd name="connsiteY0" fmla="*/ 105000 h 210000"/>
                  <a:gd name="connsiteX1" fmla="*/ 180000 w 360000"/>
                  <a:gd name="connsiteY1" fmla="*/ 0 h 210000"/>
                  <a:gd name="connsiteX2" fmla="*/ 360000 w 360000"/>
                  <a:gd name="connsiteY2" fmla="*/ 105000 h 210000"/>
                  <a:gd name="connsiteX3" fmla="*/ 180000 w 360000"/>
                  <a:gd name="connsiteY3" fmla="*/ 210000 h 210000"/>
                </a:gdLst>
                <a:ahLst/>
                <a:cxnLst>
                  <a:cxn ang="10800000">
                    <a:pos x="connsiteX0" y="connsiteY0"/>
                  </a:cxn>
                  <a:cxn ang="16200000">
                    <a:pos x="connsiteX1" y="connsiteY1"/>
                  </a:cxn>
                  <a:cxn ang="0">
                    <a:pos x="connsiteX2" y="connsiteY2"/>
                  </a:cxn>
                  <a:cxn ang="5400000">
                    <a:pos x="connsiteX3" y="connsiteY3"/>
                  </a:cxn>
                </a:cxnLst>
                <a:rect l="l" t="t" r="r" b="b"/>
                <a:pathLst>
                  <a:path w="360000" h="210000" stroke="0">
                    <a:moveTo>
                      <a:pt x="360000" y="210000"/>
                    </a:moveTo>
                    <a:lnTo>
                      <a:pt x="360000" y="0"/>
                    </a:lnTo>
                    <a:lnTo>
                      <a:pt x="0" y="0"/>
                    </a:lnTo>
                    <a:lnTo>
                      <a:pt x="0" y="210000"/>
                    </a:lnTo>
                    <a:lnTo>
                      <a:pt x="360000" y="210000"/>
                    </a:lnTo>
                    <a:close/>
                  </a:path>
                  <a:path w="360000" h="210000" fill="none">
                    <a:moveTo>
                      <a:pt x="360000" y="210000"/>
                    </a:moveTo>
                    <a:lnTo>
                      <a:pt x="360000" y="0"/>
                    </a:lnTo>
                    <a:lnTo>
                      <a:pt x="0" y="0"/>
                    </a:lnTo>
                    <a:lnTo>
                      <a:pt x="0" y="210000"/>
                    </a:lnTo>
                    <a:lnTo>
                      <a:pt x="360000" y="210000"/>
                    </a:lnTo>
                    <a:close/>
                  </a:path>
                </a:pathLst>
              </a:custGeom>
              <a:solidFill>
                <a:srgbClr val="FFFFFF"/>
              </a:solidFill>
              <a:ln w="40000" cap="flat">
                <a:solidFill>
                  <a:srgbClr val="0070C0"/>
                </a:solidFill>
                <a:miter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1" name="ConnectLine">
                <a:extLst>
                  <a:ext uri="{FF2B5EF4-FFF2-40B4-BE49-F238E27FC236}">
                    <a16:creationId xmlns:a16="http://schemas.microsoft.com/office/drawing/2014/main" id="{999D7819-B89F-993E-78E6-2037BB327365}"/>
                  </a:ext>
                </a:extLst>
              </p:cNvPr>
              <p:cNvSpPr/>
              <p:nvPr/>
            </p:nvSpPr>
            <p:spPr>
              <a:xfrm>
                <a:off x="2727618" y="1876570"/>
                <a:ext cx="180811" cy="127196"/>
              </a:xfrm>
              <a:custGeom>
                <a:avLst/>
                <a:gdLst/>
                <a:ahLst/>
                <a:cxnLst/>
                <a:rect l="l" t="t" r="r" b="b"/>
                <a:pathLst>
                  <a:path w="180811" h="127196" fill="none">
                    <a:moveTo>
                      <a:pt x="0" y="0"/>
                    </a:moveTo>
                    <a:lnTo>
                      <a:pt x="180811" y="127196"/>
                    </a:lnTo>
                  </a:path>
                </a:pathLst>
              </a:custGeom>
              <a:noFill/>
              <a:ln w="40000" cap="rnd">
                <a:solidFill>
                  <a:srgbClr val="0070C0"/>
                </a:solidFill>
                <a:miter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2" name="ConnectLine">
                <a:extLst>
                  <a:ext uri="{FF2B5EF4-FFF2-40B4-BE49-F238E27FC236}">
                    <a16:creationId xmlns:a16="http://schemas.microsoft.com/office/drawing/2014/main" id="{CB7F852E-3C5B-DFBC-D187-D1D83A5A5781}"/>
                  </a:ext>
                </a:extLst>
              </p:cNvPr>
              <p:cNvSpPr/>
              <p:nvPr/>
            </p:nvSpPr>
            <p:spPr>
              <a:xfrm>
                <a:off x="2908429" y="1876570"/>
                <a:ext cx="179189" cy="127196"/>
              </a:xfrm>
              <a:custGeom>
                <a:avLst/>
                <a:gdLst/>
                <a:ahLst/>
                <a:cxnLst/>
                <a:rect l="l" t="t" r="r" b="b"/>
                <a:pathLst>
                  <a:path w="179189" h="127196" fill="none">
                    <a:moveTo>
                      <a:pt x="179189" y="0"/>
                    </a:moveTo>
                    <a:lnTo>
                      <a:pt x="0" y="127196"/>
                    </a:lnTo>
                  </a:path>
                </a:pathLst>
              </a:custGeom>
              <a:noFill/>
              <a:ln w="40000" cap="rnd">
                <a:solidFill>
                  <a:srgbClr val="0070C0"/>
                </a:solidFill>
                <a:miter/>
              </a:ln>
            </p:spPr>
            <p:txBody>
              <a:bodyPr/>
              <a:lstStyle/>
              <a:p>
                <a:endParaRPr lang="zh-CN" altLang="en-US"/>
              </a:p>
            </p:txBody>
          </p:sp>
        </p:grpSp>
        <p:sp>
          <p:nvSpPr>
            <p:cNvPr id="4" name="ConnectLine">
              <a:extLst>
                <a:ext uri="{FF2B5EF4-FFF2-40B4-BE49-F238E27FC236}">
                  <a16:creationId xmlns:a16="http://schemas.microsoft.com/office/drawing/2014/main" id="{CE73AECF-FE16-A49E-C8E7-7E73CFEBBC78}"/>
                </a:ext>
              </a:extLst>
            </p:cNvPr>
            <p:cNvSpPr/>
            <p:nvPr/>
          </p:nvSpPr>
          <p:spPr>
            <a:xfrm>
              <a:off x="2727618" y="1972476"/>
              <a:ext cx="136331" cy="114094"/>
            </a:xfrm>
            <a:custGeom>
              <a:avLst/>
              <a:gdLst/>
              <a:ahLst/>
              <a:cxnLst/>
              <a:rect l="l" t="t" r="r" b="b"/>
              <a:pathLst>
                <a:path w="136331" h="114094" fill="none">
                  <a:moveTo>
                    <a:pt x="0" y="114094"/>
                  </a:moveTo>
                  <a:lnTo>
                    <a:pt x="136331" y="0"/>
                  </a:lnTo>
                </a:path>
              </a:pathLst>
            </a:custGeom>
            <a:noFill/>
            <a:ln w="40000" cap="rnd">
              <a:solidFill>
                <a:srgbClr val="0070C0"/>
              </a:solidFill>
              <a:miter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8" name="ConnectLine">
              <a:extLst>
                <a:ext uri="{FF2B5EF4-FFF2-40B4-BE49-F238E27FC236}">
                  <a16:creationId xmlns:a16="http://schemas.microsoft.com/office/drawing/2014/main" id="{F5DC6457-C759-56DE-E54F-50AE76BF9E13}"/>
                </a:ext>
              </a:extLst>
            </p:cNvPr>
            <p:cNvSpPr/>
            <p:nvPr/>
          </p:nvSpPr>
          <p:spPr>
            <a:xfrm>
              <a:off x="2954660" y="1970949"/>
              <a:ext cx="132958" cy="115621"/>
            </a:xfrm>
            <a:custGeom>
              <a:avLst/>
              <a:gdLst/>
              <a:ahLst/>
              <a:cxnLst/>
              <a:rect l="l" t="t" r="r" b="b"/>
              <a:pathLst>
                <a:path w="132958" h="115621" fill="none">
                  <a:moveTo>
                    <a:pt x="132958" y="115621"/>
                  </a:moveTo>
                  <a:lnTo>
                    <a:pt x="0" y="0"/>
                  </a:lnTo>
                </a:path>
              </a:pathLst>
            </a:custGeom>
            <a:noFill/>
            <a:ln w="40000" cap="rnd">
              <a:solidFill>
                <a:srgbClr val="0070C0"/>
              </a:solidFill>
              <a:miter/>
            </a:ln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26" name="组合 25">
            <a:extLst>
              <a:ext uri="{FF2B5EF4-FFF2-40B4-BE49-F238E27FC236}">
                <a16:creationId xmlns:a16="http://schemas.microsoft.com/office/drawing/2014/main" id="{92CBCBEE-43CC-B72E-DA61-0B183C5E8138}"/>
              </a:ext>
            </a:extLst>
          </p:cNvPr>
          <p:cNvGrpSpPr/>
          <p:nvPr/>
        </p:nvGrpSpPr>
        <p:grpSpPr>
          <a:xfrm>
            <a:off x="2248099" y="4682166"/>
            <a:ext cx="360000" cy="210000"/>
            <a:chOff x="2727618" y="1876570"/>
            <a:chExt cx="360000" cy="210000"/>
          </a:xfrm>
        </p:grpSpPr>
        <p:grpSp>
          <p:nvGrpSpPr>
            <p:cNvPr id="27" name="组合 26">
              <a:extLst>
                <a:ext uri="{FF2B5EF4-FFF2-40B4-BE49-F238E27FC236}">
                  <a16:creationId xmlns:a16="http://schemas.microsoft.com/office/drawing/2014/main" id="{5747BA78-B042-A08D-3358-7F3594D42AB7}"/>
                </a:ext>
              </a:extLst>
            </p:cNvPr>
            <p:cNvGrpSpPr/>
            <p:nvPr/>
          </p:nvGrpSpPr>
          <p:grpSpPr>
            <a:xfrm>
              <a:off x="2727618" y="1876570"/>
              <a:ext cx="360000" cy="210000"/>
              <a:chOff x="2727618" y="1876570"/>
              <a:chExt cx="360000" cy="210000"/>
            </a:xfrm>
          </p:grpSpPr>
          <p:sp>
            <p:nvSpPr>
              <p:cNvPr id="31" name="长方形">
                <a:extLst>
                  <a:ext uri="{FF2B5EF4-FFF2-40B4-BE49-F238E27FC236}">
                    <a16:creationId xmlns:a16="http://schemas.microsoft.com/office/drawing/2014/main" id="{767BE0EC-400B-FD4B-C534-CAD5E5A4A5D3}"/>
                  </a:ext>
                </a:extLst>
              </p:cNvPr>
              <p:cNvSpPr/>
              <p:nvPr/>
            </p:nvSpPr>
            <p:spPr>
              <a:xfrm>
                <a:off x="2727618" y="1876570"/>
                <a:ext cx="360000" cy="210000"/>
              </a:xfrm>
              <a:custGeom>
                <a:avLst/>
                <a:gdLst>
                  <a:gd name="connsiteX0" fmla="*/ 0 w 360000"/>
                  <a:gd name="connsiteY0" fmla="*/ 105000 h 210000"/>
                  <a:gd name="connsiteX1" fmla="*/ 180000 w 360000"/>
                  <a:gd name="connsiteY1" fmla="*/ 0 h 210000"/>
                  <a:gd name="connsiteX2" fmla="*/ 360000 w 360000"/>
                  <a:gd name="connsiteY2" fmla="*/ 105000 h 210000"/>
                  <a:gd name="connsiteX3" fmla="*/ 180000 w 360000"/>
                  <a:gd name="connsiteY3" fmla="*/ 210000 h 210000"/>
                </a:gdLst>
                <a:ahLst/>
                <a:cxnLst>
                  <a:cxn ang="10800000">
                    <a:pos x="connsiteX0" y="connsiteY0"/>
                  </a:cxn>
                  <a:cxn ang="16200000">
                    <a:pos x="connsiteX1" y="connsiteY1"/>
                  </a:cxn>
                  <a:cxn ang="0">
                    <a:pos x="connsiteX2" y="connsiteY2"/>
                  </a:cxn>
                  <a:cxn ang="5400000">
                    <a:pos x="connsiteX3" y="connsiteY3"/>
                  </a:cxn>
                </a:cxnLst>
                <a:rect l="l" t="t" r="r" b="b"/>
                <a:pathLst>
                  <a:path w="360000" h="210000" stroke="0">
                    <a:moveTo>
                      <a:pt x="360000" y="210000"/>
                    </a:moveTo>
                    <a:lnTo>
                      <a:pt x="360000" y="0"/>
                    </a:lnTo>
                    <a:lnTo>
                      <a:pt x="0" y="0"/>
                    </a:lnTo>
                    <a:lnTo>
                      <a:pt x="0" y="210000"/>
                    </a:lnTo>
                    <a:lnTo>
                      <a:pt x="360000" y="210000"/>
                    </a:lnTo>
                    <a:close/>
                  </a:path>
                  <a:path w="360000" h="210000" fill="none">
                    <a:moveTo>
                      <a:pt x="360000" y="210000"/>
                    </a:moveTo>
                    <a:lnTo>
                      <a:pt x="360000" y="0"/>
                    </a:lnTo>
                    <a:lnTo>
                      <a:pt x="0" y="0"/>
                    </a:lnTo>
                    <a:lnTo>
                      <a:pt x="0" y="210000"/>
                    </a:lnTo>
                    <a:lnTo>
                      <a:pt x="360000" y="210000"/>
                    </a:lnTo>
                    <a:close/>
                  </a:path>
                </a:pathLst>
              </a:custGeom>
              <a:solidFill>
                <a:srgbClr val="FFFFFF"/>
              </a:solidFill>
              <a:ln w="40000" cap="flat">
                <a:solidFill>
                  <a:srgbClr val="00B050"/>
                </a:solidFill>
                <a:miter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2" name="ConnectLine">
                <a:extLst>
                  <a:ext uri="{FF2B5EF4-FFF2-40B4-BE49-F238E27FC236}">
                    <a16:creationId xmlns:a16="http://schemas.microsoft.com/office/drawing/2014/main" id="{BB820741-9D3D-7309-5D2E-5C38FA4287B5}"/>
                  </a:ext>
                </a:extLst>
              </p:cNvPr>
              <p:cNvSpPr/>
              <p:nvPr/>
            </p:nvSpPr>
            <p:spPr>
              <a:xfrm>
                <a:off x="2727618" y="1876570"/>
                <a:ext cx="180811" cy="127196"/>
              </a:xfrm>
              <a:custGeom>
                <a:avLst/>
                <a:gdLst/>
                <a:ahLst/>
                <a:cxnLst/>
                <a:rect l="l" t="t" r="r" b="b"/>
                <a:pathLst>
                  <a:path w="180811" h="127196" fill="none">
                    <a:moveTo>
                      <a:pt x="0" y="0"/>
                    </a:moveTo>
                    <a:lnTo>
                      <a:pt x="180811" y="127196"/>
                    </a:lnTo>
                  </a:path>
                </a:pathLst>
              </a:custGeom>
              <a:noFill/>
              <a:ln w="40000" cap="rnd">
                <a:solidFill>
                  <a:srgbClr val="00B050"/>
                </a:solidFill>
                <a:miter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4" name="ConnectLine">
                <a:extLst>
                  <a:ext uri="{FF2B5EF4-FFF2-40B4-BE49-F238E27FC236}">
                    <a16:creationId xmlns:a16="http://schemas.microsoft.com/office/drawing/2014/main" id="{F58417B6-8DC4-C94F-BF4F-9895978B8D03}"/>
                  </a:ext>
                </a:extLst>
              </p:cNvPr>
              <p:cNvSpPr/>
              <p:nvPr/>
            </p:nvSpPr>
            <p:spPr>
              <a:xfrm>
                <a:off x="2908429" y="1876570"/>
                <a:ext cx="179189" cy="127196"/>
              </a:xfrm>
              <a:custGeom>
                <a:avLst/>
                <a:gdLst/>
                <a:ahLst/>
                <a:cxnLst/>
                <a:rect l="l" t="t" r="r" b="b"/>
                <a:pathLst>
                  <a:path w="179189" h="127196" fill="none">
                    <a:moveTo>
                      <a:pt x="179189" y="0"/>
                    </a:moveTo>
                    <a:lnTo>
                      <a:pt x="0" y="127196"/>
                    </a:lnTo>
                  </a:path>
                </a:pathLst>
              </a:custGeom>
              <a:noFill/>
              <a:ln w="40000" cap="rnd">
                <a:solidFill>
                  <a:srgbClr val="00B050"/>
                </a:solidFill>
                <a:miter/>
              </a:ln>
            </p:spPr>
            <p:txBody>
              <a:bodyPr/>
              <a:lstStyle/>
              <a:p>
                <a:endParaRPr lang="zh-CN" altLang="en-US"/>
              </a:p>
            </p:txBody>
          </p:sp>
        </p:grpSp>
        <p:sp>
          <p:nvSpPr>
            <p:cNvPr id="28" name="ConnectLine">
              <a:extLst>
                <a:ext uri="{FF2B5EF4-FFF2-40B4-BE49-F238E27FC236}">
                  <a16:creationId xmlns:a16="http://schemas.microsoft.com/office/drawing/2014/main" id="{2E057C86-8209-C0B0-D068-76EAA3A91C47}"/>
                </a:ext>
              </a:extLst>
            </p:cNvPr>
            <p:cNvSpPr/>
            <p:nvPr/>
          </p:nvSpPr>
          <p:spPr>
            <a:xfrm>
              <a:off x="2727618" y="1972476"/>
              <a:ext cx="136331" cy="114094"/>
            </a:xfrm>
            <a:custGeom>
              <a:avLst/>
              <a:gdLst/>
              <a:ahLst/>
              <a:cxnLst/>
              <a:rect l="l" t="t" r="r" b="b"/>
              <a:pathLst>
                <a:path w="136331" h="114094" fill="none">
                  <a:moveTo>
                    <a:pt x="0" y="114094"/>
                  </a:moveTo>
                  <a:lnTo>
                    <a:pt x="136331" y="0"/>
                  </a:lnTo>
                </a:path>
              </a:pathLst>
            </a:custGeom>
            <a:noFill/>
            <a:ln w="40000" cap="rnd">
              <a:solidFill>
                <a:srgbClr val="00B050"/>
              </a:solidFill>
              <a:miter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0" name="ConnectLine">
              <a:extLst>
                <a:ext uri="{FF2B5EF4-FFF2-40B4-BE49-F238E27FC236}">
                  <a16:creationId xmlns:a16="http://schemas.microsoft.com/office/drawing/2014/main" id="{8BDC0FD9-243D-46FF-87F7-E4D995F223C8}"/>
                </a:ext>
              </a:extLst>
            </p:cNvPr>
            <p:cNvSpPr/>
            <p:nvPr/>
          </p:nvSpPr>
          <p:spPr>
            <a:xfrm>
              <a:off x="2954660" y="1970949"/>
              <a:ext cx="132958" cy="115621"/>
            </a:xfrm>
            <a:custGeom>
              <a:avLst/>
              <a:gdLst/>
              <a:ahLst/>
              <a:cxnLst/>
              <a:rect l="l" t="t" r="r" b="b"/>
              <a:pathLst>
                <a:path w="132958" h="115621" fill="none">
                  <a:moveTo>
                    <a:pt x="132958" y="115621"/>
                  </a:moveTo>
                  <a:lnTo>
                    <a:pt x="0" y="0"/>
                  </a:lnTo>
                </a:path>
              </a:pathLst>
            </a:custGeom>
            <a:noFill/>
            <a:ln w="40000" cap="rnd">
              <a:solidFill>
                <a:srgbClr val="00B050"/>
              </a:solidFill>
              <a:miter/>
            </a:ln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35" name="组合 34">
            <a:extLst>
              <a:ext uri="{FF2B5EF4-FFF2-40B4-BE49-F238E27FC236}">
                <a16:creationId xmlns:a16="http://schemas.microsoft.com/office/drawing/2014/main" id="{7F025695-3E8D-1A3C-3A64-B8A535D7778C}"/>
              </a:ext>
            </a:extLst>
          </p:cNvPr>
          <p:cNvGrpSpPr/>
          <p:nvPr/>
        </p:nvGrpSpPr>
        <p:grpSpPr>
          <a:xfrm>
            <a:off x="2251825" y="5712166"/>
            <a:ext cx="360000" cy="210000"/>
            <a:chOff x="2727618" y="1876570"/>
            <a:chExt cx="360000" cy="210000"/>
          </a:xfrm>
        </p:grpSpPr>
        <p:grpSp>
          <p:nvGrpSpPr>
            <p:cNvPr id="36" name="组合 35">
              <a:extLst>
                <a:ext uri="{FF2B5EF4-FFF2-40B4-BE49-F238E27FC236}">
                  <a16:creationId xmlns:a16="http://schemas.microsoft.com/office/drawing/2014/main" id="{16294D5E-FBB9-716E-A8FE-C6EE3176F172}"/>
                </a:ext>
              </a:extLst>
            </p:cNvPr>
            <p:cNvGrpSpPr/>
            <p:nvPr/>
          </p:nvGrpSpPr>
          <p:grpSpPr>
            <a:xfrm>
              <a:off x="2727618" y="1876570"/>
              <a:ext cx="360000" cy="210000"/>
              <a:chOff x="2727618" y="1876570"/>
              <a:chExt cx="360000" cy="210000"/>
            </a:xfrm>
          </p:grpSpPr>
          <p:sp>
            <p:nvSpPr>
              <p:cNvPr id="43" name="长方形">
                <a:extLst>
                  <a:ext uri="{FF2B5EF4-FFF2-40B4-BE49-F238E27FC236}">
                    <a16:creationId xmlns:a16="http://schemas.microsoft.com/office/drawing/2014/main" id="{E75E1843-08CC-1B02-9034-445801983780}"/>
                  </a:ext>
                </a:extLst>
              </p:cNvPr>
              <p:cNvSpPr/>
              <p:nvPr/>
            </p:nvSpPr>
            <p:spPr>
              <a:xfrm>
                <a:off x="2727618" y="1876570"/>
                <a:ext cx="360000" cy="210000"/>
              </a:xfrm>
              <a:custGeom>
                <a:avLst/>
                <a:gdLst>
                  <a:gd name="connsiteX0" fmla="*/ 0 w 360000"/>
                  <a:gd name="connsiteY0" fmla="*/ 105000 h 210000"/>
                  <a:gd name="connsiteX1" fmla="*/ 180000 w 360000"/>
                  <a:gd name="connsiteY1" fmla="*/ 0 h 210000"/>
                  <a:gd name="connsiteX2" fmla="*/ 360000 w 360000"/>
                  <a:gd name="connsiteY2" fmla="*/ 105000 h 210000"/>
                  <a:gd name="connsiteX3" fmla="*/ 180000 w 360000"/>
                  <a:gd name="connsiteY3" fmla="*/ 210000 h 210000"/>
                </a:gdLst>
                <a:ahLst/>
                <a:cxnLst>
                  <a:cxn ang="10800000">
                    <a:pos x="connsiteX0" y="connsiteY0"/>
                  </a:cxn>
                  <a:cxn ang="16200000">
                    <a:pos x="connsiteX1" y="connsiteY1"/>
                  </a:cxn>
                  <a:cxn ang="0">
                    <a:pos x="connsiteX2" y="connsiteY2"/>
                  </a:cxn>
                  <a:cxn ang="5400000">
                    <a:pos x="connsiteX3" y="connsiteY3"/>
                  </a:cxn>
                </a:cxnLst>
                <a:rect l="l" t="t" r="r" b="b"/>
                <a:pathLst>
                  <a:path w="360000" h="210000" stroke="0">
                    <a:moveTo>
                      <a:pt x="360000" y="210000"/>
                    </a:moveTo>
                    <a:lnTo>
                      <a:pt x="360000" y="0"/>
                    </a:lnTo>
                    <a:lnTo>
                      <a:pt x="0" y="0"/>
                    </a:lnTo>
                    <a:lnTo>
                      <a:pt x="0" y="210000"/>
                    </a:lnTo>
                    <a:lnTo>
                      <a:pt x="360000" y="210000"/>
                    </a:lnTo>
                    <a:close/>
                  </a:path>
                  <a:path w="360000" h="210000" fill="none">
                    <a:moveTo>
                      <a:pt x="360000" y="210000"/>
                    </a:moveTo>
                    <a:lnTo>
                      <a:pt x="360000" y="0"/>
                    </a:lnTo>
                    <a:lnTo>
                      <a:pt x="0" y="0"/>
                    </a:lnTo>
                    <a:lnTo>
                      <a:pt x="0" y="210000"/>
                    </a:lnTo>
                    <a:lnTo>
                      <a:pt x="360000" y="210000"/>
                    </a:lnTo>
                    <a:close/>
                  </a:path>
                </a:pathLst>
              </a:custGeom>
              <a:solidFill>
                <a:srgbClr val="FFFFFF"/>
              </a:solidFill>
              <a:ln w="40000" cap="flat">
                <a:solidFill>
                  <a:srgbClr val="0070C0"/>
                </a:solidFill>
                <a:miter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44" name="ConnectLine">
                <a:extLst>
                  <a:ext uri="{FF2B5EF4-FFF2-40B4-BE49-F238E27FC236}">
                    <a16:creationId xmlns:a16="http://schemas.microsoft.com/office/drawing/2014/main" id="{5FDD79A4-56FF-1644-AD60-7212156924A9}"/>
                  </a:ext>
                </a:extLst>
              </p:cNvPr>
              <p:cNvSpPr/>
              <p:nvPr/>
            </p:nvSpPr>
            <p:spPr>
              <a:xfrm>
                <a:off x="2727618" y="1876570"/>
                <a:ext cx="180811" cy="127196"/>
              </a:xfrm>
              <a:custGeom>
                <a:avLst/>
                <a:gdLst/>
                <a:ahLst/>
                <a:cxnLst/>
                <a:rect l="l" t="t" r="r" b="b"/>
                <a:pathLst>
                  <a:path w="180811" h="127196" fill="none">
                    <a:moveTo>
                      <a:pt x="0" y="0"/>
                    </a:moveTo>
                    <a:lnTo>
                      <a:pt x="180811" y="127196"/>
                    </a:lnTo>
                  </a:path>
                </a:pathLst>
              </a:custGeom>
              <a:noFill/>
              <a:ln w="40000" cap="rnd">
                <a:solidFill>
                  <a:srgbClr val="0070C0"/>
                </a:solidFill>
                <a:miter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45" name="ConnectLine">
                <a:extLst>
                  <a:ext uri="{FF2B5EF4-FFF2-40B4-BE49-F238E27FC236}">
                    <a16:creationId xmlns:a16="http://schemas.microsoft.com/office/drawing/2014/main" id="{33D26CE6-B71F-EDD1-CA85-9652B190F16C}"/>
                  </a:ext>
                </a:extLst>
              </p:cNvPr>
              <p:cNvSpPr/>
              <p:nvPr/>
            </p:nvSpPr>
            <p:spPr>
              <a:xfrm>
                <a:off x="2908429" y="1876570"/>
                <a:ext cx="179189" cy="127196"/>
              </a:xfrm>
              <a:custGeom>
                <a:avLst/>
                <a:gdLst/>
                <a:ahLst/>
                <a:cxnLst/>
                <a:rect l="l" t="t" r="r" b="b"/>
                <a:pathLst>
                  <a:path w="179189" h="127196" fill="none">
                    <a:moveTo>
                      <a:pt x="179189" y="0"/>
                    </a:moveTo>
                    <a:lnTo>
                      <a:pt x="0" y="127196"/>
                    </a:lnTo>
                  </a:path>
                </a:pathLst>
              </a:custGeom>
              <a:noFill/>
              <a:ln w="40000" cap="rnd">
                <a:solidFill>
                  <a:srgbClr val="0070C0"/>
                </a:solidFill>
                <a:miter/>
              </a:ln>
            </p:spPr>
            <p:txBody>
              <a:bodyPr/>
              <a:lstStyle/>
              <a:p>
                <a:endParaRPr lang="zh-CN" altLang="en-US"/>
              </a:p>
            </p:txBody>
          </p:sp>
        </p:grpSp>
        <p:sp>
          <p:nvSpPr>
            <p:cNvPr id="37" name="ConnectLine">
              <a:extLst>
                <a:ext uri="{FF2B5EF4-FFF2-40B4-BE49-F238E27FC236}">
                  <a16:creationId xmlns:a16="http://schemas.microsoft.com/office/drawing/2014/main" id="{DF9B85E4-09EF-88A9-E95C-8F7CCEA6B052}"/>
                </a:ext>
              </a:extLst>
            </p:cNvPr>
            <p:cNvSpPr/>
            <p:nvPr/>
          </p:nvSpPr>
          <p:spPr>
            <a:xfrm>
              <a:off x="2727618" y="1972476"/>
              <a:ext cx="136331" cy="114094"/>
            </a:xfrm>
            <a:custGeom>
              <a:avLst/>
              <a:gdLst/>
              <a:ahLst/>
              <a:cxnLst/>
              <a:rect l="l" t="t" r="r" b="b"/>
              <a:pathLst>
                <a:path w="136331" h="114094" fill="none">
                  <a:moveTo>
                    <a:pt x="0" y="114094"/>
                  </a:moveTo>
                  <a:lnTo>
                    <a:pt x="136331" y="0"/>
                  </a:lnTo>
                </a:path>
              </a:pathLst>
            </a:custGeom>
            <a:noFill/>
            <a:ln w="40000" cap="rnd">
              <a:solidFill>
                <a:srgbClr val="0070C0"/>
              </a:solidFill>
              <a:miter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8" name="ConnectLine">
              <a:extLst>
                <a:ext uri="{FF2B5EF4-FFF2-40B4-BE49-F238E27FC236}">
                  <a16:creationId xmlns:a16="http://schemas.microsoft.com/office/drawing/2014/main" id="{1DAA65CD-2346-534A-A66A-FCE3A09D0C1B}"/>
                </a:ext>
              </a:extLst>
            </p:cNvPr>
            <p:cNvSpPr/>
            <p:nvPr/>
          </p:nvSpPr>
          <p:spPr>
            <a:xfrm>
              <a:off x="2954660" y="1970949"/>
              <a:ext cx="132958" cy="115621"/>
            </a:xfrm>
            <a:custGeom>
              <a:avLst/>
              <a:gdLst/>
              <a:ahLst/>
              <a:cxnLst/>
              <a:rect l="l" t="t" r="r" b="b"/>
              <a:pathLst>
                <a:path w="132958" h="115621" fill="none">
                  <a:moveTo>
                    <a:pt x="132958" y="115621"/>
                  </a:moveTo>
                  <a:lnTo>
                    <a:pt x="0" y="0"/>
                  </a:lnTo>
                </a:path>
              </a:pathLst>
            </a:custGeom>
            <a:noFill/>
            <a:ln w="40000" cap="rnd">
              <a:solidFill>
                <a:srgbClr val="0070C0"/>
              </a:solidFill>
              <a:miter/>
            </a:ln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46" name="组合 45">
            <a:extLst>
              <a:ext uri="{FF2B5EF4-FFF2-40B4-BE49-F238E27FC236}">
                <a16:creationId xmlns:a16="http://schemas.microsoft.com/office/drawing/2014/main" id="{D9013C76-6DF5-363B-1988-F303981C956D}"/>
              </a:ext>
            </a:extLst>
          </p:cNvPr>
          <p:cNvGrpSpPr/>
          <p:nvPr/>
        </p:nvGrpSpPr>
        <p:grpSpPr>
          <a:xfrm>
            <a:off x="2251825" y="5712166"/>
            <a:ext cx="360000" cy="210000"/>
            <a:chOff x="2727618" y="1876570"/>
            <a:chExt cx="360000" cy="210000"/>
          </a:xfrm>
        </p:grpSpPr>
        <p:grpSp>
          <p:nvGrpSpPr>
            <p:cNvPr id="52" name="组合 51">
              <a:extLst>
                <a:ext uri="{FF2B5EF4-FFF2-40B4-BE49-F238E27FC236}">
                  <a16:creationId xmlns:a16="http://schemas.microsoft.com/office/drawing/2014/main" id="{D09EA0CC-9B4D-BD1E-4D90-2BA15A279818}"/>
                </a:ext>
              </a:extLst>
            </p:cNvPr>
            <p:cNvGrpSpPr/>
            <p:nvPr/>
          </p:nvGrpSpPr>
          <p:grpSpPr>
            <a:xfrm>
              <a:off x="2727618" y="1876570"/>
              <a:ext cx="360000" cy="210000"/>
              <a:chOff x="2727618" y="1876570"/>
              <a:chExt cx="360000" cy="210000"/>
            </a:xfrm>
          </p:grpSpPr>
          <p:sp>
            <p:nvSpPr>
              <p:cNvPr id="55" name="长方形">
                <a:extLst>
                  <a:ext uri="{FF2B5EF4-FFF2-40B4-BE49-F238E27FC236}">
                    <a16:creationId xmlns:a16="http://schemas.microsoft.com/office/drawing/2014/main" id="{AC69E789-C37E-4F6C-B45B-397003A4E5DD}"/>
                  </a:ext>
                </a:extLst>
              </p:cNvPr>
              <p:cNvSpPr/>
              <p:nvPr/>
            </p:nvSpPr>
            <p:spPr>
              <a:xfrm>
                <a:off x="2727618" y="1876570"/>
                <a:ext cx="360000" cy="210000"/>
              </a:xfrm>
              <a:custGeom>
                <a:avLst/>
                <a:gdLst>
                  <a:gd name="connsiteX0" fmla="*/ 0 w 360000"/>
                  <a:gd name="connsiteY0" fmla="*/ 105000 h 210000"/>
                  <a:gd name="connsiteX1" fmla="*/ 180000 w 360000"/>
                  <a:gd name="connsiteY1" fmla="*/ 0 h 210000"/>
                  <a:gd name="connsiteX2" fmla="*/ 360000 w 360000"/>
                  <a:gd name="connsiteY2" fmla="*/ 105000 h 210000"/>
                  <a:gd name="connsiteX3" fmla="*/ 180000 w 360000"/>
                  <a:gd name="connsiteY3" fmla="*/ 210000 h 210000"/>
                </a:gdLst>
                <a:ahLst/>
                <a:cxnLst>
                  <a:cxn ang="10800000">
                    <a:pos x="connsiteX0" y="connsiteY0"/>
                  </a:cxn>
                  <a:cxn ang="16200000">
                    <a:pos x="connsiteX1" y="connsiteY1"/>
                  </a:cxn>
                  <a:cxn ang="0">
                    <a:pos x="connsiteX2" y="connsiteY2"/>
                  </a:cxn>
                  <a:cxn ang="5400000">
                    <a:pos x="connsiteX3" y="connsiteY3"/>
                  </a:cxn>
                </a:cxnLst>
                <a:rect l="l" t="t" r="r" b="b"/>
                <a:pathLst>
                  <a:path w="360000" h="210000" stroke="0">
                    <a:moveTo>
                      <a:pt x="360000" y="210000"/>
                    </a:moveTo>
                    <a:lnTo>
                      <a:pt x="360000" y="0"/>
                    </a:lnTo>
                    <a:lnTo>
                      <a:pt x="0" y="0"/>
                    </a:lnTo>
                    <a:lnTo>
                      <a:pt x="0" y="210000"/>
                    </a:lnTo>
                    <a:lnTo>
                      <a:pt x="360000" y="210000"/>
                    </a:lnTo>
                    <a:close/>
                  </a:path>
                  <a:path w="360000" h="210000" fill="none">
                    <a:moveTo>
                      <a:pt x="360000" y="210000"/>
                    </a:moveTo>
                    <a:lnTo>
                      <a:pt x="360000" y="0"/>
                    </a:lnTo>
                    <a:lnTo>
                      <a:pt x="0" y="0"/>
                    </a:lnTo>
                    <a:lnTo>
                      <a:pt x="0" y="210000"/>
                    </a:lnTo>
                    <a:lnTo>
                      <a:pt x="360000" y="210000"/>
                    </a:lnTo>
                    <a:close/>
                  </a:path>
                </a:pathLst>
              </a:custGeom>
              <a:solidFill>
                <a:srgbClr val="FFFFFF"/>
              </a:solidFill>
              <a:ln w="40000" cap="flat">
                <a:solidFill>
                  <a:srgbClr val="0070C0"/>
                </a:solidFill>
                <a:miter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6" name="ConnectLine">
                <a:extLst>
                  <a:ext uri="{FF2B5EF4-FFF2-40B4-BE49-F238E27FC236}">
                    <a16:creationId xmlns:a16="http://schemas.microsoft.com/office/drawing/2014/main" id="{AB7A9CAF-3E73-2B30-74B3-920B2D311269}"/>
                  </a:ext>
                </a:extLst>
              </p:cNvPr>
              <p:cNvSpPr/>
              <p:nvPr/>
            </p:nvSpPr>
            <p:spPr>
              <a:xfrm>
                <a:off x="2727618" y="1876570"/>
                <a:ext cx="180811" cy="127196"/>
              </a:xfrm>
              <a:custGeom>
                <a:avLst/>
                <a:gdLst/>
                <a:ahLst/>
                <a:cxnLst/>
                <a:rect l="l" t="t" r="r" b="b"/>
                <a:pathLst>
                  <a:path w="180811" h="127196" fill="none">
                    <a:moveTo>
                      <a:pt x="0" y="0"/>
                    </a:moveTo>
                    <a:lnTo>
                      <a:pt x="180811" y="127196"/>
                    </a:lnTo>
                  </a:path>
                </a:pathLst>
              </a:custGeom>
              <a:noFill/>
              <a:ln w="40000" cap="rnd">
                <a:solidFill>
                  <a:srgbClr val="0070C0"/>
                </a:solidFill>
                <a:miter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7" name="ConnectLine">
                <a:extLst>
                  <a:ext uri="{FF2B5EF4-FFF2-40B4-BE49-F238E27FC236}">
                    <a16:creationId xmlns:a16="http://schemas.microsoft.com/office/drawing/2014/main" id="{A33D5219-4A1E-4C3B-A4C7-7D703D0A7220}"/>
                  </a:ext>
                </a:extLst>
              </p:cNvPr>
              <p:cNvSpPr/>
              <p:nvPr/>
            </p:nvSpPr>
            <p:spPr>
              <a:xfrm>
                <a:off x="2908429" y="1876570"/>
                <a:ext cx="179189" cy="127196"/>
              </a:xfrm>
              <a:custGeom>
                <a:avLst/>
                <a:gdLst/>
                <a:ahLst/>
                <a:cxnLst/>
                <a:rect l="l" t="t" r="r" b="b"/>
                <a:pathLst>
                  <a:path w="179189" h="127196" fill="none">
                    <a:moveTo>
                      <a:pt x="179189" y="0"/>
                    </a:moveTo>
                    <a:lnTo>
                      <a:pt x="0" y="127196"/>
                    </a:lnTo>
                  </a:path>
                </a:pathLst>
              </a:custGeom>
              <a:noFill/>
              <a:ln w="40000" cap="rnd">
                <a:solidFill>
                  <a:srgbClr val="0070C0"/>
                </a:solidFill>
                <a:miter/>
              </a:ln>
            </p:spPr>
            <p:txBody>
              <a:bodyPr/>
              <a:lstStyle/>
              <a:p>
                <a:endParaRPr lang="zh-CN" altLang="en-US"/>
              </a:p>
            </p:txBody>
          </p:sp>
        </p:grpSp>
        <p:sp>
          <p:nvSpPr>
            <p:cNvPr id="53" name="ConnectLine">
              <a:extLst>
                <a:ext uri="{FF2B5EF4-FFF2-40B4-BE49-F238E27FC236}">
                  <a16:creationId xmlns:a16="http://schemas.microsoft.com/office/drawing/2014/main" id="{18AC5634-574A-853C-0875-9F50AD4CDC0E}"/>
                </a:ext>
              </a:extLst>
            </p:cNvPr>
            <p:cNvSpPr/>
            <p:nvPr/>
          </p:nvSpPr>
          <p:spPr>
            <a:xfrm>
              <a:off x="2727618" y="1972476"/>
              <a:ext cx="136331" cy="114094"/>
            </a:xfrm>
            <a:custGeom>
              <a:avLst/>
              <a:gdLst/>
              <a:ahLst/>
              <a:cxnLst/>
              <a:rect l="l" t="t" r="r" b="b"/>
              <a:pathLst>
                <a:path w="136331" h="114094" fill="none">
                  <a:moveTo>
                    <a:pt x="0" y="114094"/>
                  </a:moveTo>
                  <a:lnTo>
                    <a:pt x="136331" y="0"/>
                  </a:lnTo>
                </a:path>
              </a:pathLst>
            </a:custGeom>
            <a:noFill/>
            <a:ln w="40000" cap="rnd">
              <a:solidFill>
                <a:srgbClr val="0070C0"/>
              </a:solidFill>
              <a:miter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4" name="ConnectLine">
              <a:extLst>
                <a:ext uri="{FF2B5EF4-FFF2-40B4-BE49-F238E27FC236}">
                  <a16:creationId xmlns:a16="http://schemas.microsoft.com/office/drawing/2014/main" id="{BE8BEEB7-0AA5-5EB9-229D-79F6CB426AD4}"/>
                </a:ext>
              </a:extLst>
            </p:cNvPr>
            <p:cNvSpPr/>
            <p:nvPr/>
          </p:nvSpPr>
          <p:spPr>
            <a:xfrm>
              <a:off x="2954660" y="1970949"/>
              <a:ext cx="132958" cy="115621"/>
            </a:xfrm>
            <a:custGeom>
              <a:avLst/>
              <a:gdLst/>
              <a:ahLst/>
              <a:cxnLst/>
              <a:rect l="l" t="t" r="r" b="b"/>
              <a:pathLst>
                <a:path w="132958" h="115621" fill="none">
                  <a:moveTo>
                    <a:pt x="132958" y="115621"/>
                  </a:moveTo>
                  <a:lnTo>
                    <a:pt x="0" y="0"/>
                  </a:lnTo>
                </a:path>
              </a:pathLst>
            </a:custGeom>
            <a:noFill/>
            <a:ln w="40000" cap="rnd">
              <a:solidFill>
                <a:srgbClr val="0070C0"/>
              </a:solidFill>
              <a:miter/>
            </a:ln>
          </p:spPr>
          <p:txBody>
            <a:bodyPr/>
            <a:lstStyle/>
            <a:p>
              <a:endParaRPr lang="zh-CN" altLang="en-US"/>
            </a:p>
          </p:txBody>
        </p:sp>
      </p:grpSp>
      <p:sp>
        <p:nvSpPr>
          <p:cNvPr id="59" name="矩形: 圆角 58">
            <a:extLst>
              <a:ext uri="{FF2B5EF4-FFF2-40B4-BE49-F238E27FC236}">
                <a16:creationId xmlns:a16="http://schemas.microsoft.com/office/drawing/2014/main" id="{90413213-7C12-D5F5-E16B-4A03E088B545}"/>
              </a:ext>
            </a:extLst>
          </p:cNvPr>
          <p:cNvSpPr/>
          <p:nvPr/>
        </p:nvSpPr>
        <p:spPr>
          <a:xfrm>
            <a:off x="9148879" y="3556993"/>
            <a:ext cx="2908411" cy="852608"/>
          </a:xfrm>
          <a:prstGeom prst="roundRect">
            <a:avLst>
              <a:gd name="adj" fmla="val 19460"/>
            </a:avLst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sz="2400" b="1" i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Different Dimensionality</a:t>
            </a:r>
            <a:endParaRPr lang="en-US" altLang="zh-CN" sz="1600" b="1" i="1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3" name="椭圆 12">
            <a:extLst>
              <a:ext uri="{FF2B5EF4-FFF2-40B4-BE49-F238E27FC236}">
                <a16:creationId xmlns:a16="http://schemas.microsoft.com/office/drawing/2014/main" id="{EEE5CB0B-9CE9-B217-5645-ABFC76FF0B1B}"/>
              </a:ext>
            </a:extLst>
          </p:cNvPr>
          <p:cNvSpPr/>
          <p:nvPr/>
        </p:nvSpPr>
        <p:spPr>
          <a:xfrm>
            <a:off x="9685784" y="2576969"/>
            <a:ext cx="615261" cy="639575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14" name="椭圆 13">
            <a:extLst>
              <a:ext uri="{FF2B5EF4-FFF2-40B4-BE49-F238E27FC236}">
                <a16:creationId xmlns:a16="http://schemas.microsoft.com/office/drawing/2014/main" id="{890BCC75-E9CC-BE1B-FA74-77741FFAA834}"/>
              </a:ext>
            </a:extLst>
          </p:cNvPr>
          <p:cNvSpPr/>
          <p:nvPr/>
        </p:nvSpPr>
        <p:spPr>
          <a:xfrm>
            <a:off x="9580038" y="4854057"/>
            <a:ext cx="615261" cy="639575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17239124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1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50" fill="hold"/>
                                        <p:tgtEl>
                                          <p:spTgt spid="1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50" fill="hold"/>
                                        <p:tgtEl>
                                          <p:spTgt spid="1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04167E-6 -2.96296E-6 L 0.16289 -0.00185 " pathEditMode="relative" rAng="0" ptsTypes="AA">
                                      <p:cBhvr>
                                        <p:cTn id="18" dur="5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138" y="-93"/>
                                    </p:animMotion>
                                  </p:childTnLst>
                                </p:cTn>
                              </p:par>
                              <p:par>
                                <p:cTn id="19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04167E-6 -2.96296E-6 L 0.1595 0.16135 " pathEditMode="relative" rAng="0" ptsTypes="AA">
                                      <p:cBhvr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969" y="805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6289 -0.00185 L 0.40963 0.07385 " pathEditMode="relative" rAng="0" ptsTypes="AA">
                                      <p:cBhvr>
                                        <p:cTn id="23" dur="5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331" y="3773"/>
                                    </p:animMotion>
                                  </p:childTnLst>
                                </p:cTn>
                              </p:par>
                              <p:par>
                                <p:cTn id="2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595 0.16135 L 0.40963 0.07385 " pathEditMode="relative" rAng="0" ptsTypes="AA">
                                      <p:cBhvr>
                                        <p:cTn id="2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00" y="-4375"/>
                                    </p:animMotion>
                                  </p:childTnLst>
                                </p:cTn>
                              </p:par>
                              <p:par>
                                <p:cTn id="2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000"/>
                            </p:stCondLst>
                            <p:childTnLst>
                              <p:par>
                                <p:cTn id="33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40963 0.07385 L 0.52708 0.07385 " pathEditMode="relative" rAng="0" ptsTypes="AA">
                                      <p:cBhvr>
                                        <p:cTn id="34" dur="5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872" y="0"/>
                                    </p:animMotion>
                                  </p:childTnLst>
                                </p:cTn>
                              </p:par>
                              <p:par>
                                <p:cTn id="35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40963 0.07385 L 0.52708 0.07385 " pathEditMode="relative" rAng="0" ptsTypes="AA">
                                      <p:cBhvr>
                                        <p:cTn id="3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872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500"/>
                            </p:stCondLst>
                            <p:childTnLst>
                              <p:par>
                                <p:cTn id="3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1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45833E-6 3.33333E-6 L 0.15937 -0.00023 " pathEditMode="relative" rAng="0" ptsTypes="AA">
                                      <p:cBhvr>
                                        <p:cTn id="5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969" y="-23"/>
                                    </p:animMotion>
                                  </p:childTnLst>
                                </p:cTn>
                              </p:par>
                              <p:par>
                                <p:cTn id="54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45833E-6 3.33333E-6 L 0.15963 0.15324 " pathEditMode="relative" rAng="0" ptsTypes="AA">
                                      <p:cBhvr>
                                        <p:cTn id="55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982" y="7662"/>
                                    </p:animMotion>
                                  </p:childTnLst>
                                </p:cTn>
                              </p:par>
                              <p:par>
                                <p:cTn id="56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04167E-6 1.85185E-6 L 0.15911 0.00139 " pathEditMode="relative" rAng="0" ptsTypes="AA">
                                      <p:cBhvr>
                                        <p:cTn id="57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956" y="69"/>
                                    </p:animMotion>
                                  </p:childTnLst>
                                </p:cTn>
                              </p:par>
                              <p:par>
                                <p:cTn id="58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04167E-6 1.85185E-6 L 0.15911 -0.15046 " pathEditMode="relative" rAng="0" ptsTypes="AA">
                                      <p:cBhvr>
                                        <p:cTn id="59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969" y="-766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500"/>
                            </p:stCondLst>
                            <p:childTnLst>
                              <p:par>
                                <p:cTn id="61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500"/>
                            </p:stCondLst>
                            <p:childTnLst>
                              <p:par>
                                <p:cTn id="64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500"/>
                            </p:stCondLst>
                            <p:childTnLst>
                              <p:par>
                                <p:cTn id="67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5937 0.00301 L 0.41289 -0.06875 " pathEditMode="relative" rAng="0" ptsTypes="AA">
                                      <p:cBhvr>
                                        <p:cTn id="68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474" y="-3588"/>
                                    </p:animMotion>
                                  </p:childTnLst>
                                </p:cTn>
                              </p:par>
                              <p:par>
                                <p:cTn id="69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5937 -0.00023 L 0.41315 0.08148 " pathEditMode="relative" rAng="0" ptsTypes="AA">
                                      <p:cBhvr>
                                        <p:cTn id="70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682" y="4074"/>
                                    </p:animMotion>
                                  </p:childTnLst>
                                </p:cTn>
                              </p:par>
                              <p:par>
                                <p:cTn id="7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3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6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1000"/>
                            </p:stCondLst>
                            <p:childTnLst>
                              <p:par>
                                <p:cTn id="78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1000"/>
                            </p:stCondLst>
                            <p:childTnLst>
                              <p:par>
                                <p:cTn id="81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41315 0.08148 L 0.52331 0.08148 " pathEditMode="relative" rAng="0" ptsTypes="AA">
                                      <p:cBhvr>
                                        <p:cTn id="8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508" y="0"/>
                                    </p:animMotion>
                                  </p:childTnLst>
                                </p:cTn>
                              </p:par>
                              <p:par>
                                <p:cTn id="8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5" dur="500"/>
                                        <p:tgtEl>
                                          <p:spTgt spid="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0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 animBg="1"/>
      <p:bldP spid="42" grpId="0" animBg="1"/>
      <p:bldP spid="98" grpId="0" animBg="1"/>
      <p:bldP spid="135" grpId="0" animBg="1"/>
      <p:bldP spid="145" grpId="0" animBg="1"/>
      <p:bldP spid="149" grpId="0" animBg="1"/>
      <p:bldP spid="152" grpId="0" animBg="1"/>
      <p:bldP spid="59" grpId="0" animBg="1"/>
      <p:bldP spid="13" grpId="0" animBg="1"/>
      <p:bldP spid="1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3">
            <a:extLst>
              <a:ext uri="{FF2B5EF4-FFF2-40B4-BE49-F238E27FC236}">
                <a16:creationId xmlns:a16="http://schemas.microsoft.com/office/drawing/2014/main" id="{A6E3573D-1C93-4F83-A34C-23E82A9DF830}"/>
              </a:ext>
            </a:extLst>
          </p:cNvPr>
          <p:cNvSpPr>
            <a:spLocks noChangeArrowheads="1"/>
          </p:cNvSpPr>
          <p:nvPr/>
        </p:nvSpPr>
        <p:spPr bwMode="auto">
          <a:xfrm>
            <a:off x="87086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pic>
        <p:nvPicPr>
          <p:cNvPr id="29" name="图片 28">
            <a:extLst>
              <a:ext uri="{FF2B5EF4-FFF2-40B4-BE49-F238E27FC236}">
                <a16:creationId xmlns:a16="http://schemas.microsoft.com/office/drawing/2014/main" id="{661E56F0-B047-4D01-8CB3-29E6D065D5C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8390" y="7351"/>
            <a:ext cx="511197" cy="763387"/>
          </a:xfrm>
          <a:prstGeom prst="rect">
            <a:avLst/>
          </a:prstGeom>
        </p:spPr>
      </p:pic>
      <p:sp>
        <p:nvSpPr>
          <p:cNvPr id="5" name="矩形 4">
            <a:extLst>
              <a:ext uri="{FF2B5EF4-FFF2-40B4-BE49-F238E27FC236}">
                <a16:creationId xmlns:a16="http://schemas.microsoft.com/office/drawing/2014/main" id="{08C64380-DE9E-4508-9B71-6715B67399B4}"/>
              </a:ext>
            </a:extLst>
          </p:cNvPr>
          <p:cNvSpPr/>
          <p:nvPr/>
        </p:nvSpPr>
        <p:spPr>
          <a:xfrm>
            <a:off x="1018413" y="47457"/>
            <a:ext cx="6519944" cy="7019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en-US" altLang="zh-CN" sz="3600" b="1">
                <a:solidFill>
                  <a:srgbClr val="7030A0"/>
                </a:solidFill>
                <a:latin typeface="Sitka Text" panose="02000505000000020004" pitchFamily="2" charset="0"/>
                <a:ea typeface="楷体" panose="02010609060101010101" pitchFamily="49" charset="-122"/>
              </a:rPr>
              <a:t>CSI Transformation</a:t>
            </a:r>
          </a:p>
        </p:txBody>
      </p:sp>
      <p:grpSp>
        <p:nvGrpSpPr>
          <p:cNvPr id="86" name="组合 85">
            <a:extLst>
              <a:ext uri="{FF2B5EF4-FFF2-40B4-BE49-F238E27FC236}">
                <a16:creationId xmlns:a16="http://schemas.microsoft.com/office/drawing/2014/main" id="{821BDA64-F8FA-24B7-0C5E-EA133C852CED}"/>
              </a:ext>
            </a:extLst>
          </p:cNvPr>
          <p:cNvGrpSpPr/>
          <p:nvPr/>
        </p:nvGrpSpPr>
        <p:grpSpPr>
          <a:xfrm>
            <a:off x="7407620" y="306252"/>
            <a:ext cx="4649670" cy="464486"/>
            <a:chOff x="7542330" y="988969"/>
            <a:chExt cx="4649670" cy="464486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4" name="文本框 23">
                  <a:extLst>
                    <a:ext uri="{FF2B5EF4-FFF2-40B4-BE49-F238E27FC236}">
                      <a16:creationId xmlns:a16="http://schemas.microsoft.com/office/drawing/2014/main" id="{6761AD9B-EEEB-1BE5-0DF3-9DDD952E7DDB}"/>
                    </a:ext>
                  </a:extLst>
                </p:cNvPr>
                <p:cNvSpPr txBox="1"/>
                <p:nvPr/>
              </p:nvSpPr>
              <p:spPr>
                <a:xfrm>
                  <a:off x="7542330" y="991790"/>
                  <a:ext cx="4649670" cy="461665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 algn="ctr"/>
                  <a:r>
                    <a:rPr lang="zh-CN" altLang="en-US" sz="2400">
                      <a:latin typeface="Calibri" panose="020F0502020204030204" pitchFamily="34" charset="0"/>
                      <a:ea typeface="Calibri" panose="020F0502020204030204" pitchFamily="34" charset="0"/>
                      <a:cs typeface="Calibri" panose="020F0502020204030204" pitchFamily="34" charset="0"/>
                    </a:rPr>
                    <a:t>𝑴𝒆𝒂𝒖𝒔𝒓𝒆𝒅 𝑪𝑺𝑰</a:t>
                  </a:r>
                  <a:r>
                    <a:rPr lang="en-US" altLang="zh-CN" sz="2400">
                      <a:latin typeface="Calibri" panose="020F0502020204030204" pitchFamily="34" charset="0"/>
                      <a:ea typeface="Calibri" panose="020F0502020204030204" pitchFamily="34" charset="0"/>
                      <a:cs typeface="Calibri" panose="020F0502020204030204" pitchFamily="34" charset="0"/>
                    </a:rPr>
                    <a:t>:</a:t>
                  </a:r>
                  <a:r>
                    <a:rPr lang="en-US" altLang="zh-CN" sz="2400" b="1">
                      <a:latin typeface="Calibri" panose="020F0502020204030204" pitchFamily="34" charset="0"/>
                      <a:ea typeface="Calibri" panose="020F0502020204030204" pitchFamily="34" charset="0"/>
                      <a:cs typeface="Calibri" panose="020F0502020204030204" pitchFamily="34" charset="0"/>
                    </a:rPr>
                    <a:t> </a:t>
                  </a:r>
                  <a14:m>
                    <m:oMath xmlns:m="http://schemas.openxmlformats.org/officeDocument/2006/math">
                      <m:r>
                        <a:rPr lang="en-US" altLang="zh-CN" sz="2400" b="1" i="1" smtClean="0">
                          <a:latin typeface="Cambria Math" panose="02040503050406030204" pitchFamily="18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m:t>𝑮</m:t>
                      </m:r>
                      <m:r>
                        <a:rPr lang="en-US" altLang="zh-CN" sz="2400" b="1" i="1" smtClean="0">
                          <a:latin typeface="Cambria Math" panose="02040503050406030204" pitchFamily="18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m:t>=</m:t>
                      </m:r>
                      <m:r>
                        <a:rPr lang="en-US" altLang="zh-CN" sz="2400" b="1" i="1" smtClean="0">
                          <a:latin typeface="Cambria Math" panose="02040503050406030204" pitchFamily="18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m:t>𝑯</m:t>
                      </m:r>
                      <m:r>
                        <a:rPr lang="en-US" altLang="zh-CN" sz="2400" b="1" i="1" smtClean="0">
                          <a:latin typeface="Cambria Math" panose="02040503050406030204" pitchFamily="18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m:t> </m:t>
                      </m:r>
                      <m:r>
                        <a:rPr lang="en-US" altLang="zh-CN" sz="2400" b="1" i="1" smtClean="0">
                          <a:latin typeface="Cambria Math" panose="02040503050406030204" pitchFamily="18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m:t>𝑸</m:t>
                      </m:r>
                      <m:r>
                        <a:rPr lang="en-US" altLang="zh-CN" sz="2400" b="1" i="1" smtClean="0">
                          <a:latin typeface="Cambria Math" panose="02040503050406030204" pitchFamily="18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m:t> </m:t>
                      </m:r>
                      <m:r>
                        <a:rPr lang="en-US" altLang="zh-CN" sz="2400" b="1" i="1" smtClean="0">
                          <a:latin typeface="Cambria Math" panose="02040503050406030204" pitchFamily="18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m:t>𝑽</m:t>
                      </m:r>
                      <m:r>
                        <a:rPr lang="en-US" altLang="zh-CN" sz="2400" b="1" i="1" smtClean="0">
                          <a:latin typeface="Cambria Math" panose="02040503050406030204" pitchFamily="18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m:t> </m:t>
                      </m:r>
                    </m:oMath>
                  </a14:m>
                  <a:endParaRPr lang="en-US" altLang="zh-CN" sz="2400" b="1"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</mc:Choice>
          <mc:Fallback xmlns="">
            <p:sp>
              <p:nvSpPr>
                <p:cNvPr id="24" name="文本框 23">
                  <a:extLst>
                    <a:ext uri="{FF2B5EF4-FFF2-40B4-BE49-F238E27FC236}">
                      <a16:creationId xmlns:a16="http://schemas.microsoft.com/office/drawing/2014/main" id="{6761AD9B-EEEB-1BE5-0DF3-9DDD952E7DDB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542330" y="991790"/>
                  <a:ext cx="4649670" cy="461665"/>
                </a:xfrm>
                <a:prstGeom prst="rect">
                  <a:avLst/>
                </a:prstGeom>
                <a:blipFill>
                  <a:blip r:embed="rId4"/>
                  <a:stretch>
                    <a:fillRect t="-13333" b="-30667"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84" name="矩形 83">
              <a:extLst>
                <a:ext uri="{FF2B5EF4-FFF2-40B4-BE49-F238E27FC236}">
                  <a16:creationId xmlns:a16="http://schemas.microsoft.com/office/drawing/2014/main" id="{FF84A1F3-B39D-15B7-F1E1-4C1B25D590A7}"/>
                </a:ext>
              </a:extLst>
            </p:cNvPr>
            <p:cNvSpPr/>
            <p:nvPr/>
          </p:nvSpPr>
          <p:spPr>
            <a:xfrm>
              <a:off x="11110452" y="988969"/>
              <a:ext cx="324464" cy="461665"/>
            </a:xfrm>
            <a:prstGeom prst="rect">
              <a:avLst/>
            </a:prstGeom>
            <a:noFill/>
            <a:ln w="19050">
              <a:solidFill>
                <a:srgbClr val="0070C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50" name="文本框 149">
            <a:extLst>
              <a:ext uri="{FF2B5EF4-FFF2-40B4-BE49-F238E27FC236}">
                <a16:creationId xmlns:a16="http://schemas.microsoft.com/office/drawing/2014/main" id="{D605EC86-5B52-D095-0087-DF471ADEF32F}"/>
              </a:ext>
            </a:extLst>
          </p:cNvPr>
          <p:cNvSpPr txBox="1"/>
          <p:nvPr/>
        </p:nvSpPr>
        <p:spPr>
          <a:xfrm>
            <a:off x="3147057" y="3517649"/>
            <a:ext cx="1101174" cy="442674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zh-CN" sz="2000">
                <a:latin typeface="Times New Roman" panose="02020603050405020304" pitchFamily="18" charset="0"/>
                <a:cs typeface="Times New Roman" panose="02020603050405020304" pitchFamily="18" charset="0"/>
              </a:rPr>
              <a:t>A scalar</a:t>
            </a:r>
            <a:endParaRPr lang="zh-CN" altLang="en-US" sz="20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1" name="文本框 150">
            <a:extLst>
              <a:ext uri="{FF2B5EF4-FFF2-40B4-BE49-F238E27FC236}">
                <a16:creationId xmlns:a16="http://schemas.microsoft.com/office/drawing/2014/main" id="{F163B759-FDC7-89D7-A4B0-5939A59C2D85}"/>
              </a:ext>
            </a:extLst>
          </p:cNvPr>
          <p:cNvSpPr txBox="1"/>
          <p:nvPr/>
        </p:nvSpPr>
        <p:spPr>
          <a:xfrm>
            <a:off x="3147057" y="5983932"/>
            <a:ext cx="1101174" cy="442674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txBody>
          <a:bodyPr wrap="none" rtlCol="0">
            <a:spAutoFit/>
          </a:bodyPr>
          <a:lstStyle/>
          <a:p>
            <a:pPr algn="ctr"/>
            <a:r>
              <a:rPr lang="en-US" altLang="zh-CN" sz="2000">
                <a:latin typeface="Times New Roman" panose="02020603050405020304" pitchFamily="18" charset="0"/>
                <a:cs typeface="Times New Roman" panose="02020603050405020304" pitchFamily="18" charset="0"/>
              </a:rPr>
              <a:t>A vector</a:t>
            </a:r>
            <a:endParaRPr lang="zh-CN" altLang="en-US" sz="20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弧形 1">
            <a:extLst>
              <a:ext uri="{FF2B5EF4-FFF2-40B4-BE49-F238E27FC236}">
                <a16:creationId xmlns:a16="http://schemas.microsoft.com/office/drawing/2014/main" id="{14D6451F-2FB6-9B2A-A192-6710DBB7F353}"/>
              </a:ext>
            </a:extLst>
          </p:cNvPr>
          <p:cNvSpPr/>
          <p:nvPr/>
        </p:nvSpPr>
        <p:spPr>
          <a:xfrm rot="2700000">
            <a:off x="1896569" y="2330671"/>
            <a:ext cx="3640630" cy="3640630"/>
          </a:xfrm>
          <a:prstGeom prst="arc">
            <a:avLst/>
          </a:prstGeom>
          <a:ln w="38100"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文本框 2">
                <a:extLst>
                  <a:ext uri="{FF2B5EF4-FFF2-40B4-BE49-F238E27FC236}">
                    <a16:creationId xmlns:a16="http://schemas.microsoft.com/office/drawing/2014/main" id="{84A70D72-6F02-8632-3F29-5E9ED643F36F}"/>
                  </a:ext>
                </a:extLst>
              </p:cNvPr>
              <p:cNvSpPr txBox="1"/>
              <p:nvPr/>
            </p:nvSpPr>
            <p:spPr>
              <a:xfrm>
                <a:off x="5735918" y="3739197"/>
                <a:ext cx="2566014" cy="798020"/>
              </a:xfrm>
              <a:prstGeom prst="roundRect">
                <a:avLst/>
              </a:prstGeom>
              <a:solidFill>
                <a:srgbClr val="DEEBF7"/>
              </a:solidFill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US" altLang="zh-CN" sz="2000">
                    <a:solidFill>
                      <a:srgbClr val="222222"/>
                    </a:solidFill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CSI transformation </a:t>
                </a:r>
              </a:p>
              <a:p>
                <a:pPr algn="ctr"/>
                <a:r>
                  <a:rPr lang="en-US" altLang="zh-CN" sz="2000">
                    <a:solidFill>
                      <a:srgbClr val="222222"/>
                    </a:solidFill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from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000" i="1" dirty="0" smtClean="0">
                            <a:solidFill>
                              <a:srgbClr val="222222"/>
                            </a:solidFill>
                            <a:latin typeface="Cambria Math" panose="02040503050406030204" pitchFamily="18" charset="0"/>
                            <a:ea typeface="楷体" panose="02010609060101010101" pitchFamily="49" charset="-122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altLang="zh-CN" sz="2000" b="1" i="1" dirty="0" smtClean="0">
                            <a:solidFill>
                              <a:srgbClr val="222222"/>
                            </a:solidFill>
                            <a:latin typeface="Cambria Math" panose="02040503050406030204" pitchFamily="18" charset="0"/>
                            <a:ea typeface="楷体" panose="02010609060101010101" pitchFamily="49" charset="-122"/>
                            <a:cs typeface="Times New Roman" panose="02020603050405020304" pitchFamily="18" charset="0"/>
                          </a:rPr>
                          <m:t>𝒈</m:t>
                        </m:r>
                      </m:e>
                      <m:sub>
                        <m:r>
                          <a:rPr lang="en-US" altLang="zh-CN" sz="2000" b="0" i="1" dirty="0" smtClean="0">
                            <a:solidFill>
                              <a:srgbClr val="222222"/>
                            </a:solidFill>
                            <a:latin typeface="Cambria Math" panose="02040503050406030204" pitchFamily="18" charset="0"/>
                            <a:ea typeface="楷体" panose="02010609060101010101" pitchFamily="49" charset="-122"/>
                            <a:cs typeface="Times New Roman" panose="020206030504050203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altLang="zh-CN" sz="2000">
                    <a:solidFill>
                      <a:srgbClr val="222222"/>
                    </a:solidFill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 to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000" i="1">
                            <a:solidFill>
                              <a:srgbClr val="222222"/>
                            </a:solidFill>
                            <a:latin typeface="Cambria Math" panose="02040503050406030204" pitchFamily="18" charset="0"/>
                            <a:ea typeface="楷体" panose="02010609060101010101" pitchFamily="49" charset="-122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altLang="zh-CN" sz="2000" b="0" i="1">
                            <a:solidFill>
                              <a:srgbClr val="222222"/>
                            </a:solidFill>
                            <a:latin typeface="Cambria Math" panose="02040503050406030204" pitchFamily="18" charset="0"/>
                            <a:ea typeface="楷体" panose="02010609060101010101" pitchFamily="49" charset="-122"/>
                            <a:cs typeface="Times New Roman" panose="02020603050405020304" pitchFamily="18" charset="0"/>
                          </a:rPr>
                          <m:t>𝑔</m:t>
                        </m:r>
                      </m:e>
                      <m:sub>
                        <m:r>
                          <a:rPr lang="en-US" altLang="zh-CN" sz="2000" b="0" i="1">
                            <a:solidFill>
                              <a:srgbClr val="222222"/>
                            </a:solidFill>
                            <a:latin typeface="Cambria Math" panose="02040503050406030204" pitchFamily="18" charset="0"/>
                            <a:ea typeface="楷体" panose="02010609060101010101" pitchFamily="49" charset="-122"/>
                            <a:cs typeface="Times New Roman" panose="020206030504050203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altLang="zh-CN" sz="2000">
                    <a:solidFill>
                      <a:srgbClr val="222222"/>
                    </a:solidFill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.</a:t>
                </a:r>
                <a:endParaRPr lang="zh-CN" altLang="en-US" sz="2000">
                  <a:solidFill>
                    <a:srgbClr val="222222"/>
                  </a:solidFill>
                  <a:latin typeface="Calibri" panose="020F0502020204030204" pitchFamily="34" charset="0"/>
                  <a:ea typeface="楷体" panose="02010609060101010101" pitchFamily="49" charset="-122"/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3" name="文本框 2">
                <a:extLst>
                  <a:ext uri="{FF2B5EF4-FFF2-40B4-BE49-F238E27FC236}">
                    <a16:creationId xmlns:a16="http://schemas.microsoft.com/office/drawing/2014/main" id="{84A70D72-6F02-8632-3F29-5E9ED643F36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35918" y="3739197"/>
                <a:ext cx="2566014" cy="798020"/>
              </a:xfrm>
              <a:prstGeom prst="roundRect">
                <a:avLst/>
              </a:prstGeom>
              <a:blipFill>
                <a:blip r:embed="rId5"/>
                <a:stretch>
                  <a:fillRect b="-687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9" name="组合 18">
            <a:extLst>
              <a:ext uri="{FF2B5EF4-FFF2-40B4-BE49-F238E27FC236}">
                <a16:creationId xmlns:a16="http://schemas.microsoft.com/office/drawing/2014/main" id="{AB025F9E-2BEB-2082-A098-E37BCDE08CF9}"/>
              </a:ext>
            </a:extLst>
          </p:cNvPr>
          <p:cNvGrpSpPr/>
          <p:nvPr/>
        </p:nvGrpSpPr>
        <p:grpSpPr>
          <a:xfrm>
            <a:off x="9091911" y="2793441"/>
            <a:ext cx="2441131" cy="2710877"/>
            <a:chOff x="9091911" y="1966126"/>
            <a:chExt cx="2441131" cy="2710877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" name="文本框 9">
                  <a:extLst>
                    <a:ext uri="{FF2B5EF4-FFF2-40B4-BE49-F238E27FC236}">
                      <a16:creationId xmlns:a16="http://schemas.microsoft.com/office/drawing/2014/main" id="{293E9E52-66E5-8F13-D6AF-079C93819107}"/>
                    </a:ext>
                  </a:extLst>
                </p:cNvPr>
                <p:cNvSpPr txBox="1"/>
                <p:nvPr/>
              </p:nvSpPr>
              <p:spPr>
                <a:xfrm>
                  <a:off x="9349603" y="3084159"/>
                  <a:ext cx="1925746" cy="387157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zh-CN" sz="1800" b="1" i="1" smtClean="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libri" panose="020F0502020204030204" pitchFamily="34" charset="0"/>
                          </a:rPr>
                          <m:t>𝑷</m:t>
                        </m:r>
                        <m:r>
                          <a:rPr lang="en-US" altLang="zh-CN" sz="1800" b="1" i="1" smtClean="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libri" panose="020F0502020204030204" pitchFamily="34" charset="0"/>
                          </a:rPr>
                          <m:t>=</m:t>
                        </m:r>
                        <m:sSubSup>
                          <m:sSubSupPr>
                            <m:ctrlPr>
                              <a:rPr lang="en-US" altLang="zh-CN" sz="1800" b="1" i="1" smtClean="0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Calibri" panose="020F0502020204030204" pitchFamily="34" charset="0"/>
                              </a:rPr>
                            </m:ctrlPr>
                          </m:sSubSupPr>
                          <m:e>
                            <m:r>
                              <a:rPr lang="en-US" altLang="zh-CN" sz="1800" b="1" i="1" smtClean="0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Calibri" panose="020F0502020204030204" pitchFamily="34" charset="0"/>
                              </a:rPr>
                              <m:t>𝑸</m:t>
                            </m:r>
                          </m:e>
                          <m:sub>
                            <m:r>
                              <a:rPr lang="en-US" altLang="zh-CN" sz="1800" b="1" i="1" smtClean="0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Calibri" panose="020F0502020204030204" pitchFamily="34" charset="0"/>
                              </a:rPr>
                              <m:t>𝟐</m:t>
                            </m:r>
                          </m:sub>
                          <m:sup>
                            <m:r>
                              <a:rPr lang="en-US" altLang="zh-CN" sz="1800" b="1" i="1" smtClean="0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Calibri" panose="020F0502020204030204" pitchFamily="34" charset="0"/>
                              </a:rPr>
                              <m:t>−</m:t>
                            </m:r>
                            <m:r>
                              <a:rPr lang="en-US" altLang="zh-CN" sz="1800" b="1" i="1" smtClean="0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Calibri" panose="020F0502020204030204" pitchFamily="34" charset="0"/>
                              </a:rPr>
                              <m:t>𝟏</m:t>
                            </m:r>
                          </m:sup>
                        </m:sSubSup>
                        <m:sSub>
                          <m:sSubPr>
                            <m:ctrlPr>
                              <a:rPr lang="en-US" altLang="zh-CN" sz="1800" b="1" i="1" smtClean="0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Calibri" panose="020F0502020204030204" pitchFamily="34" charset="0"/>
                              </a:rPr>
                            </m:ctrlPr>
                          </m:sSubPr>
                          <m:e>
                            <m:r>
                              <a:rPr lang="en-US" altLang="zh-CN" sz="1800" b="1" i="1" smtClean="0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Calibri" panose="020F0502020204030204" pitchFamily="34" charset="0"/>
                              </a:rPr>
                              <m:t>𝑸</m:t>
                            </m:r>
                          </m:e>
                          <m:sub>
                            <m:r>
                              <a:rPr lang="en-US" altLang="zh-CN" sz="1800" b="1" i="1" smtClean="0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Calibri" panose="020F0502020204030204" pitchFamily="34" charset="0"/>
                              </a:rPr>
                              <m:t>𝟏</m:t>
                            </m:r>
                          </m:sub>
                        </m:sSub>
                      </m:oMath>
                    </m:oMathPara>
                  </a14:m>
                  <a:endParaRPr lang="zh-CN" altLang="en-US"/>
                </a:p>
              </p:txBody>
            </p:sp>
          </mc:Choice>
          <mc:Fallback xmlns="">
            <p:sp>
              <p:nvSpPr>
                <p:cNvPr id="10" name="文本框 9">
                  <a:extLst>
                    <a:ext uri="{FF2B5EF4-FFF2-40B4-BE49-F238E27FC236}">
                      <a16:creationId xmlns:a16="http://schemas.microsoft.com/office/drawing/2014/main" id="{293E9E52-66E5-8F13-D6AF-079C93819107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349603" y="3084159"/>
                  <a:ext cx="1925746" cy="387157"/>
                </a:xfrm>
                <a:prstGeom prst="rect">
                  <a:avLst/>
                </a:prstGeom>
                <a:blipFill>
                  <a:blip r:embed="rId6"/>
                  <a:stretch>
                    <a:fillRect b="-9524"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1" name="箭头: 下 10">
              <a:extLst>
                <a:ext uri="{FF2B5EF4-FFF2-40B4-BE49-F238E27FC236}">
                  <a16:creationId xmlns:a16="http://schemas.microsoft.com/office/drawing/2014/main" id="{519100FF-8B42-0592-0A75-AFA8EFF468D3}"/>
                </a:ext>
              </a:extLst>
            </p:cNvPr>
            <p:cNvSpPr/>
            <p:nvPr/>
          </p:nvSpPr>
          <p:spPr>
            <a:xfrm flipH="1" flipV="1">
              <a:off x="10176776" y="2572068"/>
              <a:ext cx="271400" cy="275481"/>
            </a:xfrm>
            <a:prstGeom prst="downArrow">
              <a:avLst/>
            </a:prstGeom>
            <a:noFill/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6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2" name="文本框 11">
                  <a:extLst>
                    <a:ext uri="{FF2B5EF4-FFF2-40B4-BE49-F238E27FC236}">
                      <a16:creationId xmlns:a16="http://schemas.microsoft.com/office/drawing/2014/main" id="{275ADEDD-98D5-FED7-E44B-2344CD97612C}"/>
                    </a:ext>
                  </a:extLst>
                </p:cNvPr>
                <p:cNvSpPr txBox="1"/>
                <p:nvPr/>
              </p:nvSpPr>
              <p:spPr>
                <a:xfrm>
                  <a:off x="9349603" y="1966126"/>
                  <a:ext cx="1925746" cy="369332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altLang="zh-CN" sz="1800" i="1" smtClean="0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Calibri" panose="020F0502020204030204" pitchFamily="34" charset="0"/>
                              </a:rPr>
                            </m:ctrlPr>
                          </m:sSubPr>
                          <m:e>
                            <m:r>
                              <a:rPr lang="en-US" altLang="zh-CN" sz="1800" b="0" i="1" smtClean="0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Calibri" panose="020F0502020204030204" pitchFamily="34" charset="0"/>
                              </a:rPr>
                              <m:t>𝑔</m:t>
                            </m:r>
                          </m:e>
                          <m:sub>
                            <m:r>
                              <a:rPr lang="en-US" altLang="zh-CN" sz="1800" b="0" i="1" smtClean="0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Calibri" panose="020F0502020204030204" pitchFamily="34" charset="0"/>
                              </a:rPr>
                              <m:t>1</m:t>
                            </m:r>
                          </m:sub>
                        </m:sSub>
                        <m:r>
                          <a:rPr lang="en-US" altLang="zh-CN" sz="1800" b="1" i="1" smtClean="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libri" panose="020F0502020204030204" pitchFamily="34" charset="0"/>
                          </a:rPr>
                          <m:t>=</m:t>
                        </m:r>
                        <m:sSub>
                          <m:sSubPr>
                            <m:ctrlPr>
                              <a:rPr lang="en-US" altLang="zh-CN" sz="1800" b="1" i="1" smtClean="0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Calibri" panose="020F0502020204030204" pitchFamily="34" charset="0"/>
                              </a:rPr>
                            </m:ctrlPr>
                          </m:sSubPr>
                          <m:e>
                            <m:r>
                              <a:rPr lang="en-US" altLang="zh-CN" sz="1800" b="1" i="1" smtClean="0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Calibri" panose="020F0502020204030204" pitchFamily="34" charset="0"/>
                              </a:rPr>
                              <m:t>𝒈</m:t>
                            </m:r>
                          </m:e>
                          <m:sub>
                            <m:r>
                              <a:rPr lang="en-US" altLang="zh-CN" sz="1800" b="1" i="1" smtClean="0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Calibri" panose="020F0502020204030204" pitchFamily="34" charset="0"/>
                              </a:rPr>
                              <m:t>𝟐</m:t>
                            </m:r>
                          </m:sub>
                        </m:sSub>
                        <m:r>
                          <a:rPr lang="en-US" altLang="zh-CN" sz="1800" b="1" i="1" smtClean="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libri" panose="020F0502020204030204" pitchFamily="34" charset="0"/>
                          </a:rPr>
                          <m:t>𝑷</m:t>
                        </m:r>
                      </m:oMath>
                    </m:oMathPara>
                  </a14:m>
                  <a:endParaRPr lang="zh-CN" altLang="en-US"/>
                </a:p>
              </p:txBody>
            </p:sp>
          </mc:Choice>
          <mc:Fallback xmlns="">
            <p:sp>
              <p:nvSpPr>
                <p:cNvPr id="12" name="文本框 11">
                  <a:extLst>
                    <a:ext uri="{FF2B5EF4-FFF2-40B4-BE49-F238E27FC236}">
                      <a16:creationId xmlns:a16="http://schemas.microsoft.com/office/drawing/2014/main" id="{275ADEDD-98D5-FED7-E44B-2344CD97612C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349603" y="1966126"/>
                  <a:ext cx="1925746" cy="369332"/>
                </a:xfrm>
                <a:prstGeom prst="rect">
                  <a:avLst/>
                </a:prstGeom>
                <a:blipFill>
                  <a:blip r:embed="rId7"/>
                  <a:stretch>
                    <a:fillRect b="-6557"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3" name="文本框 12">
                  <a:extLst>
                    <a:ext uri="{FF2B5EF4-FFF2-40B4-BE49-F238E27FC236}">
                      <a16:creationId xmlns:a16="http://schemas.microsoft.com/office/drawing/2014/main" id="{1D516CDE-3840-4B78-F066-46ADC895C182}"/>
                    </a:ext>
                  </a:extLst>
                </p:cNvPr>
                <p:cNvSpPr txBox="1"/>
                <p:nvPr/>
              </p:nvSpPr>
              <p:spPr>
                <a:xfrm>
                  <a:off x="9091911" y="4220018"/>
                  <a:ext cx="2441131" cy="456985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unc>
                          <m:funcPr>
                            <m:ctrlPr>
                              <a:rPr lang="en-US" altLang="zh-CN" i="1" smtClean="0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limLow>
                              <m:limLowPr>
                                <m:ctrlPr>
                                  <a:rPr lang="en-US" altLang="zh-CN" i="1" smtClean="0">
                                    <a:latin typeface="Cambria Math" panose="02040503050406030204" pitchFamily="18" charset="0"/>
                                  </a:rPr>
                                </m:ctrlPr>
                              </m:limLowPr>
                              <m:e>
                                <m:r>
                                  <m:rPr>
                                    <m:sty m:val="p"/>
                                  </m:rPr>
                                  <a:rPr lang="en-US" altLang="zh-CN" i="0" smtClean="0">
                                    <a:latin typeface="Cambria Math" panose="02040503050406030204" pitchFamily="18" charset="0"/>
                                  </a:rPr>
                                  <m:t>min</m:t>
                                </m:r>
                              </m:e>
                              <m:lim>
                                <m:r>
                                  <a:rPr lang="en-US" altLang="zh-CN" b="1" i="1" smtClean="0">
                                    <a:latin typeface="Cambria Math" panose="02040503050406030204" pitchFamily="18" charset="0"/>
                                  </a:rPr>
                                  <m:t>𝑷</m:t>
                                </m:r>
                              </m:lim>
                            </m:limLow>
                          </m:fName>
                          <m:e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∑</m:t>
                            </m:r>
                            <m:sSup>
                              <m:sSupPr>
                                <m:ctrlPr>
                                  <a:rPr lang="en-US" altLang="zh-CN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d>
                                  <m:dPr>
                                    <m:begChr m:val="|"/>
                                    <m:endChr m:val="|"/>
                                    <m:ctrlPr>
                                      <a:rPr lang="en-US" altLang="zh-CN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sSub>
                                      <m:sSubPr>
                                        <m:ctrlPr>
                                          <a:rPr lang="en-US" altLang="zh-CN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altLang="zh-CN" b="0" i="1" smtClean="0">
                                            <a:latin typeface="Cambria Math" panose="02040503050406030204" pitchFamily="18" charset="0"/>
                                          </a:rPr>
                                          <m:t>𝑔</m:t>
                                        </m:r>
                                      </m:e>
                                      <m:sub>
                                        <m:r>
                                          <a:rPr lang="en-US" altLang="zh-CN" b="0" i="1" smtClean="0">
                                            <a:latin typeface="Cambria Math" panose="02040503050406030204" pitchFamily="18" charset="0"/>
                                          </a:rPr>
                                          <m:t>1</m:t>
                                        </m:r>
                                      </m:sub>
                                    </m:sSub>
                                    <m:r>
                                      <a:rPr lang="en-US" altLang="zh-CN" b="0" i="1" smtClean="0">
                                        <a:latin typeface="Cambria Math" panose="02040503050406030204" pitchFamily="18" charset="0"/>
                                      </a:rPr>
                                      <m:t>−</m:t>
                                    </m:r>
                                    <m:sSub>
                                      <m:sSubPr>
                                        <m:ctrlPr>
                                          <a:rPr lang="en-US" altLang="zh-CN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altLang="zh-CN" b="1" i="1" smtClean="0">
                                            <a:latin typeface="Cambria Math" panose="02040503050406030204" pitchFamily="18" charset="0"/>
                                          </a:rPr>
                                          <m:t>𝒈</m:t>
                                        </m:r>
                                      </m:e>
                                      <m:sub>
                                        <m:r>
                                          <a:rPr lang="en-US" altLang="zh-CN" b="0" i="1" smtClean="0"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sub>
                                    </m:sSub>
                                    <m:sSub>
                                      <m:sSubPr>
                                        <m:ctrlPr>
                                          <a:rPr lang="en-US" altLang="zh-CN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altLang="zh-CN" b="1" i="1" smtClean="0">
                                            <a:latin typeface="Cambria Math" panose="02040503050406030204" pitchFamily="18" charset="0"/>
                                          </a:rPr>
                                          <m:t>𝑷</m:t>
                                        </m:r>
                                      </m:e>
                                      <m:sub>
                                        <m:r>
                                          <a:rPr lang="en-US" altLang="zh-CN" b="0" i="1" smtClean="0">
                                            <a:latin typeface="Cambria Math" panose="02040503050406030204" pitchFamily="18" charset="0"/>
                                          </a:rPr>
                                          <m:t>𝑘</m:t>
                                        </m:r>
                                      </m:sub>
                                    </m:sSub>
                                  </m:e>
                                </m:d>
                              </m:e>
                              <m:sup>
                                <m:r>
                                  <a:rPr lang="en-US" altLang="zh-CN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</m:e>
                        </m:func>
                      </m:oMath>
                    </m:oMathPara>
                  </a14:m>
                  <a:endParaRPr lang="zh-CN" altLang="en-US"/>
                </a:p>
              </p:txBody>
            </p:sp>
          </mc:Choice>
          <mc:Fallback xmlns="">
            <p:sp>
              <p:nvSpPr>
                <p:cNvPr id="13" name="文本框 12">
                  <a:extLst>
                    <a:ext uri="{FF2B5EF4-FFF2-40B4-BE49-F238E27FC236}">
                      <a16:creationId xmlns:a16="http://schemas.microsoft.com/office/drawing/2014/main" id="{1D516CDE-3840-4B78-F066-46ADC895C182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091911" y="4220018"/>
                  <a:ext cx="2441131" cy="456985"/>
                </a:xfrm>
                <a:prstGeom prst="rect">
                  <a:avLst/>
                </a:prstGeom>
                <a:blipFill>
                  <a:blip r:embed="rId8"/>
                  <a:stretch>
                    <a:fillRect b="-2667"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4" name="箭头: 下 13">
              <a:extLst>
                <a:ext uri="{FF2B5EF4-FFF2-40B4-BE49-F238E27FC236}">
                  <a16:creationId xmlns:a16="http://schemas.microsoft.com/office/drawing/2014/main" id="{F845DC23-2D63-4C71-CDE2-5A6E78126BD8}"/>
                </a:ext>
              </a:extLst>
            </p:cNvPr>
            <p:cNvSpPr/>
            <p:nvPr/>
          </p:nvSpPr>
          <p:spPr>
            <a:xfrm flipH="1" flipV="1">
              <a:off x="10176776" y="3707926"/>
              <a:ext cx="271400" cy="275481"/>
            </a:xfrm>
            <a:prstGeom prst="downArrow">
              <a:avLst/>
            </a:prstGeom>
            <a:noFill/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6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18" name="左大括号 17">
            <a:extLst>
              <a:ext uri="{FF2B5EF4-FFF2-40B4-BE49-F238E27FC236}">
                <a16:creationId xmlns:a16="http://schemas.microsoft.com/office/drawing/2014/main" id="{411D376D-2CDE-B6B1-AB05-BC45CFC4FFCE}"/>
              </a:ext>
            </a:extLst>
          </p:cNvPr>
          <p:cNvSpPr/>
          <p:nvPr/>
        </p:nvSpPr>
        <p:spPr>
          <a:xfrm>
            <a:off x="8457891" y="2871550"/>
            <a:ext cx="470257" cy="2566063"/>
          </a:xfrm>
          <a:prstGeom prst="leftBrace">
            <a:avLst>
              <a:gd name="adj1" fmla="val 58871"/>
              <a:gd name="adj2" fmla="val 50000"/>
            </a:avLst>
          </a:prstGeom>
          <a:noFill/>
          <a:ln w="38100">
            <a:solidFill>
              <a:srgbClr val="4472C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矩形: 圆角 3">
            <a:extLst>
              <a:ext uri="{FF2B5EF4-FFF2-40B4-BE49-F238E27FC236}">
                <a16:creationId xmlns:a16="http://schemas.microsoft.com/office/drawing/2014/main" id="{7A995039-23B4-D8D3-08A8-3DE2DD6074DE}"/>
              </a:ext>
            </a:extLst>
          </p:cNvPr>
          <p:cNvSpPr/>
          <p:nvPr/>
        </p:nvSpPr>
        <p:spPr>
          <a:xfrm>
            <a:off x="382855" y="2539061"/>
            <a:ext cx="1548621" cy="701901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b="1">
                <a:solidFill>
                  <a:srgbClr val="222222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Diversity mode</a:t>
            </a:r>
          </a:p>
        </p:txBody>
      </p:sp>
      <p:sp>
        <p:nvSpPr>
          <p:cNvPr id="6" name="矩形: 圆角 5">
            <a:extLst>
              <a:ext uri="{FF2B5EF4-FFF2-40B4-BE49-F238E27FC236}">
                <a16:creationId xmlns:a16="http://schemas.microsoft.com/office/drawing/2014/main" id="{A11E84F5-6486-F5A4-C949-300A52598717}"/>
              </a:ext>
            </a:extLst>
          </p:cNvPr>
          <p:cNvSpPr/>
          <p:nvPr/>
        </p:nvSpPr>
        <p:spPr>
          <a:xfrm>
            <a:off x="387181" y="4822895"/>
            <a:ext cx="1548621" cy="701901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b="1">
                <a:solidFill>
                  <a:srgbClr val="222222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Multiplexing mode</a:t>
            </a:r>
            <a:endParaRPr lang="zh-CN" altLang="en-US" b="1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文本框 6">
                <a:extLst>
                  <a:ext uri="{FF2B5EF4-FFF2-40B4-BE49-F238E27FC236}">
                    <a16:creationId xmlns:a16="http://schemas.microsoft.com/office/drawing/2014/main" id="{1508C8B0-21A3-D929-118B-589498244CEE}"/>
                  </a:ext>
                </a:extLst>
              </p:cNvPr>
              <p:cNvSpPr txBox="1"/>
              <p:nvPr/>
            </p:nvSpPr>
            <p:spPr>
              <a:xfrm>
                <a:off x="2641816" y="2532467"/>
                <a:ext cx="2202281" cy="715089"/>
              </a:xfrm>
              <a:prstGeom prst="round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>
                <a:solidFill>
                  <a:schemeClr val="tx1"/>
                </a:solidFill>
              </a:ln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sz="1800" b="1" i="1" smtClean="0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Calibri" panose="020F0502020204030204" pitchFamily="34" charset="0"/>
                            </a:rPr>
                          </m:ctrlPr>
                        </m:sSubPr>
                        <m:e>
                          <m:r>
                            <a:rPr lang="en-US" altLang="zh-CN" sz="1800" b="1" i="1" smtClean="0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Calibri" panose="020F0502020204030204" pitchFamily="34" charset="0"/>
                            </a:rPr>
                            <m:t>𝒈</m:t>
                          </m:r>
                        </m:e>
                        <m:sub>
                          <m:r>
                            <a:rPr lang="en-US" altLang="zh-CN" sz="1800" b="0" i="1" smtClean="0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Calibri" panose="020F0502020204030204" pitchFamily="34" charset="0"/>
                            </a:rPr>
                            <m:t>1</m:t>
                          </m:r>
                        </m:sub>
                      </m:sSub>
                      <m:r>
                        <a:rPr lang="en-US" altLang="zh-CN" sz="1800" b="1" i="1" smtClean="0">
                          <a:latin typeface="Cambria Math" panose="02040503050406030204" pitchFamily="18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m:t>=</m:t>
                      </m:r>
                      <m:r>
                        <a:rPr lang="en-US" altLang="zh-CN" sz="1800" b="1" i="1" smtClean="0">
                          <a:latin typeface="Cambria Math" panose="02040503050406030204" pitchFamily="18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m:t>𝒉</m:t>
                      </m:r>
                      <m:sSub>
                        <m:sSubPr>
                          <m:ctrlPr>
                            <a:rPr lang="en-US" altLang="zh-CN" b="1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Calibri" panose="020F0502020204030204" pitchFamily="34" charset="0"/>
                            </a:rPr>
                          </m:ctrlPr>
                        </m:sSubPr>
                        <m:e>
                          <m:r>
                            <a:rPr lang="en-US" altLang="zh-CN" b="1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Calibri" panose="020F0502020204030204" pitchFamily="34" charset="0"/>
                            </a:rPr>
                            <m:t>𝑸</m:t>
                          </m:r>
                        </m:e>
                        <m:sub>
                          <m:r>
                            <a:rPr lang="en-US" altLang="zh-CN" b="0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Calibri" panose="020F0502020204030204" pitchFamily="34" charset="0"/>
                            </a:rPr>
                            <m:t>1</m:t>
                          </m:r>
                        </m:sub>
                      </m:sSub>
                    </m:oMath>
                    <m:oMath xmlns:m="http://schemas.openxmlformats.org/officeDocument/2006/math">
                      <m:sSub>
                        <m:sSubPr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b="1" i="1" smtClean="0">
                              <a:latin typeface="Cambria Math" panose="02040503050406030204" pitchFamily="18" charset="0"/>
                            </a:rPr>
                            <m:t>𝑸</m:t>
                          </m:r>
                        </m:e>
                        <m:sub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altLang="zh-CN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CN" b="0" i="1" smtClean="0">
                                      <a:latin typeface="Cambria Math" panose="02040503050406030204" pitchFamily="18" charset="0"/>
                                    </a:rPr>
                                    <m:t>𝑞</m:t>
                                  </m:r>
                                </m:e>
                                <m:sub>
                                  <m:r>
                                    <a:rPr lang="en-US" altLang="zh-CN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sSub>
                                <m:sSubPr>
                                  <m:ctrlPr>
                                    <a:rPr lang="en-US" altLang="zh-CN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CN" b="0" i="1" smtClean="0">
                                      <a:latin typeface="Cambria Math" panose="02040503050406030204" pitchFamily="18" charset="0"/>
                                    </a:rPr>
                                    <m:t>𝑞</m:t>
                                  </m:r>
                                </m:e>
                                <m:sub>
                                  <m:r>
                                    <a:rPr lang="en-US" altLang="zh-CN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</m:e>
                          </m:d>
                        </m:e>
                        <m:sup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</m:sup>
                      </m:sSup>
                    </m:oMath>
                  </m:oMathPara>
                </a14:m>
                <a:endParaRPr lang="zh-CN" altLang="en-US"/>
              </a:p>
            </p:txBody>
          </p:sp>
        </mc:Choice>
        <mc:Fallback xmlns="">
          <p:sp>
            <p:nvSpPr>
              <p:cNvPr id="7" name="文本框 6">
                <a:extLst>
                  <a:ext uri="{FF2B5EF4-FFF2-40B4-BE49-F238E27FC236}">
                    <a16:creationId xmlns:a16="http://schemas.microsoft.com/office/drawing/2014/main" id="{1508C8B0-21A3-D929-118B-589498244CE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41816" y="2532467"/>
                <a:ext cx="2202281" cy="715089"/>
              </a:xfrm>
              <a:prstGeom prst="roundRect">
                <a:avLst/>
              </a:prstGeom>
              <a:blipFill>
                <a:blip r:embed="rId9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文本框 7">
                <a:extLst>
                  <a:ext uri="{FF2B5EF4-FFF2-40B4-BE49-F238E27FC236}">
                    <a16:creationId xmlns:a16="http://schemas.microsoft.com/office/drawing/2014/main" id="{9549E2C0-77C7-6979-37D9-A63E52D7E13B}"/>
                  </a:ext>
                </a:extLst>
              </p:cNvPr>
              <p:cNvSpPr txBox="1"/>
              <p:nvPr/>
            </p:nvSpPr>
            <p:spPr>
              <a:xfrm>
                <a:off x="2641816" y="4696835"/>
                <a:ext cx="2202281" cy="954020"/>
              </a:xfrm>
              <a:prstGeom prst="round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>
                <a:solidFill>
                  <a:schemeClr val="tx1"/>
                </a:solidFill>
              </a:ln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sz="1800" b="1" i="1" smtClean="0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Calibri" panose="020F0502020204030204" pitchFamily="34" charset="0"/>
                            </a:rPr>
                          </m:ctrlPr>
                        </m:sSubPr>
                        <m:e>
                          <m:r>
                            <a:rPr lang="en-US" altLang="zh-CN" sz="1800" b="1" i="1" smtClean="0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Calibri" panose="020F0502020204030204" pitchFamily="34" charset="0"/>
                            </a:rPr>
                            <m:t>𝒈</m:t>
                          </m:r>
                        </m:e>
                        <m:sub>
                          <m:r>
                            <a:rPr lang="en-US" altLang="zh-CN" sz="1800" b="0" i="1" smtClean="0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Calibri" panose="020F0502020204030204" pitchFamily="34" charset="0"/>
                            </a:rPr>
                            <m:t>2</m:t>
                          </m:r>
                        </m:sub>
                      </m:sSub>
                      <m:r>
                        <a:rPr lang="en-US" altLang="zh-CN" sz="1800" b="1" i="1" smtClean="0">
                          <a:latin typeface="Cambria Math" panose="02040503050406030204" pitchFamily="18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m:t>=</m:t>
                      </m:r>
                      <m:r>
                        <a:rPr lang="en-US" altLang="zh-CN" sz="1800" b="1" i="1" smtClean="0">
                          <a:latin typeface="Cambria Math" panose="02040503050406030204" pitchFamily="18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m:t>𝒉</m:t>
                      </m:r>
                      <m:sSub>
                        <m:sSubPr>
                          <m:ctrlPr>
                            <a:rPr lang="en-US" altLang="zh-CN" b="1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Calibri" panose="020F0502020204030204" pitchFamily="34" charset="0"/>
                            </a:rPr>
                          </m:ctrlPr>
                        </m:sSubPr>
                        <m:e>
                          <m:r>
                            <a:rPr lang="en-US" altLang="zh-CN" b="1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Calibri" panose="020F0502020204030204" pitchFamily="34" charset="0"/>
                            </a:rPr>
                            <m:t>𝑸</m:t>
                          </m:r>
                        </m:e>
                        <m:sub>
                          <m:r>
                            <a:rPr lang="en-US" altLang="zh-CN" b="0" i="1" smtClean="0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Calibri" panose="020F0502020204030204" pitchFamily="34" charset="0"/>
                            </a:rPr>
                            <m:t>2</m:t>
                          </m:r>
                        </m:sub>
                      </m:sSub>
                    </m:oMath>
                    <m:oMath xmlns:m="http://schemas.openxmlformats.org/officeDocument/2006/math">
                      <m:sSub>
                        <m:sSubPr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b="1" i="1" smtClean="0">
                              <a:latin typeface="Cambria Math" panose="02040503050406030204" pitchFamily="18" charset="0"/>
                            </a:rPr>
                            <m:t>𝑸</m:t>
                          </m:r>
                        </m:e>
                        <m:sub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US" altLang="zh-CN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altLang="zh-CN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sSub>
                                  <m:sSubPr>
                                    <m:ctrlPr>
                                      <a:rPr lang="en-US" altLang="zh-CN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m:rPr>
                                        <m:brk m:alnAt="7"/>
                                      </m:rPr>
                                      <a:rPr lang="en-US" altLang="zh-CN" i="1">
                                        <a:latin typeface="Cambria Math" panose="02040503050406030204" pitchFamily="18" charset="0"/>
                                      </a:rPr>
                                      <m:t>𝑞</m:t>
                                    </m:r>
                                  </m:e>
                                  <m:sub>
                                    <m:r>
                                      <m:rPr>
                                        <m:brk m:alnAt="7"/>
                                      </m:rPr>
                                      <a:rPr lang="en-US" altLang="zh-CN" i="1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  <m:r>
                                      <a:rPr lang="en-US" altLang="zh-CN" i="1">
                                        <a:latin typeface="Cambria Math" panose="02040503050406030204" pitchFamily="18" charset="0"/>
                                      </a:rPr>
                                      <m:t>,1</m:t>
                                    </m:r>
                                  </m:sub>
                                </m:sSub>
                              </m:e>
                              <m:e>
                                <m:sSub>
                                  <m:sSubPr>
                                    <m:ctrlPr>
                                      <a:rPr lang="en-US" altLang="zh-CN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CN" i="1">
                                        <a:latin typeface="Cambria Math" panose="02040503050406030204" pitchFamily="18" charset="0"/>
                                      </a:rPr>
                                      <m:t>𝑞</m:t>
                                    </m:r>
                                  </m:e>
                                  <m:sub>
                                    <m:r>
                                      <a:rPr lang="en-US" altLang="zh-CN" i="1">
                                        <a:latin typeface="Cambria Math" panose="02040503050406030204" pitchFamily="18" charset="0"/>
                                      </a:rPr>
                                      <m:t>1,2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en-US" altLang="zh-CN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CN" i="1">
                                        <a:latin typeface="Cambria Math" panose="02040503050406030204" pitchFamily="18" charset="0"/>
                                      </a:rPr>
                                      <m:t>𝑞</m:t>
                                    </m:r>
                                  </m:e>
                                  <m:sub>
                                    <m:r>
                                      <a:rPr lang="en-US" altLang="zh-CN" i="1">
                                        <a:latin typeface="Cambria Math" panose="02040503050406030204" pitchFamily="18" charset="0"/>
                                      </a:rPr>
                                      <m:t>2,1</m:t>
                                    </m:r>
                                  </m:sub>
                                </m:sSub>
                              </m:e>
                              <m:e>
                                <m:sSub>
                                  <m:sSubPr>
                                    <m:ctrlPr>
                                      <a:rPr lang="en-US" altLang="zh-CN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CN" i="1">
                                        <a:latin typeface="Cambria Math" panose="02040503050406030204" pitchFamily="18" charset="0"/>
                                      </a:rPr>
                                      <m:t>𝑞</m:t>
                                    </m:r>
                                  </m:e>
                                  <m:sub>
                                    <m:r>
                                      <a:rPr lang="en-US" altLang="zh-CN" i="1">
                                        <a:latin typeface="Cambria Math" panose="02040503050406030204" pitchFamily="18" charset="0"/>
                                      </a:rPr>
                                      <m:t>2,2</m:t>
                                    </m:r>
                                  </m:sub>
                                </m:sSub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zh-CN" altLang="en-US"/>
              </a:p>
            </p:txBody>
          </p:sp>
        </mc:Choice>
        <mc:Fallback xmlns="">
          <p:sp>
            <p:nvSpPr>
              <p:cNvPr id="8" name="文本框 7">
                <a:extLst>
                  <a:ext uri="{FF2B5EF4-FFF2-40B4-BE49-F238E27FC236}">
                    <a16:creationId xmlns:a16="http://schemas.microsoft.com/office/drawing/2014/main" id="{9549E2C0-77C7-6979-37D9-A63E52D7E13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41816" y="4696835"/>
                <a:ext cx="2202281" cy="954020"/>
              </a:xfrm>
              <a:prstGeom prst="roundRect">
                <a:avLst/>
              </a:prstGeom>
              <a:blipFill>
                <a:blip r:embed="rId10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矩形: 圆角 8">
            <a:extLst>
              <a:ext uri="{FF2B5EF4-FFF2-40B4-BE49-F238E27FC236}">
                <a16:creationId xmlns:a16="http://schemas.microsoft.com/office/drawing/2014/main" id="{646C94F1-A514-53FA-AF72-B2928DE78AC1}"/>
              </a:ext>
            </a:extLst>
          </p:cNvPr>
          <p:cNvSpPr/>
          <p:nvPr/>
        </p:nvSpPr>
        <p:spPr>
          <a:xfrm>
            <a:off x="0" y="1057618"/>
            <a:ext cx="12192000" cy="691001"/>
          </a:xfrm>
          <a:prstGeom prst="roundRect">
            <a:avLst>
              <a:gd name="adj" fmla="val 0"/>
            </a:avLst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sz="2800" b="1" i="1" dirty="0">
                <a:solidFill>
                  <a:schemeClr val="accent4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Solution:</a:t>
            </a:r>
            <a:r>
              <a:rPr lang="en-US" altLang="zh-CN" sz="2800" b="1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zh-CN" sz="2800" b="1" i="1" dirty="0">
                <a:solidFill>
                  <a:srgbClr val="FFFF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Unify</a:t>
            </a:r>
            <a:r>
              <a:rPr lang="en-US" altLang="zh-CN" sz="2800" b="1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CSI across Different Modes</a:t>
            </a:r>
            <a:endParaRPr lang="en-US" altLang="zh-CN" b="1" i="1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175381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7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1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>
            <a:extLst>
              <a:ext uri="{FF2B5EF4-FFF2-40B4-BE49-F238E27FC236}">
                <a16:creationId xmlns:a16="http://schemas.microsoft.com/office/drawing/2014/main" id="{7678A76F-8F17-85CD-AC7B-16F0DD0B858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098055">
            <a:off x="2673714" y="4878045"/>
            <a:ext cx="2093507" cy="523334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id="{68017288-1428-9C95-072E-17460070975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20529227">
            <a:off x="2704700" y="2980352"/>
            <a:ext cx="3371100" cy="927552"/>
          </a:xfrm>
          <a:prstGeom prst="rect">
            <a:avLst/>
          </a:prstGeom>
        </p:spPr>
      </p:pic>
      <p:sp>
        <p:nvSpPr>
          <p:cNvPr id="15" name="Rectangle 13">
            <a:extLst>
              <a:ext uri="{FF2B5EF4-FFF2-40B4-BE49-F238E27FC236}">
                <a16:creationId xmlns:a16="http://schemas.microsoft.com/office/drawing/2014/main" id="{A6E3573D-1C93-4F83-A34C-23E82A9DF830}"/>
              </a:ext>
            </a:extLst>
          </p:cNvPr>
          <p:cNvSpPr>
            <a:spLocks noChangeArrowheads="1"/>
          </p:cNvSpPr>
          <p:nvPr/>
        </p:nvSpPr>
        <p:spPr bwMode="auto">
          <a:xfrm>
            <a:off x="87086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pic>
        <p:nvPicPr>
          <p:cNvPr id="29" name="图片 28">
            <a:extLst>
              <a:ext uri="{FF2B5EF4-FFF2-40B4-BE49-F238E27FC236}">
                <a16:creationId xmlns:a16="http://schemas.microsoft.com/office/drawing/2014/main" id="{661E56F0-B047-4D01-8CB3-29E6D065D5C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8390" y="7351"/>
            <a:ext cx="511197" cy="763387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" name="矩形 4">
                <a:extLst>
                  <a:ext uri="{FF2B5EF4-FFF2-40B4-BE49-F238E27FC236}">
                    <a16:creationId xmlns:a16="http://schemas.microsoft.com/office/drawing/2014/main" id="{9FFAA810-0B41-4F73-88D1-8842183046F3}"/>
                  </a:ext>
                </a:extLst>
              </p:cNvPr>
              <p:cNvSpPr/>
              <p:nvPr/>
            </p:nvSpPr>
            <p:spPr>
              <a:xfrm>
                <a:off x="1026727" y="47457"/>
                <a:ext cx="6812175" cy="7019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r>
                  <a:rPr lang="en-US" altLang="zh-CN" sz="3600" b="1">
                    <a:solidFill>
                      <a:srgbClr val="7030A0"/>
                    </a:solidFill>
                    <a:latin typeface="Sitka Text" panose="02000505000000020004" pitchFamily="2" charset="0"/>
                    <a:ea typeface="楷体" panose="02010609060101010101" pitchFamily="49" charset="-122"/>
                  </a:rPr>
                  <a:t>Low Quality Caused by </a:t>
                </a:r>
                <a14:m>
                  <m:oMath xmlns:m="http://schemas.openxmlformats.org/officeDocument/2006/math">
                    <m:r>
                      <a:rPr lang="en-US" altLang="zh-CN" sz="3600" b="1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  <a:ea typeface="楷体" panose="02010609060101010101" pitchFamily="49" charset="-122"/>
                      </a:rPr>
                      <m:t>𝑽</m:t>
                    </m:r>
                  </m:oMath>
                </a14:m>
                <a:r>
                  <a:rPr lang="en-US" altLang="zh-CN" sz="3600" b="1">
                    <a:solidFill>
                      <a:srgbClr val="7030A0"/>
                    </a:solidFill>
                    <a:latin typeface="Sitka Text" panose="02000505000000020004" pitchFamily="2" charset="0"/>
                    <a:ea typeface="楷体" panose="02010609060101010101" pitchFamily="49" charset="-122"/>
                  </a:rPr>
                  <a:t> </a:t>
                </a:r>
              </a:p>
            </p:txBody>
          </p:sp>
        </mc:Choice>
        <mc:Fallback xmlns="">
          <p:sp>
            <p:nvSpPr>
              <p:cNvPr id="5" name="矩形 4">
                <a:extLst>
                  <a:ext uri="{FF2B5EF4-FFF2-40B4-BE49-F238E27FC236}">
                    <a16:creationId xmlns:a16="http://schemas.microsoft.com/office/drawing/2014/main" id="{9FFAA810-0B41-4F73-88D1-8842183046F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26727" y="47457"/>
                <a:ext cx="6812175" cy="701900"/>
              </a:xfrm>
              <a:prstGeom prst="rect">
                <a:avLst/>
              </a:prstGeom>
              <a:blipFill>
                <a:blip r:embed="rId6"/>
                <a:stretch>
                  <a:fillRect l="-2683" t="-9565" b="-28696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" name="组合 3">
            <a:extLst>
              <a:ext uri="{FF2B5EF4-FFF2-40B4-BE49-F238E27FC236}">
                <a16:creationId xmlns:a16="http://schemas.microsoft.com/office/drawing/2014/main" id="{227CBD73-58D9-92FA-8466-749B7854E6B3}"/>
              </a:ext>
            </a:extLst>
          </p:cNvPr>
          <p:cNvGrpSpPr/>
          <p:nvPr/>
        </p:nvGrpSpPr>
        <p:grpSpPr>
          <a:xfrm>
            <a:off x="7407620" y="306252"/>
            <a:ext cx="4649670" cy="464486"/>
            <a:chOff x="7542330" y="988969"/>
            <a:chExt cx="4649670" cy="464486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" name="文本框 7">
                  <a:extLst>
                    <a:ext uri="{FF2B5EF4-FFF2-40B4-BE49-F238E27FC236}">
                      <a16:creationId xmlns:a16="http://schemas.microsoft.com/office/drawing/2014/main" id="{8B6A564C-4272-8B4D-1C23-580F4CA4EF3C}"/>
                    </a:ext>
                  </a:extLst>
                </p:cNvPr>
                <p:cNvSpPr txBox="1"/>
                <p:nvPr/>
              </p:nvSpPr>
              <p:spPr>
                <a:xfrm>
                  <a:off x="7542330" y="991790"/>
                  <a:ext cx="4649670" cy="461665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 algn="ctr"/>
                  <a:r>
                    <a:rPr lang="zh-CN" altLang="en-US" sz="2400">
                      <a:latin typeface="Calibri" panose="020F0502020204030204" pitchFamily="34" charset="0"/>
                      <a:ea typeface="Calibri" panose="020F0502020204030204" pitchFamily="34" charset="0"/>
                      <a:cs typeface="Calibri" panose="020F0502020204030204" pitchFamily="34" charset="0"/>
                    </a:rPr>
                    <a:t>𝑴𝒆𝒂𝒖𝒔𝒓𝒆𝒅 𝑪𝑺𝑰</a:t>
                  </a:r>
                  <a:r>
                    <a:rPr lang="en-US" altLang="zh-CN" sz="2400">
                      <a:latin typeface="Calibri" panose="020F0502020204030204" pitchFamily="34" charset="0"/>
                      <a:ea typeface="Calibri" panose="020F0502020204030204" pitchFamily="34" charset="0"/>
                      <a:cs typeface="Calibri" panose="020F0502020204030204" pitchFamily="34" charset="0"/>
                    </a:rPr>
                    <a:t>:</a:t>
                  </a:r>
                  <a:r>
                    <a:rPr lang="en-US" altLang="zh-CN" sz="2400" b="1">
                      <a:latin typeface="Calibri" panose="020F0502020204030204" pitchFamily="34" charset="0"/>
                      <a:ea typeface="Calibri" panose="020F0502020204030204" pitchFamily="34" charset="0"/>
                      <a:cs typeface="Calibri" panose="020F0502020204030204" pitchFamily="34" charset="0"/>
                    </a:rPr>
                    <a:t> </a:t>
                  </a:r>
                  <a14:m>
                    <m:oMath xmlns:m="http://schemas.openxmlformats.org/officeDocument/2006/math">
                      <m:r>
                        <a:rPr lang="en-US" altLang="zh-CN" sz="2400" b="1" i="1" smtClean="0">
                          <a:latin typeface="Cambria Math" panose="02040503050406030204" pitchFamily="18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m:t>𝑮</m:t>
                      </m:r>
                      <m:r>
                        <a:rPr lang="en-US" altLang="zh-CN" sz="2400" b="1" i="1" smtClean="0">
                          <a:latin typeface="Cambria Math" panose="02040503050406030204" pitchFamily="18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m:t>=</m:t>
                      </m:r>
                      <m:r>
                        <a:rPr lang="en-US" altLang="zh-CN" sz="2400" b="1" i="1" smtClean="0">
                          <a:latin typeface="Cambria Math" panose="02040503050406030204" pitchFamily="18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m:t>𝑯</m:t>
                      </m:r>
                      <m:r>
                        <a:rPr lang="en-US" altLang="zh-CN" sz="2400" b="1" i="1" smtClean="0">
                          <a:latin typeface="Cambria Math" panose="02040503050406030204" pitchFamily="18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m:t> </m:t>
                      </m:r>
                      <m:r>
                        <a:rPr lang="en-US" altLang="zh-CN" sz="2400" b="1" i="1" smtClean="0">
                          <a:latin typeface="Cambria Math" panose="02040503050406030204" pitchFamily="18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m:t>𝑸</m:t>
                      </m:r>
                      <m:r>
                        <a:rPr lang="en-US" altLang="zh-CN" sz="2400" b="1" i="1" smtClean="0">
                          <a:latin typeface="Cambria Math" panose="02040503050406030204" pitchFamily="18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m:t> </m:t>
                      </m:r>
                      <m:r>
                        <a:rPr lang="en-US" altLang="zh-CN" sz="2400" b="1" i="1" smtClean="0">
                          <a:latin typeface="Cambria Math" panose="02040503050406030204" pitchFamily="18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m:t>𝑽</m:t>
                      </m:r>
                      <m:r>
                        <a:rPr lang="en-US" altLang="zh-CN" sz="2400" b="1" i="1" smtClean="0">
                          <a:latin typeface="Cambria Math" panose="02040503050406030204" pitchFamily="18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m:t> </m:t>
                      </m:r>
                    </m:oMath>
                  </a14:m>
                  <a:endParaRPr lang="en-US" altLang="zh-CN" sz="2400" b="1"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</mc:Choice>
          <mc:Fallback xmlns="">
            <p:sp>
              <p:nvSpPr>
                <p:cNvPr id="8" name="文本框 7">
                  <a:extLst>
                    <a:ext uri="{FF2B5EF4-FFF2-40B4-BE49-F238E27FC236}">
                      <a16:creationId xmlns:a16="http://schemas.microsoft.com/office/drawing/2014/main" id="{8B6A564C-4272-8B4D-1C23-580F4CA4EF3C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542330" y="991790"/>
                  <a:ext cx="4649670" cy="461665"/>
                </a:xfrm>
                <a:prstGeom prst="rect">
                  <a:avLst/>
                </a:prstGeom>
                <a:blipFill>
                  <a:blip r:embed="rId7"/>
                  <a:stretch>
                    <a:fillRect t="-13333" b="-30667"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9" name="矩形 8">
              <a:extLst>
                <a:ext uri="{FF2B5EF4-FFF2-40B4-BE49-F238E27FC236}">
                  <a16:creationId xmlns:a16="http://schemas.microsoft.com/office/drawing/2014/main" id="{6C2C77C3-159B-AA90-28DA-DE734D16FCB9}"/>
                </a:ext>
              </a:extLst>
            </p:cNvPr>
            <p:cNvSpPr/>
            <p:nvPr/>
          </p:nvSpPr>
          <p:spPr>
            <a:xfrm>
              <a:off x="11400505" y="988969"/>
              <a:ext cx="324464" cy="461665"/>
            </a:xfrm>
            <a:prstGeom prst="rect">
              <a:avLst/>
            </a:prstGeom>
            <a:noFill/>
            <a:ln w="19050">
              <a:solidFill>
                <a:srgbClr val="0070C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pic>
        <p:nvPicPr>
          <p:cNvPr id="2" name="图片 1">
            <a:extLst>
              <a:ext uri="{FF2B5EF4-FFF2-40B4-BE49-F238E27FC236}">
                <a16:creationId xmlns:a16="http://schemas.microsoft.com/office/drawing/2014/main" id="{B14B71D1-C54B-861B-0A82-78E9D6ADBE75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283557" y="3914211"/>
            <a:ext cx="1276403" cy="1052987"/>
          </a:xfrm>
          <a:prstGeom prst="rect">
            <a:avLst/>
          </a:prstGeom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4473B09B-F0BB-BD97-1E06-ED5ADEA9185A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099808" y="2806236"/>
            <a:ext cx="1411167" cy="1041025"/>
          </a:xfrm>
          <a:prstGeom prst="rect">
            <a:avLst/>
          </a:prstGeom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id="{384AF81C-34FF-71D2-9FB5-AF7DDF605E49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097979" y="1748619"/>
            <a:ext cx="1542307" cy="1008593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7" name="矩形: 圆角 6">
                <a:extLst>
                  <a:ext uri="{FF2B5EF4-FFF2-40B4-BE49-F238E27FC236}">
                    <a16:creationId xmlns:a16="http://schemas.microsoft.com/office/drawing/2014/main" id="{A1241C76-D498-2E66-D993-05CF95B750D3}"/>
                  </a:ext>
                </a:extLst>
              </p:cNvPr>
              <p:cNvSpPr/>
              <p:nvPr/>
            </p:nvSpPr>
            <p:spPr>
              <a:xfrm>
                <a:off x="0" y="1057618"/>
                <a:ext cx="12192000" cy="691001"/>
              </a:xfrm>
              <a:prstGeom prst="roundRect">
                <a:avLst>
                  <a:gd name="adj" fmla="val 0"/>
                </a:avLst>
              </a:prstGeom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en-US" altLang="zh-CN" sz="2800" b="1" i="1" dirty="0"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Beamforming </a:t>
                </a:r>
                <a14:m>
                  <m:oMath xmlns:m="http://schemas.openxmlformats.org/officeDocument/2006/math">
                    <m:r>
                      <a:rPr lang="en-US" altLang="zh-CN" sz="2800" b="1" i="1" smtClean="0">
                        <a:latin typeface="Cambria Math" panose="020405030504060302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rPr>
                      <m:t>𝑽</m:t>
                    </m:r>
                  </m:oMath>
                </a14:m>
                <a:r>
                  <a:rPr lang="en-US" altLang="zh-CN" sz="2800" b="1" i="1" dirty="0"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zh-CN" sz="2800" b="1" i="1" dirty="0">
                        <a:latin typeface="Cambria Math" panose="020405030504060302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rPr>
                      <m:t>→</m:t>
                    </m:r>
                  </m:oMath>
                </a14:m>
                <a:r>
                  <a:rPr lang="en-US" altLang="zh-CN" sz="2800" b="1" i="1" dirty="0"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lang="en-US" altLang="zh-CN" sz="2800" b="1" i="1" dirty="0">
                    <a:solidFill>
                      <a:srgbClr val="FFFF00"/>
                    </a:solidFill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Weak</a:t>
                </a:r>
                <a:r>
                  <a:rPr lang="en-US" altLang="zh-CN" sz="2800" b="1" i="1" dirty="0"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 Signal &amp; CSI</a:t>
                </a:r>
                <a:endParaRPr lang="en-US" altLang="zh-CN" b="1" i="1" dirty="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7" name="矩形: 圆角 6">
                <a:extLst>
                  <a:ext uri="{FF2B5EF4-FFF2-40B4-BE49-F238E27FC236}">
                    <a16:creationId xmlns:a16="http://schemas.microsoft.com/office/drawing/2014/main" id="{A1241C76-D498-2E66-D993-05CF95B750D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1057618"/>
                <a:ext cx="12192000" cy="691001"/>
              </a:xfrm>
              <a:prstGeom prst="roundRect">
                <a:avLst>
                  <a:gd name="adj" fmla="val 0"/>
                </a:avLst>
              </a:prstGeom>
              <a:blipFill>
                <a:blip r:embed="rId11"/>
                <a:stretch>
                  <a:fillRect b="-10909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2" name="pic">
            <a:extLst>
              <a:ext uri="{FF2B5EF4-FFF2-40B4-BE49-F238E27FC236}">
                <a16:creationId xmlns:a16="http://schemas.microsoft.com/office/drawing/2014/main" id="{0D958F2F-7921-C1A9-EA45-3C3BBBBF6157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010629" y="5233610"/>
            <a:ext cx="2323210" cy="1632343"/>
          </a:xfrm>
          <a:prstGeom prst="rect">
            <a:avLst/>
          </a:prstGeom>
        </p:spPr>
      </p:pic>
      <p:sp>
        <p:nvSpPr>
          <p:cNvPr id="13" name="文本框 12">
            <a:extLst>
              <a:ext uri="{FF2B5EF4-FFF2-40B4-BE49-F238E27FC236}">
                <a16:creationId xmlns:a16="http://schemas.microsoft.com/office/drawing/2014/main" id="{A8C5DA68-B75D-0435-B367-8DC43FDE85D9}"/>
              </a:ext>
            </a:extLst>
          </p:cNvPr>
          <p:cNvSpPr txBox="1"/>
          <p:nvPr/>
        </p:nvSpPr>
        <p:spPr>
          <a:xfrm>
            <a:off x="5473405" y="5977492"/>
            <a:ext cx="1395727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2400" b="1" i="1">
                <a:latin typeface="Sitka Text" panose="02000505000000020004" pitchFamily="2" charset="0"/>
                <a:ea typeface="楷体" panose="02010609060101010101" pitchFamily="49" charset="-122"/>
              </a:rPr>
              <a:t>SenCom</a:t>
            </a:r>
            <a:endParaRPr lang="zh-CN" altLang="en-US" sz="2400"/>
          </a:p>
        </p:txBody>
      </p:sp>
      <p:grpSp>
        <p:nvGrpSpPr>
          <p:cNvPr id="18" name="组合 17">
            <a:extLst>
              <a:ext uri="{FF2B5EF4-FFF2-40B4-BE49-F238E27FC236}">
                <a16:creationId xmlns:a16="http://schemas.microsoft.com/office/drawing/2014/main" id="{AAE94BE9-AC96-D0F4-2EB9-A68F0ECB9846}"/>
              </a:ext>
            </a:extLst>
          </p:cNvPr>
          <p:cNvGrpSpPr/>
          <p:nvPr/>
        </p:nvGrpSpPr>
        <p:grpSpPr>
          <a:xfrm>
            <a:off x="1338875" y="2834317"/>
            <a:ext cx="2268000" cy="2268001"/>
            <a:chOff x="1160355" y="3315680"/>
            <a:chExt cx="2268000" cy="2268001"/>
          </a:xfrm>
        </p:grpSpPr>
        <p:sp>
          <p:nvSpPr>
            <p:cNvPr id="19" name="弧形 18">
              <a:extLst>
                <a:ext uri="{FF2B5EF4-FFF2-40B4-BE49-F238E27FC236}">
                  <a16:creationId xmlns:a16="http://schemas.microsoft.com/office/drawing/2014/main" id="{6AEDC3A3-0268-E330-8C54-9C52C04B3954}"/>
                </a:ext>
              </a:extLst>
            </p:cNvPr>
            <p:cNvSpPr>
              <a:spLocks noChangeAspect="1"/>
            </p:cNvSpPr>
            <p:nvPr/>
          </p:nvSpPr>
          <p:spPr>
            <a:xfrm rot="2700000">
              <a:off x="1871619" y="4026946"/>
              <a:ext cx="845470" cy="845470"/>
            </a:xfrm>
            <a:prstGeom prst="arc">
              <a:avLst/>
            </a:prstGeom>
            <a:ln w="76200">
              <a:solidFill>
                <a:srgbClr val="99999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0" name="弧形 19">
              <a:extLst>
                <a:ext uri="{FF2B5EF4-FFF2-40B4-BE49-F238E27FC236}">
                  <a16:creationId xmlns:a16="http://schemas.microsoft.com/office/drawing/2014/main" id="{6654D29E-6CEF-C586-293D-F74EBB707767}"/>
                </a:ext>
              </a:extLst>
            </p:cNvPr>
            <p:cNvSpPr>
              <a:spLocks noChangeAspect="1"/>
            </p:cNvSpPr>
            <p:nvPr/>
          </p:nvSpPr>
          <p:spPr>
            <a:xfrm rot="2700000">
              <a:off x="1520354" y="3675681"/>
              <a:ext cx="1548000" cy="1548000"/>
            </a:xfrm>
            <a:prstGeom prst="arc">
              <a:avLst/>
            </a:prstGeom>
            <a:ln w="76200">
              <a:solidFill>
                <a:srgbClr val="99999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1" name="弧形 20">
              <a:extLst>
                <a:ext uri="{FF2B5EF4-FFF2-40B4-BE49-F238E27FC236}">
                  <a16:creationId xmlns:a16="http://schemas.microsoft.com/office/drawing/2014/main" id="{83DC9D98-AEBC-A75C-BC47-C669C31D209E}"/>
                </a:ext>
              </a:extLst>
            </p:cNvPr>
            <p:cNvSpPr>
              <a:spLocks noChangeAspect="1"/>
            </p:cNvSpPr>
            <p:nvPr/>
          </p:nvSpPr>
          <p:spPr>
            <a:xfrm rot="2700000">
              <a:off x="1160354" y="3315681"/>
              <a:ext cx="2268001" cy="2268000"/>
            </a:xfrm>
            <a:prstGeom prst="arc">
              <a:avLst/>
            </a:prstGeom>
            <a:ln w="76200">
              <a:solidFill>
                <a:srgbClr val="99999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3" name="组合 22">
            <a:extLst>
              <a:ext uri="{FF2B5EF4-FFF2-40B4-BE49-F238E27FC236}">
                <a16:creationId xmlns:a16="http://schemas.microsoft.com/office/drawing/2014/main" id="{D4C4F7CF-7B29-4AAF-6A49-89C5AFC0CE7B}"/>
              </a:ext>
            </a:extLst>
          </p:cNvPr>
          <p:cNvGrpSpPr/>
          <p:nvPr/>
        </p:nvGrpSpPr>
        <p:grpSpPr>
          <a:xfrm rot="6571560">
            <a:off x="5443722" y="1352110"/>
            <a:ext cx="2268000" cy="2268001"/>
            <a:chOff x="1160355" y="3315680"/>
            <a:chExt cx="2268000" cy="2268001"/>
          </a:xfrm>
        </p:grpSpPr>
        <p:sp>
          <p:nvSpPr>
            <p:cNvPr id="24" name="弧形 23">
              <a:extLst>
                <a:ext uri="{FF2B5EF4-FFF2-40B4-BE49-F238E27FC236}">
                  <a16:creationId xmlns:a16="http://schemas.microsoft.com/office/drawing/2014/main" id="{E7EB32B3-A0A5-440E-D3C6-50770FD17794}"/>
                </a:ext>
              </a:extLst>
            </p:cNvPr>
            <p:cNvSpPr>
              <a:spLocks noChangeAspect="1"/>
            </p:cNvSpPr>
            <p:nvPr/>
          </p:nvSpPr>
          <p:spPr>
            <a:xfrm rot="2700000">
              <a:off x="1871619" y="4026946"/>
              <a:ext cx="845470" cy="845470"/>
            </a:xfrm>
            <a:prstGeom prst="arc">
              <a:avLst/>
            </a:prstGeom>
            <a:ln w="76200">
              <a:solidFill>
                <a:srgbClr val="99999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5" name="弧形 24">
              <a:extLst>
                <a:ext uri="{FF2B5EF4-FFF2-40B4-BE49-F238E27FC236}">
                  <a16:creationId xmlns:a16="http://schemas.microsoft.com/office/drawing/2014/main" id="{69213E8A-3FAB-1408-8F91-CCF02D0AF93E}"/>
                </a:ext>
              </a:extLst>
            </p:cNvPr>
            <p:cNvSpPr>
              <a:spLocks noChangeAspect="1"/>
            </p:cNvSpPr>
            <p:nvPr/>
          </p:nvSpPr>
          <p:spPr>
            <a:xfrm rot="2700000">
              <a:off x="1520354" y="3675681"/>
              <a:ext cx="1548000" cy="1548000"/>
            </a:xfrm>
            <a:prstGeom prst="arc">
              <a:avLst/>
            </a:prstGeom>
            <a:ln w="76200">
              <a:solidFill>
                <a:srgbClr val="99999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6" name="弧形 25">
              <a:extLst>
                <a:ext uri="{FF2B5EF4-FFF2-40B4-BE49-F238E27FC236}">
                  <a16:creationId xmlns:a16="http://schemas.microsoft.com/office/drawing/2014/main" id="{520D32EF-107A-C218-D1CC-C2984FF10EBA}"/>
                </a:ext>
              </a:extLst>
            </p:cNvPr>
            <p:cNvSpPr>
              <a:spLocks noChangeAspect="1"/>
            </p:cNvSpPr>
            <p:nvPr/>
          </p:nvSpPr>
          <p:spPr>
            <a:xfrm rot="2700000">
              <a:off x="1160354" y="3315681"/>
              <a:ext cx="2268001" cy="2268000"/>
            </a:xfrm>
            <a:prstGeom prst="arc">
              <a:avLst/>
            </a:prstGeom>
            <a:ln w="76200">
              <a:solidFill>
                <a:srgbClr val="99999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27" name="文本框 26">
            <a:extLst>
              <a:ext uri="{FF2B5EF4-FFF2-40B4-BE49-F238E27FC236}">
                <a16:creationId xmlns:a16="http://schemas.microsoft.com/office/drawing/2014/main" id="{7D629518-1F85-52E7-103A-247D2E67F401}"/>
              </a:ext>
            </a:extLst>
          </p:cNvPr>
          <p:cNvSpPr txBox="1"/>
          <p:nvPr/>
        </p:nvSpPr>
        <p:spPr>
          <a:xfrm>
            <a:off x="1775010" y="3737485"/>
            <a:ext cx="1395727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altLang="zh-CN" sz="2400" b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1) NDP</a:t>
            </a:r>
            <a:endParaRPr lang="zh-CN" altLang="en-US" sz="240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8" name="文本框 27">
            <a:extLst>
              <a:ext uri="{FF2B5EF4-FFF2-40B4-BE49-F238E27FC236}">
                <a16:creationId xmlns:a16="http://schemas.microsoft.com/office/drawing/2014/main" id="{9F2D1675-0422-74B1-4872-4A67A504891A}"/>
              </a:ext>
            </a:extLst>
          </p:cNvPr>
          <p:cNvSpPr txBox="1"/>
          <p:nvPr/>
        </p:nvSpPr>
        <p:spPr>
          <a:xfrm>
            <a:off x="6478681" y="2642883"/>
            <a:ext cx="1767251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altLang="zh-CN" sz="2400" b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2) Feedback</a:t>
            </a:r>
            <a:endParaRPr lang="zh-CN" altLang="en-US" sz="240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pSp>
        <p:nvGrpSpPr>
          <p:cNvPr id="31" name="组合 30">
            <a:extLst>
              <a:ext uri="{FF2B5EF4-FFF2-40B4-BE49-F238E27FC236}">
                <a16:creationId xmlns:a16="http://schemas.microsoft.com/office/drawing/2014/main" id="{3BA57D7C-6E69-5464-D7E6-3A89870F6055}"/>
              </a:ext>
            </a:extLst>
          </p:cNvPr>
          <p:cNvGrpSpPr/>
          <p:nvPr/>
        </p:nvGrpSpPr>
        <p:grpSpPr>
          <a:xfrm rot="20561273">
            <a:off x="1283557" y="2806236"/>
            <a:ext cx="2268000" cy="2268001"/>
            <a:chOff x="1160355" y="3315680"/>
            <a:chExt cx="2268000" cy="2268001"/>
          </a:xfrm>
        </p:grpSpPr>
        <p:sp>
          <p:nvSpPr>
            <p:cNvPr id="33" name="弧形 32">
              <a:extLst>
                <a:ext uri="{FF2B5EF4-FFF2-40B4-BE49-F238E27FC236}">
                  <a16:creationId xmlns:a16="http://schemas.microsoft.com/office/drawing/2014/main" id="{5849003D-B749-7D11-36B2-BE1177143D04}"/>
                </a:ext>
              </a:extLst>
            </p:cNvPr>
            <p:cNvSpPr>
              <a:spLocks noChangeAspect="1"/>
            </p:cNvSpPr>
            <p:nvPr/>
          </p:nvSpPr>
          <p:spPr>
            <a:xfrm rot="2700000">
              <a:off x="1871619" y="4026946"/>
              <a:ext cx="845470" cy="845470"/>
            </a:xfrm>
            <a:prstGeom prst="arc">
              <a:avLst/>
            </a:prstGeom>
            <a:ln w="76200">
              <a:solidFill>
                <a:srgbClr val="99999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4" name="弧形 33">
              <a:extLst>
                <a:ext uri="{FF2B5EF4-FFF2-40B4-BE49-F238E27FC236}">
                  <a16:creationId xmlns:a16="http://schemas.microsoft.com/office/drawing/2014/main" id="{E02F9C99-C86D-2A67-5FE7-7DE21C422E29}"/>
                </a:ext>
              </a:extLst>
            </p:cNvPr>
            <p:cNvSpPr>
              <a:spLocks noChangeAspect="1"/>
            </p:cNvSpPr>
            <p:nvPr/>
          </p:nvSpPr>
          <p:spPr>
            <a:xfrm rot="2700000">
              <a:off x="1520354" y="3675681"/>
              <a:ext cx="1548000" cy="1548000"/>
            </a:xfrm>
            <a:prstGeom prst="arc">
              <a:avLst/>
            </a:prstGeom>
            <a:ln w="76200">
              <a:solidFill>
                <a:srgbClr val="99999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8" name="弧形 37">
              <a:extLst>
                <a:ext uri="{FF2B5EF4-FFF2-40B4-BE49-F238E27FC236}">
                  <a16:creationId xmlns:a16="http://schemas.microsoft.com/office/drawing/2014/main" id="{9EEDB35A-F391-9961-828C-7999999F50D8}"/>
                </a:ext>
              </a:extLst>
            </p:cNvPr>
            <p:cNvSpPr>
              <a:spLocks noChangeAspect="1"/>
            </p:cNvSpPr>
            <p:nvPr/>
          </p:nvSpPr>
          <p:spPr>
            <a:xfrm rot="2700000">
              <a:off x="1160354" y="3315681"/>
              <a:ext cx="2268001" cy="2268000"/>
            </a:xfrm>
            <a:prstGeom prst="arc">
              <a:avLst/>
            </a:prstGeom>
            <a:ln w="76200">
              <a:solidFill>
                <a:srgbClr val="99999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47" name="文本框 46">
            <a:extLst>
              <a:ext uri="{FF2B5EF4-FFF2-40B4-BE49-F238E27FC236}">
                <a16:creationId xmlns:a16="http://schemas.microsoft.com/office/drawing/2014/main" id="{2B1ECEFA-B265-C850-6377-8CF58378E0AA}"/>
              </a:ext>
            </a:extLst>
          </p:cNvPr>
          <p:cNvSpPr txBox="1"/>
          <p:nvPr/>
        </p:nvSpPr>
        <p:spPr>
          <a:xfrm>
            <a:off x="1982704" y="4431239"/>
            <a:ext cx="1395727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altLang="zh-CN" sz="24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3) Data</a:t>
            </a:r>
            <a:endParaRPr lang="zh-CN" altLang="en-US" sz="2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pSp>
        <p:nvGrpSpPr>
          <p:cNvPr id="55" name="组合 54">
            <a:extLst>
              <a:ext uri="{FF2B5EF4-FFF2-40B4-BE49-F238E27FC236}">
                <a16:creationId xmlns:a16="http://schemas.microsoft.com/office/drawing/2014/main" id="{7A523E86-BE70-354C-803F-B9440546F3E2}"/>
              </a:ext>
            </a:extLst>
          </p:cNvPr>
          <p:cNvGrpSpPr/>
          <p:nvPr/>
        </p:nvGrpSpPr>
        <p:grpSpPr>
          <a:xfrm rot="1660285">
            <a:off x="2131717" y="4103262"/>
            <a:ext cx="1079408" cy="1079408"/>
            <a:chOff x="1160355" y="3315680"/>
            <a:chExt cx="2268000" cy="2268001"/>
          </a:xfrm>
        </p:grpSpPr>
        <p:sp>
          <p:nvSpPr>
            <p:cNvPr id="56" name="弧形 55">
              <a:extLst>
                <a:ext uri="{FF2B5EF4-FFF2-40B4-BE49-F238E27FC236}">
                  <a16:creationId xmlns:a16="http://schemas.microsoft.com/office/drawing/2014/main" id="{8D3B5AB5-1063-51DF-EE97-389631FFCD72}"/>
                </a:ext>
              </a:extLst>
            </p:cNvPr>
            <p:cNvSpPr>
              <a:spLocks noChangeAspect="1"/>
            </p:cNvSpPr>
            <p:nvPr/>
          </p:nvSpPr>
          <p:spPr>
            <a:xfrm rot="2700000">
              <a:off x="1871619" y="4026946"/>
              <a:ext cx="845470" cy="845470"/>
            </a:xfrm>
            <a:prstGeom prst="arc">
              <a:avLst/>
            </a:prstGeom>
            <a:ln w="76200">
              <a:solidFill>
                <a:srgbClr val="99999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7" name="弧形 56">
              <a:extLst>
                <a:ext uri="{FF2B5EF4-FFF2-40B4-BE49-F238E27FC236}">
                  <a16:creationId xmlns:a16="http://schemas.microsoft.com/office/drawing/2014/main" id="{534DD60B-A902-B5D5-3BAB-64656B549004}"/>
                </a:ext>
              </a:extLst>
            </p:cNvPr>
            <p:cNvSpPr>
              <a:spLocks noChangeAspect="1"/>
            </p:cNvSpPr>
            <p:nvPr/>
          </p:nvSpPr>
          <p:spPr>
            <a:xfrm rot="2700000">
              <a:off x="1520354" y="3675681"/>
              <a:ext cx="1548000" cy="1548000"/>
            </a:xfrm>
            <a:prstGeom prst="arc">
              <a:avLst/>
            </a:prstGeom>
            <a:ln w="76200">
              <a:solidFill>
                <a:srgbClr val="99999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8" name="弧形 57">
              <a:extLst>
                <a:ext uri="{FF2B5EF4-FFF2-40B4-BE49-F238E27FC236}">
                  <a16:creationId xmlns:a16="http://schemas.microsoft.com/office/drawing/2014/main" id="{02BB8CAD-E424-44D6-3617-A75CD2F0B287}"/>
                </a:ext>
              </a:extLst>
            </p:cNvPr>
            <p:cNvSpPr>
              <a:spLocks noChangeAspect="1"/>
            </p:cNvSpPr>
            <p:nvPr/>
          </p:nvSpPr>
          <p:spPr>
            <a:xfrm rot="2700000">
              <a:off x="1160354" y="3315681"/>
              <a:ext cx="2268001" cy="2268000"/>
            </a:xfrm>
            <a:prstGeom prst="arc">
              <a:avLst/>
            </a:prstGeom>
            <a:ln w="76200">
              <a:solidFill>
                <a:srgbClr val="99999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61" name="文本框 60">
                <a:extLst>
                  <a:ext uri="{FF2B5EF4-FFF2-40B4-BE49-F238E27FC236}">
                    <a16:creationId xmlns:a16="http://schemas.microsoft.com/office/drawing/2014/main" id="{DD952DF9-AD38-73EF-05BD-540678F4756E}"/>
                  </a:ext>
                </a:extLst>
              </p:cNvPr>
              <p:cNvSpPr txBox="1"/>
              <p:nvPr/>
            </p:nvSpPr>
            <p:spPr>
              <a:xfrm>
                <a:off x="8680685" y="4872650"/>
                <a:ext cx="3351093" cy="89255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US" altLang="zh-CN" sz="2800" b="1">
                    <a:solidFill>
                      <a:srgbClr val="0070C0"/>
                    </a:solidFill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Weak</a:t>
                </a:r>
                <a:r>
                  <a:rPr lang="zh-CN" altLang="en-US" sz="2800"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lang="zh-CN" altLang="en-US" sz="2800" b="1">
                    <a:solidFill>
                      <a:srgbClr val="0070C0"/>
                    </a:solidFill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𝑪𝑺𝑰</a:t>
                </a:r>
                <a:r>
                  <a:rPr lang="en-US" altLang="zh-CN" sz="2800"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sz="2400" b="1" i="1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m:t>𝑮</m:t>
                      </m:r>
                      <m:r>
                        <a:rPr lang="en-US" altLang="zh-CN" sz="2400" b="1" i="1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m:t>=</m:t>
                      </m:r>
                      <m:r>
                        <a:rPr lang="en-US" altLang="zh-CN" sz="2400" b="1" i="1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m:t>𝑯</m:t>
                      </m:r>
                      <m:r>
                        <a:rPr lang="en-US" altLang="zh-CN" sz="2400" b="1" i="1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m:t> </m:t>
                      </m:r>
                      <m:r>
                        <a:rPr lang="en-US" altLang="zh-CN" sz="2400" b="1" i="1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m:t>𝑸</m:t>
                      </m:r>
                      <m:r>
                        <a:rPr lang="en-US" altLang="zh-CN" sz="2400" b="1" i="1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m:t> </m:t>
                      </m:r>
                      <m:r>
                        <a:rPr lang="en-US" altLang="zh-CN" sz="2400" b="1" i="1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m:t>𝑽</m:t>
                      </m:r>
                      <m:r>
                        <a:rPr lang="en-US" altLang="zh-CN" sz="2400" b="1" i="1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m:t> </m:t>
                      </m:r>
                    </m:oMath>
                  </m:oMathPara>
                </a14:m>
                <a:endParaRPr lang="en-US" altLang="zh-CN" sz="2400" b="1" i="1">
                  <a:solidFill>
                    <a:srgbClr val="002060"/>
                  </a:solidFill>
                  <a:latin typeface="Cambria Math" panose="02040503050406030204" pitchFamily="18" charset="0"/>
                  <a:ea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61" name="文本框 60">
                <a:extLst>
                  <a:ext uri="{FF2B5EF4-FFF2-40B4-BE49-F238E27FC236}">
                    <a16:creationId xmlns:a16="http://schemas.microsoft.com/office/drawing/2014/main" id="{DD952DF9-AD38-73EF-05BD-540678F4756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80685" y="4872650"/>
                <a:ext cx="3351093" cy="892552"/>
              </a:xfrm>
              <a:prstGeom prst="rect">
                <a:avLst/>
              </a:prstGeom>
              <a:blipFill>
                <a:blip r:embed="rId13"/>
                <a:stretch>
                  <a:fillRect t="-8163" b="-7483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4" name="矩形 63">
            <a:extLst>
              <a:ext uri="{FF2B5EF4-FFF2-40B4-BE49-F238E27FC236}">
                <a16:creationId xmlns:a16="http://schemas.microsoft.com/office/drawing/2014/main" id="{6A2AADBA-BD82-9B89-BB5D-8EAB72894097}"/>
              </a:ext>
            </a:extLst>
          </p:cNvPr>
          <p:cNvSpPr/>
          <p:nvPr/>
        </p:nvSpPr>
        <p:spPr>
          <a:xfrm>
            <a:off x="10762281" y="5318926"/>
            <a:ext cx="324464" cy="461665"/>
          </a:xfrm>
          <a:prstGeom prst="rect">
            <a:avLst/>
          </a:prstGeom>
          <a:noFill/>
          <a:ln w="19050">
            <a:solidFill>
              <a:srgbClr val="0070C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文本框 13">
            <a:extLst>
              <a:ext uri="{FF2B5EF4-FFF2-40B4-BE49-F238E27FC236}">
                <a16:creationId xmlns:a16="http://schemas.microsoft.com/office/drawing/2014/main" id="{34FB9FD4-0F7E-32FC-7E38-5DDD59BE38E7}"/>
              </a:ext>
            </a:extLst>
          </p:cNvPr>
          <p:cNvSpPr txBox="1"/>
          <p:nvPr/>
        </p:nvSpPr>
        <p:spPr>
          <a:xfrm>
            <a:off x="1216050" y="5170189"/>
            <a:ext cx="134203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sz="2800" b="1" dirty="0" err="1">
                <a:latin typeface="Calibri" panose="020F0502020204030204" pitchFamily="34" charset="0"/>
                <a:cs typeface="Calibri" panose="020F0502020204030204" pitchFamily="34" charset="0"/>
              </a:rPr>
              <a:t>WiFi</a:t>
            </a:r>
            <a:r>
              <a:rPr kumimoji="1" lang="en-US" altLang="zh-CN" sz="2800" b="1" dirty="0">
                <a:latin typeface="Calibri" panose="020F0502020204030204" pitchFamily="34" charset="0"/>
                <a:cs typeface="Calibri" panose="020F0502020204030204" pitchFamily="34" charset="0"/>
              </a:rPr>
              <a:t> AP</a:t>
            </a:r>
            <a:endParaRPr kumimoji="1" lang="zh-CN" altLang="en-US" sz="28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395938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750" fill="hold"/>
                                        <p:tgtEl>
                                          <p:spTgt spid="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375E-6 -2.22222E-6 L 0.29089 0.00093 " pathEditMode="relative" rAng="0" ptsTypes="AA">
                                      <p:cBhvr>
                                        <p:cTn id="14" dur="1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544" y="46"/>
                                    </p:animMotion>
                                  </p:childTnLst>
                                </p:cTn>
                              </p:par>
                              <p:par>
                                <p:cTn id="15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375E-6 -2.22222E-6 L 0.29545 0.00023 " pathEditMode="relative" rAng="0" ptsTypes="AA">
                                      <p:cBhvr>
                                        <p:cTn id="16" dur="1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766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250"/>
                            </p:stCondLst>
                            <p:childTnLst>
                              <p:par>
                                <p:cTn id="18" presetID="1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250"/>
                            </p:stCondLst>
                            <p:childTnLst>
                              <p:par>
                                <p:cTn id="2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750"/>
                            </p:stCondLst>
                            <p:childTnLst>
                              <p:par>
                                <p:cTn id="29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0" dur="1000" fill="hold"/>
                                        <p:tgtEl>
                                          <p:spTgt spid="2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31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125E-6 5.55112E-17 L -0.14297 0.31458 " pathEditMode="relative" rAng="0" ptsTypes="AA">
                                      <p:cBhvr>
                                        <p:cTn id="32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148" y="15718"/>
                                    </p:animMotion>
                                  </p:childTnLst>
                                </p:cTn>
                              </p:par>
                              <p:par>
                                <p:cTn id="33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95833E-6 -1.48148E-6 L -0.14883 0.32523 " pathEditMode="relative" rAng="0" ptsTypes="AA">
                                      <p:cBhvr>
                                        <p:cTn id="34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448" y="1625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3750"/>
                            </p:stCondLst>
                            <p:childTnLst>
                              <p:par>
                                <p:cTn id="36" presetID="1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750"/>
                            </p:stCondLst>
                            <p:childTnLst>
                              <p:par>
                                <p:cTn id="39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500"/>
                            </p:stCondLst>
                            <p:childTnLst>
                              <p:par>
                                <p:cTn id="52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53" dur="1000" fill="hold"/>
                                        <p:tgtEl>
                                          <p:spTgt spid="3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54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52 -0.00185 L 0.28841 -0.18912 " pathEditMode="relative" rAng="0" ptsTypes="AA">
                                      <p:cBhvr>
                                        <p:cTn id="55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388" y="-9375"/>
                                    </p:animMotion>
                                  </p:childTnLst>
                                </p:cTn>
                              </p:par>
                              <p:par>
                                <p:cTn id="56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3.7037E-7 L 0.2849 -0.18171 " pathEditMode="relative" rAng="0" ptsTypes="AA">
                                      <p:cBhvr>
                                        <p:cTn id="57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245" y="-9097"/>
                                    </p:animMotion>
                                  </p:childTnLst>
                                </p:cTn>
                              </p:par>
                              <p:par>
                                <p:cTn id="58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59" dur="1000" fill="hold"/>
                                        <p:tgtEl>
                                          <p:spTgt spid="55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  <p:par>
                                <p:cTn id="60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52 -0.00185 L 0.37734 0.12986 " pathEditMode="relative" rAng="0" ptsTypes="AA">
                                      <p:cBhvr>
                                        <p:cTn id="61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841" y="6574"/>
                                    </p:animMotion>
                                  </p:childTnLst>
                                </p:cTn>
                              </p:par>
                              <p:par>
                                <p:cTn id="62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1500"/>
                            </p:stCondLst>
                            <p:childTnLst>
                              <p:par>
                                <p:cTn id="6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2000"/>
                            </p:stCondLst>
                            <p:childTnLst>
                              <p:par>
                                <p:cTn id="7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  <p:bldP spid="27" grpId="1"/>
      <p:bldP spid="27" grpId="2"/>
      <p:bldP spid="28" grpId="0"/>
      <p:bldP spid="28" grpId="1"/>
      <p:bldP spid="28" grpId="2"/>
      <p:bldP spid="47" grpId="0"/>
      <p:bldP spid="47" grpId="1"/>
      <p:bldP spid="61" grpId="0"/>
      <p:bldP spid="6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3">
            <a:extLst>
              <a:ext uri="{FF2B5EF4-FFF2-40B4-BE49-F238E27FC236}">
                <a16:creationId xmlns:a16="http://schemas.microsoft.com/office/drawing/2014/main" id="{A6E3573D-1C93-4F83-A34C-23E82A9DF830}"/>
              </a:ext>
            </a:extLst>
          </p:cNvPr>
          <p:cNvSpPr>
            <a:spLocks noChangeArrowheads="1"/>
          </p:cNvSpPr>
          <p:nvPr/>
        </p:nvSpPr>
        <p:spPr bwMode="auto">
          <a:xfrm>
            <a:off x="87086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pic>
        <p:nvPicPr>
          <p:cNvPr id="29" name="图片 28">
            <a:extLst>
              <a:ext uri="{FF2B5EF4-FFF2-40B4-BE49-F238E27FC236}">
                <a16:creationId xmlns:a16="http://schemas.microsoft.com/office/drawing/2014/main" id="{661E56F0-B047-4D01-8CB3-29E6D065D5C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8390" y="7351"/>
            <a:ext cx="511197" cy="763387"/>
          </a:xfrm>
          <a:prstGeom prst="rect">
            <a:avLst/>
          </a:prstGeom>
        </p:spPr>
      </p:pic>
      <p:sp>
        <p:nvSpPr>
          <p:cNvPr id="5" name="矩形 4">
            <a:extLst>
              <a:ext uri="{FF2B5EF4-FFF2-40B4-BE49-F238E27FC236}">
                <a16:creationId xmlns:a16="http://schemas.microsoft.com/office/drawing/2014/main" id="{9FFAA810-0B41-4F73-88D1-8842183046F3}"/>
              </a:ext>
            </a:extLst>
          </p:cNvPr>
          <p:cNvSpPr/>
          <p:nvPr/>
        </p:nvSpPr>
        <p:spPr>
          <a:xfrm>
            <a:off x="1026727" y="47457"/>
            <a:ext cx="6812175" cy="7019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en-US" altLang="zh-CN" sz="3600" b="1" dirty="0">
                <a:solidFill>
                  <a:srgbClr val="7030A0"/>
                </a:solidFill>
                <a:latin typeface="Sitka Text" panose="02000505000000020004" pitchFamily="2" charset="0"/>
                <a:ea typeface="楷体" panose="02010609060101010101" pitchFamily="49" charset="-122"/>
              </a:rPr>
              <a:t>CSI Compensation</a:t>
            </a:r>
          </a:p>
        </p:txBody>
      </p:sp>
      <p:grpSp>
        <p:nvGrpSpPr>
          <p:cNvPr id="4" name="组合 3">
            <a:extLst>
              <a:ext uri="{FF2B5EF4-FFF2-40B4-BE49-F238E27FC236}">
                <a16:creationId xmlns:a16="http://schemas.microsoft.com/office/drawing/2014/main" id="{227CBD73-58D9-92FA-8466-749B7854E6B3}"/>
              </a:ext>
            </a:extLst>
          </p:cNvPr>
          <p:cNvGrpSpPr/>
          <p:nvPr/>
        </p:nvGrpSpPr>
        <p:grpSpPr>
          <a:xfrm>
            <a:off x="7407620" y="306252"/>
            <a:ext cx="4649670" cy="464486"/>
            <a:chOff x="7542330" y="988969"/>
            <a:chExt cx="4649670" cy="464486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" name="文本框 7">
                  <a:extLst>
                    <a:ext uri="{FF2B5EF4-FFF2-40B4-BE49-F238E27FC236}">
                      <a16:creationId xmlns:a16="http://schemas.microsoft.com/office/drawing/2014/main" id="{8B6A564C-4272-8B4D-1C23-580F4CA4EF3C}"/>
                    </a:ext>
                  </a:extLst>
                </p:cNvPr>
                <p:cNvSpPr txBox="1"/>
                <p:nvPr/>
              </p:nvSpPr>
              <p:spPr>
                <a:xfrm>
                  <a:off x="7542330" y="991790"/>
                  <a:ext cx="4649670" cy="461665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 algn="ctr"/>
                  <a:r>
                    <a:rPr lang="zh-CN" altLang="en-US" sz="2400">
                      <a:latin typeface="Calibri" panose="020F0502020204030204" pitchFamily="34" charset="0"/>
                      <a:ea typeface="Calibri" panose="020F0502020204030204" pitchFamily="34" charset="0"/>
                      <a:cs typeface="Calibri" panose="020F0502020204030204" pitchFamily="34" charset="0"/>
                    </a:rPr>
                    <a:t>𝑴𝒆𝒂𝒖𝒔𝒓𝒆𝒅 𝑪𝑺𝑰</a:t>
                  </a:r>
                  <a:r>
                    <a:rPr lang="en-US" altLang="zh-CN" sz="2400">
                      <a:latin typeface="Calibri" panose="020F0502020204030204" pitchFamily="34" charset="0"/>
                      <a:ea typeface="Calibri" panose="020F0502020204030204" pitchFamily="34" charset="0"/>
                      <a:cs typeface="Calibri" panose="020F0502020204030204" pitchFamily="34" charset="0"/>
                    </a:rPr>
                    <a:t>:</a:t>
                  </a:r>
                  <a:r>
                    <a:rPr lang="en-US" altLang="zh-CN" sz="2400" b="1">
                      <a:latin typeface="Calibri" panose="020F0502020204030204" pitchFamily="34" charset="0"/>
                      <a:ea typeface="Calibri" panose="020F0502020204030204" pitchFamily="34" charset="0"/>
                      <a:cs typeface="Calibri" panose="020F0502020204030204" pitchFamily="34" charset="0"/>
                    </a:rPr>
                    <a:t> </a:t>
                  </a:r>
                  <a14:m>
                    <m:oMath xmlns:m="http://schemas.openxmlformats.org/officeDocument/2006/math">
                      <m:r>
                        <a:rPr lang="en-US" altLang="zh-CN" sz="2400" b="1" i="1" smtClean="0">
                          <a:latin typeface="Cambria Math" panose="02040503050406030204" pitchFamily="18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m:t>𝑮</m:t>
                      </m:r>
                      <m:r>
                        <a:rPr lang="en-US" altLang="zh-CN" sz="2400" b="1" i="1" smtClean="0">
                          <a:latin typeface="Cambria Math" panose="02040503050406030204" pitchFamily="18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m:t>=</m:t>
                      </m:r>
                      <m:r>
                        <a:rPr lang="en-US" altLang="zh-CN" sz="2400" b="1" i="1" smtClean="0">
                          <a:latin typeface="Cambria Math" panose="02040503050406030204" pitchFamily="18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m:t>𝑯</m:t>
                      </m:r>
                      <m:r>
                        <a:rPr lang="en-US" altLang="zh-CN" sz="2400" b="1" i="1" smtClean="0">
                          <a:latin typeface="Cambria Math" panose="02040503050406030204" pitchFamily="18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m:t> </m:t>
                      </m:r>
                      <m:r>
                        <a:rPr lang="en-US" altLang="zh-CN" sz="2400" b="1" i="1" smtClean="0">
                          <a:latin typeface="Cambria Math" panose="02040503050406030204" pitchFamily="18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m:t>𝑸</m:t>
                      </m:r>
                      <m:r>
                        <a:rPr lang="en-US" altLang="zh-CN" sz="2400" b="1" i="1" smtClean="0">
                          <a:latin typeface="Cambria Math" panose="02040503050406030204" pitchFamily="18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m:t> </m:t>
                      </m:r>
                      <m:r>
                        <a:rPr lang="en-US" altLang="zh-CN" sz="2400" b="1" i="1" smtClean="0">
                          <a:latin typeface="Cambria Math" panose="02040503050406030204" pitchFamily="18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m:t>𝑽</m:t>
                      </m:r>
                      <m:r>
                        <a:rPr lang="en-US" altLang="zh-CN" sz="2400" b="1" i="1" smtClean="0">
                          <a:latin typeface="Cambria Math" panose="02040503050406030204" pitchFamily="18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m:t> </m:t>
                      </m:r>
                    </m:oMath>
                  </a14:m>
                  <a:endParaRPr lang="en-US" altLang="zh-CN" sz="2400" b="1"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</mc:Choice>
          <mc:Fallback xmlns="">
            <p:sp>
              <p:nvSpPr>
                <p:cNvPr id="8" name="文本框 7">
                  <a:extLst>
                    <a:ext uri="{FF2B5EF4-FFF2-40B4-BE49-F238E27FC236}">
                      <a16:creationId xmlns:a16="http://schemas.microsoft.com/office/drawing/2014/main" id="{8B6A564C-4272-8B4D-1C23-580F4CA4EF3C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542330" y="991790"/>
                  <a:ext cx="4649670" cy="461665"/>
                </a:xfrm>
                <a:prstGeom prst="rect">
                  <a:avLst/>
                </a:prstGeom>
                <a:blipFill>
                  <a:blip r:embed="rId4"/>
                  <a:stretch>
                    <a:fillRect t="-13333" b="-30667"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9" name="矩形 8">
              <a:extLst>
                <a:ext uri="{FF2B5EF4-FFF2-40B4-BE49-F238E27FC236}">
                  <a16:creationId xmlns:a16="http://schemas.microsoft.com/office/drawing/2014/main" id="{6C2C77C3-159B-AA90-28DA-DE734D16FCB9}"/>
                </a:ext>
              </a:extLst>
            </p:cNvPr>
            <p:cNvSpPr/>
            <p:nvPr/>
          </p:nvSpPr>
          <p:spPr>
            <a:xfrm>
              <a:off x="11400505" y="988969"/>
              <a:ext cx="324464" cy="461665"/>
            </a:xfrm>
            <a:prstGeom prst="rect">
              <a:avLst/>
            </a:prstGeom>
            <a:noFill/>
            <a:ln w="19050">
              <a:solidFill>
                <a:srgbClr val="0070C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pic>
        <p:nvPicPr>
          <p:cNvPr id="2" name="图片 1">
            <a:extLst>
              <a:ext uri="{FF2B5EF4-FFF2-40B4-BE49-F238E27FC236}">
                <a16:creationId xmlns:a16="http://schemas.microsoft.com/office/drawing/2014/main" id="{B14B71D1-C54B-861B-0A82-78E9D6ADBE7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83557" y="3914211"/>
            <a:ext cx="1276403" cy="1052987"/>
          </a:xfrm>
          <a:prstGeom prst="rect">
            <a:avLst/>
          </a:prstGeom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4473B09B-F0BB-BD97-1E06-ED5ADEA9185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99808" y="2806236"/>
            <a:ext cx="1411167" cy="1041025"/>
          </a:xfrm>
          <a:prstGeom prst="rect">
            <a:avLst/>
          </a:prstGeom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id="{384AF81C-34FF-71D2-9FB5-AF7DDF605E49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097979" y="1748619"/>
            <a:ext cx="1542307" cy="1008593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7" name="矩形: 圆角 6">
                <a:extLst>
                  <a:ext uri="{FF2B5EF4-FFF2-40B4-BE49-F238E27FC236}">
                    <a16:creationId xmlns:a16="http://schemas.microsoft.com/office/drawing/2014/main" id="{A1241C76-D498-2E66-D993-05CF95B750D3}"/>
                  </a:ext>
                </a:extLst>
              </p:cNvPr>
              <p:cNvSpPr/>
              <p:nvPr/>
            </p:nvSpPr>
            <p:spPr>
              <a:xfrm>
                <a:off x="0" y="1057618"/>
                <a:ext cx="12192000" cy="691001"/>
              </a:xfrm>
              <a:prstGeom prst="roundRect">
                <a:avLst>
                  <a:gd name="adj" fmla="val 0"/>
                </a:avLst>
              </a:prstGeom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en-US" altLang="zh-CN" sz="2800" b="1" i="1" dirty="0">
                    <a:solidFill>
                      <a:schemeClr val="accent4"/>
                    </a:solidFill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Solution:</a:t>
                </a:r>
                <a:r>
                  <a:rPr lang="en-US" altLang="zh-CN" sz="2800" b="1" i="1" dirty="0"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lang="en-US" altLang="zh-CN" sz="2800" b="1" i="1" dirty="0">
                    <a:solidFill>
                      <a:srgbClr val="FFFF00"/>
                    </a:solidFill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Reconstruct</a:t>
                </a:r>
                <a:r>
                  <a:rPr lang="en-US" altLang="zh-CN" sz="2800" b="1" i="1" dirty="0"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zh-CN" sz="2800" b="1" i="1" smtClean="0">
                        <a:latin typeface="Cambria Math" panose="020405030504060302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rPr>
                      <m:t>𝑽</m:t>
                    </m:r>
                  </m:oMath>
                </a14:m>
                <a:r>
                  <a:rPr lang="en-US" altLang="zh-CN" sz="2800" b="1" i="1" dirty="0"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lang="en-US" altLang="zh-CN" sz="2800" b="1" i="1" dirty="0">
                    <a:solidFill>
                      <a:schemeClr val="bg1"/>
                    </a:solidFill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with Sniffing</a:t>
                </a:r>
              </a:p>
            </p:txBody>
          </p:sp>
        </mc:Choice>
        <mc:Fallback xmlns="">
          <p:sp>
            <p:nvSpPr>
              <p:cNvPr id="7" name="矩形: 圆角 6">
                <a:extLst>
                  <a:ext uri="{FF2B5EF4-FFF2-40B4-BE49-F238E27FC236}">
                    <a16:creationId xmlns:a16="http://schemas.microsoft.com/office/drawing/2014/main" id="{A1241C76-D498-2E66-D993-05CF95B750D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1057618"/>
                <a:ext cx="12192000" cy="691001"/>
              </a:xfrm>
              <a:prstGeom prst="roundRect">
                <a:avLst>
                  <a:gd name="adj" fmla="val 0"/>
                </a:avLst>
              </a:prstGeom>
              <a:blipFill>
                <a:blip r:embed="rId8"/>
                <a:stretch>
                  <a:fillRect b="-10909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2" name="pic">
            <a:extLst>
              <a:ext uri="{FF2B5EF4-FFF2-40B4-BE49-F238E27FC236}">
                <a16:creationId xmlns:a16="http://schemas.microsoft.com/office/drawing/2014/main" id="{0D958F2F-7921-C1A9-EA45-3C3BBBBF6157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010629" y="5233610"/>
            <a:ext cx="2323210" cy="1632343"/>
          </a:xfrm>
          <a:prstGeom prst="rect">
            <a:avLst/>
          </a:prstGeom>
        </p:spPr>
      </p:pic>
      <p:sp>
        <p:nvSpPr>
          <p:cNvPr id="13" name="文本框 12">
            <a:extLst>
              <a:ext uri="{FF2B5EF4-FFF2-40B4-BE49-F238E27FC236}">
                <a16:creationId xmlns:a16="http://schemas.microsoft.com/office/drawing/2014/main" id="{A8C5DA68-B75D-0435-B367-8DC43FDE85D9}"/>
              </a:ext>
            </a:extLst>
          </p:cNvPr>
          <p:cNvSpPr txBox="1"/>
          <p:nvPr/>
        </p:nvSpPr>
        <p:spPr>
          <a:xfrm>
            <a:off x="5473405" y="5977492"/>
            <a:ext cx="1395727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2400" b="1" i="1">
                <a:latin typeface="Sitka Text" panose="02000505000000020004" pitchFamily="2" charset="0"/>
                <a:ea typeface="楷体" panose="02010609060101010101" pitchFamily="49" charset="-122"/>
              </a:rPr>
              <a:t>SenCom</a:t>
            </a:r>
            <a:endParaRPr lang="zh-CN" altLang="en-US" sz="2400"/>
          </a:p>
        </p:txBody>
      </p:sp>
      <p:grpSp>
        <p:nvGrpSpPr>
          <p:cNvPr id="18" name="组合 17">
            <a:extLst>
              <a:ext uri="{FF2B5EF4-FFF2-40B4-BE49-F238E27FC236}">
                <a16:creationId xmlns:a16="http://schemas.microsoft.com/office/drawing/2014/main" id="{AAE94BE9-AC96-D0F4-2EB9-A68F0ECB9846}"/>
              </a:ext>
            </a:extLst>
          </p:cNvPr>
          <p:cNvGrpSpPr/>
          <p:nvPr/>
        </p:nvGrpSpPr>
        <p:grpSpPr>
          <a:xfrm>
            <a:off x="1338875" y="2834317"/>
            <a:ext cx="2268000" cy="2268001"/>
            <a:chOff x="1160355" y="3315680"/>
            <a:chExt cx="2268000" cy="2268001"/>
          </a:xfrm>
        </p:grpSpPr>
        <p:sp>
          <p:nvSpPr>
            <p:cNvPr id="19" name="弧形 18">
              <a:extLst>
                <a:ext uri="{FF2B5EF4-FFF2-40B4-BE49-F238E27FC236}">
                  <a16:creationId xmlns:a16="http://schemas.microsoft.com/office/drawing/2014/main" id="{6AEDC3A3-0268-E330-8C54-9C52C04B3954}"/>
                </a:ext>
              </a:extLst>
            </p:cNvPr>
            <p:cNvSpPr>
              <a:spLocks noChangeAspect="1"/>
            </p:cNvSpPr>
            <p:nvPr/>
          </p:nvSpPr>
          <p:spPr>
            <a:xfrm rot="2700000">
              <a:off x="1871619" y="4026946"/>
              <a:ext cx="845470" cy="845470"/>
            </a:xfrm>
            <a:prstGeom prst="arc">
              <a:avLst/>
            </a:prstGeom>
            <a:ln w="76200">
              <a:solidFill>
                <a:srgbClr val="99999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0" name="弧形 19">
              <a:extLst>
                <a:ext uri="{FF2B5EF4-FFF2-40B4-BE49-F238E27FC236}">
                  <a16:creationId xmlns:a16="http://schemas.microsoft.com/office/drawing/2014/main" id="{6654D29E-6CEF-C586-293D-F74EBB707767}"/>
                </a:ext>
              </a:extLst>
            </p:cNvPr>
            <p:cNvSpPr>
              <a:spLocks noChangeAspect="1"/>
            </p:cNvSpPr>
            <p:nvPr/>
          </p:nvSpPr>
          <p:spPr>
            <a:xfrm rot="2700000">
              <a:off x="1520354" y="3675681"/>
              <a:ext cx="1548000" cy="1548000"/>
            </a:xfrm>
            <a:prstGeom prst="arc">
              <a:avLst/>
            </a:prstGeom>
            <a:ln w="76200">
              <a:solidFill>
                <a:srgbClr val="99999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1" name="弧形 20">
              <a:extLst>
                <a:ext uri="{FF2B5EF4-FFF2-40B4-BE49-F238E27FC236}">
                  <a16:creationId xmlns:a16="http://schemas.microsoft.com/office/drawing/2014/main" id="{83DC9D98-AEBC-A75C-BC47-C669C31D209E}"/>
                </a:ext>
              </a:extLst>
            </p:cNvPr>
            <p:cNvSpPr>
              <a:spLocks noChangeAspect="1"/>
            </p:cNvSpPr>
            <p:nvPr/>
          </p:nvSpPr>
          <p:spPr>
            <a:xfrm rot="2700000">
              <a:off x="1160354" y="3315681"/>
              <a:ext cx="2268001" cy="2268000"/>
            </a:xfrm>
            <a:prstGeom prst="arc">
              <a:avLst/>
            </a:prstGeom>
            <a:ln w="76200">
              <a:solidFill>
                <a:srgbClr val="99999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3" name="组合 22">
            <a:extLst>
              <a:ext uri="{FF2B5EF4-FFF2-40B4-BE49-F238E27FC236}">
                <a16:creationId xmlns:a16="http://schemas.microsoft.com/office/drawing/2014/main" id="{D4C4F7CF-7B29-4AAF-6A49-89C5AFC0CE7B}"/>
              </a:ext>
            </a:extLst>
          </p:cNvPr>
          <p:cNvGrpSpPr/>
          <p:nvPr/>
        </p:nvGrpSpPr>
        <p:grpSpPr>
          <a:xfrm rot="6571560">
            <a:off x="5443722" y="1352110"/>
            <a:ext cx="2268000" cy="2268001"/>
            <a:chOff x="1160355" y="3315680"/>
            <a:chExt cx="2268000" cy="2268001"/>
          </a:xfrm>
        </p:grpSpPr>
        <p:sp>
          <p:nvSpPr>
            <p:cNvPr id="24" name="弧形 23">
              <a:extLst>
                <a:ext uri="{FF2B5EF4-FFF2-40B4-BE49-F238E27FC236}">
                  <a16:creationId xmlns:a16="http://schemas.microsoft.com/office/drawing/2014/main" id="{E7EB32B3-A0A5-440E-D3C6-50770FD17794}"/>
                </a:ext>
              </a:extLst>
            </p:cNvPr>
            <p:cNvSpPr>
              <a:spLocks noChangeAspect="1"/>
            </p:cNvSpPr>
            <p:nvPr/>
          </p:nvSpPr>
          <p:spPr>
            <a:xfrm rot="2700000">
              <a:off x="1871619" y="4026946"/>
              <a:ext cx="845470" cy="845470"/>
            </a:xfrm>
            <a:prstGeom prst="arc">
              <a:avLst/>
            </a:prstGeom>
            <a:ln w="76200">
              <a:solidFill>
                <a:srgbClr val="99999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5" name="弧形 24">
              <a:extLst>
                <a:ext uri="{FF2B5EF4-FFF2-40B4-BE49-F238E27FC236}">
                  <a16:creationId xmlns:a16="http://schemas.microsoft.com/office/drawing/2014/main" id="{69213E8A-3FAB-1408-8F91-CCF02D0AF93E}"/>
                </a:ext>
              </a:extLst>
            </p:cNvPr>
            <p:cNvSpPr>
              <a:spLocks noChangeAspect="1"/>
            </p:cNvSpPr>
            <p:nvPr/>
          </p:nvSpPr>
          <p:spPr>
            <a:xfrm rot="2700000">
              <a:off x="1520354" y="3675681"/>
              <a:ext cx="1548000" cy="1548000"/>
            </a:xfrm>
            <a:prstGeom prst="arc">
              <a:avLst/>
            </a:prstGeom>
            <a:ln w="76200">
              <a:solidFill>
                <a:srgbClr val="99999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6" name="弧形 25">
              <a:extLst>
                <a:ext uri="{FF2B5EF4-FFF2-40B4-BE49-F238E27FC236}">
                  <a16:creationId xmlns:a16="http://schemas.microsoft.com/office/drawing/2014/main" id="{520D32EF-107A-C218-D1CC-C2984FF10EBA}"/>
                </a:ext>
              </a:extLst>
            </p:cNvPr>
            <p:cNvSpPr>
              <a:spLocks noChangeAspect="1"/>
            </p:cNvSpPr>
            <p:nvPr/>
          </p:nvSpPr>
          <p:spPr>
            <a:xfrm rot="2700000">
              <a:off x="1160354" y="3315681"/>
              <a:ext cx="2268001" cy="2268000"/>
            </a:xfrm>
            <a:prstGeom prst="arc">
              <a:avLst/>
            </a:prstGeom>
            <a:ln w="76200">
              <a:solidFill>
                <a:srgbClr val="99999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27" name="文本框 26">
            <a:extLst>
              <a:ext uri="{FF2B5EF4-FFF2-40B4-BE49-F238E27FC236}">
                <a16:creationId xmlns:a16="http://schemas.microsoft.com/office/drawing/2014/main" id="{7D629518-1F85-52E7-103A-247D2E67F401}"/>
              </a:ext>
            </a:extLst>
          </p:cNvPr>
          <p:cNvSpPr txBox="1"/>
          <p:nvPr/>
        </p:nvSpPr>
        <p:spPr>
          <a:xfrm>
            <a:off x="1775010" y="3737485"/>
            <a:ext cx="1395727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altLang="zh-CN" sz="2400" b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1) NDP</a:t>
            </a:r>
            <a:endParaRPr lang="zh-CN" altLang="en-US" sz="240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8" name="文本框 27">
            <a:extLst>
              <a:ext uri="{FF2B5EF4-FFF2-40B4-BE49-F238E27FC236}">
                <a16:creationId xmlns:a16="http://schemas.microsoft.com/office/drawing/2014/main" id="{9F2D1675-0422-74B1-4872-4A67A504891A}"/>
              </a:ext>
            </a:extLst>
          </p:cNvPr>
          <p:cNvSpPr txBox="1"/>
          <p:nvPr/>
        </p:nvSpPr>
        <p:spPr>
          <a:xfrm>
            <a:off x="6478681" y="2642883"/>
            <a:ext cx="1767251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altLang="zh-CN" sz="2400" b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2) Feedback</a:t>
            </a:r>
            <a:endParaRPr lang="zh-CN" altLang="en-US" sz="240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pSp>
        <p:nvGrpSpPr>
          <p:cNvPr id="42" name="组合 41">
            <a:extLst>
              <a:ext uri="{FF2B5EF4-FFF2-40B4-BE49-F238E27FC236}">
                <a16:creationId xmlns:a16="http://schemas.microsoft.com/office/drawing/2014/main" id="{3E534977-D60F-FFD7-E18E-1325E65AE455}"/>
              </a:ext>
            </a:extLst>
          </p:cNvPr>
          <p:cNvGrpSpPr/>
          <p:nvPr/>
        </p:nvGrpSpPr>
        <p:grpSpPr>
          <a:xfrm>
            <a:off x="9340130" y="3454230"/>
            <a:ext cx="2717160" cy="2650980"/>
            <a:chOff x="9464994" y="3514101"/>
            <a:chExt cx="2717160" cy="2650980"/>
          </a:xfrm>
        </p:grpSpPr>
        <p:sp>
          <p:nvSpPr>
            <p:cNvPr id="10" name="文本框 9">
              <a:extLst>
                <a:ext uri="{FF2B5EF4-FFF2-40B4-BE49-F238E27FC236}">
                  <a16:creationId xmlns:a16="http://schemas.microsoft.com/office/drawing/2014/main" id="{14157349-FD00-024A-9C5C-FC4F15BDA5F3}"/>
                </a:ext>
              </a:extLst>
            </p:cNvPr>
            <p:cNvSpPr txBox="1"/>
            <p:nvPr/>
          </p:nvSpPr>
          <p:spPr>
            <a:xfrm>
              <a:off x="9464994" y="3514101"/>
              <a:ext cx="2717160" cy="46166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altLang="zh-CN" sz="2400" b="1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Sniff to </a:t>
              </a:r>
              <a:r>
                <a:rPr lang="en-US" altLang="zh-CN" sz="2400" b="1">
                  <a:solidFill>
                    <a:srgbClr val="222222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feedback</a:t>
              </a:r>
              <a:endParaRPr lang="zh-CN" altLang="en-US" sz="2400" b="1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7" name="文本框 16">
                  <a:extLst>
                    <a:ext uri="{FF2B5EF4-FFF2-40B4-BE49-F238E27FC236}">
                      <a16:creationId xmlns:a16="http://schemas.microsoft.com/office/drawing/2014/main" id="{1728E4EF-7FDC-5244-E139-B52C36A2CE89}"/>
                    </a:ext>
                  </a:extLst>
                </p:cNvPr>
                <p:cNvSpPr txBox="1"/>
                <p:nvPr/>
              </p:nvSpPr>
              <p:spPr>
                <a:xfrm>
                  <a:off x="9759809" y="4419925"/>
                  <a:ext cx="2127531" cy="461665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 algn="ctr"/>
                  <a:r>
                    <a:rPr lang="en-US" altLang="zh-CN" sz="2400" b="1" dirty="0">
                      <a:latin typeface="Calibri" panose="020F0502020204030204" pitchFamily="34" charset="0"/>
                      <a:ea typeface="Calibri" panose="020F0502020204030204" pitchFamily="34" charset="0"/>
                      <a:cs typeface="Calibri" panose="020F0502020204030204" pitchFamily="34" charset="0"/>
                    </a:rPr>
                    <a:t>Reconstruct </a:t>
                  </a:r>
                  <a14:m>
                    <m:oMath xmlns:m="http://schemas.openxmlformats.org/officeDocument/2006/math">
                      <m:r>
                        <a:rPr lang="en-US" altLang="zh-CN" sz="2400" b="1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m:t>𝑽</m:t>
                      </m:r>
                    </m:oMath>
                  </a14:m>
                  <a:endParaRPr lang="zh-CN" altLang="en-US" sz="2400" b="1" dirty="0"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</mc:Choice>
          <mc:Fallback xmlns="">
            <p:sp>
              <p:nvSpPr>
                <p:cNvPr id="17" name="文本框 16">
                  <a:extLst>
                    <a:ext uri="{FF2B5EF4-FFF2-40B4-BE49-F238E27FC236}">
                      <a16:creationId xmlns:a16="http://schemas.microsoft.com/office/drawing/2014/main" id="{1728E4EF-7FDC-5244-E139-B52C36A2CE89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759809" y="4419925"/>
                  <a:ext cx="2127531" cy="461665"/>
                </a:xfrm>
                <a:prstGeom prst="rect">
                  <a:avLst/>
                </a:prstGeom>
                <a:blipFill>
                  <a:blip r:embed="rId10"/>
                  <a:stretch>
                    <a:fillRect l="-573" t="-10526" b="-28947"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6" name="文本框 35">
                  <a:extLst>
                    <a:ext uri="{FF2B5EF4-FFF2-40B4-BE49-F238E27FC236}">
                      <a16:creationId xmlns:a16="http://schemas.microsoft.com/office/drawing/2014/main" id="{00AE4091-0529-B2EA-A18B-4A9784E81111}"/>
                    </a:ext>
                  </a:extLst>
                </p:cNvPr>
                <p:cNvSpPr txBox="1"/>
                <p:nvPr/>
              </p:nvSpPr>
              <p:spPr>
                <a:xfrm>
                  <a:off x="9487105" y="5325749"/>
                  <a:ext cx="2672939" cy="839332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 algn="ctr"/>
                  <a:r>
                    <a:rPr lang="en-US" altLang="zh-CN" sz="2400" b="1">
                      <a:solidFill>
                        <a:srgbClr val="222222"/>
                      </a:solidFill>
                      <a:latin typeface="Times New Roman" panose="02020603050405020304" pitchFamily="18" charset="0"/>
                      <a:ea typeface="楷体" panose="02010609060101010101" pitchFamily="49" charset="-122"/>
                      <a:cs typeface="Times New Roman" panose="02020603050405020304" pitchFamily="18" charset="0"/>
                    </a:rPr>
                    <a:t>Compensation</a:t>
                  </a:r>
                </a:p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zh-CN" sz="24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libri" panose="020F0502020204030204" pitchFamily="34" charset="0"/>
                          </a:rPr>
                          <m:t>𝑮</m:t>
                        </m:r>
                        <m:r>
                          <a:rPr lang="en-US" altLang="zh-CN" sz="24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libri" panose="020F0502020204030204" pitchFamily="34" charset="0"/>
                          </a:rPr>
                          <m:t> </m:t>
                        </m:r>
                        <m:sSup>
                          <m:sSupPr>
                            <m:ctrlPr>
                              <a:rPr lang="en-US" altLang="zh-CN" sz="2400" b="1" i="1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Calibri" panose="020F0502020204030204" pitchFamily="34" charset="0"/>
                              </a:rPr>
                            </m:ctrlPr>
                          </m:sSupPr>
                          <m:e>
                            <m:r>
                              <a:rPr lang="en-US" altLang="zh-CN" sz="2400" b="1" i="1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Calibri" panose="020F0502020204030204" pitchFamily="34" charset="0"/>
                              </a:rPr>
                              <m:t>𝑽</m:t>
                            </m:r>
                          </m:e>
                          <m:sup>
                            <m:r>
                              <a:rPr lang="en-US" altLang="zh-CN" sz="2400" b="1" i="1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Calibri" panose="020F0502020204030204" pitchFamily="34" charset="0"/>
                              </a:rPr>
                              <m:t>−</m:t>
                            </m:r>
                            <m:r>
                              <a:rPr lang="en-US" altLang="zh-CN" sz="2400" b="1" i="1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Calibri" panose="020F0502020204030204" pitchFamily="34" charset="0"/>
                              </a:rPr>
                              <m:t>𝟏</m:t>
                            </m:r>
                          </m:sup>
                        </m:sSup>
                        <m:r>
                          <a:rPr lang="en-US" altLang="zh-CN" sz="24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libri" panose="020F0502020204030204" pitchFamily="34" charset="0"/>
                          </a:rPr>
                          <m:t>=</m:t>
                        </m:r>
                        <m:r>
                          <a:rPr lang="en-US" altLang="zh-CN" sz="24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libri" panose="020F0502020204030204" pitchFamily="34" charset="0"/>
                          </a:rPr>
                          <m:t>𝑯</m:t>
                        </m:r>
                        <m:r>
                          <a:rPr lang="en-US" altLang="zh-CN" sz="24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libri" panose="020F0502020204030204" pitchFamily="34" charset="0"/>
                          </a:rPr>
                          <m:t> </m:t>
                        </m:r>
                        <m:r>
                          <a:rPr lang="en-US" altLang="zh-CN" sz="24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libri" panose="020F0502020204030204" pitchFamily="34" charset="0"/>
                          </a:rPr>
                          <m:t>𝑸</m:t>
                        </m:r>
                        <m:r>
                          <a:rPr lang="en-US" altLang="zh-CN" sz="24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libri" panose="020F0502020204030204" pitchFamily="34" charset="0"/>
                          </a:rPr>
                          <m:t> </m:t>
                        </m:r>
                      </m:oMath>
                    </m:oMathPara>
                  </a14:m>
                  <a:endParaRPr lang="en-US" altLang="zh-CN" sz="2400" b="1">
                    <a:solidFill>
                      <a:srgbClr val="002060"/>
                    </a:solidFill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</mc:Choice>
          <mc:Fallback xmlns="">
            <p:sp>
              <p:nvSpPr>
                <p:cNvPr id="36" name="文本框 35">
                  <a:extLst>
                    <a:ext uri="{FF2B5EF4-FFF2-40B4-BE49-F238E27FC236}">
                      <a16:creationId xmlns:a16="http://schemas.microsoft.com/office/drawing/2014/main" id="{00AE4091-0529-B2EA-A18B-4A9784E81111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487105" y="5325749"/>
                  <a:ext cx="2672939" cy="839332"/>
                </a:xfrm>
                <a:prstGeom prst="rect">
                  <a:avLst/>
                </a:prstGeom>
                <a:blipFill>
                  <a:blip r:embed="rId11"/>
                  <a:stretch>
                    <a:fillRect t="-5797" b="-6522"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40" name="箭头: 下 39">
              <a:extLst>
                <a:ext uri="{FF2B5EF4-FFF2-40B4-BE49-F238E27FC236}">
                  <a16:creationId xmlns:a16="http://schemas.microsoft.com/office/drawing/2014/main" id="{8BE2B9A2-65A3-13C6-B17A-61D02FACCAEE}"/>
                </a:ext>
              </a:extLst>
            </p:cNvPr>
            <p:cNvSpPr/>
            <p:nvPr/>
          </p:nvSpPr>
          <p:spPr>
            <a:xfrm flipH="1">
              <a:off x="10687874" y="4060105"/>
              <a:ext cx="271400" cy="275481"/>
            </a:xfrm>
            <a:prstGeom prst="downArrow">
              <a:avLst/>
            </a:prstGeom>
            <a:noFill/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6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1" name="箭头: 下 40">
              <a:extLst>
                <a:ext uri="{FF2B5EF4-FFF2-40B4-BE49-F238E27FC236}">
                  <a16:creationId xmlns:a16="http://schemas.microsoft.com/office/drawing/2014/main" id="{B710F327-1C04-85FC-E46C-6E35C8C54CE2}"/>
                </a:ext>
              </a:extLst>
            </p:cNvPr>
            <p:cNvSpPr/>
            <p:nvPr/>
          </p:nvSpPr>
          <p:spPr>
            <a:xfrm flipH="1">
              <a:off x="10687874" y="4965929"/>
              <a:ext cx="271400" cy="275481"/>
            </a:xfrm>
            <a:prstGeom prst="downArrow">
              <a:avLst/>
            </a:prstGeom>
            <a:noFill/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6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11" name="文本框 10">
            <a:extLst>
              <a:ext uri="{FF2B5EF4-FFF2-40B4-BE49-F238E27FC236}">
                <a16:creationId xmlns:a16="http://schemas.microsoft.com/office/drawing/2014/main" id="{F6F6F969-934D-E3E6-724E-C9593E2102CC}"/>
              </a:ext>
            </a:extLst>
          </p:cNvPr>
          <p:cNvSpPr txBox="1"/>
          <p:nvPr/>
        </p:nvSpPr>
        <p:spPr>
          <a:xfrm>
            <a:off x="1216050" y="5170189"/>
            <a:ext cx="134203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sz="2800" b="1" dirty="0" err="1">
                <a:latin typeface="Calibri" panose="020F0502020204030204" pitchFamily="34" charset="0"/>
                <a:cs typeface="Calibri" panose="020F0502020204030204" pitchFamily="34" charset="0"/>
              </a:rPr>
              <a:t>WiFi</a:t>
            </a:r>
            <a:r>
              <a:rPr kumimoji="1" lang="en-US" altLang="zh-CN" sz="2800" b="1" dirty="0">
                <a:latin typeface="Calibri" panose="020F0502020204030204" pitchFamily="34" charset="0"/>
                <a:cs typeface="Calibri" panose="020F0502020204030204" pitchFamily="34" charset="0"/>
              </a:rPr>
              <a:t> AP</a:t>
            </a:r>
            <a:endParaRPr kumimoji="1" lang="zh-CN" altLang="en-US" sz="28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243125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375E-6 -2.22222E-6 L 0.29089 0.00093 " pathEditMode="relative" rAng="0" ptsTypes="AA">
                                      <p:cBhvr>
                                        <p:cTn id="1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544" y="46"/>
                                    </p:animMotion>
                                  </p:childTnLst>
                                </p:cTn>
                              </p:par>
                              <p:par>
                                <p:cTn id="15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375E-6 -2.22222E-6 L 0.29545 0.00023 " pathEditMode="relative" rAng="0" ptsTypes="AA">
                                      <p:cBhvr>
                                        <p:cTn id="16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766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1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0" dur="1000" fill="hold"/>
                                        <p:tgtEl>
                                          <p:spTgt spid="2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31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125E-6 5.55112E-17 L -0.14297 0.31458 " pathEditMode="relative" rAng="0" ptsTypes="AA">
                                      <p:cBhvr>
                                        <p:cTn id="32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148" y="15718"/>
                                    </p:animMotion>
                                  </p:childTnLst>
                                </p:cTn>
                              </p:par>
                              <p:par>
                                <p:cTn id="33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95833E-6 -1.48148E-6 L -0.14883 0.32523 " pathEditMode="relative" rAng="0" ptsTypes="AA">
                                      <p:cBhvr>
                                        <p:cTn id="34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448" y="1625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3000"/>
                            </p:stCondLst>
                            <p:childTnLst>
                              <p:par>
                                <p:cTn id="36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8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  <p:bldP spid="27" grpId="1"/>
      <p:bldP spid="27" grpId="2"/>
      <p:bldP spid="28" grpId="0"/>
      <p:bldP spid="28" grpId="1"/>
    </p:bldLst>
  </p:timing>
</p:sld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75</TotalTime>
  <Words>680</Words>
  <Application>Microsoft Office PowerPoint</Application>
  <PresentationFormat>宽屏</PresentationFormat>
  <Paragraphs>203</Paragraphs>
  <Slides>19</Slides>
  <Notes>19</Notes>
  <HiddenSlides>0</HiddenSlides>
  <MMClips>0</MMClips>
  <ScaleCrop>false</ScaleCrop>
  <HeadingPairs>
    <vt:vector size="6" baseType="variant">
      <vt:variant>
        <vt:lpstr>已用的字体</vt:lpstr>
      </vt:variant>
      <vt:variant>
        <vt:i4>12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19</vt:i4>
      </vt:variant>
    </vt:vector>
  </HeadingPairs>
  <TitlesOfParts>
    <vt:vector size="32" baseType="lpstr">
      <vt:lpstr>等线</vt:lpstr>
      <vt:lpstr>等线</vt:lpstr>
      <vt:lpstr>等线 Light</vt:lpstr>
      <vt:lpstr>Arial</vt:lpstr>
      <vt:lpstr>Book Antiqua</vt:lpstr>
      <vt:lpstr>Brush Script MT</vt:lpstr>
      <vt:lpstr>Calibri</vt:lpstr>
      <vt:lpstr>Cambria Math</vt:lpstr>
      <vt:lpstr>Nyala</vt:lpstr>
      <vt:lpstr>Sitka Text</vt:lpstr>
      <vt:lpstr>Times New Roman</vt:lpstr>
      <vt:lpstr>Wingdings</vt:lpstr>
      <vt:lpstr>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1605421821@qq.com</dc:creator>
  <cp:lastModifiedBy>Jianwei</cp:lastModifiedBy>
  <cp:revision>38</cp:revision>
  <dcterms:created xsi:type="dcterms:W3CDTF">2021-03-03T09:58:50Z</dcterms:created>
  <dcterms:modified xsi:type="dcterms:W3CDTF">2023-10-10T13:24:38Z</dcterms:modified>
</cp:coreProperties>
</file>