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8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9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20.xml" ContentType="application/vnd.openxmlformats-officedocument.presentationml.tags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4"/>
  </p:notesMasterIdLst>
  <p:sldIdLst>
    <p:sldId id="743" r:id="rId2"/>
    <p:sldId id="748" r:id="rId3"/>
    <p:sldId id="566" r:id="rId4"/>
    <p:sldId id="832" r:id="rId5"/>
    <p:sldId id="831" r:id="rId6"/>
    <p:sldId id="833" r:id="rId7"/>
    <p:sldId id="568" r:id="rId8"/>
    <p:sldId id="570" r:id="rId9"/>
    <p:sldId id="574" r:id="rId10"/>
    <p:sldId id="567" r:id="rId11"/>
    <p:sldId id="811" r:id="rId12"/>
    <p:sldId id="812" r:id="rId13"/>
    <p:sldId id="816" r:id="rId14"/>
    <p:sldId id="817" r:id="rId15"/>
    <p:sldId id="818" r:id="rId16"/>
    <p:sldId id="819" r:id="rId17"/>
    <p:sldId id="820" r:id="rId18"/>
    <p:sldId id="821" r:id="rId19"/>
    <p:sldId id="834" r:id="rId20"/>
    <p:sldId id="822" r:id="rId21"/>
    <p:sldId id="753" r:id="rId22"/>
    <p:sldId id="823" r:id="rId23"/>
    <p:sldId id="767" r:id="rId24"/>
    <p:sldId id="835" r:id="rId25"/>
    <p:sldId id="836" r:id="rId26"/>
    <p:sldId id="837" r:id="rId27"/>
    <p:sldId id="838" r:id="rId28"/>
    <p:sldId id="839" r:id="rId29"/>
    <p:sldId id="840" r:id="rId30"/>
    <p:sldId id="841" r:id="rId31"/>
    <p:sldId id="814" r:id="rId32"/>
    <p:sldId id="829" r:id="rId33"/>
    <p:sldId id="825" r:id="rId34"/>
    <p:sldId id="826" r:id="rId35"/>
    <p:sldId id="827" r:id="rId36"/>
    <p:sldId id="824" r:id="rId37"/>
    <p:sldId id="773" r:id="rId38"/>
    <p:sldId id="774" r:id="rId39"/>
    <p:sldId id="775" r:id="rId40"/>
    <p:sldId id="776" r:id="rId41"/>
    <p:sldId id="777" r:id="rId42"/>
    <p:sldId id="778" r:id="rId43"/>
    <p:sldId id="779" r:id="rId44"/>
    <p:sldId id="763" r:id="rId45"/>
    <p:sldId id="762" r:id="rId46"/>
    <p:sldId id="764" r:id="rId47"/>
    <p:sldId id="765" r:id="rId48"/>
    <p:sldId id="780" r:id="rId49"/>
    <p:sldId id="756" r:id="rId50"/>
    <p:sldId id="395" r:id="rId51"/>
    <p:sldId id="630" r:id="rId52"/>
    <p:sldId id="336" r:id="rId5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0FBE740-60BE-4BB4-8B4E-91D285BFCC0C}">
          <p14:sldIdLst>
            <p14:sldId id="743"/>
          </p14:sldIdLst>
        </p14:section>
        <p14:section name="Motivation" id="{F6ED8403-2DD9-47A8-8F50-BD450255769E}">
          <p14:sldIdLst>
            <p14:sldId id="748"/>
            <p14:sldId id="566"/>
            <p14:sldId id="832"/>
            <p14:sldId id="831"/>
            <p14:sldId id="833"/>
            <p14:sldId id="568"/>
            <p14:sldId id="570"/>
            <p14:sldId id="574"/>
            <p14:sldId id="567"/>
            <p14:sldId id="811"/>
            <p14:sldId id="812"/>
            <p14:sldId id="816"/>
            <p14:sldId id="817"/>
            <p14:sldId id="818"/>
            <p14:sldId id="819"/>
            <p14:sldId id="820"/>
            <p14:sldId id="821"/>
            <p14:sldId id="834"/>
            <p14:sldId id="822"/>
            <p14:sldId id="753"/>
            <p14:sldId id="823"/>
          </p14:sldIdLst>
        </p14:section>
        <p14:section name="Inter-tag Channel" id="{8EBAAEC0-D26E-4D04-9B0D-27049F1A1865}">
          <p14:sldIdLst>
            <p14:sldId id="767"/>
            <p14:sldId id="835"/>
            <p14:sldId id="836"/>
            <p14:sldId id="837"/>
            <p14:sldId id="838"/>
            <p14:sldId id="839"/>
            <p14:sldId id="840"/>
            <p14:sldId id="841"/>
            <p14:sldId id="814"/>
            <p14:sldId id="829"/>
            <p14:sldId id="825"/>
            <p14:sldId id="826"/>
            <p14:sldId id="827"/>
            <p14:sldId id="824"/>
            <p14:sldId id="773"/>
            <p14:sldId id="774"/>
            <p14:sldId id="775"/>
          </p14:sldIdLst>
        </p14:section>
        <p14:section name="Overview" id="{15356E06-44C7-441E-B416-A63E89C00A56}">
          <p14:sldIdLst>
            <p14:sldId id="776"/>
            <p14:sldId id="777"/>
            <p14:sldId id="778"/>
            <p14:sldId id="779"/>
          </p14:sldIdLst>
        </p14:section>
        <p14:section name="Evaluation" id="{ABB2DE0B-8ABE-4D92-896C-01610150DDCA}">
          <p14:sldIdLst>
            <p14:sldId id="763"/>
            <p14:sldId id="762"/>
            <p14:sldId id="764"/>
            <p14:sldId id="765"/>
            <p14:sldId id="780"/>
            <p14:sldId id="756"/>
            <p14:sldId id="395"/>
            <p14:sldId id="630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51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2D7B"/>
    <a:srgbClr val="7F42AC"/>
    <a:srgbClr val="7030A0"/>
    <a:srgbClr val="C7A6DE"/>
    <a:srgbClr val="CDCDCD"/>
    <a:srgbClr val="7F7F7F"/>
    <a:srgbClr val="D6C1D9"/>
    <a:srgbClr val="C0B2CA"/>
    <a:srgbClr val="D9D9D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67255" autoAdjust="0"/>
  </p:normalViewPr>
  <p:slideViewPr>
    <p:cSldViewPr snapToGrid="0">
      <p:cViewPr varScale="1">
        <p:scale>
          <a:sx n="65" d="100"/>
          <a:sy n="65" d="100"/>
        </p:scale>
        <p:origin x="984" y="36"/>
      </p:cViewPr>
      <p:guideLst>
        <p:guide orient="horz" pos="2160"/>
        <p:guide orient="horz" pos="2251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0CD77-91EE-4E01-B59A-11F46F577066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70CB1-32F2-4EFE-BEE9-BFFD28E2B5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DB5C7-E7FB-46D5-ADA4-BA62E2D4320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76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201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78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230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14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756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78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59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45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773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03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1" i="0" kern="100" dirty="0">
              <a:solidFill>
                <a:srgbClr val="000000"/>
              </a:solidFill>
              <a:effectLst/>
              <a:latin typeface="LinLibertineT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377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750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2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297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2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977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8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743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461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715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018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681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79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79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i="0" dirty="0">
              <a:solidFill>
                <a:srgbClr val="000000"/>
              </a:solidFill>
              <a:effectLst/>
              <a:latin typeface="NimbusRomNo9L-Regu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067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256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386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011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4560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985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091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6007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1884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b="0" i="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0542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8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i="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394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9242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8609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4475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6998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6160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7279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4457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3238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1954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945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1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0005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4677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006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DB5C7-E7FB-46D5-ADA4-BA62E2D4320F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23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092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b="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7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b="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94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12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93B7-053A-4140-9AB2-539637441813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879-1A85-4EC9-8CE8-0B88B1E8A02C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DD87-ABEB-4BED-8F9D-B8C8B1398A65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8E7-7B2B-40ED-A9D2-8ECFB2A2EBC8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3D22-8A12-4BC4-A688-C6996736425F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BAFA-D1C0-4736-B30C-F2AFD71C359C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303A-4EAF-445B-8F6F-15AFA26CB29F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FD6-BAAC-4B31-A652-04E8735130CC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EBC2-D2BE-4C5B-A7C4-117058B507B0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CC9B-404F-404F-BFB9-ABFEF2BDCF9D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BDD6-78DE-4E8E-866D-C9BDFEA4001C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ADB6-0C23-494B-BB3E-565514C2663F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BF0CAB9-E308-9701-57E4-50DA0719AAC3}"/>
              </a:ext>
            </a:extLst>
          </p:cNvPr>
          <p:cNvSpPr/>
          <p:nvPr/>
        </p:nvSpPr>
        <p:spPr>
          <a:xfrm>
            <a:off x="-190501" y="0"/>
            <a:ext cx="124116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8DB5030-1DBE-2708-4F46-97705D494CB2}"/>
              </a:ext>
            </a:extLst>
          </p:cNvPr>
          <p:cNvSpPr/>
          <p:nvPr/>
        </p:nvSpPr>
        <p:spPr>
          <a:xfrm>
            <a:off x="124969" y="1243266"/>
            <a:ext cx="11942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6000" b="1" dirty="0">
                <a:solidFill>
                  <a:srgbClr val="D6C1D9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Fast, Fine-grained, and Robust Grouping of RFIDs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409DAB4-FF9D-F65F-3F27-B8783F61A2C3}"/>
              </a:ext>
            </a:extLst>
          </p:cNvPr>
          <p:cNvSpPr txBox="1">
            <a:spLocks/>
          </p:cNvSpPr>
          <p:nvPr/>
        </p:nvSpPr>
        <p:spPr>
          <a:xfrm>
            <a:off x="1703284" y="3763385"/>
            <a:ext cx="8785431" cy="2317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Meng Jin,</a:t>
            </a:r>
            <a:r>
              <a:rPr lang="en-US" altLang="zh-CN" sz="2400" b="1" dirty="0">
                <a:solidFill>
                  <a:srgbClr val="D6C1D9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 Kexin Li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,</a:t>
            </a:r>
            <a:r>
              <a:rPr lang="en-US" altLang="zh-CN" sz="2400" dirty="0">
                <a:solidFill>
                  <a:srgbClr val="D6C1D9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Xiaohua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 Tian, </a:t>
            </a:r>
            <a:r>
              <a:rPr lang="en-US" altLang="zh-CN" sz="2400" dirty="0" err="1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Xinbin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 Wang, </a:t>
            </a:r>
            <a:r>
              <a:rPr lang="en-US" altLang="zh-CN" sz="2400" dirty="0" err="1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Chenghu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ravek" charset="0"/>
                <a:cs typeface="Segoe UI" panose="020B0502040204020203" pitchFamily="34" charset="0"/>
              </a:rPr>
              <a:t> Zhou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DB793A-0B11-1DC9-A787-97BB085C3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231" y="5186671"/>
            <a:ext cx="1413610" cy="1407035"/>
          </a:xfrm>
          <a:prstGeom prst="ellipse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592DEFD-A383-5458-077C-6E6459D2A31C}"/>
              </a:ext>
            </a:extLst>
          </p:cNvPr>
          <p:cNvSpPr txBox="1"/>
          <p:nvPr/>
        </p:nvSpPr>
        <p:spPr>
          <a:xfrm>
            <a:off x="-219619" y="4786561"/>
            <a:ext cx="12411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Shanghai Jiao Tong University</a:t>
            </a:r>
          </a:p>
        </p:txBody>
      </p:sp>
    </p:spTree>
    <p:extLst>
      <p:ext uri="{BB962C8B-B14F-4D97-AF65-F5344CB8AC3E}">
        <p14:creationId xmlns:p14="http://schemas.microsoft.com/office/powerpoint/2010/main" val="24068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5"/>
    </mc:Choice>
    <mc:Fallback xmlns="">
      <p:transition spd="slow" advTm="142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Corrugated Stock RSC Box | President Industrial Products| Boxes| Moving|  Shipping| Industrial Supplies">
            <a:extLst>
              <a:ext uri="{FF2B5EF4-FFF2-40B4-BE49-F238E27FC236}">
                <a16:creationId xmlns:a16="http://schemas.microsoft.com/office/drawing/2014/main" id="{84F2AD6D-B8DE-166D-FE98-3A08BA9E9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0" y="2343556"/>
            <a:ext cx="5048250" cy="309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F631EB2-133E-E4DE-6B2B-6B54B6036F1F}"/>
              </a:ext>
            </a:extLst>
          </p:cNvPr>
          <p:cNvSpPr/>
          <p:nvPr/>
        </p:nvSpPr>
        <p:spPr>
          <a:xfrm>
            <a:off x="530272" y="2277198"/>
            <a:ext cx="4746578" cy="353654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7936E32-F318-5623-F849-0F5FF841FF1B}"/>
              </a:ext>
            </a:extLst>
          </p:cNvPr>
          <p:cNvCxnSpPr>
            <a:cxnSpLocks/>
          </p:cNvCxnSpPr>
          <p:nvPr/>
        </p:nvCxnSpPr>
        <p:spPr>
          <a:xfrm>
            <a:off x="3237421" y="3380293"/>
            <a:ext cx="413829" cy="16300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B21FA7E7-D783-2287-61A0-2633C66C407E}"/>
              </a:ext>
            </a:extLst>
          </p:cNvPr>
          <p:cNvCxnSpPr>
            <a:cxnSpLocks/>
          </p:cNvCxnSpPr>
          <p:nvPr/>
        </p:nvCxnSpPr>
        <p:spPr>
          <a:xfrm flipH="1">
            <a:off x="3629025" y="3543300"/>
            <a:ext cx="22225" cy="74612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66BE627B-2C33-EF6C-5E61-5E0067AF20CB}"/>
              </a:ext>
            </a:extLst>
          </p:cNvPr>
          <p:cNvCxnSpPr>
            <a:cxnSpLocks/>
          </p:cNvCxnSpPr>
          <p:nvPr/>
        </p:nvCxnSpPr>
        <p:spPr>
          <a:xfrm>
            <a:off x="3220752" y="4044470"/>
            <a:ext cx="408273" cy="24495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3D83BA75-0EEB-3732-40DC-8AE5CC4384D4}"/>
              </a:ext>
            </a:extLst>
          </p:cNvPr>
          <p:cNvCxnSpPr>
            <a:cxnSpLocks/>
          </p:cNvCxnSpPr>
          <p:nvPr/>
        </p:nvCxnSpPr>
        <p:spPr>
          <a:xfrm flipH="1">
            <a:off x="3221831" y="3380293"/>
            <a:ext cx="15590" cy="66517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EB8AE930-4AE8-9A67-CA4B-D25D2048F588}"/>
              </a:ext>
            </a:extLst>
          </p:cNvPr>
          <p:cNvCxnSpPr>
            <a:cxnSpLocks/>
          </p:cNvCxnSpPr>
          <p:nvPr/>
        </p:nvCxnSpPr>
        <p:spPr>
          <a:xfrm flipV="1">
            <a:off x="3651250" y="3429000"/>
            <a:ext cx="727075" cy="1143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1162BEAB-0739-7579-448D-B778982144E8}"/>
              </a:ext>
            </a:extLst>
          </p:cNvPr>
          <p:cNvCxnSpPr>
            <a:cxnSpLocks/>
          </p:cNvCxnSpPr>
          <p:nvPr/>
        </p:nvCxnSpPr>
        <p:spPr>
          <a:xfrm flipH="1">
            <a:off x="4358834" y="3429000"/>
            <a:ext cx="19491" cy="71087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C71E0589-FF6C-810F-F5CF-B5CD7F5E2F90}"/>
              </a:ext>
            </a:extLst>
          </p:cNvPr>
          <p:cNvCxnSpPr>
            <a:cxnSpLocks/>
          </p:cNvCxnSpPr>
          <p:nvPr/>
        </p:nvCxnSpPr>
        <p:spPr>
          <a:xfrm>
            <a:off x="3914315" y="3291284"/>
            <a:ext cx="452897" cy="13739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AA12C6D6-0C01-48CF-F0F2-800D5790F9E6}"/>
              </a:ext>
            </a:extLst>
          </p:cNvPr>
          <p:cNvCxnSpPr>
            <a:cxnSpLocks/>
          </p:cNvCxnSpPr>
          <p:nvPr/>
        </p:nvCxnSpPr>
        <p:spPr>
          <a:xfrm flipV="1">
            <a:off x="3238500" y="3290967"/>
            <a:ext cx="675815" cy="8932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E0B4BF95-3599-189B-DE5E-3ED6D32F8172}"/>
              </a:ext>
            </a:extLst>
          </p:cNvPr>
          <p:cNvCxnSpPr>
            <a:cxnSpLocks/>
          </p:cNvCxnSpPr>
          <p:nvPr/>
        </p:nvCxnSpPr>
        <p:spPr>
          <a:xfrm flipV="1">
            <a:off x="3629025" y="4139873"/>
            <a:ext cx="729809" cy="14529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BAC2199B-E125-CB29-14C1-2B949FE3F2A6}"/>
              </a:ext>
            </a:extLst>
          </p:cNvPr>
          <p:cNvCxnSpPr>
            <a:cxnSpLocks/>
          </p:cNvCxnSpPr>
          <p:nvPr/>
        </p:nvCxnSpPr>
        <p:spPr>
          <a:xfrm flipV="1">
            <a:off x="3220752" y="3938851"/>
            <a:ext cx="692484" cy="10561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DA8A0EC5-95DD-4067-7453-823A4515B191}"/>
              </a:ext>
            </a:extLst>
          </p:cNvPr>
          <p:cNvCxnSpPr>
            <a:cxnSpLocks/>
          </p:cNvCxnSpPr>
          <p:nvPr/>
        </p:nvCxnSpPr>
        <p:spPr>
          <a:xfrm>
            <a:off x="3918792" y="3949068"/>
            <a:ext cx="440042" cy="19080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81D8A844-3AD8-5506-E54C-44D677BE474D}"/>
              </a:ext>
            </a:extLst>
          </p:cNvPr>
          <p:cNvCxnSpPr>
            <a:cxnSpLocks/>
          </p:cNvCxnSpPr>
          <p:nvPr/>
        </p:nvCxnSpPr>
        <p:spPr>
          <a:xfrm flipH="1">
            <a:off x="3913236" y="3293579"/>
            <a:ext cx="11112" cy="64297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椭圆 109">
            <a:extLst>
              <a:ext uri="{FF2B5EF4-FFF2-40B4-BE49-F238E27FC236}">
                <a16:creationId xmlns:a16="http://schemas.microsoft.com/office/drawing/2014/main" id="{35B33B01-EF28-232A-7114-159113667FB8}"/>
              </a:ext>
            </a:extLst>
          </p:cNvPr>
          <p:cNvSpPr/>
          <p:nvPr/>
        </p:nvSpPr>
        <p:spPr>
          <a:xfrm>
            <a:off x="3713189" y="3682213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7CF856D0-EF2A-F873-BB5A-D1045C8C2075}"/>
              </a:ext>
            </a:extLst>
          </p:cNvPr>
          <p:cNvCxnSpPr>
            <a:cxnSpLocks/>
          </p:cNvCxnSpPr>
          <p:nvPr/>
        </p:nvCxnSpPr>
        <p:spPr>
          <a:xfrm flipV="1">
            <a:off x="725462" y="2143593"/>
            <a:ext cx="0" cy="219453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F0B263E5-AF32-38D6-1EEC-95851796D421}"/>
              </a:ext>
            </a:extLst>
          </p:cNvPr>
          <p:cNvCxnSpPr>
            <a:cxnSpLocks/>
          </p:cNvCxnSpPr>
          <p:nvPr/>
        </p:nvCxnSpPr>
        <p:spPr>
          <a:xfrm>
            <a:off x="721304" y="4333207"/>
            <a:ext cx="1162755" cy="131882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1D3AFE41-C871-B664-482F-9BD72E00ECB4}"/>
              </a:ext>
            </a:extLst>
          </p:cNvPr>
          <p:cNvCxnSpPr>
            <a:cxnSpLocks/>
          </p:cNvCxnSpPr>
          <p:nvPr/>
        </p:nvCxnSpPr>
        <p:spPr>
          <a:xfrm>
            <a:off x="1884059" y="5633447"/>
            <a:ext cx="28737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4C013187-44AC-F082-4543-BF5485EBC65C}"/>
              </a:ext>
            </a:extLst>
          </p:cNvPr>
          <p:cNvSpPr txBox="1"/>
          <p:nvPr/>
        </p:nvSpPr>
        <p:spPr>
          <a:xfrm>
            <a:off x="5276850" y="1851205"/>
            <a:ext cx="5643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Unreliable in inventory scenarios</a:t>
            </a:r>
            <a:endParaRPr lang="zh-CN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0CAF484-1A1F-30FC-F46F-2D3555AA98DD}"/>
              </a:ext>
            </a:extLst>
          </p:cNvPr>
          <p:cNvSpPr txBox="1"/>
          <p:nvPr/>
        </p:nvSpPr>
        <p:spPr>
          <a:xfrm>
            <a:off x="5467882" y="2827525"/>
            <a:ext cx="51995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Coupling effect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NLoS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and Multipath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Random geometric distribution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AABE860-B017-AB4D-BFC3-C00976DC69DB}"/>
              </a:ext>
            </a:extLst>
          </p:cNvPr>
          <p:cNvGrpSpPr/>
          <p:nvPr/>
        </p:nvGrpSpPr>
        <p:grpSpPr>
          <a:xfrm>
            <a:off x="5768252" y="4937541"/>
            <a:ext cx="1300470" cy="1004550"/>
            <a:chOff x="5768252" y="4937541"/>
            <a:chExt cx="1300470" cy="1004550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3E23CA4C-01CE-D4E3-F501-9D0365A4F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319" y="4937541"/>
              <a:ext cx="232580" cy="100455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B0C6CB7B-DC28-3F34-CC1F-242FF7CCE0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bg2">
                  <a:lumMod val="90000"/>
                  <a:tint val="45000"/>
                  <a:satMod val="400000"/>
                </a:schemeClr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116" b="15794"/>
            <a:stretch/>
          </p:blipFill>
          <p:spPr>
            <a:xfrm>
              <a:off x="6656290" y="5116094"/>
              <a:ext cx="412432" cy="647445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CA9C199-EE0F-E09E-7662-CCE4683C0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3955" y="4937541"/>
              <a:ext cx="232580" cy="1004550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5447418-33B3-4F54-DAFC-5ABA1EF40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2">
                  <a:lumMod val="90000"/>
                  <a:tint val="45000"/>
                  <a:satMod val="400000"/>
                </a:schemeClr>
              </a:duotone>
            </a:blip>
            <a:srcRect l="72116" b="15794"/>
            <a:stretch/>
          </p:blipFill>
          <p:spPr>
            <a:xfrm flipH="1">
              <a:off x="5768252" y="5116094"/>
              <a:ext cx="412432" cy="647445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7C5ED23-F315-D75F-E9A7-713BBA71EC0B}"/>
              </a:ext>
            </a:extLst>
          </p:cNvPr>
          <p:cNvGrpSpPr/>
          <p:nvPr/>
        </p:nvGrpSpPr>
        <p:grpSpPr>
          <a:xfrm>
            <a:off x="7488055" y="4937541"/>
            <a:ext cx="1935742" cy="1004550"/>
            <a:chOff x="7488055" y="4937541"/>
            <a:chExt cx="1935742" cy="100455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FFDABFAC-E31C-56B4-D64F-7102A2B22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88055" y="4937541"/>
              <a:ext cx="232580" cy="100455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1999454-EC73-98B7-663F-0811D24BFC61}"/>
                </a:ext>
              </a:extLst>
            </p:cNvPr>
            <p:cNvSpPr/>
            <p:nvPr/>
          </p:nvSpPr>
          <p:spPr>
            <a:xfrm>
              <a:off x="7916142" y="5033478"/>
              <a:ext cx="86802" cy="599969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B340228B-1D1B-B211-B7C8-1D8E14758038}"/>
                </a:ext>
              </a:extLst>
            </p:cNvPr>
            <p:cNvGrpSpPr/>
            <p:nvPr/>
          </p:nvGrpSpPr>
          <p:grpSpPr>
            <a:xfrm flipH="1">
              <a:off x="8846630" y="5116094"/>
              <a:ext cx="577167" cy="649907"/>
              <a:chOff x="10148921" y="4368214"/>
              <a:chExt cx="719390" cy="878757"/>
            </a:xfrm>
          </p:grpSpPr>
          <p:sp>
            <p:nvSpPr>
              <p:cNvPr id="38" name="立方体 37">
                <a:extLst>
                  <a:ext uri="{FF2B5EF4-FFF2-40B4-BE49-F238E27FC236}">
                    <a16:creationId xmlns:a16="http://schemas.microsoft.com/office/drawing/2014/main" id="{B202D154-C683-2A89-EC4A-C5EAA46517E8}"/>
                  </a:ext>
                </a:extLst>
              </p:cNvPr>
              <p:cNvSpPr/>
              <p:nvPr/>
            </p:nvSpPr>
            <p:spPr>
              <a:xfrm flipH="1">
                <a:off x="10605731" y="4368214"/>
                <a:ext cx="262580" cy="878757"/>
              </a:xfrm>
              <a:prstGeom prst="cube">
                <a:avLst>
                  <a:gd name="adj" fmla="val 76044"/>
                </a:avLst>
              </a:prstGeom>
              <a:ln w="19050"/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40" name="任意形状 15">
                <a:extLst>
                  <a:ext uri="{FF2B5EF4-FFF2-40B4-BE49-F238E27FC236}">
                    <a16:creationId xmlns:a16="http://schemas.microsoft.com/office/drawing/2014/main" id="{352BF064-842D-D3DB-3471-48019305A495}"/>
                  </a:ext>
                </a:extLst>
              </p:cNvPr>
              <p:cNvSpPr/>
              <p:nvPr/>
            </p:nvSpPr>
            <p:spPr>
              <a:xfrm>
                <a:off x="10148921" y="4797642"/>
                <a:ext cx="549181" cy="413853"/>
              </a:xfrm>
              <a:custGeom>
                <a:avLst/>
                <a:gdLst>
                  <a:gd name="connsiteX0" fmla="*/ 666627 w 666627"/>
                  <a:gd name="connsiteY0" fmla="*/ 56227 h 222444"/>
                  <a:gd name="connsiteX1" fmla="*/ 436553 w 666627"/>
                  <a:gd name="connsiteY1" fmla="*/ 9032 h 222444"/>
                  <a:gd name="connsiteX2" fmla="*/ 153384 w 666627"/>
                  <a:gd name="connsiteY2" fmla="*/ 215510 h 222444"/>
                  <a:gd name="connsiteX3" fmla="*/ 0 w 666627"/>
                  <a:gd name="connsiteY3" fmla="*/ 174214 h 222444"/>
                  <a:gd name="connsiteX0" fmla="*/ 624481 w 624481"/>
                  <a:gd name="connsiteY0" fmla="*/ 56227 h 340794"/>
                  <a:gd name="connsiteX1" fmla="*/ 394407 w 624481"/>
                  <a:gd name="connsiteY1" fmla="*/ 9032 h 340794"/>
                  <a:gd name="connsiteX2" fmla="*/ 111238 w 624481"/>
                  <a:gd name="connsiteY2" fmla="*/ 215510 h 340794"/>
                  <a:gd name="connsiteX3" fmla="*/ 0 w 624481"/>
                  <a:gd name="connsiteY3" fmla="*/ 340469 h 340794"/>
                  <a:gd name="connsiteX0" fmla="*/ 624481 w 624481"/>
                  <a:gd name="connsiteY0" fmla="*/ 66709 h 394469"/>
                  <a:gd name="connsiteX1" fmla="*/ 394407 w 624481"/>
                  <a:gd name="connsiteY1" fmla="*/ 19514 h 394469"/>
                  <a:gd name="connsiteX2" fmla="*/ 223627 w 624481"/>
                  <a:gd name="connsiteY2" fmla="*/ 373774 h 394469"/>
                  <a:gd name="connsiteX3" fmla="*/ 0 w 624481"/>
                  <a:gd name="connsiteY3" fmla="*/ 350951 h 39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4481" h="394469">
                    <a:moveTo>
                      <a:pt x="624481" y="66709"/>
                    </a:moveTo>
                    <a:cubicBezTo>
                      <a:pt x="552214" y="29838"/>
                      <a:pt x="461216" y="-31663"/>
                      <a:pt x="394407" y="19514"/>
                    </a:cubicBezTo>
                    <a:cubicBezTo>
                      <a:pt x="327598" y="70691"/>
                      <a:pt x="289361" y="318535"/>
                      <a:pt x="223627" y="373774"/>
                    </a:cubicBezTo>
                    <a:cubicBezTo>
                      <a:pt x="157893" y="429013"/>
                      <a:pt x="25564" y="356850"/>
                      <a:pt x="0" y="35095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</p:grp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FF752636-C335-67EB-2F3A-91DB4CE2C6CB}"/>
                </a:ext>
              </a:extLst>
            </p:cNvPr>
            <p:cNvCxnSpPr>
              <a:stCxn id="35" idx="3"/>
            </p:cNvCxnSpPr>
            <p:nvPr/>
          </p:nvCxnSpPr>
          <p:spPr>
            <a:xfrm flipV="1">
              <a:off x="7720635" y="5052060"/>
              <a:ext cx="629620" cy="3877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1F2E54D8-0BDA-5A3B-C348-823F7CA69650}"/>
                </a:ext>
              </a:extLst>
            </p:cNvPr>
            <p:cNvCxnSpPr>
              <a:cxnSpLocks/>
            </p:cNvCxnSpPr>
            <p:nvPr/>
          </p:nvCxnSpPr>
          <p:spPr>
            <a:xfrm>
              <a:off x="8315258" y="5052060"/>
              <a:ext cx="465863" cy="3816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7C81633-2F57-3949-92C6-0B0871BCBCE4}"/>
                </a:ext>
              </a:extLst>
            </p:cNvPr>
            <p:cNvGrpSpPr/>
            <p:nvPr/>
          </p:nvGrpSpPr>
          <p:grpSpPr>
            <a:xfrm>
              <a:off x="8134350" y="4980305"/>
              <a:ext cx="589621" cy="65873"/>
              <a:chOff x="8134350" y="4980305"/>
              <a:chExt cx="589621" cy="65873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BE3993CD-AE6E-0C6B-3E7A-3951C5C06CF9}"/>
                  </a:ext>
                </a:extLst>
              </p:cNvPr>
              <p:cNvCxnSpPr/>
              <p:nvPr/>
            </p:nvCxnSpPr>
            <p:spPr>
              <a:xfrm>
                <a:off x="8134350" y="5046178"/>
                <a:ext cx="58962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6247B7CE-218C-664D-BF4C-98C50C3228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72848" y="4980305"/>
                <a:ext cx="62676" cy="631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8D8B272F-E2EC-13E4-F38D-9B6095C113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5248" y="4980305"/>
                <a:ext cx="62676" cy="631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F59ADC8D-E58C-25B5-0383-CAA8A653D0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7648" y="4980305"/>
                <a:ext cx="62676" cy="631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D0E00237-9461-46FB-6384-9B4A0CF8CC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30048" y="4980305"/>
                <a:ext cx="62676" cy="631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06205AE9-3207-FA58-4B53-262C85D16C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49048" y="4980305"/>
                <a:ext cx="62676" cy="631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7C327B33-BA7D-BCF8-16AA-8C89D379A3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1448" y="4980305"/>
                <a:ext cx="62676" cy="631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ABE24EB4-1878-F230-EF50-D71B5BB7E0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3848" y="4980305"/>
                <a:ext cx="62676" cy="631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51E35E2-818B-1D8C-E9AB-9001B58B4510}"/>
              </a:ext>
            </a:extLst>
          </p:cNvPr>
          <p:cNvGrpSpPr/>
          <p:nvPr/>
        </p:nvGrpSpPr>
        <p:grpSpPr>
          <a:xfrm>
            <a:off x="9911505" y="4398964"/>
            <a:ext cx="1969615" cy="1649634"/>
            <a:chOff x="9911505" y="4398964"/>
            <a:chExt cx="1969615" cy="1649634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AAB59FC-2B68-941F-FE16-666F0900DBF4}"/>
                </a:ext>
              </a:extLst>
            </p:cNvPr>
            <p:cNvGrpSpPr/>
            <p:nvPr/>
          </p:nvGrpSpPr>
          <p:grpSpPr>
            <a:xfrm>
              <a:off x="9936573" y="4398964"/>
              <a:ext cx="1741163" cy="1589594"/>
              <a:chOff x="10962294" y="2832427"/>
              <a:chExt cx="2149908" cy="1962758"/>
            </a:xfrm>
          </p:grpSpPr>
          <p:pic>
            <p:nvPicPr>
              <p:cNvPr id="80" name="Picture 2" descr="åå­¦- æ¶èå¤¹- ç¥ä¹">
                <a:extLst>
                  <a:ext uri="{FF2B5EF4-FFF2-40B4-BE49-F238E27FC236}">
                    <a16:creationId xmlns:a16="http://schemas.microsoft.com/office/drawing/2014/main" id="{3E5AA8ED-EA7D-871B-9C20-643F173B8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48" t="31145" r="4187" b="1118"/>
              <a:stretch/>
            </p:blipFill>
            <p:spPr bwMode="auto">
              <a:xfrm>
                <a:off x="11189895" y="3144185"/>
                <a:ext cx="1538514" cy="1651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6A631F7A-2E77-3ACE-AC44-F5A1B150619B}"/>
                  </a:ext>
                </a:extLst>
              </p:cNvPr>
              <p:cNvSpPr/>
              <p:nvPr/>
            </p:nvSpPr>
            <p:spPr>
              <a:xfrm rot="2042302">
                <a:off x="11642408" y="2832427"/>
                <a:ext cx="785533" cy="7937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6">
                <a:extLst>
                  <a:ext uri="{FF2B5EF4-FFF2-40B4-BE49-F238E27FC236}">
                    <a16:creationId xmlns:a16="http://schemas.microsoft.com/office/drawing/2014/main" id="{31CD354C-EF63-04E3-33D8-D922CC1E2DFD}"/>
                  </a:ext>
                </a:extLst>
              </p:cNvPr>
              <p:cNvSpPr/>
              <p:nvPr/>
            </p:nvSpPr>
            <p:spPr>
              <a:xfrm rot="1787741">
                <a:off x="12051498" y="3320572"/>
                <a:ext cx="1060704" cy="918207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2A93977-BF75-0AB8-8D16-E21442D850E5}"/>
                  </a:ext>
                </a:extLst>
              </p:cNvPr>
              <p:cNvSpPr/>
              <p:nvPr/>
            </p:nvSpPr>
            <p:spPr>
              <a:xfrm rot="20257031">
                <a:off x="10962294" y="4428159"/>
                <a:ext cx="663528" cy="120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16499C26-9314-8040-FC58-C35EA6A79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246407">
              <a:off x="9911505" y="4729033"/>
              <a:ext cx="232580" cy="1004550"/>
            </a:xfrm>
            <a:prstGeom prst="rect">
              <a:avLst/>
            </a:prstGeom>
          </p:spPr>
        </p:pic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D18133F4-CB63-6657-43A5-C9991660248E}"/>
                </a:ext>
              </a:extLst>
            </p:cNvPr>
            <p:cNvGrpSpPr/>
            <p:nvPr/>
          </p:nvGrpSpPr>
          <p:grpSpPr>
            <a:xfrm flipH="1">
              <a:off x="11303953" y="5398691"/>
              <a:ext cx="577167" cy="649907"/>
              <a:chOff x="10148921" y="4368214"/>
              <a:chExt cx="719390" cy="878757"/>
            </a:xfrm>
          </p:grpSpPr>
          <p:sp>
            <p:nvSpPr>
              <p:cNvPr id="62" name="立方体 61">
                <a:extLst>
                  <a:ext uri="{FF2B5EF4-FFF2-40B4-BE49-F238E27FC236}">
                    <a16:creationId xmlns:a16="http://schemas.microsoft.com/office/drawing/2014/main" id="{2EC03D24-7564-D1BB-EA5F-BFCD0D8E1E50}"/>
                  </a:ext>
                </a:extLst>
              </p:cNvPr>
              <p:cNvSpPr/>
              <p:nvPr/>
            </p:nvSpPr>
            <p:spPr>
              <a:xfrm flipH="1">
                <a:off x="10605731" y="4368214"/>
                <a:ext cx="262580" cy="878757"/>
              </a:xfrm>
              <a:prstGeom prst="cube">
                <a:avLst>
                  <a:gd name="adj" fmla="val 76044"/>
                </a:avLst>
              </a:prstGeom>
              <a:ln w="19050"/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63" name="任意形状 15">
                <a:extLst>
                  <a:ext uri="{FF2B5EF4-FFF2-40B4-BE49-F238E27FC236}">
                    <a16:creationId xmlns:a16="http://schemas.microsoft.com/office/drawing/2014/main" id="{BCFD3FBC-E9DC-C4D5-B3C0-FEC28EFCE842}"/>
                  </a:ext>
                </a:extLst>
              </p:cNvPr>
              <p:cNvSpPr/>
              <p:nvPr/>
            </p:nvSpPr>
            <p:spPr>
              <a:xfrm>
                <a:off x="10148921" y="4797642"/>
                <a:ext cx="549181" cy="413853"/>
              </a:xfrm>
              <a:custGeom>
                <a:avLst/>
                <a:gdLst>
                  <a:gd name="connsiteX0" fmla="*/ 666627 w 666627"/>
                  <a:gd name="connsiteY0" fmla="*/ 56227 h 222444"/>
                  <a:gd name="connsiteX1" fmla="*/ 436553 w 666627"/>
                  <a:gd name="connsiteY1" fmla="*/ 9032 h 222444"/>
                  <a:gd name="connsiteX2" fmla="*/ 153384 w 666627"/>
                  <a:gd name="connsiteY2" fmla="*/ 215510 h 222444"/>
                  <a:gd name="connsiteX3" fmla="*/ 0 w 666627"/>
                  <a:gd name="connsiteY3" fmla="*/ 174214 h 222444"/>
                  <a:gd name="connsiteX0" fmla="*/ 624481 w 624481"/>
                  <a:gd name="connsiteY0" fmla="*/ 56227 h 340794"/>
                  <a:gd name="connsiteX1" fmla="*/ 394407 w 624481"/>
                  <a:gd name="connsiteY1" fmla="*/ 9032 h 340794"/>
                  <a:gd name="connsiteX2" fmla="*/ 111238 w 624481"/>
                  <a:gd name="connsiteY2" fmla="*/ 215510 h 340794"/>
                  <a:gd name="connsiteX3" fmla="*/ 0 w 624481"/>
                  <a:gd name="connsiteY3" fmla="*/ 340469 h 340794"/>
                  <a:gd name="connsiteX0" fmla="*/ 624481 w 624481"/>
                  <a:gd name="connsiteY0" fmla="*/ 66709 h 394469"/>
                  <a:gd name="connsiteX1" fmla="*/ 394407 w 624481"/>
                  <a:gd name="connsiteY1" fmla="*/ 19514 h 394469"/>
                  <a:gd name="connsiteX2" fmla="*/ 223627 w 624481"/>
                  <a:gd name="connsiteY2" fmla="*/ 373774 h 394469"/>
                  <a:gd name="connsiteX3" fmla="*/ 0 w 624481"/>
                  <a:gd name="connsiteY3" fmla="*/ 350951 h 39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4481" h="394469">
                    <a:moveTo>
                      <a:pt x="624481" y="66709"/>
                    </a:moveTo>
                    <a:cubicBezTo>
                      <a:pt x="552214" y="29838"/>
                      <a:pt x="461216" y="-31663"/>
                      <a:pt x="394407" y="19514"/>
                    </a:cubicBezTo>
                    <a:cubicBezTo>
                      <a:pt x="327598" y="70691"/>
                      <a:pt x="289361" y="318535"/>
                      <a:pt x="223627" y="373774"/>
                    </a:cubicBezTo>
                    <a:cubicBezTo>
                      <a:pt x="157893" y="429013"/>
                      <a:pt x="25564" y="356850"/>
                      <a:pt x="0" y="35095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</p:grp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Localization based solution?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E57713E-7247-9406-7765-B52EAF77DE0A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10</a:t>
            </a:fld>
            <a:endParaRPr sz="3200" dirty="0"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1"/>
    </mc:Choice>
    <mc:Fallback xmlns="">
      <p:transition spd="slow" advTm="124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Localization based solution?</a:t>
            </a:r>
          </a:p>
        </p:txBody>
      </p:sp>
      <p:pic>
        <p:nvPicPr>
          <p:cNvPr id="13" name="Picture 2" descr="Corrugated Stock RSC Box | President Industrial Products| Boxes| Moving|  Shipping| Industrial Supplies">
            <a:extLst>
              <a:ext uri="{FF2B5EF4-FFF2-40B4-BE49-F238E27FC236}">
                <a16:creationId xmlns:a16="http://schemas.microsoft.com/office/drawing/2014/main" id="{104633BE-6ADA-E92E-6C1D-F64F75BFD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0" y="2343556"/>
            <a:ext cx="5048250" cy="309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D510B5E2-0FA2-260A-DB03-3D52C4FD52B8}"/>
              </a:ext>
            </a:extLst>
          </p:cNvPr>
          <p:cNvSpPr/>
          <p:nvPr/>
        </p:nvSpPr>
        <p:spPr>
          <a:xfrm>
            <a:off x="530272" y="2277198"/>
            <a:ext cx="4746578" cy="353654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9279711-752A-8A06-EFBA-7DC637F91056}"/>
              </a:ext>
            </a:extLst>
          </p:cNvPr>
          <p:cNvCxnSpPr>
            <a:cxnSpLocks/>
          </p:cNvCxnSpPr>
          <p:nvPr/>
        </p:nvCxnSpPr>
        <p:spPr>
          <a:xfrm flipV="1">
            <a:off x="725462" y="2143593"/>
            <a:ext cx="0" cy="219453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1714136-C141-CC2B-BFFD-4B497D0A0810}"/>
              </a:ext>
            </a:extLst>
          </p:cNvPr>
          <p:cNvCxnSpPr>
            <a:cxnSpLocks/>
          </p:cNvCxnSpPr>
          <p:nvPr/>
        </p:nvCxnSpPr>
        <p:spPr>
          <a:xfrm>
            <a:off x="721304" y="4333207"/>
            <a:ext cx="1162755" cy="131882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D07F5D70-6F70-E0C0-2622-05BC0C966D46}"/>
              </a:ext>
            </a:extLst>
          </p:cNvPr>
          <p:cNvCxnSpPr>
            <a:cxnSpLocks/>
          </p:cNvCxnSpPr>
          <p:nvPr/>
        </p:nvCxnSpPr>
        <p:spPr>
          <a:xfrm>
            <a:off x="1884059" y="5633447"/>
            <a:ext cx="28737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1D91564A-34B1-A030-F053-1D50B6B0CEA3}"/>
              </a:ext>
            </a:extLst>
          </p:cNvPr>
          <p:cNvSpPr txBox="1"/>
          <p:nvPr/>
        </p:nvSpPr>
        <p:spPr>
          <a:xfrm>
            <a:off x="5276850" y="1851205"/>
            <a:ext cx="386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Other practical issues:</a:t>
            </a:r>
            <a:endParaRPr lang="zh-CN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473929D-BCD2-B2DD-96D4-01B102998ECC}"/>
              </a:ext>
            </a:extLst>
          </p:cNvPr>
          <p:cNvSpPr txBox="1"/>
          <p:nvPr/>
        </p:nvSpPr>
        <p:spPr>
          <a:xfrm>
            <a:off x="5467882" y="2827525"/>
            <a:ext cx="5437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Long localization delay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Requiring multiple readers &amp; antenna array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9F834F1A-5059-E116-F9C4-54538EAA2F27}"/>
              </a:ext>
            </a:extLst>
          </p:cNvPr>
          <p:cNvSpPr/>
          <p:nvPr/>
        </p:nvSpPr>
        <p:spPr>
          <a:xfrm>
            <a:off x="3453077" y="4209192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6BDFEDC8-0696-DA93-A827-3587214901CC}"/>
              </a:ext>
            </a:extLst>
          </p:cNvPr>
          <p:cNvSpPr/>
          <p:nvPr/>
        </p:nvSpPr>
        <p:spPr>
          <a:xfrm>
            <a:off x="3416914" y="4608218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83B0FA7-22FE-3486-26E2-978B1D06DE96}"/>
              </a:ext>
            </a:extLst>
          </p:cNvPr>
          <p:cNvSpPr/>
          <p:nvPr/>
        </p:nvSpPr>
        <p:spPr>
          <a:xfrm>
            <a:off x="3842753" y="4377169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E34863E1-9268-0676-4975-313ECDB0D6BF}"/>
              </a:ext>
            </a:extLst>
          </p:cNvPr>
          <p:cNvSpPr/>
          <p:nvPr/>
        </p:nvSpPr>
        <p:spPr>
          <a:xfrm>
            <a:off x="2993963" y="4463362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25F34E80-F847-410C-0F33-1D066950A857}"/>
              </a:ext>
            </a:extLst>
          </p:cNvPr>
          <p:cNvSpPr/>
          <p:nvPr/>
        </p:nvSpPr>
        <p:spPr>
          <a:xfrm>
            <a:off x="2579826" y="3869644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B3DCE097-265C-323F-FC37-0A50816E00EA}"/>
              </a:ext>
            </a:extLst>
          </p:cNvPr>
          <p:cNvSpPr/>
          <p:nvPr/>
        </p:nvSpPr>
        <p:spPr>
          <a:xfrm>
            <a:off x="3461892" y="3748843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68672DD1-D6BC-E0B9-2BFC-896622207962}"/>
              </a:ext>
            </a:extLst>
          </p:cNvPr>
          <p:cNvSpPr/>
          <p:nvPr/>
        </p:nvSpPr>
        <p:spPr>
          <a:xfrm>
            <a:off x="1570796" y="4202026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84B63ED3-E383-8E00-F0E2-C2EB03D256EF}"/>
              </a:ext>
            </a:extLst>
          </p:cNvPr>
          <p:cNvSpPr/>
          <p:nvPr/>
        </p:nvSpPr>
        <p:spPr>
          <a:xfrm>
            <a:off x="2380569" y="4151670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173AA611-7770-6128-14C8-C81DE551EEA0}"/>
              </a:ext>
            </a:extLst>
          </p:cNvPr>
          <p:cNvSpPr/>
          <p:nvPr/>
        </p:nvSpPr>
        <p:spPr>
          <a:xfrm>
            <a:off x="2946012" y="4034670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702C6AAF-5FE4-4BF0-A77C-4E3D3D221090}"/>
              </a:ext>
            </a:extLst>
          </p:cNvPr>
          <p:cNvSpPr/>
          <p:nvPr/>
        </p:nvSpPr>
        <p:spPr>
          <a:xfrm>
            <a:off x="1714890" y="3690592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6127569E-7D00-80A5-E484-86543C3C8FD8}"/>
              </a:ext>
            </a:extLst>
          </p:cNvPr>
          <p:cNvSpPr/>
          <p:nvPr/>
        </p:nvSpPr>
        <p:spPr>
          <a:xfrm>
            <a:off x="1170099" y="3995033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F0E9BDF7-F8A6-F6A9-138E-35737A87E776}"/>
              </a:ext>
            </a:extLst>
          </p:cNvPr>
          <p:cNvSpPr/>
          <p:nvPr/>
        </p:nvSpPr>
        <p:spPr>
          <a:xfrm>
            <a:off x="2042977" y="4092192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4E25659-C1EE-0B77-D093-F3B9B328342A}"/>
              </a:ext>
            </a:extLst>
          </p:cNvPr>
          <p:cNvSpPr/>
          <p:nvPr/>
        </p:nvSpPr>
        <p:spPr>
          <a:xfrm>
            <a:off x="3910632" y="3860529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77AA0530-9A43-BA6B-6F53-E4F63CF2DCDB}"/>
              </a:ext>
            </a:extLst>
          </p:cNvPr>
          <p:cNvSpPr/>
          <p:nvPr/>
        </p:nvSpPr>
        <p:spPr>
          <a:xfrm>
            <a:off x="2559957" y="4588218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8DE46D3-BBCC-88D4-EB06-3D0C4BEC36FD}"/>
              </a:ext>
            </a:extLst>
          </p:cNvPr>
          <p:cNvSpPr/>
          <p:nvPr/>
        </p:nvSpPr>
        <p:spPr>
          <a:xfrm>
            <a:off x="2238152" y="3202135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03BBC076-622F-1740-9935-8A98655FACB7}"/>
              </a:ext>
            </a:extLst>
          </p:cNvPr>
          <p:cNvSpPr/>
          <p:nvPr/>
        </p:nvSpPr>
        <p:spPr>
          <a:xfrm>
            <a:off x="3489921" y="3225226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6F3B91BD-33E2-234F-1E67-389FA6D2C6F4}"/>
              </a:ext>
            </a:extLst>
          </p:cNvPr>
          <p:cNvSpPr/>
          <p:nvPr/>
        </p:nvSpPr>
        <p:spPr>
          <a:xfrm>
            <a:off x="1781915" y="3289544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D6A333BC-77F9-7CDE-EBDA-61F12E7920F1}"/>
              </a:ext>
            </a:extLst>
          </p:cNvPr>
          <p:cNvSpPr/>
          <p:nvPr/>
        </p:nvSpPr>
        <p:spPr>
          <a:xfrm>
            <a:off x="2403539" y="3587618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9B0A738C-DC2D-F19F-9862-DB22DCDE5293}"/>
              </a:ext>
            </a:extLst>
          </p:cNvPr>
          <p:cNvSpPr/>
          <p:nvPr/>
        </p:nvSpPr>
        <p:spPr>
          <a:xfrm>
            <a:off x="2975969" y="2987783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CCBF3B38-C930-CAB1-46BB-8D7C7E0540E5}"/>
              </a:ext>
            </a:extLst>
          </p:cNvPr>
          <p:cNvSpPr/>
          <p:nvPr/>
        </p:nvSpPr>
        <p:spPr>
          <a:xfrm>
            <a:off x="3831596" y="3517261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3D71A214-CA30-B6BF-41BF-F5E1935902CC}"/>
              </a:ext>
            </a:extLst>
          </p:cNvPr>
          <p:cNvSpPr/>
          <p:nvPr/>
        </p:nvSpPr>
        <p:spPr>
          <a:xfrm>
            <a:off x="2669341" y="2830895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3A5808CB-D4B5-EE49-914F-94A4CBB45026}"/>
              </a:ext>
            </a:extLst>
          </p:cNvPr>
          <p:cNvSpPr/>
          <p:nvPr/>
        </p:nvSpPr>
        <p:spPr>
          <a:xfrm>
            <a:off x="3196563" y="3488157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904098BA-495D-C3CD-E708-AFE45A363526}"/>
              </a:ext>
            </a:extLst>
          </p:cNvPr>
          <p:cNvSpPr/>
          <p:nvPr/>
        </p:nvSpPr>
        <p:spPr>
          <a:xfrm>
            <a:off x="2144985" y="2776142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A7C17A7E-A724-5E0B-AA38-62AD591C2A51}"/>
              </a:ext>
            </a:extLst>
          </p:cNvPr>
          <p:cNvSpPr/>
          <p:nvPr/>
        </p:nvSpPr>
        <p:spPr>
          <a:xfrm>
            <a:off x="1351054" y="3507728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76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1"/>
    </mc:Choice>
    <mc:Fallback xmlns="">
      <p:transition spd="slow" advTm="124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38629" y="2228671"/>
            <a:ext cx="111179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TaGroup</a:t>
            </a:r>
          </a:p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Fast, fine-grained, and robust RFID grouping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18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1"/>
    </mc:Choice>
    <mc:Fallback xmlns="">
      <p:transition spd="slow" advTm="1249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54942CC6-C7A8-21B7-56A9-8BABE507B3A7}"/>
              </a:ext>
            </a:extLst>
          </p:cNvPr>
          <p:cNvGrpSpPr/>
          <p:nvPr/>
        </p:nvGrpSpPr>
        <p:grpSpPr>
          <a:xfrm>
            <a:off x="2872638" y="2328741"/>
            <a:ext cx="7305425" cy="3271742"/>
            <a:chOff x="2602699" y="2503644"/>
            <a:chExt cx="7305425" cy="3271742"/>
          </a:xfrm>
        </p:grpSpPr>
        <p:pic>
          <p:nvPicPr>
            <p:cNvPr id="2050" name="Picture 2" descr="500x380x280 H Carton › Packaging Products">
              <a:extLst>
                <a:ext uri="{FF2B5EF4-FFF2-40B4-BE49-F238E27FC236}">
                  <a16:creationId xmlns:a16="http://schemas.microsoft.com/office/drawing/2014/main" id="{0C922927-F089-33C9-1830-366ACA7C2C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2875995" y="2618776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500x380x280 H Carton › Packaging Products">
              <a:extLst>
                <a:ext uri="{FF2B5EF4-FFF2-40B4-BE49-F238E27FC236}">
                  <a16:creationId xmlns:a16="http://schemas.microsoft.com/office/drawing/2014/main" id="{87BC41D9-736F-5608-8E41-A2B232607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6353406" y="2624359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5CCB748-5DB5-50D5-3251-D4DE0F797699}"/>
                </a:ext>
              </a:extLst>
            </p:cNvPr>
            <p:cNvSpPr/>
            <p:nvPr/>
          </p:nvSpPr>
          <p:spPr>
            <a:xfrm>
              <a:off x="2602699" y="2503644"/>
              <a:ext cx="7305425" cy="3271742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Localization based solution?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E57713E-7247-9406-7765-B52EAF77DE0A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13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242" name="椭圆 241">
            <a:extLst>
              <a:ext uri="{FF2B5EF4-FFF2-40B4-BE49-F238E27FC236}">
                <a16:creationId xmlns:a16="http://schemas.microsoft.com/office/drawing/2014/main" id="{8D12DD90-94C8-C6D2-4B9E-93A2712AB7A5}"/>
              </a:ext>
            </a:extLst>
          </p:cNvPr>
          <p:cNvSpPr/>
          <p:nvPr/>
        </p:nvSpPr>
        <p:spPr>
          <a:xfrm rot="971150">
            <a:off x="5649049" y="3741917"/>
            <a:ext cx="196460" cy="1964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45B7AED2-A8BD-2B45-757B-85859E0A93CE}"/>
              </a:ext>
            </a:extLst>
          </p:cNvPr>
          <p:cNvGrpSpPr/>
          <p:nvPr/>
        </p:nvGrpSpPr>
        <p:grpSpPr>
          <a:xfrm>
            <a:off x="517710" y="2334785"/>
            <a:ext cx="1490552" cy="1649287"/>
            <a:chOff x="10148921" y="4368214"/>
            <a:chExt cx="719390" cy="878757"/>
          </a:xfrm>
        </p:grpSpPr>
        <p:sp>
          <p:nvSpPr>
            <p:cNvPr id="424" name="立方体 423">
              <a:extLst>
                <a:ext uri="{FF2B5EF4-FFF2-40B4-BE49-F238E27FC236}">
                  <a16:creationId xmlns:a16="http://schemas.microsoft.com/office/drawing/2014/main" id="{943018FA-C40A-A7F9-50B4-0B2A8D58BD7C}"/>
                </a:ext>
              </a:extLst>
            </p:cNvPr>
            <p:cNvSpPr/>
            <p:nvPr/>
          </p:nvSpPr>
          <p:spPr>
            <a:xfrm flipH="1">
              <a:off x="10605731" y="4368214"/>
              <a:ext cx="262580" cy="878757"/>
            </a:xfrm>
            <a:prstGeom prst="cube">
              <a:avLst>
                <a:gd name="adj" fmla="val 76044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25" name="任意形状 15">
              <a:extLst>
                <a:ext uri="{FF2B5EF4-FFF2-40B4-BE49-F238E27FC236}">
                  <a16:creationId xmlns:a16="http://schemas.microsoft.com/office/drawing/2014/main" id="{68688421-9761-28F9-59E0-A6102D32B062}"/>
                </a:ext>
              </a:extLst>
            </p:cNvPr>
            <p:cNvSpPr/>
            <p:nvPr/>
          </p:nvSpPr>
          <p:spPr>
            <a:xfrm>
              <a:off x="10148921" y="4797642"/>
              <a:ext cx="549181" cy="413853"/>
            </a:xfrm>
            <a:custGeom>
              <a:avLst/>
              <a:gdLst>
                <a:gd name="connsiteX0" fmla="*/ 666627 w 666627"/>
                <a:gd name="connsiteY0" fmla="*/ 56227 h 222444"/>
                <a:gd name="connsiteX1" fmla="*/ 436553 w 666627"/>
                <a:gd name="connsiteY1" fmla="*/ 9032 h 222444"/>
                <a:gd name="connsiteX2" fmla="*/ 153384 w 666627"/>
                <a:gd name="connsiteY2" fmla="*/ 215510 h 222444"/>
                <a:gd name="connsiteX3" fmla="*/ 0 w 666627"/>
                <a:gd name="connsiteY3" fmla="*/ 174214 h 222444"/>
                <a:gd name="connsiteX0" fmla="*/ 624481 w 624481"/>
                <a:gd name="connsiteY0" fmla="*/ 56227 h 340794"/>
                <a:gd name="connsiteX1" fmla="*/ 394407 w 624481"/>
                <a:gd name="connsiteY1" fmla="*/ 9032 h 340794"/>
                <a:gd name="connsiteX2" fmla="*/ 111238 w 624481"/>
                <a:gd name="connsiteY2" fmla="*/ 215510 h 340794"/>
                <a:gd name="connsiteX3" fmla="*/ 0 w 624481"/>
                <a:gd name="connsiteY3" fmla="*/ 340469 h 340794"/>
                <a:gd name="connsiteX0" fmla="*/ 624481 w 624481"/>
                <a:gd name="connsiteY0" fmla="*/ 66709 h 394469"/>
                <a:gd name="connsiteX1" fmla="*/ 394407 w 624481"/>
                <a:gd name="connsiteY1" fmla="*/ 19514 h 394469"/>
                <a:gd name="connsiteX2" fmla="*/ 223627 w 624481"/>
                <a:gd name="connsiteY2" fmla="*/ 373774 h 394469"/>
                <a:gd name="connsiteX3" fmla="*/ 0 w 624481"/>
                <a:gd name="connsiteY3" fmla="*/ 350951 h 39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481" h="394469">
                  <a:moveTo>
                    <a:pt x="624481" y="66709"/>
                  </a:moveTo>
                  <a:cubicBezTo>
                    <a:pt x="552214" y="29838"/>
                    <a:pt x="461216" y="-31663"/>
                    <a:pt x="394407" y="19514"/>
                  </a:cubicBezTo>
                  <a:cubicBezTo>
                    <a:pt x="327598" y="70691"/>
                    <a:pt x="289361" y="318535"/>
                    <a:pt x="223627" y="373774"/>
                  </a:cubicBezTo>
                  <a:cubicBezTo>
                    <a:pt x="157893" y="429013"/>
                    <a:pt x="25564" y="356850"/>
                    <a:pt x="0" y="35095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9D224B9-A3BC-BD15-0FCC-B9A1CE4F219E}"/>
              </a:ext>
            </a:extLst>
          </p:cNvPr>
          <p:cNvCxnSpPr>
            <a:cxnSpLocks/>
            <a:stCxn id="29" idx="2"/>
          </p:cNvCxnSpPr>
          <p:nvPr/>
        </p:nvCxnSpPr>
        <p:spPr>
          <a:xfrm flipH="1" flipV="1">
            <a:off x="2295525" y="3210471"/>
            <a:ext cx="1479540" cy="572537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DB60C545-7184-9D72-F0EA-215DA3F03882}"/>
              </a:ext>
            </a:extLst>
          </p:cNvPr>
          <p:cNvSpPr/>
          <p:nvPr/>
        </p:nvSpPr>
        <p:spPr>
          <a:xfrm rot="971150">
            <a:off x="3771171" y="3712160"/>
            <a:ext cx="196460" cy="19646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AD0233C-DB36-D93A-2A2F-375D75DE1166}"/>
              </a:ext>
            </a:extLst>
          </p:cNvPr>
          <p:cNvSpPr/>
          <p:nvPr/>
        </p:nvSpPr>
        <p:spPr>
          <a:xfrm rot="971150">
            <a:off x="4096033" y="4376837"/>
            <a:ext cx="196460" cy="1964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C74C99F-3877-FE78-D202-1D58ACAF19F8}"/>
              </a:ext>
            </a:extLst>
          </p:cNvPr>
          <p:cNvSpPr/>
          <p:nvPr/>
        </p:nvSpPr>
        <p:spPr>
          <a:xfrm rot="971150">
            <a:off x="4489674" y="3767325"/>
            <a:ext cx="196460" cy="1964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63358199-8418-36D4-770C-AE45D888EB1B}"/>
              </a:ext>
            </a:extLst>
          </p:cNvPr>
          <p:cNvSpPr/>
          <p:nvPr/>
        </p:nvSpPr>
        <p:spPr>
          <a:xfrm rot="971150">
            <a:off x="4769046" y="4339727"/>
            <a:ext cx="196460" cy="1964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3E81315-B4D3-CC47-C069-452A79172283}"/>
              </a:ext>
            </a:extLst>
          </p:cNvPr>
          <p:cNvSpPr/>
          <p:nvPr/>
        </p:nvSpPr>
        <p:spPr>
          <a:xfrm rot="971150">
            <a:off x="5398541" y="4248251"/>
            <a:ext cx="196460" cy="1964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A0F8A14-D236-8E23-9F1B-FE3D9D200BB2}"/>
              </a:ext>
            </a:extLst>
          </p:cNvPr>
          <p:cNvSpPr/>
          <p:nvPr/>
        </p:nvSpPr>
        <p:spPr>
          <a:xfrm rot="971150">
            <a:off x="4989909" y="3868578"/>
            <a:ext cx="196460" cy="1964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52CBAA6-F435-0CCB-933C-EA3528FA584E}"/>
              </a:ext>
            </a:extLst>
          </p:cNvPr>
          <p:cNvSpPr txBox="1"/>
          <p:nvPr/>
        </p:nvSpPr>
        <p:spPr>
          <a:xfrm>
            <a:off x="837218" y="5287205"/>
            <a:ext cx="10724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Unreliable: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only on the metrics of the tag-to-reader channel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Inefficient: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Localize tags one by one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4E68310-3C39-289B-F9BD-E033DEDC4530}"/>
              </a:ext>
            </a:extLst>
          </p:cNvPr>
          <p:cNvSpPr txBox="1"/>
          <p:nvPr/>
        </p:nvSpPr>
        <p:spPr>
          <a:xfrm rot="1280872">
            <a:off x="1937880" y="3031007"/>
            <a:ext cx="2672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Tag-to-Reader Channel </a:t>
            </a:r>
            <a:endParaRPr lang="zh-CN" alt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8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1"/>
    </mc:Choice>
    <mc:Fallback xmlns="">
      <p:transition spd="slow" advTm="1249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B21B3784-993D-D135-A41C-E5480EADA8B8}"/>
              </a:ext>
            </a:extLst>
          </p:cNvPr>
          <p:cNvGrpSpPr/>
          <p:nvPr/>
        </p:nvGrpSpPr>
        <p:grpSpPr>
          <a:xfrm>
            <a:off x="2872638" y="2328741"/>
            <a:ext cx="7305425" cy="3271742"/>
            <a:chOff x="2602699" y="2503644"/>
            <a:chExt cx="7305425" cy="3271742"/>
          </a:xfrm>
        </p:grpSpPr>
        <p:pic>
          <p:nvPicPr>
            <p:cNvPr id="16" name="Picture 2" descr="500x380x280 H Carton › Packaging Products">
              <a:extLst>
                <a:ext uri="{FF2B5EF4-FFF2-40B4-BE49-F238E27FC236}">
                  <a16:creationId xmlns:a16="http://schemas.microsoft.com/office/drawing/2014/main" id="{0D14B507-E7E4-888C-9826-4A8A6AEA4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2875995" y="2618776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500x380x280 H Carton › Packaging Products">
              <a:extLst>
                <a:ext uri="{FF2B5EF4-FFF2-40B4-BE49-F238E27FC236}">
                  <a16:creationId xmlns:a16="http://schemas.microsoft.com/office/drawing/2014/main" id="{AFADC487-DBD7-A6BC-9FFD-0879BB3703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6353406" y="2624359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44A600C-7E6B-D06C-68B2-29A145ED1C20}"/>
                </a:ext>
              </a:extLst>
            </p:cNvPr>
            <p:cNvSpPr/>
            <p:nvPr/>
          </p:nvSpPr>
          <p:spPr>
            <a:xfrm>
              <a:off x="2602699" y="2503644"/>
              <a:ext cx="7305425" cy="3271742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Localization based solution?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E57713E-7247-9406-7765-B52EAF77DE0A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14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242" name="椭圆 241">
            <a:extLst>
              <a:ext uri="{FF2B5EF4-FFF2-40B4-BE49-F238E27FC236}">
                <a16:creationId xmlns:a16="http://schemas.microsoft.com/office/drawing/2014/main" id="{8D12DD90-94C8-C6D2-4B9E-93A2712AB7A5}"/>
              </a:ext>
            </a:extLst>
          </p:cNvPr>
          <p:cNvSpPr/>
          <p:nvPr/>
        </p:nvSpPr>
        <p:spPr>
          <a:xfrm rot="971150">
            <a:off x="5649049" y="3741917"/>
            <a:ext cx="196460" cy="1964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45B7AED2-A8BD-2B45-757B-85859E0A93CE}"/>
              </a:ext>
            </a:extLst>
          </p:cNvPr>
          <p:cNvGrpSpPr/>
          <p:nvPr/>
        </p:nvGrpSpPr>
        <p:grpSpPr>
          <a:xfrm>
            <a:off x="517710" y="2334785"/>
            <a:ext cx="1490552" cy="1649287"/>
            <a:chOff x="10148921" y="4368214"/>
            <a:chExt cx="719390" cy="878757"/>
          </a:xfrm>
        </p:grpSpPr>
        <p:sp>
          <p:nvSpPr>
            <p:cNvPr id="424" name="立方体 423">
              <a:extLst>
                <a:ext uri="{FF2B5EF4-FFF2-40B4-BE49-F238E27FC236}">
                  <a16:creationId xmlns:a16="http://schemas.microsoft.com/office/drawing/2014/main" id="{943018FA-C40A-A7F9-50B4-0B2A8D58BD7C}"/>
                </a:ext>
              </a:extLst>
            </p:cNvPr>
            <p:cNvSpPr/>
            <p:nvPr/>
          </p:nvSpPr>
          <p:spPr>
            <a:xfrm flipH="1">
              <a:off x="10605731" y="4368214"/>
              <a:ext cx="262580" cy="878757"/>
            </a:xfrm>
            <a:prstGeom prst="cube">
              <a:avLst>
                <a:gd name="adj" fmla="val 76044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25" name="任意形状 15">
              <a:extLst>
                <a:ext uri="{FF2B5EF4-FFF2-40B4-BE49-F238E27FC236}">
                  <a16:creationId xmlns:a16="http://schemas.microsoft.com/office/drawing/2014/main" id="{68688421-9761-28F9-59E0-A6102D32B062}"/>
                </a:ext>
              </a:extLst>
            </p:cNvPr>
            <p:cNvSpPr/>
            <p:nvPr/>
          </p:nvSpPr>
          <p:spPr>
            <a:xfrm>
              <a:off x="10148921" y="4797642"/>
              <a:ext cx="549181" cy="413853"/>
            </a:xfrm>
            <a:custGeom>
              <a:avLst/>
              <a:gdLst>
                <a:gd name="connsiteX0" fmla="*/ 666627 w 666627"/>
                <a:gd name="connsiteY0" fmla="*/ 56227 h 222444"/>
                <a:gd name="connsiteX1" fmla="*/ 436553 w 666627"/>
                <a:gd name="connsiteY1" fmla="*/ 9032 h 222444"/>
                <a:gd name="connsiteX2" fmla="*/ 153384 w 666627"/>
                <a:gd name="connsiteY2" fmla="*/ 215510 h 222444"/>
                <a:gd name="connsiteX3" fmla="*/ 0 w 666627"/>
                <a:gd name="connsiteY3" fmla="*/ 174214 h 222444"/>
                <a:gd name="connsiteX0" fmla="*/ 624481 w 624481"/>
                <a:gd name="connsiteY0" fmla="*/ 56227 h 340794"/>
                <a:gd name="connsiteX1" fmla="*/ 394407 w 624481"/>
                <a:gd name="connsiteY1" fmla="*/ 9032 h 340794"/>
                <a:gd name="connsiteX2" fmla="*/ 111238 w 624481"/>
                <a:gd name="connsiteY2" fmla="*/ 215510 h 340794"/>
                <a:gd name="connsiteX3" fmla="*/ 0 w 624481"/>
                <a:gd name="connsiteY3" fmla="*/ 340469 h 340794"/>
                <a:gd name="connsiteX0" fmla="*/ 624481 w 624481"/>
                <a:gd name="connsiteY0" fmla="*/ 66709 h 394469"/>
                <a:gd name="connsiteX1" fmla="*/ 394407 w 624481"/>
                <a:gd name="connsiteY1" fmla="*/ 19514 h 394469"/>
                <a:gd name="connsiteX2" fmla="*/ 223627 w 624481"/>
                <a:gd name="connsiteY2" fmla="*/ 373774 h 394469"/>
                <a:gd name="connsiteX3" fmla="*/ 0 w 624481"/>
                <a:gd name="connsiteY3" fmla="*/ 350951 h 39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481" h="394469">
                  <a:moveTo>
                    <a:pt x="624481" y="66709"/>
                  </a:moveTo>
                  <a:cubicBezTo>
                    <a:pt x="552214" y="29838"/>
                    <a:pt x="461216" y="-31663"/>
                    <a:pt x="394407" y="19514"/>
                  </a:cubicBezTo>
                  <a:cubicBezTo>
                    <a:pt x="327598" y="70691"/>
                    <a:pt x="289361" y="318535"/>
                    <a:pt x="223627" y="373774"/>
                  </a:cubicBezTo>
                  <a:cubicBezTo>
                    <a:pt x="157893" y="429013"/>
                    <a:pt x="25564" y="356850"/>
                    <a:pt x="0" y="35095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9D224B9-A3BC-BD15-0FCC-B9A1CE4F219E}"/>
              </a:ext>
            </a:extLst>
          </p:cNvPr>
          <p:cNvCxnSpPr>
            <a:cxnSpLocks/>
            <a:stCxn id="30" idx="2"/>
          </p:cNvCxnSpPr>
          <p:nvPr/>
        </p:nvCxnSpPr>
        <p:spPr>
          <a:xfrm flipH="1" flipV="1">
            <a:off x="2295525" y="3210471"/>
            <a:ext cx="1804402" cy="123721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DB60C545-7184-9D72-F0EA-215DA3F03882}"/>
              </a:ext>
            </a:extLst>
          </p:cNvPr>
          <p:cNvSpPr/>
          <p:nvPr/>
        </p:nvSpPr>
        <p:spPr>
          <a:xfrm rot="971150">
            <a:off x="3771171" y="3712160"/>
            <a:ext cx="196460" cy="1964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AD0233C-DB36-D93A-2A2F-375D75DE1166}"/>
              </a:ext>
            </a:extLst>
          </p:cNvPr>
          <p:cNvSpPr/>
          <p:nvPr/>
        </p:nvSpPr>
        <p:spPr>
          <a:xfrm rot="971150">
            <a:off x="4096033" y="4376837"/>
            <a:ext cx="196460" cy="19646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C74C99F-3877-FE78-D202-1D58ACAF19F8}"/>
              </a:ext>
            </a:extLst>
          </p:cNvPr>
          <p:cNvSpPr/>
          <p:nvPr/>
        </p:nvSpPr>
        <p:spPr>
          <a:xfrm rot="971150">
            <a:off x="4489674" y="3767325"/>
            <a:ext cx="196460" cy="1964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63358199-8418-36D4-770C-AE45D888EB1B}"/>
              </a:ext>
            </a:extLst>
          </p:cNvPr>
          <p:cNvSpPr/>
          <p:nvPr/>
        </p:nvSpPr>
        <p:spPr>
          <a:xfrm rot="971150">
            <a:off x="4769046" y="4339727"/>
            <a:ext cx="196460" cy="1964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3E81315-B4D3-CC47-C069-452A79172283}"/>
              </a:ext>
            </a:extLst>
          </p:cNvPr>
          <p:cNvSpPr/>
          <p:nvPr/>
        </p:nvSpPr>
        <p:spPr>
          <a:xfrm rot="971150">
            <a:off x="5398541" y="4248251"/>
            <a:ext cx="196460" cy="1964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A0F8A14-D236-8E23-9F1B-FE3D9D200BB2}"/>
              </a:ext>
            </a:extLst>
          </p:cNvPr>
          <p:cNvSpPr/>
          <p:nvPr/>
        </p:nvSpPr>
        <p:spPr>
          <a:xfrm rot="971150">
            <a:off x="4989909" y="3868578"/>
            <a:ext cx="196460" cy="1964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65FE73-4507-3273-3910-5748F6FA1BD1}"/>
              </a:ext>
            </a:extLst>
          </p:cNvPr>
          <p:cNvSpPr txBox="1"/>
          <p:nvPr/>
        </p:nvSpPr>
        <p:spPr>
          <a:xfrm rot="2021773">
            <a:off x="1816937" y="3922147"/>
            <a:ext cx="2672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Tag-to-Reader Channel </a:t>
            </a:r>
            <a:endParaRPr lang="zh-CN" altLang="en-US" sz="2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F04645-C15C-C417-D46C-E20D6BA5FB0A}"/>
              </a:ext>
            </a:extLst>
          </p:cNvPr>
          <p:cNvSpPr txBox="1"/>
          <p:nvPr/>
        </p:nvSpPr>
        <p:spPr>
          <a:xfrm>
            <a:off x="837218" y="5287205"/>
            <a:ext cx="10724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Unreliable: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only on the metrics of the tag-to-reader channel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Inefficient: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Localize tags one by 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8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1"/>
    </mc:Choice>
    <mc:Fallback xmlns="">
      <p:transition spd="slow" advTm="1249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D28C5C6D-B651-69AF-A0BA-A2C4A91C01CE}"/>
              </a:ext>
            </a:extLst>
          </p:cNvPr>
          <p:cNvGrpSpPr/>
          <p:nvPr/>
        </p:nvGrpSpPr>
        <p:grpSpPr>
          <a:xfrm>
            <a:off x="2872638" y="2328741"/>
            <a:ext cx="7305425" cy="3271742"/>
            <a:chOff x="2602699" y="2503644"/>
            <a:chExt cx="7305425" cy="3271742"/>
          </a:xfrm>
        </p:grpSpPr>
        <p:pic>
          <p:nvPicPr>
            <p:cNvPr id="15" name="Picture 2" descr="500x380x280 H Carton › Packaging Products">
              <a:extLst>
                <a:ext uri="{FF2B5EF4-FFF2-40B4-BE49-F238E27FC236}">
                  <a16:creationId xmlns:a16="http://schemas.microsoft.com/office/drawing/2014/main" id="{95E0C0E5-A7A8-B102-A019-29B32032F9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2875995" y="2618776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500x380x280 H Carton › Packaging Products">
              <a:extLst>
                <a:ext uri="{FF2B5EF4-FFF2-40B4-BE49-F238E27FC236}">
                  <a16:creationId xmlns:a16="http://schemas.microsoft.com/office/drawing/2014/main" id="{995A9FCB-A747-880D-E045-B40A621D17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6353406" y="2624359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15ECE3D-59EB-A19E-70B9-AD9B20736444}"/>
                </a:ext>
              </a:extLst>
            </p:cNvPr>
            <p:cNvSpPr/>
            <p:nvPr/>
          </p:nvSpPr>
          <p:spPr>
            <a:xfrm>
              <a:off x="2602699" y="2503644"/>
              <a:ext cx="7305425" cy="3271742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Localization based solution?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E57713E-7247-9406-7765-B52EAF77DE0A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15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242" name="椭圆 241">
            <a:extLst>
              <a:ext uri="{FF2B5EF4-FFF2-40B4-BE49-F238E27FC236}">
                <a16:creationId xmlns:a16="http://schemas.microsoft.com/office/drawing/2014/main" id="{8D12DD90-94C8-C6D2-4B9E-93A2712AB7A5}"/>
              </a:ext>
            </a:extLst>
          </p:cNvPr>
          <p:cNvSpPr/>
          <p:nvPr/>
        </p:nvSpPr>
        <p:spPr>
          <a:xfrm rot="971150">
            <a:off x="5649049" y="3741917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45B7AED2-A8BD-2B45-757B-85859E0A93CE}"/>
              </a:ext>
            </a:extLst>
          </p:cNvPr>
          <p:cNvGrpSpPr/>
          <p:nvPr/>
        </p:nvGrpSpPr>
        <p:grpSpPr>
          <a:xfrm>
            <a:off x="517710" y="2334785"/>
            <a:ext cx="1490552" cy="1649287"/>
            <a:chOff x="10148921" y="4368214"/>
            <a:chExt cx="719390" cy="878757"/>
          </a:xfrm>
        </p:grpSpPr>
        <p:sp>
          <p:nvSpPr>
            <p:cNvPr id="424" name="立方体 423">
              <a:extLst>
                <a:ext uri="{FF2B5EF4-FFF2-40B4-BE49-F238E27FC236}">
                  <a16:creationId xmlns:a16="http://schemas.microsoft.com/office/drawing/2014/main" id="{943018FA-C40A-A7F9-50B4-0B2A8D58BD7C}"/>
                </a:ext>
              </a:extLst>
            </p:cNvPr>
            <p:cNvSpPr/>
            <p:nvPr/>
          </p:nvSpPr>
          <p:spPr>
            <a:xfrm flipH="1">
              <a:off x="10605731" y="4368214"/>
              <a:ext cx="262580" cy="878757"/>
            </a:xfrm>
            <a:prstGeom prst="cube">
              <a:avLst>
                <a:gd name="adj" fmla="val 76044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25" name="任意形状 15">
              <a:extLst>
                <a:ext uri="{FF2B5EF4-FFF2-40B4-BE49-F238E27FC236}">
                  <a16:creationId xmlns:a16="http://schemas.microsoft.com/office/drawing/2014/main" id="{68688421-9761-28F9-59E0-A6102D32B062}"/>
                </a:ext>
              </a:extLst>
            </p:cNvPr>
            <p:cNvSpPr/>
            <p:nvPr/>
          </p:nvSpPr>
          <p:spPr>
            <a:xfrm>
              <a:off x="10148921" y="4797642"/>
              <a:ext cx="549181" cy="413853"/>
            </a:xfrm>
            <a:custGeom>
              <a:avLst/>
              <a:gdLst>
                <a:gd name="connsiteX0" fmla="*/ 666627 w 666627"/>
                <a:gd name="connsiteY0" fmla="*/ 56227 h 222444"/>
                <a:gd name="connsiteX1" fmla="*/ 436553 w 666627"/>
                <a:gd name="connsiteY1" fmla="*/ 9032 h 222444"/>
                <a:gd name="connsiteX2" fmla="*/ 153384 w 666627"/>
                <a:gd name="connsiteY2" fmla="*/ 215510 h 222444"/>
                <a:gd name="connsiteX3" fmla="*/ 0 w 666627"/>
                <a:gd name="connsiteY3" fmla="*/ 174214 h 222444"/>
                <a:gd name="connsiteX0" fmla="*/ 624481 w 624481"/>
                <a:gd name="connsiteY0" fmla="*/ 56227 h 340794"/>
                <a:gd name="connsiteX1" fmla="*/ 394407 w 624481"/>
                <a:gd name="connsiteY1" fmla="*/ 9032 h 340794"/>
                <a:gd name="connsiteX2" fmla="*/ 111238 w 624481"/>
                <a:gd name="connsiteY2" fmla="*/ 215510 h 340794"/>
                <a:gd name="connsiteX3" fmla="*/ 0 w 624481"/>
                <a:gd name="connsiteY3" fmla="*/ 340469 h 340794"/>
                <a:gd name="connsiteX0" fmla="*/ 624481 w 624481"/>
                <a:gd name="connsiteY0" fmla="*/ 66709 h 394469"/>
                <a:gd name="connsiteX1" fmla="*/ 394407 w 624481"/>
                <a:gd name="connsiteY1" fmla="*/ 19514 h 394469"/>
                <a:gd name="connsiteX2" fmla="*/ 223627 w 624481"/>
                <a:gd name="connsiteY2" fmla="*/ 373774 h 394469"/>
                <a:gd name="connsiteX3" fmla="*/ 0 w 624481"/>
                <a:gd name="connsiteY3" fmla="*/ 350951 h 39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481" h="394469">
                  <a:moveTo>
                    <a:pt x="624481" y="66709"/>
                  </a:moveTo>
                  <a:cubicBezTo>
                    <a:pt x="552214" y="29838"/>
                    <a:pt x="461216" y="-31663"/>
                    <a:pt x="394407" y="19514"/>
                  </a:cubicBezTo>
                  <a:cubicBezTo>
                    <a:pt x="327598" y="70691"/>
                    <a:pt x="289361" y="318535"/>
                    <a:pt x="223627" y="373774"/>
                  </a:cubicBezTo>
                  <a:cubicBezTo>
                    <a:pt x="157893" y="429013"/>
                    <a:pt x="25564" y="356850"/>
                    <a:pt x="0" y="35095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9D224B9-A3BC-BD15-0FCC-B9A1CE4F219E}"/>
              </a:ext>
            </a:extLst>
          </p:cNvPr>
          <p:cNvCxnSpPr>
            <a:cxnSpLocks/>
            <a:stCxn id="32" idx="2"/>
          </p:cNvCxnSpPr>
          <p:nvPr/>
        </p:nvCxnSpPr>
        <p:spPr>
          <a:xfrm flipH="1" flipV="1">
            <a:off x="2295525" y="3210471"/>
            <a:ext cx="2198043" cy="627702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DB60C545-7184-9D72-F0EA-215DA3F03882}"/>
              </a:ext>
            </a:extLst>
          </p:cNvPr>
          <p:cNvSpPr/>
          <p:nvPr/>
        </p:nvSpPr>
        <p:spPr>
          <a:xfrm rot="971150">
            <a:off x="3771171" y="3712160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AD0233C-DB36-D93A-2A2F-375D75DE1166}"/>
              </a:ext>
            </a:extLst>
          </p:cNvPr>
          <p:cNvSpPr/>
          <p:nvPr/>
        </p:nvSpPr>
        <p:spPr>
          <a:xfrm rot="971150">
            <a:off x="4096033" y="4376837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C74C99F-3877-FE78-D202-1D58ACAF19F8}"/>
              </a:ext>
            </a:extLst>
          </p:cNvPr>
          <p:cNvSpPr/>
          <p:nvPr/>
        </p:nvSpPr>
        <p:spPr>
          <a:xfrm rot="971150">
            <a:off x="4489674" y="3767325"/>
            <a:ext cx="196460" cy="19646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63358199-8418-36D4-770C-AE45D888EB1B}"/>
              </a:ext>
            </a:extLst>
          </p:cNvPr>
          <p:cNvSpPr/>
          <p:nvPr/>
        </p:nvSpPr>
        <p:spPr>
          <a:xfrm rot="971150">
            <a:off x="4769046" y="4339727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3E81315-B4D3-CC47-C069-452A79172283}"/>
              </a:ext>
            </a:extLst>
          </p:cNvPr>
          <p:cNvSpPr/>
          <p:nvPr/>
        </p:nvSpPr>
        <p:spPr>
          <a:xfrm rot="971150">
            <a:off x="5398541" y="4248251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A0F8A14-D236-8E23-9F1B-FE3D9D200BB2}"/>
              </a:ext>
            </a:extLst>
          </p:cNvPr>
          <p:cNvSpPr/>
          <p:nvPr/>
        </p:nvSpPr>
        <p:spPr>
          <a:xfrm rot="971150">
            <a:off x="4989909" y="3868578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846EE5A-785E-0A21-B82E-2063F20F097F}"/>
              </a:ext>
            </a:extLst>
          </p:cNvPr>
          <p:cNvSpPr txBox="1"/>
          <p:nvPr/>
        </p:nvSpPr>
        <p:spPr>
          <a:xfrm rot="1011920">
            <a:off x="2222146" y="3090732"/>
            <a:ext cx="2672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Tag-to-Reader Channel </a:t>
            </a:r>
            <a:endParaRPr lang="zh-CN" altLang="en-US" sz="2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59FCC9C-6B36-58D9-2A56-A47F9A430947}"/>
              </a:ext>
            </a:extLst>
          </p:cNvPr>
          <p:cNvSpPr txBox="1"/>
          <p:nvPr/>
        </p:nvSpPr>
        <p:spPr>
          <a:xfrm>
            <a:off x="837218" y="5287205"/>
            <a:ext cx="10724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Unreliable: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only on the metrics of the tag-to-reader channel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Inefficient: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Localize tags one by 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4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1"/>
    </mc:Choice>
    <mc:Fallback xmlns="">
      <p:transition spd="slow" advTm="1249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3B15357-6579-EAB8-84C7-4A473C051F13}"/>
              </a:ext>
            </a:extLst>
          </p:cNvPr>
          <p:cNvGrpSpPr/>
          <p:nvPr/>
        </p:nvGrpSpPr>
        <p:grpSpPr>
          <a:xfrm>
            <a:off x="2872638" y="2328741"/>
            <a:ext cx="7305425" cy="3271742"/>
            <a:chOff x="2602699" y="2503644"/>
            <a:chExt cx="7305425" cy="3271742"/>
          </a:xfrm>
        </p:grpSpPr>
        <p:pic>
          <p:nvPicPr>
            <p:cNvPr id="15" name="Picture 2" descr="500x380x280 H Carton › Packaging Products">
              <a:extLst>
                <a:ext uri="{FF2B5EF4-FFF2-40B4-BE49-F238E27FC236}">
                  <a16:creationId xmlns:a16="http://schemas.microsoft.com/office/drawing/2014/main" id="{FC1F0990-BB67-8952-AAAE-EBD2567987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2875995" y="2618776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500x380x280 H Carton › Packaging Products">
              <a:extLst>
                <a:ext uri="{FF2B5EF4-FFF2-40B4-BE49-F238E27FC236}">
                  <a16:creationId xmlns:a16="http://schemas.microsoft.com/office/drawing/2014/main" id="{1E338C26-2CD2-7377-8ED7-F094ECA75A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6353406" y="2624359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2BD3AD2-B7FB-E738-25C6-75DF91B22D5B}"/>
                </a:ext>
              </a:extLst>
            </p:cNvPr>
            <p:cNvSpPr/>
            <p:nvPr/>
          </p:nvSpPr>
          <p:spPr>
            <a:xfrm>
              <a:off x="2602699" y="2503644"/>
              <a:ext cx="7305425" cy="3271742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Localization based solution?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E57713E-7247-9406-7765-B52EAF77DE0A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16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242" name="椭圆 241">
            <a:extLst>
              <a:ext uri="{FF2B5EF4-FFF2-40B4-BE49-F238E27FC236}">
                <a16:creationId xmlns:a16="http://schemas.microsoft.com/office/drawing/2014/main" id="{8D12DD90-94C8-C6D2-4B9E-93A2712AB7A5}"/>
              </a:ext>
            </a:extLst>
          </p:cNvPr>
          <p:cNvSpPr/>
          <p:nvPr/>
        </p:nvSpPr>
        <p:spPr>
          <a:xfrm rot="971150">
            <a:off x="5649049" y="3741917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45B7AED2-A8BD-2B45-757B-85859E0A93CE}"/>
              </a:ext>
            </a:extLst>
          </p:cNvPr>
          <p:cNvGrpSpPr/>
          <p:nvPr/>
        </p:nvGrpSpPr>
        <p:grpSpPr>
          <a:xfrm>
            <a:off x="517710" y="2334785"/>
            <a:ext cx="1490552" cy="1649287"/>
            <a:chOff x="10148921" y="4368214"/>
            <a:chExt cx="719390" cy="878757"/>
          </a:xfrm>
        </p:grpSpPr>
        <p:sp>
          <p:nvSpPr>
            <p:cNvPr id="424" name="立方体 423">
              <a:extLst>
                <a:ext uri="{FF2B5EF4-FFF2-40B4-BE49-F238E27FC236}">
                  <a16:creationId xmlns:a16="http://schemas.microsoft.com/office/drawing/2014/main" id="{943018FA-C40A-A7F9-50B4-0B2A8D58BD7C}"/>
                </a:ext>
              </a:extLst>
            </p:cNvPr>
            <p:cNvSpPr/>
            <p:nvPr/>
          </p:nvSpPr>
          <p:spPr>
            <a:xfrm flipH="1">
              <a:off x="10605731" y="4368214"/>
              <a:ext cx="262580" cy="878757"/>
            </a:xfrm>
            <a:prstGeom prst="cube">
              <a:avLst>
                <a:gd name="adj" fmla="val 76044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25" name="任意形状 15">
              <a:extLst>
                <a:ext uri="{FF2B5EF4-FFF2-40B4-BE49-F238E27FC236}">
                  <a16:creationId xmlns:a16="http://schemas.microsoft.com/office/drawing/2014/main" id="{68688421-9761-28F9-59E0-A6102D32B062}"/>
                </a:ext>
              </a:extLst>
            </p:cNvPr>
            <p:cNvSpPr/>
            <p:nvPr/>
          </p:nvSpPr>
          <p:spPr>
            <a:xfrm>
              <a:off x="10148921" y="4797642"/>
              <a:ext cx="549181" cy="413853"/>
            </a:xfrm>
            <a:custGeom>
              <a:avLst/>
              <a:gdLst>
                <a:gd name="connsiteX0" fmla="*/ 666627 w 666627"/>
                <a:gd name="connsiteY0" fmla="*/ 56227 h 222444"/>
                <a:gd name="connsiteX1" fmla="*/ 436553 w 666627"/>
                <a:gd name="connsiteY1" fmla="*/ 9032 h 222444"/>
                <a:gd name="connsiteX2" fmla="*/ 153384 w 666627"/>
                <a:gd name="connsiteY2" fmla="*/ 215510 h 222444"/>
                <a:gd name="connsiteX3" fmla="*/ 0 w 666627"/>
                <a:gd name="connsiteY3" fmla="*/ 174214 h 222444"/>
                <a:gd name="connsiteX0" fmla="*/ 624481 w 624481"/>
                <a:gd name="connsiteY0" fmla="*/ 56227 h 340794"/>
                <a:gd name="connsiteX1" fmla="*/ 394407 w 624481"/>
                <a:gd name="connsiteY1" fmla="*/ 9032 h 340794"/>
                <a:gd name="connsiteX2" fmla="*/ 111238 w 624481"/>
                <a:gd name="connsiteY2" fmla="*/ 215510 h 340794"/>
                <a:gd name="connsiteX3" fmla="*/ 0 w 624481"/>
                <a:gd name="connsiteY3" fmla="*/ 340469 h 340794"/>
                <a:gd name="connsiteX0" fmla="*/ 624481 w 624481"/>
                <a:gd name="connsiteY0" fmla="*/ 66709 h 394469"/>
                <a:gd name="connsiteX1" fmla="*/ 394407 w 624481"/>
                <a:gd name="connsiteY1" fmla="*/ 19514 h 394469"/>
                <a:gd name="connsiteX2" fmla="*/ 223627 w 624481"/>
                <a:gd name="connsiteY2" fmla="*/ 373774 h 394469"/>
                <a:gd name="connsiteX3" fmla="*/ 0 w 624481"/>
                <a:gd name="connsiteY3" fmla="*/ 350951 h 39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481" h="394469">
                  <a:moveTo>
                    <a:pt x="624481" y="66709"/>
                  </a:moveTo>
                  <a:cubicBezTo>
                    <a:pt x="552214" y="29838"/>
                    <a:pt x="461216" y="-31663"/>
                    <a:pt x="394407" y="19514"/>
                  </a:cubicBezTo>
                  <a:cubicBezTo>
                    <a:pt x="327598" y="70691"/>
                    <a:pt x="289361" y="318535"/>
                    <a:pt x="223627" y="373774"/>
                  </a:cubicBezTo>
                  <a:cubicBezTo>
                    <a:pt x="157893" y="429013"/>
                    <a:pt x="25564" y="356850"/>
                    <a:pt x="0" y="35095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9D224B9-A3BC-BD15-0FCC-B9A1CE4F219E}"/>
              </a:ext>
            </a:extLst>
          </p:cNvPr>
          <p:cNvCxnSpPr>
            <a:cxnSpLocks/>
            <a:stCxn id="33" idx="2"/>
          </p:cNvCxnSpPr>
          <p:nvPr/>
        </p:nvCxnSpPr>
        <p:spPr>
          <a:xfrm flipH="1" flipV="1">
            <a:off x="2295525" y="3191215"/>
            <a:ext cx="2477415" cy="1219360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DB60C545-7184-9D72-F0EA-215DA3F03882}"/>
              </a:ext>
            </a:extLst>
          </p:cNvPr>
          <p:cNvSpPr/>
          <p:nvPr/>
        </p:nvSpPr>
        <p:spPr>
          <a:xfrm rot="971150">
            <a:off x="3771171" y="3712160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AD0233C-DB36-D93A-2A2F-375D75DE1166}"/>
              </a:ext>
            </a:extLst>
          </p:cNvPr>
          <p:cNvSpPr/>
          <p:nvPr/>
        </p:nvSpPr>
        <p:spPr>
          <a:xfrm rot="971150">
            <a:off x="4096033" y="4376837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C74C99F-3877-FE78-D202-1D58ACAF19F8}"/>
              </a:ext>
            </a:extLst>
          </p:cNvPr>
          <p:cNvSpPr/>
          <p:nvPr/>
        </p:nvSpPr>
        <p:spPr>
          <a:xfrm rot="971150">
            <a:off x="4489674" y="3767325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63358199-8418-36D4-770C-AE45D888EB1B}"/>
              </a:ext>
            </a:extLst>
          </p:cNvPr>
          <p:cNvSpPr/>
          <p:nvPr/>
        </p:nvSpPr>
        <p:spPr>
          <a:xfrm rot="971150">
            <a:off x="4769046" y="4339727"/>
            <a:ext cx="196460" cy="19646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3E81315-B4D3-CC47-C069-452A79172283}"/>
              </a:ext>
            </a:extLst>
          </p:cNvPr>
          <p:cNvSpPr/>
          <p:nvPr/>
        </p:nvSpPr>
        <p:spPr>
          <a:xfrm rot="971150">
            <a:off x="5398541" y="4248251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A0F8A14-D236-8E23-9F1B-FE3D9D200BB2}"/>
              </a:ext>
            </a:extLst>
          </p:cNvPr>
          <p:cNvSpPr/>
          <p:nvPr/>
        </p:nvSpPr>
        <p:spPr>
          <a:xfrm rot="971150">
            <a:off x="4989909" y="3868578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50D27C-AD35-62AF-71A6-DA763A50A53D}"/>
              </a:ext>
            </a:extLst>
          </p:cNvPr>
          <p:cNvSpPr txBox="1"/>
          <p:nvPr/>
        </p:nvSpPr>
        <p:spPr>
          <a:xfrm rot="1589786">
            <a:off x="2228646" y="3896422"/>
            <a:ext cx="2672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Tag-to-Reader Channel </a:t>
            </a:r>
            <a:endParaRPr lang="zh-CN" altLang="en-US" sz="2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0A0B5D3-579A-5772-13DF-D13FF5BA9E4E}"/>
              </a:ext>
            </a:extLst>
          </p:cNvPr>
          <p:cNvSpPr txBox="1"/>
          <p:nvPr/>
        </p:nvSpPr>
        <p:spPr>
          <a:xfrm>
            <a:off x="837218" y="5287205"/>
            <a:ext cx="10724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Unreliable: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only on the metrics of the tag-to-reader channel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Inefficient: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Localize tags one by 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5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1"/>
    </mc:Choice>
    <mc:Fallback xmlns="">
      <p:transition spd="slow" advTm="1249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C982F644-DAB6-99DD-C5C3-F9BEC6F2419A}"/>
              </a:ext>
            </a:extLst>
          </p:cNvPr>
          <p:cNvGrpSpPr/>
          <p:nvPr/>
        </p:nvGrpSpPr>
        <p:grpSpPr>
          <a:xfrm>
            <a:off x="2872638" y="2328741"/>
            <a:ext cx="7305425" cy="3271742"/>
            <a:chOff x="2602699" y="2503644"/>
            <a:chExt cx="7305425" cy="3271742"/>
          </a:xfrm>
        </p:grpSpPr>
        <p:pic>
          <p:nvPicPr>
            <p:cNvPr id="15" name="Picture 2" descr="500x380x280 H Carton › Packaging Products">
              <a:extLst>
                <a:ext uri="{FF2B5EF4-FFF2-40B4-BE49-F238E27FC236}">
                  <a16:creationId xmlns:a16="http://schemas.microsoft.com/office/drawing/2014/main" id="{9FC76480-7C70-4844-2F6A-0FAF823F95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2875995" y="2618776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500x380x280 H Carton › Packaging Products">
              <a:extLst>
                <a:ext uri="{FF2B5EF4-FFF2-40B4-BE49-F238E27FC236}">
                  <a16:creationId xmlns:a16="http://schemas.microsoft.com/office/drawing/2014/main" id="{784109F6-DCEF-8275-1526-45783E23C1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6353406" y="2624359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D61F53-0DB2-3663-0907-DC5D9C564D48}"/>
                </a:ext>
              </a:extLst>
            </p:cNvPr>
            <p:cNvSpPr/>
            <p:nvPr/>
          </p:nvSpPr>
          <p:spPr>
            <a:xfrm>
              <a:off x="2602699" y="2503644"/>
              <a:ext cx="7305425" cy="3271742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Localization based solution?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E57713E-7247-9406-7765-B52EAF77DE0A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17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242" name="椭圆 241">
            <a:extLst>
              <a:ext uri="{FF2B5EF4-FFF2-40B4-BE49-F238E27FC236}">
                <a16:creationId xmlns:a16="http://schemas.microsoft.com/office/drawing/2014/main" id="{8D12DD90-94C8-C6D2-4B9E-93A2712AB7A5}"/>
              </a:ext>
            </a:extLst>
          </p:cNvPr>
          <p:cNvSpPr/>
          <p:nvPr/>
        </p:nvSpPr>
        <p:spPr>
          <a:xfrm rot="971150">
            <a:off x="5649049" y="3741917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45B7AED2-A8BD-2B45-757B-85859E0A93CE}"/>
              </a:ext>
            </a:extLst>
          </p:cNvPr>
          <p:cNvGrpSpPr/>
          <p:nvPr/>
        </p:nvGrpSpPr>
        <p:grpSpPr>
          <a:xfrm>
            <a:off x="517710" y="2334785"/>
            <a:ext cx="1490552" cy="1649287"/>
            <a:chOff x="10148921" y="4368214"/>
            <a:chExt cx="719390" cy="878757"/>
          </a:xfrm>
        </p:grpSpPr>
        <p:sp>
          <p:nvSpPr>
            <p:cNvPr id="424" name="立方体 423">
              <a:extLst>
                <a:ext uri="{FF2B5EF4-FFF2-40B4-BE49-F238E27FC236}">
                  <a16:creationId xmlns:a16="http://schemas.microsoft.com/office/drawing/2014/main" id="{943018FA-C40A-A7F9-50B4-0B2A8D58BD7C}"/>
                </a:ext>
              </a:extLst>
            </p:cNvPr>
            <p:cNvSpPr/>
            <p:nvPr/>
          </p:nvSpPr>
          <p:spPr>
            <a:xfrm flipH="1">
              <a:off x="10605731" y="4368214"/>
              <a:ext cx="262580" cy="878757"/>
            </a:xfrm>
            <a:prstGeom prst="cube">
              <a:avLst>
                <a:gd name="adj" fmla="val 76044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25" name="任意形状 15">
              <a:extLst>
                <a:ext uri="{FF2B5EF4-FFF2-40B4-BE49-F238E27FC236}">
                  <a16:creationId xmlns:a16="http://schemas.microsoft.com/office/drawing/2014/main" id="{68688421-9761-28F9-59E0-A6102D32B062}"/>
                </a:ext>
              </a:extLst>
            </p:cNvPr>
            <p:cNvSpPr/>
            <p:nvPr/>
          </p:nvSpPr>
          <p:spPr>
            <a:xfrm>
              <a:off x="10148921" y="4797642"/>
              <a:ext cx="549181" cy="413853"/>
            </a:xfrm>
            <a:custGeom>
              <a:avLst/>
              <a:gdLst>
                <a:gd name="connsiteX0" fmla="*/ 666627 w 666627"/>
                <a:gd name="connsiteY0" fmla="*/ 56227 h 222444"/>
                <a:gd name="connsiteX1" fmla="*/ 436553 w 666627"/>
                <a:gd name="connsiteY1" fmla="*/ 9032 h 222444"/>
                <a:gd name="connsiteX2" fmla="*/ 153384 w 666627"/>
                <a:gd name="connsiteY2" fmla="*/ 215510 h 222444"/>
                <a:gd name="connsiteX3" fmla="*/ 0 w 666627"/>
                <a:gd name="connsiteY3" fmla="*/ 174214 h 222444"/>
                <a:gd name="connsiteX0" fmla="*/ 624481 w 624481"/>
                <a:gd name="connsiteY0" fmla="*/ 56227 h 340794"/>
                <a:gd name="connsiteX1" fmla="*/ 394407 w 624481"/>
                <a:gd name="connsiteY1" fmla="*/ 9032 h 340794"/>
                <a:gd name="connsiteX2" fmla="*/ 111238 w 624481"/>
                <a:gd name="connsiteY2" fmla="*/ 215510 h 340794"/>
                <a:gd name="connsiteX3" fmla="*/ 0 w 624481"/>
                <a:gd name="connsiteY3" fmla="*/ 340469 h 340794"/>
                <a:gd name="connsiteX0" fmla="*/ 624481 w 624481"/>
                <a:gd name="connsiteY0" fmla="*/ 66709 h 394469"/>
                <a:gd name="connsiteX1" fmla="*/ 394407 w 624481"/>
                <a:gd name="connsiteY1" fmla="*/ 19514 h 394469"/>
                <a:gd name="connsiteX2" fmla="*/ 223627 w 624481"/>
                <a:gd name="connsiteY2" fmla="*/ 373774 h 394469"/>
                <a:gd name="connsiteX3" fmla="*/ 0 w 624481"/>
                <a:gd name="connsiteY3" fmla="*/ 350951 h 39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481" h="394469">
                  <a:moveTo>
                    <a:pt x="624481" y="66709"/>
                  </a:moveTo>
                  <a:cubicBezTo>
                    <a:pt x="552214" y="29838"/>
                    <a:pt x="461216" y="-31663"/>
                    <a:pt x="394407" y="19514"/>
                  </a:cubicBezTo>
                  <a:cubicBezTo>
                    <a:pt x="327598" y="70691"/>
                    <a:pt x="289361" y="318535"/>
                    <a:pt x="223627" y="373774"/>
                  </a:cubicBezTo>
                  <a:cubicBezTo>
                    <a:pt x="157893" y="429013"/>
                    <a:pt x="25564" y="356850"/>
                    <a:pt x="0" y="35095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29" name="椭圆 28">
            <a:extLst>
              <a:ext uri="{FF2B5EF4-FFF2-40B4-BE49-F238E27FC236}">
                <a16:creationId xmlns:a16="http://schemas.microsoft.com/office/drawing/2014/main" id="{DB60C545-7184-9D72-F0EA-215DA3F03882}"/>
              </a:ext>
            </a:extLst>
          </p:cNvPr>
          <p:cNvSpPr/>
          <p:nvPr/>
        </p:nvSpPr>
        <p:spPr>
          <a:xfrm rot="971150">
            <a:off x="3771171" y="3712160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AD0233C-DB36-D93A-2A2F-375D75DE1166}"/>
              </a:ext>
            </a:extLst>
          </p:cNvPr>
          <p:cNvSpPr/>
          <p:nvPr/>
        </p:nvSpPr>
        <p:spPr>
          <a:xfrm rot="971150">
            <a:off x="4096033" y="4376837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C74C99F-3877-FE78-D202-1D58ACAF19F8}"/>
              </a:ext>
            </a:extLst>
          </p:cNvPr>
          <p:cNvSpPr/>
          <p:nvPr/>
        </p:nvSpPr>
        <p:spPr>
          <a:xfrm rot="971150">
            <a:off x="4489674" y="3767325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63358199-8418-36D4-770C-AE45D888EB1B}"/>
              </a:ext>
            </a:extLst>
          </p:cNvPr>
          <p:cNvSpPr/>
          <p:nvPr/>
        </p:nvSpPr>
        <p:spPr>
          <a:xfrm rot="971150">
            <a:off x="4769046" y="4339727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3E81315-B4D3-CC47-C069-452A79172283}"/>
              </a:ext>
            </a:extLst>
          </p:cNvPr>
          <p:cNvSpPr/>
          <p:nvPr/>
        </p:nvSpPr>
        <p:spPr>
          <a:xfrm rot="971150">
            <a:off x="5398541" y="4248251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A0F8A14-D236-8E23-9F1B-FE3D9D200BB2}"/>
              </a:ext>
            </a:extLst>
          </p:cNvPr>
          <p:cNvSpPr/>
          <p:nvPr/>
        </p:nvSpPr>
        <p:spPr>
          <a:xfrm rot="3479452">
            <a:off x="4989909" y="3868578"/>
            <a:ext cx="196460" cy="19646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9D224B9-A3BC-BD15-0FCC-B9A1CE4F219E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295525" y="3210471"/>
            <a:ext cx="2696898" cy="734255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ECFAEC96-2948-D15A-8A88-2DA49FE4F486}"/>
              </a:ext>
            </a:extLst>
          </p:cNvPr>
          <p:cNvSpPr txBox="1"/>
          <p:nvPr/>
        </p:nvSpPr>
        <p:spPr>
          <a:xfrm rot="927671">
            <a:off x="2515356" y="3168693"/>
            <a:ext cx="2672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Tag-to-Reader Channel </a:t>
            </a:r>
            <a:endParaRPr lang="zh-CN" altLang="en-US" sz="2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D79D60-C635-000B-2BD0-2035D3A830CB}"/>
              </a:ext>
            </a:extLst>
          </p:cNvPr>
          <p:cNvSpPr txBox="1"/>
          <p:nvPr/>
        </p:nvSpPr>
        <p:spPr>
          <a:xfrm>
            <a:off x="837218" y="5287205"/>
            <a:ext cx="10724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Unreliable: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only on the metrics of the tag-to-reader channel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Inefficient: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Localize tags one by 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0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1"/>
    </mc:Choice>
    <mc:Fallback xmlns="">
      <p:transition spd="slow" advTm="1249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D00441-FF9E-A9E1-E5A6-4B67F3B4DDFC}"/>
              </a:ext>
            </a:extLst>
          </p:cNvPr>
          <p:cNvGrpSpPr/>
          <p:nvPr/>
        </p:nvGrpSpPr>
        <p:grpSpPr>
          <a:xfrm>
            <a:off x="2872638" y="2328741"/>
            <a:ext cx="7305425" cy="3271742"/>
            <a:chOff x="2602699" y="2503644"/>
            <a:chExt cx="7305425" cy="3271742"/>
          </a:xfrm>
        </p:grpSpPr>
        <p:pic>
          <p:nvPicPr>
            <p:cNvPr id="15" name="Picture 2" descr="500x380x280 H Carton › Packaging Products">
              <a:extLst>
                <a:ext uri="{FF2B5EF4-FFF2-40B4-BE49-F238E27FC236}">
                  <a16:creationId xmlns:a16="http://schemas.microsoft.com/office/drawing/2014/main" id="{126821D5-FA40-75CA-9312-A868EE0410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2875995" y="2618776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500x380x280 H Carton › Packaging Products">
              <a:extLst>
                <a:ext uri="{FF2B5EF4-FFF2-40B4-BE49-F238E27FC236}">
                  <a16:creationId xmlns:a16="http://schemas.microsoft.com/office/drawing/2014/main" id="{AC6091A6-7031-073F-DF22-D4401DB9D6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6353406" y="2624359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898F988-4F4B-F655-30E7-9B73884B22C4}"/>
                </a:ext>
              </a:extLst>
            </p:cNvPr>
            <p:cNvSpPr/>
            <p:nvPr/>
          </p:nvSpPr>
          <p:spPr>
            <a:xfrm>
              <a:off x="2602699" y="2503644"/>
              <a:ext cx="7305425" cy="3271742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Localization based solution?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E57713E-7247-9406-7765-B52EAF77DE0A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18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242" name="椭圆 241">
            <a:extLst>
              <a:ext uri="{FF2B5EF4-FFF2-40B4-BE49-F238E27FC236}">
                <a16:creationId xmlns:a16="http://schemas.microsoft.com/office/drawing/2014/main" id="{8D12DD90-94C8-C6D2-4B9E-93A2712AB7A5}"/>
              </a:ext>
            </a:extLst>
          </p:cNvPr>
          <p:cNvSpPr/>
          <p:nvPr/>
        </p:nvSpPr>
        <p:spPr>
          <a:xfrm rot="971150">
            <a:off x="5649049" y="3741917"/>
            <a:ext cx="196460" cy="19646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45B7AED2-A8BD-2B45-757B-85859E0A93CE}"/>
              </a:ext>
            </a:extLst>
          </p:cNvPr>
          <p:cNvGrpSpPr/>
          <p:nvPr/>
        </p:nvGrpSpPr>
        <p:grpSpPr>
          <a:xfrm>
            <a:off x="517710" y="2334785"/>
            <a:ext cx="1490552" cy="1649287"/>
            <a:chOff x="10148921" y="4368214"/>
            <a:chExt cx="719390" cy="878757"/>
          </a:xfrm>
        </p:grpSpPr>
        <p:sp>
          <p:nvSpPr>
            <p:cNvPr id="424" name="立方体 423">
              <a:extLst>
                <a:ext uri="{FF2B5EF4-FFF2-40B4-BE49-F238E27FC236}">
                  <a16:creationId xmlns:a16="http://schemas.microsoft.com/office/drawing/2014/main" id="{943018FA-C40A-A7F9-50B4-0B2A8D58BD7C}"/>
                </a:ext>
              </a:extLst>
            </p:cNvPr>
            <p:cNvSpPr/>
            <p:nvPr/>
          </p:nvSpPr>
          <p:spPr>
            <a:xfrm flipH="1">
              <a:off x="10605731" y="4368214"/>
              <a:ext cx="262580" cy="878757"/>
            </a:xfrm>
            <a:prstGeom prst="cube">
              <a:avLst>
                <a:gd name="adj" fmla="val 76044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25" name="任意形状 15">
              <a:extLst>
                <a:ext uri="{FF2B5EF4-FFF2-40B4-BE49-F238E27FC236}">
                  <a16:creationId xmlns:a16="http://schemas.microsoft.com/office/drawing/2014/main" id="{68688421-9761-28F9-59E0-A6102D32B062}"/>
                </a:ext>
              </a:extLst>
            </p:cNvPr>
            <p:cNvSpPr/>
            <p:nvPr/>
          </p:nvSpPr>
          <p:spPr>
            <a:xfrm>
              <a:off x="10148921" y="4797642"/>
              <a:ext cx="549181" cy="413853"/>
            </a:xfrm>
            <a:custGeom>
              <a:avLst/>
              <a:gdLst>
                <a:gd name="connsiteX0" fmla="*/ 666627 w 666627"/>
                <a:gd name="connsiteY0" fmla="*/ 56227 h 222444"/>
                <a:gd name="connsiteX1" fmla="*/ 436553 w 666627"/>
                <a:gd name="connsiteY1" fmla="*/ 9032 h 222444"/>
                <a:gd name="connsiteX2" fmla="*/ 153384 w 666627"/>
                <a:gd name="connsiteY2" fmla="*/ 215510 h 222444"/>
                <a:gd name="connsiteX3" fmla="*/ 0 w 666627"/>
                <a:gd name="connsiteY3" fmla="*/ 174214 h 222444"/>
                <a:gd name="connsiteX0" fmla="*/ 624481 w 624481"/>
                <a:gd name="connsiteY0" fmla="*/ 56227 h 340794"/>
                <a:gd name="connsiteX1" fmla="*/ 394407 w 624481"/>
                <a:gd name="connsiteY1" fmla="*/ 9032 h 340794"/>
                <a:gd name="connsiteX2" fmla="*/ 111238 w 624481"/>
                <a:gd name="connsiteY2" fmla="*/ 215510 h 340794"/>
                <a:gd name="connsiteX3" fmla="*/ 0 w 624481"/>
                <a:gd name="connsiteY3" fmla="*/ 340469 h 340794"/>
                <a:gd name="connsiteX0" fmla="*/ 624481 w 624481"/>
                <a:gd name="connsiteY0" fmla="*/ 66709 h 394469"/>
                <a:gd name="connsiteX1" fmla="*/ 394407 w 624481"/>
                <a:gd name="connsiteY1" fmla="*/ 19514 h 394469"/>
                <a:gd name="connsiteX2" fmla="*/ 223627 w 624481"/>
                <a:gd name="connsiteY2" fmla="*/ 373774 h 394469"/>
                <a:gd name="connsiteX3" fmla="*/ 0 w 624481"/>
                <a:gd name="connsiteY3" fmla="*/ 350951 h 39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481" h="394469">
                  <a:moveTo>
                    <a:pt x="624481" y="66709"/>
                  </a:moveTo>
                  <a:cubicBezTo>
                    <a:pt x="552214" y="29838"/>
                    <a:pt x="461216" y="-31663"/>
                    <a:pt x="394407" y="19514"/>
                  </a:cubicBezTo>
                  <a:cubicBezTo>
                    <a:pt x="327598" y="70691"/>
                    <a:pt x="289361" y="318535"/>
                    <a:pt x="223627" y="373774"/>
                  </a:cubicBezTo>
                  <a:cubicBezTo>
                    <a:pt x="157893" y="429013"/>
                    <a:pt x="25564" y="356850"/>
                    <a:pt x="0" y="35095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9D224B9-A3BC-BD15-0FCC-B9A1CE4F219E}"/>
              </a:ext>
            </a:extLst>
          </p:cNvPr>
          <p:cNvCxnSpPr>
            <a:cxnSpLocks/>
            <a:stCxn id="242" idx="2"/>
          </p:cNvCxnSpPr>
          <p:nvPr/>
        </p:nvCxnSpPr>
        <p:spPr>
          <a:xfrm flipH="1" flipV="1">
            <a:off x="2295525" y="3210471"/>
            <a:ext cx="3357418" cy="60229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DB60C545-7184-9D72-F0EA-215DA3F03882}"/>
              </a:ext>
            </a:extLst>
          </p:cNvPr>
          <p:cNvSpPr/>
          <p:nvPr/>
        </p:nvSpPr>
        <p:spPr>
          <a:xfrm rot="971150">
            <a:off x="3771171" y="3712160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AD0233C-DB36-D93A-2A2F-375D75DE1166}"/>
              </a:ext>
            </a:extLst>
          </p:cNvPr>
          <p:cNvSpPr/>
          <p:nvPr/>
        </p:nvSpPr>
        <p:spPr>
          <a:xfrm rot="971150">
            <a:off x="4096033" y="4376837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C74C99F-3877-FE78-D202-1D58ACAF19F8}"/>
              </a:ext>
            </a:extLst>
          </p:cNvPr>
          <p:cNvSpPr/>
          <p:nvPr/>
        </p:nvSpPr>
        <p:spPr>
          <a:xfrm rot="971150">
            <a:off x="4489674" y="3767325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63358199-8418-36D4-770C-AE45D888EB1B}"/>
              </a:ext>
            </a:extLst>
          </p:cNvPr>
          <p:cNvSpPr/>
          <p:nvPr/>
        </p:nvSpPr>
        <p:spPr>
          <a:xfrm rot="971150">
            <a:off x="4769046" y="4339727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3E81315-B4D3-CC47-C069-452A79172283}"/>
              </a:ext>
            </a:extLst>
          </p:cNvPr>
          <p:cNvSpPr/>
          <p:nvPr/>
        </p:nvSpPr>
        <p:spPr>
          <a:xfrm rot="971150">
            <a:off x="5398541" y="4248251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A0F8A14-D236-8E23-9F1B-FE3D9D200BB2}"/>
              </a:ext>
            </a:extLst>
          </p:cNvPr>
          <p:cNvSpPr/>
          <p:nvPr/>
        </p:nvSpPr>
        <p:spPr>
          <a:xfrm rot="971150">
            <a:off x="4989909" y="3868578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FA1D51-686B-3DEF-46EB-3823FF4AB2C9}"/>
              </a:ext>
            </a:extLst>
          </p:cNvPr>
          <p:cNvSpPr txBox="1"/>
          <p:nvPr/>
        </p:nvSpPr>
        <p:spPr>
          <a:xfrm rot="635941">
            <a:off x="2728837" y="3095306"/>
            <a:ext cx="2672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Tag-to-Reader Channel </a:t>
            </a:r>
            <a:endParaRPr lang="zh-CN" altLang="en-US" sz="20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DAE86A-8EEC-14A8-378C-D5096DEB7787}"/>
              </a:ext>
            </a:extLst>
          </p:cNvPr>
          <p:cNvSpPr txBox="1"/>
          <p:nvPr/>
        </p:nvSpPr>
        <p:spPr>
          <a:xfrm>
            <a:off x="837218" y="5287205"/>
            <a:ext cx="10724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Unreliable: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only on the metrics of the tag-to-reader channel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Inefficient: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Localize tags one by 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8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1"/>
    </mc:Choice>
    <mc:Fallback xmlns="">
      <p:transition spd="slow" advTm="1249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A4B9BF34-CC09-4A3C-3825-41F865D57EEB}"/>
              </a:ext>
            </a:extLst>
          </p:cNvPr>
          <p:cNvGrpSpPr/>
          <p:nvPr/>
        </p:nvGrpSpPr>
        <p:grpSpPr>
          <a:xfrm>
            <a:off x="2872638" y="2328741"/>
            <a:ext cx="7305425" cy="3271742"/>
            <a:chOff x="2602699" y="2503644"/>
            <a:chExt cx="7305425" cy="3271742"/>
          </a:xfrm>
        </p:grpSpPr>
        <p:pic>
          <p:nvPicPr>
            <p:cNvPr id="12" name="Picture 2" descr="500x380x280 H Carton › Packaging Products">
              <a:extLst>
                <a:ext uri="{FF2B5EF4-FFF2-40B4-BE49-F238E27FC236}">
                  <a16:creationId xmlns:a16="http://schemas.microsoft.com/office/drawing/2014/main" id="{E9F96992-3DD9-B6E3-4D48-45E779F551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2875995" y="2618776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500x380x280 H Carton › Packaging Products">
              <a:extLst>
                <a:ext uri="{FF2B5EF4-FFF2-40B4-BE49-F238E27FC236}">
                  <a16:creationId xmlns:a16="http://schemas.microsoft.com/office/drawing/2014/main" id="{3ED7D9A6-6E5C-30D4-1C86-C3919DDCB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6353406" y="2624359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D22BB8-28AB-8724-F854-A60FFA4F8947}"/>
                </a:ext>
              </a:extLst>
            </p:cNvPr>
            <p:cNvSpPr/>
            <p:nvPr/>
          </p:nvSpPr>
          <p:spPr>
            <a:xfrm>
              <a:off x="2602699" y="2503644"/>
              <a:ext cx="7305425" cy="3271742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Localization based solution?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E57713E-7247-9406-7765-B52EAF77DE0A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19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247" name="文本框 246">
            <a:extLst>
              <a:ext uri="{FF2B5EF4-FFF2-40B4-BE49-F238E27FC236}">
                <a16:creationId xmlns:a16="http://schemas.microsoft.com/office/drawing/2014/main" id="{3620ECBC-4577-76E8-4D72-30BAC2499E87}"/>
              </a:ext>
            </a:extLst>
          </p:cNvPr>
          <p:cNvSpPr txBox="1"/>
          <p:nvPr/>
        </p:nvSpPr>
        <p:spPr>
          <a:xfrm>
            <a:off x="3293768" y="5541948"/>
            <a:ext cx="5923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Inaccurate channel measurements</a:t>
            </a:r>
            <a:endParaRPr lang="zh-CN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" name="椭圆 241">
            <a:extLst>
              <a:ext uri="{FF2B5EF4-FFF2-40B4-BE49-F238E27FC236}">
                <a16:creationId xmlns:a16="http://schemas.microsoft.com/office/drawing/2014/main" id="{8D12DD90-94C8-C6D2-4B9E-93A2712AB7A5}"/>
              </a:ext>
            </a:extLst>
          </p:cNvPr>
          <p:cNvSpPr/>
          <p:nvPr/>
        </p:nvSpPr>
        <p:spPr>
          <a:xfrm rot="971150">
            <a:off x="5649049" y="3741917"/>
            <a:ext cx="196460" cy="19646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45B7AED2-A8BD-2B45-757B-85859E0A93CE}"/>
              </a:ext>
            </a:extLst>
          </p:cNvPr>
          <p:cNvGrpSpPr/>
          <p:nvPr/>
        </p:nvGrpSpPr>
        <p:grpSpPr>
          <a:xfrm>
            <a:off x="517710" y="2334785"/>
            <a:ext cx="1490552" cy="1649287"/>
            <a:chOff x="10148921" y="4368214"/>
            <a:chExt cx="719390" cy="878757"/>
          </a:xfrm>
        </p:grpSpPr>
        <p:sp>
          <p:nvSpPr>
            <p:cNvPr id="424" name="立方体 423">
              <a:extLst>
                <a:ext uri="{FF2B5EF4-FFF2-40B4-BE49-F238E27FC236}">
                  <a16:creationId xmlns:a16="http://schemas.microsoft.com/office/drawing/2014/main" id="{943018FA-C40A-A7F9-50B4-0B2A8D58BD7C}"/>
                </a:ext>
              </a:extLst>
            </p:cNvPr>
            <p:cNvSpPr/>
            <p:nvPr/>
          </p:nvSpPr>
          <p:spPr>
            <a:xfrm flipH="1">
              <a:off x="10605731" y="4368214"/>
              <a:ext cx="262580" cy="878757"/>
            </a:xfrm>
            <a:prstGeom prst="cube">
              <a:avLst>
                <a:gd name="adj" fmla="val 76044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25" name="任意形状 15">
              <a:extLst>
                <a:ext uri="{FF2B5EF4-FFF2-40B4-BE49-F238E27FC236}">
                  <a16:creationId xmlns:a16="http://schemas.microsoft.com/office/drawing/2014/main" id="{68688421-9761-28F9-59E0-A6102D32B062}"/>
                </a:ext>
              </a:extLst>
            </p:cNvPr>
            <p:cNvSpPr/>
            <p:nvPr/>
          </p:nvSpPr>
          <p:spPr>
            <a:xfrm>
              <a:off x="10148921" y="4797642"/>
              <a:ext cx="549181" cy="413853"/>
            </a:xfrm>
            <a:custGeom>
              <a:avLst/>
              <a:gdLst>
                <a:gd name="connsiteX0" fmla="*/ 666627 w 666627"/>
                <a:gd name="connsiteY0" fmla="*/ 56227 h 222444"/>
                <a:gd name="connsiteX1" fmla="*/ 436553 w 666627"/>
                <a:gd name="connsiteY1" fmla="*/ 9032 h 222444"/>
                <a:gd name="connsiteX2" fmla="*/ 153384 w 666627"/>
                <a:gd name="connsiteY2" fmla="*/ 215510 h 222444"/>
                <a:gd name="connsiteX3" fmla="*/ 0 w 666627"/>
                <a:gd name="connsiteY3" fmla="*/ 174214 h 222444"/>
                <a:gd name="connsiteX0" fmla="*/ 624481 w 624481"/>
                <a:gd name="connsiteY0" fmla="*/ 56227 h 340794"/>
                <a:gd name="connsiteX1" fmla="*/ 394407 w 624481"/>
                <a:gd name="connsiteY1" fmla="*/ 9032 h 340794"/>
                <a:gd name="connsiteX2" fmla="*/ 111238 w 624481"/>
                <a:gd name="connsiteY2" fmla="*/ 215510 h 340794"/>
                <a:gd name="connsiteX3" fmla="*/ 0 w 624481"/>
                <a:gd name="connsiteY3" fmla="*/ 340469 h 340794"/>
                <a:gd name="connsiteX0" fmla="*/ 624481 w 624481"/>
                <a:gd name="connsiteY0" fmla="*/ 66709 h 394469"/>
                <a:gd name="connsiteX1" fmla="*/ 394407 w 624481"/>
                <a:gd name="connsiteY1" fmla="*/ 19514 h 394469"/>
                <a:gd name="connsiteX2" fmla="*/ 223627 w 624481"/>
                <a:gd name="connsiteY2" fmla="*/ 373774 h 394469"/>
                <a:gd name="connsiteX3" fmla="*/ 0 w 624481"/>
                <a:gd name="connsiteY3" fmla="*/ 350951 h 39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481" h="394469">
                  <a:moveTo>
                    <a:pt x="624481" y="66709"/>
                  </a:moveTo>
                  <a:cubicBezTo>
                    <a:pt x="552214" y="29838"/>
                    <a:pt x="461216" y="-31663"/>
                    <a:pt x="394407" y="19514"/>
                  </a:cubicBezTo>
                  <a:cubicBezTo>
                    <a:pt x="327598" y="70691"/>
                    <a:pt x="289361" y="318535"/>
                    <a:pt x="223627" y="373774"/>
                  </a:cubicBezTo>
                  <a:cubicBezTo>
                    <a:pt x="157893" y="429013"/>
                    <a:pt x="25564" y="356850"/>
                    <a:pt x="0" y="35095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9D224B9-A3BC-BD15-0FCC-B9A1CE4F219E}"/>
              </a:ext>
            </a:extLst>
          </p:cNvPr>
          <p:cNvCxnSpPr>
            <a:cxnSpLocks/>
            <a:stCxn id="242" idx="2"/>
          </p:cNvCxnSpPr>
          <p:nvPr/>
        </p:nvCxnSpPr>
        <p:spPr>
          <a:xfrm flipH="1" flipV="1">
            <a:off x="2295525" y="3210471"/>
            <a:ext cx="3357418" cy="60229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DB60C545-7184-9D72-F0EA-215DA3F03882}"/>
              </a:ext>
            </a:extLst>
          </p:cNvPr>
          <p:cNvSpPr/>
          <p:nvPr/>
        </p:nvSpPr>
        <p:spPr>
          <a:xfrm rot="971150">
            <a:off x="3771171" y="3712160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AD0233C-DB36-D93A-2A2F-375D75DE1166}"/>
              </a:ext>
            </a:extLst>
          </p:cNvPr>
          <p:cNvSpPr/>
          <p:nvPr/>
        </p:nvSpPr>
        <p:spPr>
          <a:xfrm rot="971150">
            <a:off x="4096033" y="4376837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C74C99F-3877-FE78-D202-1D58ACAF19F8}"/>
              </a:ext>
            </a:extLst>
          </p:cNvPr>
          <p:cNvSpPr/>
          <p:nvPr/>
        </p:nvSpPr>
        <p:spPr>
          <a:xfrm rot="971150">
            <a:off x="4489674" y="3767325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63358199-8418-36D4-770C-AE45D888EB1B}"/>
              </a:ext>
            </a:extLst>
          </p:cNvPr>
          <p:cNvSpPr/>
          <p:nvPr/>
        </p:nvSpPr>
        <p:spPr>
          <a:xfrm rot="971150">
            <a:off x="4769046" y="4339727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3E81315-B4D3-CC47-C069-452A79172283}"/>
              </a:ext>
            </a:extLst>
          </p:cNvPr>
          <p:cNvSpPr/>
          <p:nvPr/>
        </p:nvSpPr>
        <p:spPr>
          <a:xfrm rot="971150">
            <a:off x="5398541" y="4248251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A0F8A14-D236-8E23-9F1B-FE3D9D200BB2}"/>
              </a:ext>
            </a:extLst>
          </p:cNvPr>
          <p:cNvSpPr/>
          <p:nvPr/>
        </p:nvSpPr>
        <p:spPr>
          <a:xfrm rot="971150">
            <a:off x="4989909" y="3868578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FA1D51-686B-3DEF-46EB-3823FF4AB2C9}"/>
              </a:ext>
            </a:extLst>
          </p:cNvPr>
          <p:cNvSpPr txBox="1"/>
          <p:nvPr/>
        </p:nvSpPr>
        <p:spPr>
          <a:xfrm rot="635941">
            <a:off x="2728837" y="3095306"/>
            <a:ext cx="2672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Tag-to-Reader Channel </a:t>
            </a:r>
            <a:endParaRPr lang="zh-CN" alt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1"/>
    </mc:Choice>
    <mc:Fallback xmlns="">
      <p:transition spd="slow" advTm="12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RFID vs Barcode - Advantages, Disadvantages &amp; Differences">
            <a:extLst>
              <a:ext uri="{FF2B5EF4-FFF2-40B4-BE49-F238E27FC236}">
                <a16:creationId xmlns:a16="http://schemas.microsoft.com/office/drawing/2014/main" id="{E9FBF7DF-F354-1673-F2E8-409B3DF09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8"/>
          <a:stretch/>
        </p:blipFill>
        <p:spPr bwMode="auto">
          <a:xfrm>
            <a:off x="6485378" y="1933931"/>
            <a:ext cx="4390979" cy="2926020"/>
          </a:xfrm>
          <a:prstGeom prst="roundRect">
            <a:avLst>
              <a:gd name="adj" fmla="val 862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本框 45"/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959CEA4-115D-9015-F5CF-E4989AFBED58}"/>
              </a:ext>
            </a:extLst>
          </p:cNvPr>
          <p:cNvSpPr/>
          <p:nvPr/>
        </p:nvSpPr>
        <p:spPr>
          <a:xfrm>
            <a:off x="424746" y="5813267"/>
            <a:ext cx="11342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66"/>
            <a:r>
              <a:rPr lang="en-US" altLang="zh-CN" sz="2800" b="1" kern="0" dirty="0">
                <a:solidFill>
                  <a:srgbClr val="5B2D7B"/>
                </a:solidFill>
                <a:latin typeface="Segoe UI" panose="020B0502040204020203" pitchFamily="34" charset="0"/>
                <a:ea typeface="黑体" panose="02010609060101010101" pitchFamily="49" charset="-122"/>
                <a:cs typeface="Segoe UI" panose="020B0502040204020203" pitchFamily="34" charset="0"/>
              </a:rPr>
              <a:t>Efficient and accurate inventory tracking is important!</a:t>
            </a:r>
            <a:endParaRPr lang="en-US" altLang="zh-CN" sz="2800" b="1" kern="0" dirty="0">
              <a:solidFill>
                <a:srgbClr val="5B2D7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 descr="Scan and Go vs Self-Checkout: Key Differences for Advanced eGrocery">
            <a:extLst>
              <a:ext uri="{FF2B5EF4-FFF2-40B4-BE49-F238E27FC236}">
                <a16:creationId xmlns:a16="http://schemas.microsoft.com/office/drawing/2014/main" id="{35CC84DF-F22D-D147-071D-A2C2FE442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78" y="1933931"/>
            <a:ext cx="4390979" cy="2928749"/>
          </a:xfrm>
          <a:prstGeom prst="roundRect">
            <a:avLst>
              <a:gd name="adj" fmla="val 9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7D26E4FB-AE0D-24CC-79AA-9D3DFA096F2B}"/>
              </a:ext>
            </a:extLst>
          </p:cNvPr>
          <p:cNvSpPr txBox="1"/>
          <p:nvPr/>
        </p:nvSpPr>
        <p:spPr>
          <a:xfrm>
            <a:off x="11348133" y="6396884"/>
            <a:ext cx="355600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1EE932B-9F59-2702-E62D-C847D2CF7486}"/>
              </a:ext>
            </a:extLst>
          </p:cNvPr>
          <p:cNvSpPr txBox="1"/>
          <p:nvPr/>
        </p:nvSpPr>
        <p:spPr>
          <a:xfrm>
            <a:off x="998978" y="5037910"/>
            <a:ext cx="4390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Smart retail 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FDB25D-3607-FB62-F20D-ED0A38BC89FE}"/>
              </a:ext>
            </a:extLst>
          </p:cNvPr>
          <p:cNvSpPr txBox="1"/>
          <p:nvPr/>
        </p:nvSpPr>
        <p:spPr>
          <a:xfrm>
            <a:off x="6485378" y="5037910"/>
            <a:ext cx="4390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sz="2400" dirty="0"/>
              <a:t>Automated logistic 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577"/>
    </mc:Choice>
    <mc:Fallback xmlns="">
      <p:transition advTm="1157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4ED6826-ED10-6857-622C-753E1CBA1C33}"/>
              </a:ext>
            </a:extLst>
          </p:cNvPr>
          <p:cNvGrpSpPr/>
          <p:nvPr/>
        </p:nvGrpSpPr>
        <p:grpSpPr>
          <a:xfrm>
            <a:off x="2872638" y="2328741"/>
            <a:ext cx="7305425" cy="3271742"/>
            <a:chOff x="2602699" y="2503644"/>
            <a:chExt cx="7305425" cy="3271742"/>
          </a:xfrm>
        </p:grpSpPr>
        <p:pic>
          <p:nvPicPr>
            <p:cNvPr id="5" name="Picture 2" descr="500x380x280 H Carton › Packaging Products">
              <a:extLst>
                <a:ext uri="{FF2B5EF4-FFF2-40B4-BE49-F238E27FC236}">
                  <a16:creationId xmlns:a16="http://schemas.microsoft.com/office/drawing/2014/main" id="{A36AD0C9-347B-C82A-37BF-DF2F1B84FF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2875995" y="2618776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500x380x280 H Carton › Packaging Products">
              <a:extLst>
                <a:ext uri="{FF2B5EF4-FFF2-40B4-BE49-F238E27FC236}">
                  <a16:creationId xmlns:a16="http://schemas.microsoft.com/office/drawing/2014/main" id="{BEA27FBA-D9A5-ED6C-8FF9-6A349F23DE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6353406" y="2624359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5F2E30E-6D54-8236-01AC-4F33400DDBC5}"/>
                </a:ext>
              </a:extLst>
            </p:cNvPr>
            <p:cNvSpPr/>
            <p:nvPr/>
          </p:nvSpPr>
          <p:spPr>
            <a:xfrm>
              <a:off x="2602699" y="2503644"/>
              <a:ext cx="7305425" cy="3271742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Localization based solution?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E57713E-7247-9406-7765-B52EAF77DE0A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20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242" name="椭圆 241">
            <a:extLst>
              <a:ext uri="{FF2B5EF4-FFF2-40B4-BE49-F238E27FC236}">
                <a16:creationId xmlns:a16="http://schemas.microsoft.com/office/drawing/2014/main" id="{8D12DD90-94C8-C6D2-4B9E-93A2712AB7A5}"/>
              </a:ext>
            </a:extLst>
          </p:cNvPr>
          <p:cNvSpPr/>
          <p:nvPr/>
        </p:nvSpPr>
        <p:spPr>
          <a:xfrm rot="971150">
            <a:off x="5649049" y="3741917"/>
            <a:ext cx="196460" cy="1964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3" name="椭圆 242">
            <a:extLst>
              <a:ext uri="{FF2B5EF4-FFF2-40B4-BE49-F238E27FC236}">
                <a16:creationId xmlns:a16="http://schemas.microsoft.com/office/drawing/2014/main" id="{60F39F83-E72A-1E23-64DF-64DD5BE4260E}"/>
              </a:ext>
            </a:extLst>
          </p:cNvPr>
          <p:cNvSpPr/>
          <p:nvPr/>
        </p:nvSpPr>
        <p:spPr>
          <a:xfrm rot="20136865">
            <a:off x="6874850" y="3554298"/>
            <a:ext cx="196460" cy="19646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45B7AED2-A8BD-2B45-757B-85859E0A93CE}"/>
              </a:ext>
            </a:extLst>
          </p:cNvPr>
          <p:cNvGrpSpPr/>
          <p:nvPr/>
        </p:nvGrpSpPr>
        <p:grpSpPr>
          <a:xfrm>
            <a:off x="517710" y="2334785"/>
            <a:ext cx="1490552" cy="1649287"/>
            <a:chOff x="10148921" y="4368214"/>
            <a:chExt cx="719390" cy="878757"/>
          </a:xfrm>
        </p:grpSpPr>
        <p:sp>
          <p:nvSpPr>
            <p:cNvPr id="424" name="立方体 423">
              <a:extLst>
                <a:ext uri="{FF2B5EF4-FFF2-40B4-BE49-F238E27FC236}">
                  <a16:creationId xmlns:a16="http://schemas.microsoft.com/office/drawing/2014/main" id="{943018FA-C40A-A7F9-50B4-0B2A8D58BD7C}"/>
                </a:ext>
              </a:extLst>
            </p:cNvPr>
            <p:cNvSpPr/>
            <p:nvPr/>
          </p:nvSpPr>
          <p:spPr>
            <a:xfrm flipH="1">
              <a:off x="10605731" y="4368214"/>
              <a:ext cx="262580" cy="878757"/>
            </a:xfrm>
            <a:prstGeom prst="cube">
              <a:avLst>
                <a:gd name="adj" fmla="val 76044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25" name="任意形状 15">
              <a:extLst>
                <a:ext uri="{FF2B5EF4-FFF2-40B4-BE49-F238E27FC236}">
                  <a16:creationId xmlns:a16="http://schemas.microsoft.com/office/drawing/2014/main" id="{68688421-9761-28F9-59E0-A6102D32B062}"/>
                </a:ext>
              </a:extLst>
            </p:cNvPr>
            <p:cNvSpPr/>
            <p:nvPr/>
          </p:nvSpPr>
          <p:spPr>
            <a:xfrm>
              <a:off x="10148921" y="4797642"/>
              <a:ext cx="549181" cy="413853"/>
            </a:xfrm>
            <a:custGeom>
              <a:avLst/>
              <a:gdLst>
                <a:gd name="connsiteX0" fmla="*/ 666627 w 666627"/>
                <a:gd name="connsiteY0" fmla="*/ 56227 h 222444"/>
                <a:gd name="connsiteX1" fmla="*/ 436553 w 666627"/>
                <a:gd name="connsiteY1" fmla="*/ 9032 h 222444"/>
                <a:gd name="connsiteX2" fmla="*/ 153384 w 666627"/>
                <a:gd name="connsiteY2" fmla="*/ 215510 h 222444"/>
                <a:gd name="connsiteX3" fmla="*/ 0 w 666627"/>
                <a:gd name="connsiteY3" fmla="*/ 174214 h 222444"/>
                <a:gd name="connsiteX0" fmla="*/ 624481 w 624481"/>
                <a:gd name="connsiteY0" fmla="*/ 56227 h 340794"/>
                <a:gd name="connsiteX1" fmla="*/ 394407 w 624481"/>
                <a:gd name="connsiteY1" fmla="*/ 9032 h 340794"/>
                <a:gd name="connsiteX2" fmla="*/ 111238 w 624481"/>
                <a:gd name="connsiteY2" fmla="*/ 215510 h 340794"/>
                <a:gd name="connsiteX3" fmla="*/ 0 w 624481"/>
                <a:gd name="connsiteY3" fmla="*/ 340469 h 340794"/>
                <a:gd name="connsiteX0" fmla="*/ 624481 w 624481"/>
                <a:gd name="connsiteY0" fmla="*/ 66709 h 394469"/>
                <a:gd name="connsiteX1" fmla="*/ 394407 w 624481"/>
                <a:gd name="connsiteY1" fmla="*/ 19514 h 394469"/>
                <a:gd name="connsiteX2" fmla="*/ 223627 w 624481"/>
                <a:gd name="connsiteY2" fmla="*/ 373774 h 394469"/>
                <a:gd name="connsiteX3" fmla="*/ 0 w 624481"/>
                <a:gd name="connsiteY3" fmla="*/ 350951 h 39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481" h="394469">
                  <a:moveTo>
                    <a:pt x="624481" y="66709"/>
                  </a:moveTo>
                  <a:cubicBezTo>
                    <a:pt x="552214" y="29838"/>
                    <a:pt x="461216" y="-31663"/>
                    <a:pt x="394407" y="19514"/>
                  </a:cubicBezTo>
                  <a:cubicBezTo>
                    <a:pt x="327598" y="70691"/>
                    <a:pt x="289361" y="318535"/>
                    <a:pt x="223627" y="373774"/>
                  </a:cubicBezTo>
                  <a:cubicBezTo>
                    <a:pt x="157893" y="429013"/>
                    <a:pt x="25564" y="356850"/>
                    <a:pt x="0" y="35095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9C2FFFC-0337-A802-8C00-4C90A9458164}"/>
              </a:ext>
            </a:extLst>
          </p:cNvPr>
          <p:cNvCxnSpPr>
            <a:cxnSpLocks/>
            <a:stCxn id="243" idx="1"/>
          </p:cNvCxnSpPr>
          <p:nvPr/>
        </p:nvCxnSpPr>
        <p:spPr>
          <a:xfrm flipH="1" flipV="1">
            <a:off x="2295525" y="3210471"/>
            <a:ext cx="4585615" cy="407473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DB60C545-7184-9D72-F0EA-215DA3F03882}"/>
              </a:ext>
            </a:extLst>
          </p:cNvPr>
          <p:cNvSpPr/>
          <p:nvPr/>
        </p:nvSpPr>
        <p:spPr>
          <a:xfrm rot="971150">
            <a:off x="3771171" y="3712160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AD0233C-DB36-D93A-2A2F-375D75DE1166}"/>
              </a:ext>
            </a:extLst>
          </p:cNvPr>
          <p:cNvSpPr/>
          <p:nvPr/>
        </p:nvSpPr>
        <p:spPr>
          <a:xfrm rot="971150">
            <a:off x="4096033" y="4376837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C74C99F-3877-FE78-D202-1D58ACAF19F8}"/>
              </a:ext>
            </a:extLst>
          </p:cNvPr>
          <p:cNvSpPr/>
          <p:nvPr/>
        </p:nvSpPr>
        <p:spPr>
          <a:xfrm rot="971150">
            <a:off x="4489674" y="3767325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63358199-8418-36D4-770C-AE45D888EB1B}"/>
              </a:ext>
            </a:extLst>
          </p:cNvPr>
          <p:cNvSpPr/>
          <p:nvPr/>
        </p:nvSpPr>
        <p:spPr>
          <a:xfrm rot="971150">
            <a:off x="4769046" y="4339727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3E81315-B4D3-CC47-C069-452A79172283}"/>
              </a:ext>
            </a:extLst>
          </p:cNvPr>
          <p:cNvSpPr/>
          <p:nvPr/>
        </p:nvSpPr>
        <p:spPr>
          <a:xfrm rot="971150">
            <a:off x="5398541" y="4248251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A0F8A14-D236-8E23-9F1B-FE3D9D200BB2}"/>
              </a:ext>
            </a:extLst>
          </p:cNvPr>
          <p:cNvSpPr/>
          <p:nvPr/>
        </p:nvSpPr>
        <p:spPr>
          <a:xfrm rot="971150">
            <a:off x="4989909" y="3868578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CB67A49-BB2D-A44F-E7DA-1799F3489CA0}"/>
              </a:ext>
            </a:extLst>
          </p:cNvPr>
          <p:cNvSpPr txBox="1"/>
          <p:nvPr/>
        </p:nvSpPr>
        <p:spPr>
          <a:xfrm>
            <a:off x="3747682" y="5967863"/>
            <a:ext cx="5036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Unreliable localization results</a:t>
            </a:r>
            <a:endParaRPr lang="zh-CN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E387BB05-AB01-87BB-2859-989518705606}"/>
              </a:ext>
            </a:extLst>
          </p:cNvPr>
          <p:cNvSpPr/>
          <p:nvPr/>
        </p:nvSpPr>
        <p:spPr>
          <a:xfrm>
            <a:off x="5907758" y="5612373"/>
            <a:ext cx="484632" cy="440201"/>
          </a:xfrm>
          <a:prstGeom prst="downArrow">
            <a:avLst/>
          </a:prstGeom>
          <a:solidFill>
            <a:srgbClr val="CDCD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84C9354-8C91-DEC2-6E50-FA0F0194EB95}"/>
              </a:ext>
            </a:extLst>
          </p:cNvPr>
          <p:cNvCxnSpPr>
            <a:cxnSpLocks/>
          </p:cNvCxnSpPr>
          <p:nvPr/>
        </p:nvCxnSpPr>
        <p:spPr>
          <a:xfrm flipH="1" flipV="1">
            <a:off x="2295525" y="3210471"/>
            <a:ext cx="3357418" cy="60229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文本框 246">
            <a:extLst>
              <a:ext uri="{FF2B5EF4-FFF2-40B4-BE49-F238E27FC236}">
                <a16:creationId xmlns:a16="http://schemas.microsoft.com/office/drawing/2014/main" id="{3620ECBC-4577-76E8-4D72-30BAC2499E87}"/>
              </a:ext>
            </a:extLst>
          </p:cNvPr>
          <p:cNvSpPr txBox="1"/>
          <p:nvPr/>
        </p:nvSpPr>
        <p:spPr>
          <a:xfrm>
            <a:off x="3293768" y="5103798"/>
            <a:ext cx="5923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Inaccurate channel measurements</a:t>
            </a:r>
            <a:endParaRPr lang="zh-CN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168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2491">
        <p159:morph option="byObject"/>
      </p:transition>
    </mc:Choice>
    <mc:Fallback xmlns="">
      <p:transition spd="slow" advTm="12491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组合 896">
            <a:extLst>
              <a:ext uri="{FF2B5EF4-FFF2-40B4-BE49-F238E27FC236}">
                <a16:creationId xmlns:a16="http://schemas.microsoft.com/office/drawing/2014/main" id="{8369AA97-AEAD-7BAB-F3B8-FD8239DBC734}"/>
              </a:ext>
            </a:extLst>
          </p:cNvPr>
          <p:cNvGrpSpPr/>
          <p:nvPr/>
        </p:nvGrpSpPr>
        <p:grpSpPr>
          <a:xfrm>
            <a:off x="2872638" y="2328741"/>
            <a:ext cx="7305425" cy="3271742"/>
            <a:chOff x="2602699" y="2503644"/>
            <a:chExt cx="7305425" cy="3271742"/>
          </a:xfrm>
        </p:grpSpPr>
        <p:pic>
          <p:nvPicPr>
            <p:cNvPr id="899" name="Picture 2" descr="500x380x280 H Carton › Packaging Products">
              <a:extLst>
                <a:ext uri="{FF2B5EF4-FFF2-40B4-BE49-F238E27FC236}">
                  <a16:creationId xmlns:a16="http://schemas.microsoft.com/office/drawing/2014/main" id="{D33B8BB8-2339-A37A-D196-FCE633C678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2875995" y="2618776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0" name="Picture 2" descr="500x380x280 H Carton › Packaging Products">
              <a:extLst>
                <a:ext uri="{FF2B5EF4-FFF2-40B4-BE49-F238E27FC236}">
                  <a16:creationId xmlns:a16="http://schemas.microsoft.com/office/drawing/2014/main" id="{22D54704-79AC-5691-86C4-BE1F1164F7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6353406" y="2624359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1" name="矩形 900">
              <a:extLst>
                <a:ext uri="{FF2B5EF4-FFF2-40B4-BE49-F238E27FC236}">
                  <a16:creationId xmlns:a16="http://schemas.microsoft.com/office/drawing/2014/main" id="{6C0F3A3F-5E82-74F3-CBAB-D8784C0A35D1}"/>
                </a:ext>
              </a:extLst>
            </p:cNvPr>
            <p:cNvSpPr/>
            <p:nvPr/>
          </p:nvSpPr>
          <p:spPr>
            <a:xfrm>
              <a:off x="2602699" y="2503644"/>
              <a:ext cx="7305425" cy="3271742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Proximity based solution</a:t>
            </a:r>
          </a:p>
        </p:txBody>
      </p:sp>
      <p:sp>
        <p:nvSpPr>
          <p:cNvPr id="135" name="object 4">
            <a:extLst>
              <a:ext uri="{FF2B5EF4-FFF2-40B4-BE49-F238E27FC236}">
                <a16:creationId xmlns:a16="http://schemas.microsoft.com/office/drawing/2014/main" id="{5B4E4B4C-67AC-554A-9B78-15EBA632F82E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21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12FC4E-8D7C-5A7F-3A3D-C51019BD0BEE}"/>
              </a:ext>
            </a:extLst>
          </p:cNvPr>
          <p:cNvSpPr txBox="1"/>
          <p:nvPr/>
        </p:nvSpPr>
        <p:spPr>
          <a:xfrm>
            <a:off x="743342" y="1512581"/>
            <a:ext cx="952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Transforming the localization problem to a proximity grouping problem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9" name="椭圆 1198">
            <a:extLst>
              <a:ext uri="{FF2B5EF4-FFF2-40B4-BE49-F238E27FC236}">
                <a16:creationId xmlns:a16="http://schemas.microsoft.com/office/drawing/2014/main" id="{66D30D8A-BE4F-3FDD-B32B-11C8C5E9307F}"/>
              </a:ext>
            </a:extLst>
          </p:cNvPr>
          <p:cNvSpPr/>
          <p:nvPr/>
        </p:nvSpPr>
        <p:spPr>
          <a:xfrm rot="971150">
            <a:off x="5649049" y="3741917"/>
            <a:ext cx="196460" cy="19646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01" name="组合 1200">
            <a:extLst>
              <a:ext uri="{FF2B5EF4-FFF2-40B4-BE49-F238E27FC236}">
                <a16:creationId xmlns:a16="http://schemas.microsoft.com/office/drawing/2014/main" id="{5A596A0A-9727-3BE3-0AA5-162376DB2A52}"/>
              </a:ext>
            </a:extLst>
          </p:cNvPr>
          <p:cNvGrpSpPr/>
          <p:nvPr/>
        </p:nvGrpSpPr>
        <p:grpSpPr>
          <a:xfrm>
            <a:off x="517710" y="2334785"/>
            <a:ext cx="1490552" cy="1649287"/>
            <a:chOff x="10148921" y="4368214"/>
            <a:chExt cx="719390" cy="878757"/>
          </a:xfrm>
        </p:grpSpPr>
        <p:sp>
          <p:nvSpPr>
            <p:cNvPr id="1202" name="立方体 1201">
              <a:extLst>
                <a:ext uri="{FF2B5EF4-FFF2-40B4-BE49-F238E27FC236}">
                  <a16:creationId xmlns:a16="http://schemas.microsoft.com/office/drawing/2014/main" id="{739BE65B-D6C9-2DE3-5B2B-9F7ED7C772E1}"/>
                </a:ext>
              </a:extLst>
            </p:cNvPr>
            <p:cNvSpPr/>
            <p:nvPr/>
          </p:nvSpPr>
          <p:spPr>
            <a:xfrm flipH="1">
              <a:off x="10605731" y="4368214"/>
              <a:ext cx="262580" cy="878757"/>
            </a:xfrm>
            <a:prstGeom prst="cube">
              <a:avLst>
                <a:gd name="adj" fmla="val 76044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203" name="任意形状 15">
              <a:extLst>
                <a:ext uri="{FF2B5EF4-FFF2-40B4-BE49-F238E27FC236}">
                  <a16:creationId xmlns:a16="http://schemas.microsoft.com/office/drawing/2014/main" id="{7D09481A-95DC-67CF-E56F-D720ED03F4C9}"/>
                </a:ext>
              </a:extLst>
            </p:cNvPr>
            <p:cNvSpPr/>
            <p:nvPr/>
          </p:nvSpPr>
          <p:spPr>
            <a:xfrm>
              <a:off x="10148921" y="4797642"/>
              <a:ext cx="549181" cy="413853"/>
            </a:xfrm>
            <a:custGeom>
              <a:avLst/>
              <a:gdLst>
                <a:gd name="connsiteX0" fmla="*/ 666627 w 666627"/>
                <a:gd name="connsiteY0" fmla="*/ 56227 h 222444"/>
                <a:gd name="connsiteX1" fmla="*/ 436553 w 666627"/>
                <a:gd name="connsiteY1" fmla="*/ 9032 h 222444"/>
                <a:gd name="connsiteX2" fmla="*/ 153384 w 666627"/>
                <a:gd name="connsiteY2" fmla="*/ 215510 h 222444"/>
                <a:gd name="connsiteX3" fmla="*/ 0 w 666627"/>
                <a:gd name="connsiteY3" fmla="*/ 174214 h 222444"/>
                <a:gd name="connsiteX0" fmla="*/ 624481 w 624481"/>
                <a:gd name="connsiteY0" fmla="*/ 56227 h 340794"/>
                <a:gd name="connsiteX1" fmla="*/ 394407 w 624481"/>
                <a:gd name="connsiteY1" fmla="*/ 9032 h 340794"/>
                <a:gd name="connsiteX2" fmla="*/ 111238 w 624481"/>
                <a:gd name="connsiteY2" fmla="*/ 215510 h 340794"/>
                <a:gd name="connsiteX3" fmla="*/ 0 w 624481"/>
                <a:gd name="connsiteY3" fmla="*/ 340469 h 340794"/>
                <a:gd name="connsiteX0" fmla="*/ 624481 w 624481"/>
                <a:gd name="connsiteY0" fmla="*/ 66709 h 394469"/>
                <a:gd name="connsiteX1" fmla="*/ 394407 w 624481"/>
                <a:gd name="connsiteY1" fmla="*/ 19514 h 394469"/>
                <a:gd name="connsiteX2" fmla="*/ 223627 w 624481"/>
                <a:gd name="connsiteY2" fmla="*/ 373774 h 394469"/>
                <a:gd name="connsiteX3" fmla="*/ 0 w 624481"/>
                <a:gd name="connsiteY3" fmla="*/ 350951 h 39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481" h="394469">
                  <a:moveTo>
                    <a:pt x="624481" y="66709"/>
                  </a:moveTo>
                  <a:cubicBezTo>
                    <a:pt x="552214" y="29838"/>
                    <a:pt x="461216" y="-31663"/>
                    <a:pt x="394407" y="19514"/>
                  </a:cubicBezTo>
                  <a:cubicBezTo>
                    <a:pt x="327598" y="70691"/>
                    <a:pt x="289361" y="318535"/>
                    <a:pt x="223627" y="373774"/>
                  </a:cubicBezTo>
                  <a:cubicBezTo>
                    <a:pt x="157893" y="429013"/>
                    <a:pt x="25564" y="356850"/>
                    <a:pt x="0" y="35095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1205" name="椭圆 1204">
            <a:extLst>
              <a:ext uri="{FF2B5EF4-FFF2-40B4-BE49-F238E27FC236}">
                <a16:creationId xmlns:a16="http://schemas.microsoft.com/office/drawing/2014/main" id="{3B0C6D40-E063-8FAC-040C-2AFD995D225A}"/>
              </a:ext>
            </a:extLst>
          </p:cNvPr>
          <p:cNvSpPr/>
          <p:nvPr/>
        </p:nvSpPr>
        <p:spPr>
          <a:xfrm rot="2568563">
            <a:off x="3771171" y="3712160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6" name="椭圆 1205">
            <a:extLst>
              <a:ext uri="{FF2B5EF4-FFF2-40B4-BE49-F238E27FC236}">
                <a16:creationId xmlns:a16="http://schemas.microsoft.com/office/drawing/2014/main" id="{8A719620-019C-4C46-C388-BECC2B2810CD}"/>
              </a:ext>
            </a:extLst>
          </p:cNvPr>
          <p:cNvSpPr/>
          <p:nvPr/>
        </p:nvSpPr>
        <p:spPr>
          <a:xfrm rot="971150">
            <a:off x="3949788" y="4224586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7" name="椭圆 1206">
            <a:extLst>
              <a:ext uri="{FF2B5EF4-FFF2-40B4-BE49-F238E27FC236}">
                <a16:creationId xmlns:a16="http://schemas.microsoft.com/office/drawing/2014/main" id="{DB711195-5339-0A1C-3C7E-047047AFF8B8}"/>
              </a:ext>
            </a:extLst>
          </p:cNvPr>
          <p:cNvSpPr/>
          <p:nvPr/>
        </p:nvSpPr>
        <p:spPr>
          <a:xfrm rot="971150">
            <a:off x="4489674" y="3767325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8" name="椭圆 1207">
            <a:extLst>
              <a:ext uri="{FF2B5EF4-FFF2-40B4-BE49-F238E27FC236}">
                <a16:creationId xmlns:a16="http://schemas.microsoft.com/office/drawing/2014/main" id="{3B8635C6-67B6-9D7C-FC2D-B987083C0EF1}"/>
              </a:ext>
            </a:extLst>
          </p:cNvPr>
          <p:cNvSpPr/>
          <p:nvPr/>
        </p:nvSpPr>
        <p:spPr>
          <a:xfrm>
            <a:off x="4759832" y="4309349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9" name="椭圆 1208">
            <a:extLst>
              <a:ext uri="{FF2B5EF4-FFF2-40B4-BE49-F238E27FC236}">
                <a16:creationId xmlns:a16="http://schemas.microsoft.com/office/drawing/2014/main" id="{58C264DC-AEF7-9AB1-6FA4-E3AFDA8566E7}"/>
              </a:ext>
            </a:extLst>
          </p:cNvPr>
          <p:cNvSpPr/>
          <p:nvPr/>
        </p:nvSpPr>
        <p:spPr>
          <a:xfrm rot="971150">
            <a:off x="5398541" y="4248251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0" name="椭圆 1209">
            <a:extLst>
              <a:ext uri="{FF2B5EF4-FFF2-40B4-BE49-F238E27FC236}">
                <a16:creationId xmlns:a16="http://schemas.microsoft.com/office/drawing/2014/main" id="{D0843006-B708-E670-FD82-A0FEBE758023}"/>
              </a:ext>
            </a:extLst>
          </p:cNvPr>
          <p:cNvSpPr/>
          <p:nvPr/>
        </p:nvSpPr>
        <p:spPr>
          <a:xfrm rot="971150">
            <a:off x="4989909" y="3868578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2" name="椭圆 1211">
            <a:extLst>
              <a:ext uri="{FF2B5EF4-FFF2-40B4-BE49-F238E27FC236}">
                <a16:creationId xmlns:a16="http://schemas.microsoft.com/office/drawing/2014/main" id="{36D90ED7-4158-A372-970E-70E8A68AEA9B}"/>
              </a:ext>
            </a:extLst>
          </p:cNvPr>
          <p:cNvSpPr/>
          <p:nvPr/>
        </p:nvSpPr>
        <p:spPr>
          <a:xfrm rot="971150">
            <a:off x="3911382" y="3287082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3" name="椭圆 1212">
            <a:extLst>
              <a:ext uri="{FF2B5EF4-FFF2-40B4-BE49-F238E27FC236}">
                <a16:creationId xmlns:a16="http://schemas.microsoft.com/office/drawing/2014/main" id="{DE91E5FA-68E1-EBBA-6476-F9C3967205CB}"/>
              </a:ext>
            </a:extLst>
          </p:cNvPr>
          <p:cNvSpPr/>
          <p:nvPr/>
        </p:nvSpPr>
        <p:spPr>
          <a:xfrm rot="971150">
            <a:off x="4699913" y="3298644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4" name="椭圆 1213">
            <a:extLst>
              <a:ext uri="{FF2B5EF4-FFF2-40B4-BE49-F238E27FC236}">
                <a16:creationId xmlns:a16="http://schemas.microsoft.com/office/drawing/2014/main" id="{E4530C9E-F11D-AA2F-0ACE-60370BD0D27B}"/>
              </a:ext>
            </a:extLst>
          </p:cNvPr>
          <p:cNvSpPr/>
          <p:nvPr/>
        </p:nvSpPr>
        <p:spPr>
          <a:xfrm rot="971150">
            <a:off x="5350480" y="3291955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5" name="椭圆 1214">
            <a:extLst>
              <a:ext uri="{FF2B5EF4-FFF2-40B4-BE49-F238E27FC236}">
                <a16:creationId xmlns:a16="http://schemas.microsoft.com/office/drawing/2014/main" id="{FC8AA38B-19C8-5D58-636C-964ABFCA8F47}"/>
              </a:ext>
            </a:extLst>
          </p:cNvPr>
          <p:cNvSpPr/>
          <p:nvPr/>
        </p:nvSpPr>
        <p:spPr>
          <a:xfrm rot="21402866">
            <a:off x="5160151" y="4556356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80" name="椭圆 879">
            <a:extLst>
              <a:ext uri="{FF2B5EF4-FFF2-40B4-BE49-F238E27FC236}">
                <a16:creationId xmlns:a16="http://schemas.microsoft.com/office/drawing/2014/main" id="{3A2B86EE-449A-479B-C725-E98DC85055DF}"/>
              </a:ext>
            </a:extLst>
          </p:cNvPr>
          <p:cNvSpPr/>
          <p:nvPr/>
        </p:nvSpPr>
        <p:spPr>
          <a:xfrm rot="971150">
            <a:off x="4232164" y="4509724"/>
            <a:ext cx="196460" cy="196460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28" name="直接连接符 1227">
            <a:extLst>
              <a:ext uri="{FF2B5EF4-FFF2-40B4-BE49-F238E27FC236}">
                <a16:creationId xmlns:a16="http://schemas.microsoft.com/office/drawing/2014/main" id="{1ECDA330-8B7C-632B-D7B3-FF341B305490}"/>
              </a:ext>
            </a:extLst>
          </p:cNvPr>
          <p:cNvCxnSpPr>
            <a:stCxn id="1214" idx="5"/>
            <a:endCxn id="1199" idx="1"/>
          </p:cNvCxnSpPr>
          <p:nvPr/>
        </p:nvCxnSpPr>
        <p:spPr>
          <a:xfrm>
            <a:off x="5496054" y="3476253"/>
            <a:ext cx="203881" cy="277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" name="直接连接符 1228">
            <a:extLst>
              <a:ext uri="{FF2B5EF4-FFF2-40B4-BE49-F238E27FC236}">
                <a16:creationId xmlns:a16="http://schemas.microsoft.com/office/drawing/2014/main" id="{B8CAB826-84A5-896D-AD8E-65C5B9B00B45}"/>
              </a:ext>
            </a:extLst>
          </p:cNvPr>
          <p:cNvCxnSpPr>
            <a:cxnSpLocks/>
            <a:stCxn id="1210" idx="7"/>
            <a:endCxn id="1199" idx="3"/>
          </p:cNvCxnSpPr>
          <p:nvPr/>
        </p:nvCxnSpPr>
        <p:spPr>
          <a:xfrm flipV="1">
            <a:off x="5174207" y="3887491"/>
            <a:ext cx="487004" cy="319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直接连接符 1231">
            <a:extLst>
              <a:ext uri="{FF2B5EF4-FFF2-40B4-BE49-F238E27FC236}">
                <a16:creationId xmlns:a16="http://schemas.microsoft.com/office/drawing/2014/main" id="{F22DA264-00CE-4FB6-E8A2-BF08277EC686}"/>
              </a:ext>
            </a:extLst>
          </p:cNvPr>
          <p:cNvCxnSpPr>
            <a:cxnSpLocks/>
            <a:stCxn id="1209" idx="0"/>
            <a:endCxn id="1199" idx="4"/>
          </p:cNvCxnSpPr>
          <p:nvPr/>
        </p:nvCxnSpPr>
        <p:spPr>
          <a:xfrm flipV="1">
            <a:off x="5524153" y="3934483"/>
            <a:ext cx="195744" cy="3176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直接连接符 1234">
            <a:extLst>
              <a:ext uri="{FF2B5EF4-FFF2-40B4-BE49-F238E27FC236}">
                <a16:creationId xmlns:a16="http://schemas.microsoft.com/office/drawing/2014/main" id="{C68B64E4-4D19-2D07-65AC-07C253DDE3BE}"/>
              </a:ext>
            </a:extLst>
          </p:cNvPr>
          <p:cNvCxnSpPr>
            <a:cxnSpLocks/>
            <a:stCxn id="1199" idx="2"/>
            <a:endCxn id="1213" idx="6"/>
          </p:cNvCxnSpPr>
          <p:nvPr/>
        </p:nvCxnSpPr>
        <p:spPr>
          <a:xfrm flipH="1" flipV="1">
            <a:off x="4892479" y="3424256"/>
            <a:ext cx="760464" cy="38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直接连接符 1237">
            <a:extLst>
              <a:ext uri="{FF2B5EF4-FFF2-40B4-BE49-F238E27FC236}">
                <a16:creationId xmlns:a16="http://schemas.microsoft.com/office/drawing/2014/main" id="{E30E08BC-9C70-11B6-B3B1-7276D8F0FA9E}"/>
              </a:ext>
            </a:extLst>
          </p:cNvPr>
          <p:cNvCxnSpPr>
            <a:cxnSpLocks/>
            <a:stCxn id="1199" idx="3"/>
            <a:endCxn id="1208" idx="7"/>
          </p:cNvCxnSpPr>
          <p:nvPr/>
        </p:nvCxnSpPr>
        <p:spPr>
          <a:xfrm flipH="1">
            <a:off x="4927521" y="3887491"/>
            <a:ext cx="733690" cy="450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3" name="直接连接符 1242">
            <a:extLst>
              <a:ext uri="{FF2B5EF4-FFF2-40B4-BE49-F238E27FC236}">
                <a16:creationId xmlns:a16="http://schemas.microsoft.com/office/drawing/2014/main" id="{5A60F64C-28B9-EE8A-D5BB-B52DAC860FE1}"/>
              </a:ext>
            </a:extLst>
          </p:cNvPr>
          <p:cNvCxnSpPr>
            <a:cxnSpLocks/>
            <a:stCxn id="1207" idx="5"/>
            <a:endCxn id="1208" idx="0"/>
          </p:cNvCxnSpPr>
          <p:nvPr/>
        </p:nvCxnSpPr>
        <p:spPr>
          <a:xfrm>
            <a:off x="4635248" y="3951623"/>
            <a:ext cx="222814" cy="357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直接连接符 1249">
            <a:extLst>
              <a:ext uri="{FF2B5EF4-FFF2-40B4-BE49-F238E27FC236}">
                <a16:creationId xmlns:a16="http://schemas.microsoft.com/office/drawing/2014/main" id="{E4FDBFEF-A950-3E10-40C2-3FA2FED85694}"/>
              </a:ext>
            </a:extLst>
          </p:cNvPr>
          <p:cNvCxnSpPr>
            <a:cxnSpLocks/>
            <a:stCxn id="1210" idx="4"/>
            <a:endCxn id="1208" idx="7"/>
          </p:cNvCxnSpPr>
          <p:nvPr/>
        </p:nvCxnSpPr>
        <p:spPr>
          <a:xfrm flipH="1">
            <a:off x="4927521" y="4061144"/>
            <a:ext cx="133236" cy="276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直接连接符 1254">
            <a:extLst>
              <a:ext uri="{FF2B5EF4-FFF2-40B4-BE49-F238E27FC236}">
                <a16:creationId xmlns:a16="http://schemas.microsoft.com/office/drawing/2014/main" id="{2708BFBF-203B-D2D3-4C97-F61D98644C8B}"/>
              </a:ext>
            </a:extLst>
          </p:cNvPr>
          <p:cNvCxnSpPr>
            <a:cxnSpLocks/>
            <a:stCxn id="1209" idx="1"/>
            <a:endCxn id="1210" idx="5"/>
          </p:cNvCxnSpPr>
          <p:nvPr/>
        </p:nvCxnSpPr>
        <p:spPr>
          <a:xfrm flipH="1" flipV="1">
            <a:off x="5135483" y="4052876"/>
            <a:ext cx="313944" cy="207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直接连接符 1262">
            <a:extLst>
              <a:ext uri="{FF2B5EF4-FFF2-40B4-BE49-F238E27FC236}">
                <a16:creationId xmlns:a16="http://schemas.microsoft.com/office/drawing/2014/main" id="{6A282B0C-3E91-948F-11DD-DD731D42B157}"/>
              </a:ext>
            </a:extLst>
          </p:cNvPr>
          <p:cNvCxnSpPr>
            <a:cxnSpLocks/>
            <a:stCxn id="1209" idx="2"/>
            <a:endCxn id="1208" idx="6"/>
          </p:cNvCxnSpPr>
          <p:nvPr/>
        </p:nvCxnSpPr>
        <p:spPr>
          <a:xfrm flipH="1">
            <a:off x="4956292" y="4319099"/>
            <a:ext cx="446143" cy="88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直接连接符 1265">
            <a:extLst>
              <a:ext uri="{FF2B5EF4-FFF2-40B4-BE49-F238E27FC236}">
                <a16:creationId xmlns:a16="http://schemas.microsoft.com/office/drawing/2014/main" id="{39AF7B4A-8A97-5058-EB77-CA71FA931F57}"/>
              </a:ext>
            </a:extLst>
          </p:cNvPr>
          <p:cNvCxnSpPr>
            <a:cxnSpLocks/>
            <a:stCxn id="1215" idx="1"/>
            <a:endCxn id="1208" idx="5"/>
          </p:cNvCxnSpPr>
          <p:nvPr/>
        </p:nvCxnSpPr>
        <p:spPr>
          <a:xfrm flipH="1" flipV="1">
            <a:off x="4927521" y="4477038"/>
            <a:ext cx="257534" cy="112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直接连接符 1268">
            <a:extLst>
              <a:ext uri="{FF2B5EF4-FFF2-40B4-BE49-F238E27FC236}">
                <a16:creationId xmlns:a16="http://schemas.microsoft.com/office/drawing/2014/main" id="{A9D55FD9-B998-D23A-056F-9014FB57E348}"/>
              </a:ext>
            </a:extLst>
          </p:cNvPr>
          <p:cNvCxnSpPr>
            <a:cxnSpLocks/>
            <a:stCxn id="1215" idx="7"/>
            <a:endCxn id="1209" idx="3"/>
          </p:cNvCxnSpPr>
          <p:nvPr/>
        </p:nvCxnSpPr>
        <p:spPr>
          <a:xfrm flipV="1">
            <a:off x="5323745" y="4393825"/>
            <a:ext cx="86958" cy="187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直接连接符 1272">
            <a:extLst>
              <a:ext uri="{FF2B5EF4-FFF2-40B4-BE49-F238E27FC236}">
                <a16:creationId xmlns:a16="http://schemas.microsoft.com/office/drawing/2014/main" id="{C4FCB94D-8AF9-EC6B-2B9D-92BBFC686E42}"/>
              </a:ext>
            </a:extLst>
          </p:cNvPr>
          <p:cNvCxnSpPr>
            <a:cxnSpLocks/>
            <a:stCxn id="1210" idx="7"/>
            <a:endCxn id="1214" idx="4"/>
          </p:cNvCxnSpPr>
          <p:nvPr/>
        </p:nvCxnSpPr>
        <p:spPr>
          <a:xfrm flipV="1">
            <a:off x="5174207" y="3484521"/>
            <a:ext cx="247121" cy="434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6" name="直接连接符 1275">
            <a:extLst>
              <a:ext uri="{FF2B5EF4-FFF2-40B4-BE49-F238E27FC236}">
                <a16:creationId xmlns:a16="http://schemas.microsoft.com/office/drawing/2014/main" id="{9AF9F5D2-406C-9D73-E136-9F9B5539C148}"/>
              </a:ext>
            </a:extLst>
          </p:cNvPr>
          <p:cNvCxnSpPr>
            <a:cxnSpLocks/>
            <a:stCxn id="1213" idx="6"/>
            <a:endCxn id="1214" idx="3"/>
          </p:cNvCxnSpPr>
          <p:nvPr/>
        </p:nvCxnSpPr>
        <p:spPr>
          <a:xfrm>
            <a:off x="4892479" y="3424256"/>
            <a:ext cx="470163" cy="13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直接连接符 1278">
            <a:extLst>
              <a:ext uri="{FF2B5EF4-FFF2-40B4-BE49-F238E27FC236}">
                <a16:creationId xmlns:a16="http://schemas.microsoft.com/office/drawing/2014/main" id="{2ECF02CE-F9B4-8126-368A-83F4FB626460}"/>
              </a:ext>
            </a:extLst>
          </p:cNvPr>
          <p:cNvCxnSpPr>
            <a:cxnSpLocks/>
            <a:stCxn id="1213" idx="5"/>
            <a:endCxn id="1210" idx="1"/>
          </p:cNvCxnSpPr>
          <p:nvPr/>
        </p:nvCxnSpPr>
        <p:spPr>
          <a:xfrm>
            <a:off x="4845487" y="3482942"/>
            <a:ext cx="195308" cy="397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直接连接符 1281">
            <a:extLst>
              <a:ext uri="{FF2B5EF4-FFF2-40B4-BE49-F238E27FC236}">
                <a16:creationId xmlns:a16="http://schemas.microsoft.com/office/drawing/2014/main" id="{8F6D43CC-567A-358B-E70D-0934517DF23C}"/>
              </a:ext>
            </a:extLst>
          </p:cNvPr>
          <p:cNvCxnSpPr>
            <a:cxnSpLocks/>
            <a:stCxn id="1207" idx="6"/>
            <a:endCxn id="1210" idx="2"/>
          </p:cNvCxnSpPr>
          <p:nvPr/>
        </p:nvCxnSpPr>
        <p:spPr>
          <a:xfrm>
            <a:off x="4682240" y="3892937"/>
            <a:ext cx="311563" cy="46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6" name="直接连接符 1285">
            <a:extLst>
              <a:ext uri="{FF2B5EF4-FFF2-40B4-BE49-F238E27FC236}">
                <a16:creationId xmlns:a16="http://schemas.microsoft.com/office/drawing/2014/main" id="{412CB900-56CA-DCA3-784A-F5D4B79F0134}"/>
              </a:ext>
            </a:extLst>
          </p:cNvPr>
          <p:cNvCxnSpPr>
            <a:cxnSpLocks/>
            <a:stCxn id="1213" idx="4"/>
            <a:endCxn id="1207" idx="0"/>
          </p:cNvCxnSpPr>
          <p:nvPr/>
        </p:nvCxnSpPr>
        <p:spPr>
          <a:xfrm flipH="1">
            <a:off x="4615286" y="3491210"/>
            <a:ext cx="155475" cy="2800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9" name="直接连接符 1288">
            <a:extLst>
              <a:ext uri="{FF2B5EF4-FFF2-40B4-BE49-F238E27FC236}">
                <a16:creationId xmlns:a16="http://schemas.microsoft.com/office/drawing/2014/main" id="{5515AB9A-1CF9-5193-FCFC-214E1091E9AA}"/>
              </a:ext>
            </a:extLst>
          </p:cNvPr>
          <p:cNvCxnSpPr>
            <a:cxnSpLocks/>
            <a:stCxn id="1213" idx="4"/>
            <a:endCxn id="1208" idx="0"/>
          </p:cNvCxnSpPr>
          <p:nvPr/>
        </p:nvCxnSpPr>
        <p:spPr>
          <a:xfrm>
            <a:off x="4770761" y="3491210"/>
            <a:ext cx="87301" cy="8181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2" name="直接连接符 1291">
            <a:extLst>
              <a:ext uri="{FF2B5EF4-FFF2-40B4-BE49-F238E27FC236}">
                <a16:creationId xmlns:a16="http://schemas.microsoft.com/office/drawing/2014/main" id="{4FF6C10B-982F-B84B-6AA0-8025F9189A6E}"/>
              </a:ext>
            </a:extLst>
          </p:cNvPr>
          <p:cNvCxnSpPr>
            <a:cxnSpLocks/>
            <a:stCxn id="1213" idx="3"/>
            <a:endCxn id="1212" idx="6"/>
          </p:cNvCxnSpPr>
          <p:nvPr/>
        </p:nvCxnSpPr>
        <p:spPr>
          <a:xfrm flipH="1" flipV="1">
            <a:off x="4103948" y="3412694"/>
            <a:ext cx="608127" cy="31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5" name="直接连接符 1294">
            <a:extLst>
              <a:ext uri="{FF2B5EF4-FFF2-40B4-BE49-F238E27FC236}">
                <a16:creationId xmlns:a16="http://schemas.microsoft.com/office/drawing/2014/main" id="{1A0CB831-35BD-0D74-BEC3-091B04906CC2}"/>
              </a:ext>
            </a:extLst>
          </p:cNvPr>
          <p:cNvCxnSpPr>
            <a:cxnSpLocks/>
            <a:stCxn id="1207" idx="2"/>
            <a:endCxn id="1205" idx="7"/>
          </p:cNvCxnSpPr>
          <p:nvPr/>
        </p:nvCxnSpPr>
        <p:spPr>
          <a:xfrm flipH="1" flipV="1">
            <a:off x="3967559" y="3806635"/>
            <a:ext cx="526009" cy="31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直接连接符 1299">
            <a:extLst>
              <a:ext uri="{FF2B5EF4-FFF2-40B4-BE49-F238E27FC236}">
                <a16:creationId xmlns:a16="http://schemas.microsoft.com/office/drawing/2014/main" id="{6FB9A7CC-2CF4-F5DB-B55C-FE0447674057}"/>
              </a:ext>
            </a:extLst>
          </p:cNvPr>
          <p:cNvCxnSpPr>
            <a:cxnSpLocks/>
            <a:stCxn id="1212" idx="5"/>
            <a:endCxn id="1207" idx="1"/>
          </p:cNvCxnSpPr>
          <p:nvPr/>
        </p:nvCxnSpPr>
        <p:spPr>
          <a:xfrm>
            <a:off x="4056956" y="3471380"/>
            <a:ext cx="483604" cy="3081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3" name="直接连接符 1302">
            <a:extLst>
              <a:ext uri="{FF2B5EF4-FFF2-40B4-BE49-F238E27FC236}">
                <a16:creationId xmlns:a16="http://schemas.microsoft.com/office/drawing/2014/main" id="{50FF8502-E957-E48D-E8AD-98D73F2E93AE}"/>
              </a:ext>
            </a:extLst>
          </p:cNvPr>
          <p:cNvCxnSpPr>
            <a:cxnSpLocks/>
            <a:stCxn id="1205" idx="7"/>
            <a:endCxn id="1213" idx="3"/>
          </p:cNvCxnSpPr>
          <p:nvPr/>
        </p:nvCxnSpPr>
        <p:spPr>
          <a:xfrm flipV="1">
            <a:off x="3967559" y="3444218"/>
            <a:ext cx="744516" cy="362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6" name="直接连接符 1305">
            <a:extLst>
              <a:ext uri="{FF2B5EF4-FFF2-40B4-BE49-F238E27FC236}">
                <a16:creationId xmlns:a16="http://schemas.microsoft.com/office/drawing/2014/main" id="{3AB70B27-2155-8A0C-2A22-0E6590D1608A}"/>
              </a:ext>
            </a:extLst>
          </p:cNvPr>
          <p:cNvCxnSpPr>
            <a:cxnSpLocks/>
            <a:stCxn id="1205" idx="1"/>
            <a:endCxn id="1212" idx="4"/>
          </p:cNvCxnSpPr>
          <p:nvPr/>
        </p:nvCxnSpPr>
        <p:spPr>
          <a:xfrm flipV="1">
            <a:off x="3865646" y="3479648"/>
            <a:ext cx="116584" cy="232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直接连接符 1309">
            <a:extLst>
              <a:ext uri="{FF2B5EF4-FFF2-40B4-BE49-F238E27FC236}">
                <a16:creationId xmlns:a16="http://schemas.microsoft.com/office/drawing/2014/main" id="{7D40DC31-DF44-C589-D4BE-614DAF121664}"/>
              </a:ext>
            </a:extLst>
          </p:cNvPr>
          <p:cNvCxnSpPr>
            <a:cxnSpLocks/>
            <a:stCxn id="1206" idx="7"/>
            <a:endCxn id="1207" idx="3"/>
          </p:cNvCxnSpPr>
          <p:nvPr/>
        </p:nvCxnSpPr>
        <p:spPr>
          <a:xfrm flipV="1">
            <a:off x="4134086" y="3912899"/>
            <a:ext cx="367750" cy="362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直接连接符 1312">
            <a:extLst>
              <a:ext uri="{FF2B5EF4-FFF2-40B4-BE49-F238E27FC236}">
                <a16:creationId xmlns:a16="http://schemas.microsoft.com/office/drawing/2014/main" id="{DB5FD9B2-2A07-B62E-8D23-54251AF6F019}"/>
              </a:ext>
            </a:extLst>
          </p:cNvPr>
          <p:cNvCxnSpPr>
            <a:cxnSpLocks/>
            <a:stCxn id="1206" idx="1"/>
            <a:endCxn id="1205" idx="5"/>
          </p:cNvCxnSpPr>
          <p:nvPr/>
        </p:nvCxnSpPr>
        <p:spPr>
          <a:xfrm flipH="1" flipV="1">
            <a:off x="3873156" y="3908548"/>
            <a:ext cx="127518" cy="32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直接连接符 1315">
            <a:extLst>
              <a:ext uri="{FF2B5EF4-FFF2-40B4-BE49-F238E27FC236}">
                <a16:creationId xmlns:a16="http://schemas.microsoft.com/office/drawing/2014/main" id="{2CBE6024-86F8-9C6D-21E4-468D97279E65}"/>
              </a:ext>
            </a:extLst>
          </p:cNvPr>
          <p:cNvCxnSpPr>
            <a:cxnSpLocks/>
            <a:stCxn id="880" idx="0"/>
            <a:endCxn id="1207" idx="4"/>
          </p:cNvCxnSpPr>
          <p:nvPr/>
        </p:nvCxnSpPr>
        <p:spPr>
          <a:xfrm flipV="1">
            <a:off x="4357776" y="3959891"/>
            <a:ext cx="202746" cy="553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直接连接符 1318">
            <a:extLst>
              <a:ext uri="{FF2B5EF4-FFF2-40B4-BE49-F238E27FC236}">
                <a16:creationId xmlns:a16="http://schemas.microsoft.com/office/drawing/2014/main" id="{9871265B-1083-0AE1-4329-55FAC30A792B}"/>
              </a:ext>
            </a:extLst>
          </p:cNvPr>
          <p:cNvCxnSpPr>
            <a:cxnSpLocks/>
            <a:stCxn id="1206" idx="6"/>
            <a:endCxn id="1208" idx="2"/>
          </p:cNvCxnSpPr>
          <p:nvPr/>
        </p:nvCxnSpPr>
        <p:spPr>
          <a:xfrm>
            <a:off x="4142354" y="4350198"/>
            <a:ext cx="617478" cy="57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直接连接符 1321">
            <a:extLst>
              <a:ext uri="{FF2B5EF4-FFF2-40B4-BE49-F238E27FC236}">
                <a16:creationId xmlns:a16="http://schemas.microsoft.com/office/drawing/2014/main" id="{0B219873-FC83-979C-5157-684A04D7CA1A}"/>
              </a:ext>
            </a:extLst>
          </p:cNvPr>
          <p:cNvCxnSpPr>
            <a:cxnSpLocks/>
            <a:stCxn id="880" idx="7"/>
            <a:endCxn id="1208" idx="3"/>
          </p:cNvCxnSpPr>
          <p:nvPr/>
        </p:nvCxnSpPr>
        <p:spPr>
          <a:xfrm flipV="1">
            <a:off x="4416462" y="4477038"/>
            <a:ext cx="372141" cy="83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6" name="直接连接符 1325">
            <a:extLst>
              <a:ext uri="{FF2B5EF4-FFF2-40B4-BE49-F238E27FC236}">
                <a16:creationId xmlns:a16="http://schemas.microsoft.com/office/drawing/2014/main" id="{D831BB33-4C3E-9592-E535-C3F87E13C58F}"/>
              </a:ext>
            </a:extLst>
          </p:cNvPr>
          <p:cNvCxnSpPr>
            <a:cxnSpLocks/>
            <a:stCxn id="1206" idx="5"/>
            <a:endCxn id="880" idx="1"/>
          </p:cNvCxnSpPr>
          <p:nvPr/>
        </p:nvCxnSpPr>
        <p:spPr>
          <a:xfrm>
            <a:off x="4095362" y="4408884"/>
            <a:ext cx="187688" cy="1130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9" name="直接连接符 1328">
            <a:extLst>
              <a:ext uri="{FF2B5EF4-FFF2-40B4-BE49-F238E27FC236}">
                <a16:creationId xmlns:a16="http://schemas.microsoft.com/office/drawing/2014/main" id="{E13ECC5B-1C12-0ACD-2534-17ABD67AC615}"/>
              </a:ext>
            </a:extLst>
          </p:cNvPr>
          <p:cNvCxnSpPr>
            <a:cxnSpLocks/>
            <a:stCxn id="880" idx="6"/>
            <a:endCxn id="1215" idx="2"/>
          </p:cNvCxnSpPr>
          <p:nvPr/>
        </p:nvCxnSpPr>
        <p:spPr>
          <a:xfrm>
            <a:off x="4424730" y="4635336"/>
            <a:ext cx="735582" cy="24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直接连接符 1343">
            <a:extLst>
              <a:ext uri="{FF2B5EF4-FFF2-40B4-BE49-F238E27FC236}">
                <a16:creationId xmlns:a16="http://schemas.microsoft.com/office/drawing/2014/main" id="{800BCD0C-30C0-96DD-12ED-D9BC3EEF6089}"/>
              </a:ext>
            </a:extLst>
          </p:cNvPr>
          <p:cNvCxnSpPr>
            <a:stCxn id="1341" idx="5"/>
            <a:endCxn id="1332" idx="1"/>
          </p:cNvCxnSpPr>
          <p:nvPr/>
        </p:nvCxnSpPr>
        <p:spPr>
          <a:xfrm>
            <a:off x="9001086" y="3477664"/>
            <a:ext cx="203881" cy="277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直接连接符 1344">
            <a:extLst>
              <a:ext uri="{FF2B5EF4-FFF2-40B4-BE49-F238E27FC236}">
                <a16:creationId xmlns:a16="http://schemas.microsoft.com/office/drawing/2014/main" id="{F761AC2E-2432-5470-76AA-B66CD603B247}"/>
              </a:ext>
            </a:extLst>
          </p:cNvPr>
          <p:cNvCxnSpPr>
            <a:cxnSpLocks/>
            <a:stCxn id="1338" idx="7"/>
            <a:endCxn id="1332" idx="3"/>
          </p:cNvCxnSpPr>
          <p:nvPr/>
        </p:nvCxnSpPr>
        <p:spPr>
          <a:xfrm flipV="1">
            <a:off x="8679239" y="3888902"/>
            <a:ext cx="487004" cy="319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6" name="直接连接符 1345">
            <a:extLst>
              <a:ext uri="{FF2B5EF4-FFF2-40B4-BE49-F238E27FC236}">
                <a16:creationId xmlns:a16="http://schemas.microsoft.com/office/drawing/2014/main" id="{3E6491CD-65E8-CB8A-5922-ED25D9787877}"/>
              </a:ext>
            </a:extLst>
          </p:cNvPr>
          <p:cNvCxnSpPr>
            <a:cxnSpLocks/>
            <a:stCxn id="1337" idx="0"/>
            <a:endCxn id="1332" idx="4"/>
          </p:cNvCxnSpPr>
          <p:nvPr/>
        </p:nvCxnSpPr>
        <p:spPr>
          <a:xfrm flipV="1">
            <a:off x="9029185" y="3935894"/>
            <a:ext cx="195744" cy="3176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7" name="直接连接符 1346">
            <a:extLst>
              <a:ext uri="{FF2B5EF4-FFF2-40B4-BE49-F238E27FC236}">
                <a16:creationId xmlns:a16="http://schemas.microsoft.com/office/drawing/2014/main" id="{E2146323-A0DE-AA59-6C42-60640717BF15}"/>
              </a:ext>
            </a:extLst>
          </p:cNvPr>
          <p:cNvCxnSpPr>
            <a:cxnSpLocks/>
            <a:stCxn id="1332" idx="2"/>
            <a:endCxn id="1340" idx="6"/>
          </p:cNvCxnSpPr>
          <p:nvPr/>
        </p:nvCxnSpPr>
        <p:spPr>
          <a:xfrm flipH="1" flipV="1">
            <a:off x="8397511" y="3425667"/>
            <a:ext cx="760464" cy="38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8" name="直接连接符 1347">
            <a:extLst>
              <a:ext uri="{FF2B5EF4-FFF2-40B4-BE49-F238E27FC236}">
                <a16:creationId xmlns:a16="http://schemas.microsoft.com/office/drawing/2014/main" id="{1C1F3FF3-9EBB-8F62-37E4-8E50E8958BD9}"/>
              </a:ext>
            </a:extLst>
          </p:cNvPr>
          <p:cNvCxnSpPr>
            <a:cxnSpLocks/>
            <a:stCxn id="1332" idx="3"/>
            <a:endCxn id="1336" idx="7"/>
          </p:cNvCxnSpPr>
          <p:nvPr/>
        </p:nvCxnSpPr>
        <p:spPr>
          <a:xfrm flipH="1">
            <a:off x="8432553" y="3888902"/>
            <a:ext cx="733690" cy="450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9" name="直接连接符 1348">
            <a:extLst>
              <a:ext uri="{FF2B5EF4-FFF2-40B4-BE49-F238E27FC236}">
                <a16:creationId xmlns:a16="http://schemas.microsoft.com/office/drawing/2014/main" id="{FC449A3D-4D54-C26B-786C-7028AB631293}"/>
              </a:ext>
            </a:extLst>
          </p:cNvPr>
          <p:cNvCxnSpPr>
            <a:cxnSpLocks/>
            <a:stCxn id="1335" idx="5"/>
            <a:endCxn id="1336" idx="0"/>
          </p:cNvCxnSpPr>
          <p:nvPr/>
        </p:nvCxnSpPr>
        <p:spPr>
          <a:xfrm>
            <a:off x="8140280" y="3953034"/>
            <a:ext cx="222814" cy="357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0" name="直接连接符 1349">
            <a:extLst>
              <a:ext uri="{FF2B5EF4-FFF2-40B4-BE49-F238E27FC236}">
                <a16:creationId xmlns:a16="http://schemas.microsoft.com/office/drawing/2014/main" id="{A3DC9061-DF4F-0698-C7F0-B9DAF0A227B9}"/>
              </a:ext>
            </a:extLst>
          </p:cNvPr>
          <p:cNvCxnSpPr>
            <a:cxnSpLocks/>
            <a:stCxn id="1338" idx="4"/>
            <a:endCxn id="1336" idx="7"/>
          </p:cNvCxnSpPr>
          <p:nvPr/>
        </p:nvCxnSpPr>
        <p:spPr>
          <a:xfrm flipH="1">
            <a:off x="8432553" y="4062555"/>
            <a:ext cx="133236" cy="276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1" name="直接连接符 1350">
            <a:extLst>
              <a:ext uri="{FF2B5EF4-FFF2-40B4-BE49-F238E27FC236}">
                <a16:creationId xmlns:a16="http://schemas.microsoft.com/office/drawing/2014/main" id="{A83511C7-5245-3BDE-E504-6E4C983865EB}"/>
              </a:ext>
            </a:extLst>
          </p:cNvPr>
          <p:cNvCxnSpPr>
            <a:cxnSpLocks/>
            <a:stCxn id="1337" idx="1"/>
            <a:endCxn id="1338" idx="5"/>
          </p:cNvCxnSpPr>
          <p:nvPr/>
        </p:nvCxnSpPr>
        <p:spPr>
          <a:xfrm flipH="1" flipV="1">
            <a:off x="8640515" y="4054287"/>
            <a:ext cx="313944" cy="207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2" name="直接连接符 1351">
            <a:extLst>
              <a:ext uri="{FF2B5EF4-FFF2-40B4-BE49-F238E27FC236}">
                <a16:creationId xmlns:a16="http://schemas.microsoft.com/office/drawing/2014/main" id="{B4F2D388-2BF1-75DD-D68A-81C6DADD28D4}"/>
              </a:ext>
            </a:extLst>
          </p:cNvPr>
          <p:cNvCxnSpPr>
            <a:cxnSpLocks/>
            <a:stCxn id="1337" idx="2"/>
            <a:endCxn id="1336" idx="6"/>
          </p:cNvCxnSpPr>
          <p:nvPr/>
        </p:nvCxnSpPr>
        <p:spPr>
          <a:xfrm flipH="1">
            <a:off x="8461324" y="4320510"/>
            <a:ext cx="446143" cy="88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3" name="直接连接符 1352">
            <a:extLst>
              <a:ext uri="{FF2B5EF4-FFF2-40B4-BE49-F238E27FC236}">
                <a16:creationId xmlns:a16="http://schemas.microsoft.com/office/drawing/2014/main" id="{36AF7FCA-9CE4-2F90-5EC3-2C571FE33843}"/>
              </a:ext>
            </a:extLst>
          </p:cNvPr>
          <p:cNvCxnSpPr>
            <a:cxnSpLocks/>
            <a:stCxn id="1342" idx="1"/>
            <a:endCxn id="1336" idx="5"/>
          </p:cNvCxnSpPr>
          <p:nvPr/>
        </p:nvCxnSpPr>
        <p:spPr>
          <a:xfrm flipH="1" flipV="1">
            <a:off x="8432553" y="4478449"/>
            <a:ext cx="257534" cy="112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直接连接符 1353">
            <a:extLst>
              <a:ext uri="{FF2B5EF4-FFF2-40B4-BE49-F238E27FC236}">
                <a16:creationId xmlns:a16="http://schemas.microsoft.com/office/drawing/2014/main" id="{345BE8AE-0A34-0EA8-A0D2-DAF135E9907F}"/>
              </a:ext>
            </a:extLst>
          </p:cNvPr>
          <p:cNvCxnSpPr>
            <a:cxnSpLocks/>
            <a:stCxn id="1342" idx="7"/>
            <a:endCxn id="1337" idx="3"/>
          </p:cNvCxnSpPr>
          <p:nvPr/>
        </p:nvCxnSpPr>
        <p:spPr>
          <a:xfrm flipV="1">
            <a:off x="8828777" y="4395236"/>
            <a:ext cx="86958" cy="187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直接连接符 1354">
            <a:extLst>
              <a:ext uri="{FF2B5EF4-FFF2-40B4-BE49-F238E27FC236}">
                <a16:creationId xmlns:a16="http://schemas.microsoft.com/office/drawing/2014/main" id="{5DB24B52-3B59-D92C-DDEE-FC17E2CFBB32}"/>
              </a:ext>
            </a:extLst>
          </p:cNvPr>
          <p:cNvCxnSpPr>
            <a:cxnSpLocks/>
            <a:stCxn id="1338" idx="7"/>
            <a:endCxn id="1341" idx="4"/>
          </p:cNvCxnSpPr>
          <p:nvPr/>
        </p:nvCxnSpPr>
        <p:spPr>
          <a:xfrm flipV="1">
            <a:off x="8679239" y="3485932"/>
            <a:ext cx="247121" cy="434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直接连接符 1355">
            <a:extLst>
              <a:ext uri="{FF2B5EF4-FFF2-40B4-BE49-F238E27FC236}">
                <a16:creationId xmlns:a16="http://schemas.microsoft.com/office/drawing/2014/main" id="{6CA20F2E-90E7-C4C9-F7A9-2277A310E33F}"/>
              </a:ext>
            </a:extLst>
          </p:cNvPr>
          <p:cNvCxnSpPr>
            <a:cxnSpLocks/>
            <a:stCxn id="1340" idx="6"/>
            <a:endCxn id="1341" idx="3"/>
          </p:cNvCxnSpPr>
          <p:nvPr/>
        </p:nvCxnSpPr>
        <p:spPr>
          <a:xfrm>
            <a:off x="8397511" y="3425667"/>
            <a:ext cx="470163" cy="13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直接连接符 1356">
            <a:extLst>
              <a:ext uri="{FF2B5EF4-FFF2-40B4-BE49-F238E27FC236}">
                <a16:creationId xmlns:a16="http://schemas.microsoft.com/office/drawing/2014/main" id="{9C009872-FEC9-B79F-0C8D-3633F304AB0A}"/>
              </a:ext>
            </a:extLst>
          </p:cNvPr>
          <p:cNvCxnSpPr>
            <a:cxnSpLocks/>
            <a:stCxn id="1340" idx="5"/>
            <a:endCxn id="1338" idx="1"/>
          </p:cNvCxnSpPr>
          <p:nvPr/>
        </p:nvCxnSpPr>
        <p:spPr>
          <a:xfrm>
            <a:off x="8350519" y="3484353"/>
            <a:ext cx="195308" cy="397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直接连接符 1357">
            <a:extLst>
              <a:ext uri="{FF2B5EF4-FFF2-40B4-BE49-F238E27FC236}">
                <a16:creationId xmlns:a16="http://schemas.microsoft.com/office/drawing/2014/main" id="{C702C9B6-98B5-0947-60E0-0B0951CF582E}"/>
              </a:ext>
            </a:extLst>
          </p:cNvPr>
          <p:cNvCxnSpPr>
            <a:cxnSpLocks/>
            <a:stCxn id="1335" idx="6"/>
            <a:endCxn id="1338" idx="2"/>
          </p:cNvCxnSpPr>
          <p:nvPr/>
        </p:nvCxnSpPr>
        <p:spPr>
          <a:xfrm>
            <a:off x="8187272" y="3894348"/>
            <a:ext cx="311563" cy="46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直接连接符 1358">
            <a:extLst>
              <a:ext uri="{FF2B5EF4-FFF2-40B4-BE49-F238E27FC236}">
                <a16:creationId xmlns:a16="http://schemas.microsoft.com/office/drawing/2014/main" id="{0422F0F7-A063-D4E4-D91A-4FE0A558A2FA}"/>
              </a:ext>
            </a:extLst>
          </p:cNvPr>
          <p:cNvCxnSpPr>
            <a:cxnSpLocks/>
            <a:stCxn id="1340" idx="4"/>
            <a:endCxn id="1335" idx="0"/>
          </p:cNvCxnSpPr>
          <p:nvPr/>
        </p:nvCxnSpPr>
        <p:spPr>
          <a:xfrm flipH="1">
            <a:off x="8120318" y="3492621"/>
            <a:ext cx="155475" cy="2800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直接连接符 1359">
            <a:extLst>
              <a:ext uri="{FF2B5EF4-FFF2-40B4-BE49-F238E27FC236}">
                <a16:creationId xmlns:a16="http://schemas.microsoft.com/office/drawing/2014/main" id="{060533B5-26FE-6617-F796-D5D747760D62}"/>
              </a:ext>
            </a:extLst>
          </p:cNvPr>
          <p:cNvCxnSpPr>
            <a:cxnSpLocks/>
            <a:stCxn id="1340" idx="4"/>
            <a:endCxn id="1336" idx="0"/>
          </p:cNvCxnSpPr>
          <p:nvPr/>
        </p:nvCxnSpPr>
        <p:spPr>
          <a:xfrm>
            <a:off x="8275793" y="3492621"/>
            <a:ext cx="87301" cy="8181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1" name="直接连接符 1360">
            <a:extLst>
              <a:ext uri="{FF2B5EF4-FFF2-40B4-BE49-F238E27FC236}">
                <a16:creationId xmlns:a16="http://schemas.microsoft.com/office/drawing/2014/main" id="{B2359BD5-B5DF-82C6-19FB-19554FF6C480}"/>
              </a:ext>
            </a:extLst>
          </p:cNvPr>
          <p:cNvCxnSpPr>
            <a:cxnSpLocks/>
            <a:stCxn id="1340" idx="3"/>
            <a:endCxn id="1339" idx="6"/>
          </p:cNvCxnSpPr>
          <p:nvPr/>
        </p:nvCxnSpPr>
        <p:spPr>
          <a:xfrm flipH="1" flipV="1">
            <a:off x="7608980" y="3414105"/>
            <a:ext cx="608127" cy="31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2" name="直接连接符 1361">
            <a:extLst>
              <a:ext uri="{FF2B5EF4-FFF2-40B4-BE49-F238E27FC236}">
                <a16:creationId xmlns:a16="http://schemas.microsoft.com/office/drawing/2014/main" id="{82F098DC-9501-3D43-62F8-CC2E54913CF2}"/>
              </a:ext>
            </a:extLst>
          </p:cNvPr>
          <p:cNvCxnSpPr>
            <a:cxnSpLocks/>
            <a:stCxn id="1335" idx="2"/>
            <a:endCxn id="1333" idx="7"/>
          </p:cNvCxnSpPr>
          <p:nvPr/>
        </p:nvCxnSpPr>
        <p:spPr>
          <a:xfrm flipH="1" flipV="1">
            <a:off x="7472591" y="3808046"/>
            <a:ext cx="526009" cy="31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3" name="直接连接符 1362">
            <a:extLst>
              <a:ext uri="{FF2B5EF4-FFF2-40B4-BE49-F238E27FC236}">
                <a16:creationId xmlns:a16="http://schemas.microsoft.com/office/drawing/2014/main" id="{EF787396-A1C0-7188-E9D5-3205D3D5F86F}"/>
              </a:ext>
            </a:extLst>
          </p:cNvPr>
          <p:cNvCxnSpPr>
            <a:cxnSpLocks/>
            <a:stCxn id="1339" idx="5"/>
            <a:endCxn id="1335" idx="1"/>
          </p:cNvCxnSpPr>
          <p:nvPr/>
        </p:nvCxnSpPr>
        <p:spPr>
          <a:xfrm>
            <a:off x="7561988" y="3472791"/>
            <a:ext cx="483604" cy="3081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4" name="直接连接符 1363">
            <a:extLst>
              <a:ext uri="{FF2B5EF4-FFF2-40B4-BE49-F238E27FC236}">
                <a16:creationId xmlns:a16="http://schemas.microsoft.com/office/drawing/2014/main" id="{73734C3A-E4E4-F974-2146-D5DF67EDD266}"/>
              </a:ext>
            </a:extLst>
          </p:cNvPr>
          <p:cNvCxnSpPr>
            <a:cxnSpLocks/>
            <a:stCxn id="1333" idx="7"/>
            <a:endCxn id="1340" idx="3"/>
          </p:cNvCxnSpPr>
          <p:nvPr/>
        </p:nvCxnSpPr>
        <p:spPr>
          <a:xfrm flipV="1">
            <a:off x="7472591" y="3445629"/>
            <a:ext cx="744516" cy="362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5" name="直接连接符 1364">
            <a:extLst>
              <a:ext uri="{FF2B5EF4-FFF2-40B4-BE49-F238E27FC236}">
                <a16:creationId xmlns:a16="http://schemas.microsoft.com/office/drawing/2014/main" id="{FD2BA528-9663-97D5-BA9E-050D8994CDC0}"/>
              </a:ext>
            </a:extLst>
          </p:cNvPr>
          <p:cNvCxnSpPr>
            <a:cxnSpLocks/>
            <a:stCxn id="1333" idx="1"/>
            <a:endCxn id="1339" idx="4"/>
          </p:cNvCxnSpPr>
          <p:nvPr/>
        </p:nvCxnSpPr>
        <p:spPr>
          <a:xfrm flipV="1">
            <a:off x="7370678" y="3481059"/>
            <a:ext cx="116584" cy="232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直接连接符 1365">
            <a:extLst>
              <a:ext uri="{FF2B5EF4-FFF2-40B4-BE49-F238E27FC236}">
                <a16:creationId xmlns:a16="http://schemas.microsoft.com/office/drawing/2014/main" id="{5B1871D6-1271-126D-8B52-082DCBE9F22C}"/>
              </a:ext>
            </a:extLst>
          </p:cNvPr>
          <p:cNvCxnSpPr>
            <a:cxnSpLocks/>
            <a:stCxn id="1334" idx="7"/>
            <a:endCxn id="1335" idx="3"/>
          </p:cNvCxnSpPr>
          <p:nvPr/>
        </p:nvCxnSpPr>
        <p:spPr>
          <a:xfrm flipV="1">
            <a:off x="7639118" y="3914310"/>
            <a:ext cx="367750" cy="362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直接连接符 1366">
            <a:extLst>
              <a:ext uri="{FF2B5EF4-FFF2-40B4-BE49-F238E27FC236}">
                <a16:creationId xmlns:a16="http://schemas.microsoft.com/office/drawing/2014/main" id="{092F31D1-55A8-2E7A-B123-63B0ADF52310}"/>
              </a:ext>
            </a:extLst>
          </p:cNvPr>
          <p:cNvCxnSpPr>
            <a:cxnSpLocks/>
            <a:stCxn id="1334" idx="1"/>
            <a:endCxn id="1333" idx="5"/>
          </p:cNvCxnSpPr>
          <p:nvPr/>
        </p:nvCxnSpPr>
        <p:spPr>
          <a:xfrm flipH="1" flipV="1">
            <a:off x="7378188" y="3909959"/>
            <a:ext cx="127518" cy="32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直接连接符 1367">
            <a:extLst>
              <a:ext uri="{FF2B5EF4-FFF2-40B4-BE49-F238E27FC236}">
                <a16:creationId xmlns:a16="http://schemas.microsoft.com/office/drawing/2014/main" id="{53DB754B-0A0D-6432-4CDA-4A0A030A427F}"/>
              </a:ext>
            </a:extLst>
          </p:cNvPr>
          <p:cNvCxnSpPr>
            <a:cxnSpLocks/>
            <a:stCxn id="1343" idx="0"/>
            <a:endCxn id="1335" idx="4"/>
          </p:cNvCxnSpPr>
          <p:nvPr/>
        </p:nvCxnSpPr>
        <p:spPr>
          <a:xfrm flipV="1">
            <a:off x="7862808" y="3961302"/>
            <a:ext cx="202746" cy="553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直接连接符 1368">
            <a:extLst>
              <a:ext uri="{FF2B5EF4-FFF2-40B4-BE49-F238E27FC236}">
                <a16:creationId xmlns:a16="http://schemas.microsoft.com/office/drawing/2014/main" id="{57E003B6-318D-E5E7-AEE2-FE7847601F81}"/>
              </a:ext>
            </a:extLst>
          </p:cNvPr>
          <p:cNvCxnSpPr>
            <a:cxnSpLocks/>
            <a:stCxn id="1334" idx="6"/>
            <a:endCxn id="1336" idx="2"/>
          </p:cNvCxnSpPr>
          <p:nvPr/>
        </p:nvCxnSpPr>
        <p:spPr>
          <a:xfrm>
            <a:off x="7647386" y="4351609"/>
            <a:ext cx="617478" cy="57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直接连接符 1369">
            <a:extLst>
              <a:ext uri="{FF2B5EF4-FFF2-40B4-BE49-F238E27FC236}">
                <a16:creationId xmlns:a16="http://schemas.microsoft.com/office/drawing/2014/main" id="{BD54F949-928F-D3D5-A249-0DFF07EBD6F9}"/>
              </a:ext>
            </a:extLst>
          </p:cNvPr>
          <p:cNvCxnSpPr>
            <a:cxnSpLocks/>
            <a:stCxn id="1343" idx="7"/>
            <a:endCxn id="1336" idx="3"/>
          </p:cNvCxnSpPr>
          <p:nvPr/>
        </p:nvCxnSpPr>
        <p:spPr>
          <a:xfrm flipV="1">
            <a:off x="7921494" y="4478449"/>
            <a:ext cx="372141" cy="83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直接连接符 1370">
            <a:extLst>
              <a:ext uri="{FF2B5EF4-FFF2-40B4-BE49-F238E27FC236}">
                <a16:creationId xmlns:a16="http://schemas.microsoft.com/office/drawing/2014/main" id="{B513BD66-D2DB-8F70-8009-76756CE993E5}"/>
              </a:ext>
            </a:extLst>
          </p:cNvPr>
          <p:cNvCxnSpPr>
            <a:cxnSpLocks/>
            <a:stCxn id="1334" idx="5"/>
            <a:endCxn id="1343" idx="1"/>
          </p:cNvCxnSpPr>
          <p:nvPr/>
        </p:nvCxnSpPr>
        <p:spPr>
          <a:xfrm>
            <a:off x="7600394" y="4410295"/>
            <a:ext cx="187688" cy="1130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直接连接符 1371">
            <a:extLst>
              <a:ext uri="{FF2B5EF4-FFF2-40B4-BE49-F238E27FC236}">
                <a16:creationId xmlns:a16="http://schemas.microsoft.com/office/drawing/2014/main" id="{76D9C1EC-EE20-F4B4-C524-42B875B5C67C}"/>
              </a:ext>
            </a:extLst>
          </p:cNvPr>
          <p:cNvCxnSpPr>
            <a:cxnSpLocks/>
            <a:stCxn id="1343" idx="6"/>
            <a:endCxn id="1342" idx="2"/>
          </p:cNvCxnSpPr>
          <p:nvPr/>
        </p:nvCxnSpPr>
        <p:spPr>
          <a:xfrm>
            <a:off x="7929762" y="4636747"/>
            <a:ext cx="735582" cy="24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" name="椭圆 1331">
            <a:extLst>
              <a:ext uri="{FF2B5EF4-FFF2-40B4-BE49-F238E27FC236}">
                <a16:creationId xmlns:a16="http://schemas.microsoft.com/office/drawing/2014/main" id="{5D11F979-F722-9F29-CDC2-BC1C279925AD}"/>
              </a:ext>
            </a:extLst>
          </p:cNvPr>
          <p:cNvSpPr/>
          <p:nvPr/>
        </p:nvSpPr>
        <p:spPr>
          <a:xfrm rot="971150">
            <a:off x="9154081" y="3743328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3" name="椭圆 1332">
            <a:extLst>
              <a:ext uri="{FF2B5EF4-FFF2-40B4-BE49-F238E27FC236}">
                <a16:creationId xmlns:a16="http://schemas.microsoft.com/office/drawing/2014/main" id="{708AADEF-5D3A-0186-555D-CEF3032ECD9D}"/>
              </a:ext>
            </a:extLst>
          </p:cNvPr>
          <p:cNvSpPr/>
          <p:nvPr/>
        </p:nvSpPr>
        <p:spPr>
          <a:xfrm rot="2568563">
            <a:off x="7276203" y="3713571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4" name="椭圆 1333">
            <a:extLst>
              <a:ext uri="{FF2B5EF4-FFF2-40B4-BE49-F238E27FC236}">
                <a16:creationId xmlns:a16="http://schemas.microsoft.com/office/drawing/2014/main" id="{DA8D8768-AD93-FAF4-ADAE-8F775FC78D90}"/>
              </a:ext>
            </a:extLst>
          </p:cNvPr>
          <p:cNvSpPr/>
          <p:nvPr/>
        </p:nvSpPr>
        <p:spPr>
          <a:xfrm rot="971150">
            <a:off x="7454820" y="4225997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5" name="椭圆 1334">
            <a:extLst>
              <a:ext uri="{FF2B5EF4-FFF2-40B4-BE49-F238E27FC236}">
                <a16:creationId xmlns:a16="http://schemas.microsoft.com/office/drawing/2014/main" id="{9B6F38CB-3318-0975-D432-FDCDAA5CE195}"/>
              </a:ext>
            </a:extLst>
          </p:cNvPr>
          <p:cNvSpPr/>
          <p:nvPr/>
        </p:nvSpPr>
        <p:spPr>
          <a:xfrm rot="971150">
            <a:off x="7994706" y="3768736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6" name="椭圆 1335">
            <a:extLst>
              <a:ext uri="{FF2B5EF4-FFF2-40B4-BE49-F238E27FC236}">
                <a16:creationId xmlns:a16="http://schemas.microsoft.com/office/drawing/2014/main" id="{B2BCDCAF-27B3-1ED4-5C11-249E46C032C4}"/>
              </a:ext>
            </a:extLst>
          </p:cNvPr>
          <p:cNvSpPr/>
          <p:nvPr/>
        </p:nvSpPr>
        <p:spPr>
          <a:xfrm>
            <a:off x="8264864" y="4310760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7" name="椭圆 1336">
            <a:extLst>
              <a:ext uri="{FF2B5EF4-FFF2-40B4-BE49-F238E27FC236}">
                <a16:creationId xmlns:a16="http://schemas.microsoft.com/office/drawing/2014/main" id="{8952EE0B-A94F-04D1-26C5-05464BDD9972}"/>
              </a:ext>
            </a:extLst>
          </p:cNvPr>
          <p:cNvSpPr/>
          <p:nvPr/>
        </p:nvSpPr>
        <p:spPr>
          <a:xfrm rot="971150">
            <a:off x="8903573" y="4249662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8" name="椭圆 1337">
            <a:extLst>
              <a:ext uri="{FF2B5EF4-FFF2-40B4-BE49-F238E27FC236}">
                <a16:creationId xmlns:a16="http://schemas.microsoft.com/office/drawing/2014/main" id="{03B86016-D4F1-AA31-4256-5B97E4636B29}"/>
              </a:ext>
            </a:extLst>
          </p:cNvPr>
          <p:cNvSpPr/>
          <p:nvPr/>
        </p:nvSpPr>
        <p:spPr>
          <a:xfrm rot="971150">
            <a:off x="8494941" y="3869989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9" name="椭圆 1338">
            <a:extLst>
              <a:ext uri="{FF2B5EF4-FFF2-40B4-BE49-F238E27FC236}">
                <a16:creationId xmlns:a16="http://schemas.microsoft.com/office/drawing/2014/main" id="{84CD5BE8-AF8D-3E34-E388-7A9AC9323F4D}"/>
              </a:ext>
            </a:extLst>
          </p:cNvPr>
          <p:cNvSpPr/>
          <p:nvPr/>
        </p:nvSpPr>
        <p:spPr>
          <a:xfrm rot="971150">
            <a:off x="7416414" y="3288493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40" name="椭圆 1339">
            <a:extLst>
              <a:ext uri="{FF2B5EF4-FFF2-40B4-BE49-F238E27FC236}">
                <a16:creationId xmlns:a16="http://schemas.microsoft.com/office/drawing/2014/main" id="{E85E705E-7688-85FC-CE13-B74D8FE290DC}"/>
              </a:ext>
            </a:extLst>
          </p:cNvPr>
          <p:cNvSpPr/>
          <p:nvPr/>
        </p:nvSpPr>
        <p:spPr>
          <a:xfrm rot="971150">
            <a:off x="8204945" y="3300055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41" name="椭圆 1340">
            <a:extLst>
              <a:ext uri="{FF2B5EF4-FFF2-40B4-BE49-F238E27FC236}">
                <a16:creationId xmlns:a16="http://schemas.microsoft.com/office/drawing/2014/main" id="{AB6DA59B-6F98-8B1F-E778-54A4505A4744}"/>
              </a:ext>
            </a:extLst>
          </p:cNvPr>
          <p:cNvSpPr/>
          <p:nvPr/>
        </p:nvSpPr>
        <p:spPr>
          <a:xfrm rot="971150">
            <a:off x="8855512" y="3293366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42" name="椭圆 1341">
            <a:extLst>
              <a:ext uri="{FF2B5EF4-FFF2-40B4-BE49-F238E27FC236}">
                <a16:creationId xmlns:a16="http://schemas.microsoft.com/office/drawing/2014/main" id="{8781C3B5-F1C9-0D3D-0657-0C5DEC5F21D1}"/>
              </a:ext>
            </a:extLst>
          </p:cNvPr>
          <p:cNvSpPr/>
          <p:nvPr/>
        </p:nvSpPr>
        <p:spPr>
          <a:xfrm rot="21402866">
            <a:off x="8665183" y="4557767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43" name="椭圆 1342">
            <a:extLst>
              <a:ext uri="{FF2B5EF4-FFF2-40B4-BE49-F238E27FC236}">
                <a16:creationId xmlns:a16="http://schemas.microsoft.com/office/drawing/2014/main" id="{C90BDDCE-D1CC-EFA2-C732-7A0458A36B7C}"/>
              </a:ext>
            </a:extLst>
          </p:cNvPr>
          <p:cNvSpPr/>
          <p:nvPr/>
        </p:nvSpPr>
        <p:spPr>
          <a:xfrm rot="971150">
            <a:off x="7737196" y="4511135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374" name="直接连接符 1373">
            <a:extLst>
              <a:ext uri="{FF2B5EF4-FFF2-40B4-BE49-F238E27FC236}">
                <a16:creationId xmlns:a16="http://schemas.microsoft.com/office/drawing/2014/main" id="{C24C0C83-368A-AE0A-0D02-40B07D70C632}"/>
              </a:ext>
            </a:extLst>
          </p:cNvPr>
          <p:cNvCxnSpPr>
            <a:cxnSpLocks/>
            <a:stCxn id="1333" idx="3"/>
            <a:endCxn id="1199" idx="6"/>
          </p:cNvCxnSpPr>
          <p:nvPr/>
        </p:nvCxnSpPr>
        <p:spPr>
          <a:xfrm flipH="1">
            <a:off x="5841615" y="3815556"/>
            <a:ext cx="1434660" cy="5197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6" name="文本框 895">
            <a:extLst>
              <a:ext uri="{FF2B5EF4-FFF2-40B4-BE49-F238E27FC236}">
                <a16:creationId xmlns:a16="http://schemas.microsoft.com/office/drawing/2014/main" id="{C75CD530-C999-8152-78CD-7F7AE7D1453E}"/>
              </a:ext>
            </a:extLst>
          </p:cNvPr>
          <p:cNvSpPr txBox="1"/>
          <p:nvPr/>
        </p:nvSpPr>
        <p:spPr>
          <a:xfrm>
            <a:off x="837218" y="5287205"/>
            <a:ext cx="10724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Rely on the inter-tag channel instead of the tag-to-reader channel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Leverage multiple channels to localize one tag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E6A6B6E-FE7F-44C9-8699-29D956816331}"/>
              </a:ext>
            </a:extLst>
          </p:cNvPr>
          <p:cNvSpPr txBox="1"/>
          <p:nvPr/>
        </p:nvSpPr>
        <p:spPr>
          <a:xfrm>
            <a:off x="9540164" y="3029275"/>
            <a:ext cx="1725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Inter-tag channel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8" name="任意多边形: 形状 897">
            <a:extLst>
              <a:ext uri="{FF2B5EF4-FFF2-40B4-BE49-F238E27FC236}">
                <a16:creationId xmlns:a16="http://schemas.microsoft.com/office/drawing/2014/main" id="{5B0DFA97-A757-F49B-DE83-59B14D369284}"/>
              </a:ext>
            </a:extLst>
          </p:cNvPr>
          <p:cNvSpPr/>
          <p:nvPr/>
        </p:nvSpPr>
        <p:spPr>
          <a:xfrm>
            <a:off x="9198429" y="3340100"/>
            <a:ext cx="673100" cy="279400"/>
          </a:xfrm>
          <a:custGeom>
            <a:avLst/>
            <a:gdLst>
              <a:gd name="connsiteX0" fmla="*/ 673100 w 673100"/>
              <a:gd name="connsiteY0" fmla="*/ 0 h 279400"/>
              <a:gd name="connsiteX1" fmla="*/ 457200 w 673100"/>
              <a:gd name="connsiteY1" fmla="*/ 63500 h 279400"/>
              <a:gd name="connsiteX2" fmla="*/ 0 w 6731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673100" y="0"/>
                </a:moveTo>
                <a:cubicBezTo>
                  <a:pt x="621241" y="8466"/>
                  <a:pt x="569383" y="16933"/>
                  <a:pt x="457200" y="63500"/>
                </a:cubicBezTo>
                <a:cubicBezTo>
                  <a:pt x="345017" y="110067"/>
                  <a:pt x="172508" y="194733"/>
                  <a:pt x="0" y="27940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9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75"/>
    </mc:Choice>
    <mc:Fallback xmlns="">
      <p:transition advTm="197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组合 895">
            <a:extLst>
              <a:ext uri="{FF2B5EF4-FFF2-40B4-BE49-F238E27FC236}">
                <a16:creationId xmlns:a16="http://schemas.microsoft.com/office/drawing/2014/main" id="{345BBF4E-A618-DA05-9E23-5C2C1565790B}"/>
              </a:ext>
            </a:extLst>
          </p:cNvPr>
          <p:cNvGrpSpPr/>
          <p:nvPr/>
        </p:nvGrpSpPr>
        <p:grpSpPr>
          <a:xfrm>
            <a:off x="2872638" y="2328741"/>
            <a:ext cx="7305425" cy="3271742"/>
            <a:chOff x="2602699" y="2503644"/>
            <a:chExt cx="7305425" cy="3271742"/>
          </a:xfrm>
        </p:grpSpPr>
        <p:pic>
          <p:nvPicPr>
            <p:cNvPr id="897" name="Picture 2" descr="500x380x280 H Carton › Packaging Products">
              <a:extLst>
                <a:ext uri="{FF2B5EF4-FFF2-40B4-BE49-F238E27FC236}">
                  <a16:creationId xmlns:a16="http://schemas.microsoft.com/office/drawing/2014/main" id="{30D813F4-A81F-0333-1CF0-3A9FC1D620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2875995" y="2618776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8" name="Picture 2" descr="500x380x280 H Carton › Packaging Products">
              <a:extLst>
                <a:ext uri="{FF2B5EF4-FFF2-40B4-BE49-F238E27FC236}">
                  <a16:creationId xmlns:a16="http://schemas.microsoft.com/office/drawing/2014/main" id="{0412F48B-19BB-6D6B-2301-9A36C75C9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8120"/>
            <a:stretch/>
          </p:blipFill>
          <p:spPr bwMode="auto">
            <a:xfrm>
              <a:off x="6353406" y="2624359"/>
              <a:ext cx="3352801" cy="294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9" name="矩形 898">
              <a:extLst>
                <a:ext uri="{FF2B5EF4-FFF2-40B4-BE49-F238E27FC236}">
                  <a16:creationId xmlns:a16="http://schemas.microsoft.com/office/drawing/2014/main" id="{B229976A-9578-FE6E-72D8-060F69F262F5}"/>
                </a:ext>
              </a:extLst>
            </p:cNvPr>
            <p:cNvSpPr/>
            <p:nvPr/>
          </p:nvSpPr>
          <p:spPr>
            <a:xfrm>
              <a:off x="2602699" y="2503644"/>
              <a:ext cx="7305425" cy="3271742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Proximity based solution</a:t>
            </a:r>
          </a:p>
        </p:txBody>
      </p:sp>
      <p:sp>
        <p:nvSpPr>
          <p:cNvPr id="135" name="object 4">
            <a:extLst>
              <a:ext uri="{FF2B5EF4-FFF2-40B4-BE49-F238E27FC236}">
                <a16:creationId xmlns:a16="http://schemas.microsoft.com/office/drawing/2014/main" id="{5B4E4B4C-67AC-554A-9B78-15EBA632F82E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22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12FC4E-8D7C-5A7F-3A3D-C51019BD0BEE}"/>
              </a:ext>
            </a:extLst>
          </p:cNvPr>
          <p:cNvSpPr txBox="1"/>
          <p:nvPr/>
        </p:nvSpPr>
        <p:spPr>
          <a:xfrm>
            <a:off x="743342" y="1512581"/>
            <a:ext cx="952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Transforming the localization problem to a proximity grouping problem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01" name="组合 1200">
            <a:extLst>
              <a:ext uri="{FF2B5EF4-FFF2-40B4-BE49-F238E27FC236}">
                <a16:creationId xmlns:a16="http://schemas.microsoft.com/office/drawing/2014/main" id="{5A596A0A-9727-3BE3-0AA5-162376DB2A52}"/>
              </a:ext>
            </a:extLst>
          </p:cNvPr>
          <p:cNvGrpSpPr/>
          <p:nvPr/>
        </p:nvGrpSpPr>
        <p:grpSpPr>
          <a:xfrm>
            <a:off x="517710" y="2334785"/>
            <a:ext cx="1490552" cy="1649287"/>
            <a:chOff x="10148921" y="4368214"/>
            <a:chExt cx="719390" cy="878757"/>
          </a:xfrm>
        </p:grpSpPr>
        <p:sp>
          <p:nvSpPr>
            <p:cNvPr id="1202" name="立方体 1201">
              <a:extLst>
                <a:ext uri="{FF2B5EF4-FFF2-40B4-BE49-F238E27FC236}">
                  <a16:creationId xmlns:a16="http://schemas.microsoft.com/office/drawing/2014/main" id="{739BE65B-D6C9-2DE3-5B2B-9F7ED7C772E1}"/>
                </a:ext>
              </a:extLst>
            </p:cNvPr>
            <p:cNvSpPr/>
            <p:nvPr/>
          </p:nvSpPr>
          <p:spPr>
            <a:xfrm flipH="1">
              <a:off x="10605731" y="4368214"/>
              <a:ext cx="262580" cy="878757"/>
            </a:xfrm>
            <a:prstGeom prst="cube">
              <a:avLst>
                <a:gd name="adj" fmla="val 76044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203" name="任意形状 15">
              <a:extLst>
                <a:ext uri="{FF2B5EF4-FFF2-40B4-BE49-F238E27FC236}">
                  <a16:creationId xmlns:a16="http://schemas.microsoft.com/office/drawing/2014/main" id="{7D09481A-95DC-67CF-E56F-D720ED03F4C9}"/>
                </a:ext>
              </a:extLst>
            </p:cNvPr>
            <p:cNvSpPr/>
            <p:nvPr/>
          </p:nvSpPr>
          <p:spPr>
            <a:xfrm>
              <a:off x="10148921" y="4797642"/>
              <a:ext cx="549181" cy="413853"/>
            </a:xfrm>
            <a:custGeom>
              <a:avLst/>
              <a:gdLst>
                <a:gd name="connsiteX0" fmla="*/ 666627 w 666627"/>
                <a:gd name="connsiteY0" fmla="*/ 56227 h 222444"/>
                <a:gd name="connsiteX1" fmla="*/ 436553 w 666627"/>
                <a:gd name="connsiteY1" fmla="*/ 9032 h 222444"/>
                <a:gd name="connsiteX2" fmla="*/ 153384 w 666627"/>
                <a:gd name="connsiteY2" fmla="*/ 215510 h 222444"/>
                <a:gd name="connsiteX3" fmla="*/ 0 w 666627"/>
                <a:gd name="connsiteY3" fmla="*/ 174214 h 222444"/>
                <a:gd name="connsiteX0" fmla="*/ 624481 w 624481"/>
                <a:gd name="connsiteY0" fmla="*/ 56227 h 340794"/>
                <a:gd name="connsiteX1" fmla="*/ 394407 w 624481"/>
                <a:gd name="connsiteY1" fmla="*/ 9032 h 340794"/>
                <a:gd name="connsiteX2" fmla="*/ 111238 w 624481"/>
                <a:gd name="connsiteY2" fmla="*/ 215510 h 340794"/>
                <a:gd name="connsiteX3" fmla="*/ 0 w 624481"/>
                <a:gd name="connsiteY3" fmla="*/ 340469 h 340794"/>
                <a:gd name="connsiteX0" fmla="*/ 624481 w 624481"/>
                <a:gd name="connsiteY0" fmla="*/ 66709 h 394469"/>
                <a:gd name="connsiteX1" fmla="*/ 394407 w 624481"/>
                <a:gd name="connsiteY1" fmla="*/ 19514 h 394469"/>
                <a:gd name="connsiteX2" fmla="*/ 223627 w 624481"/>
                <a:gd name="connsiteY2" fmla="*/ 373774 h 394469"/>
                <a:gd name="connsiteX3" fmla="*/ 0 w 624481"/>
                <a:gd name="connsiteY3" fmla="*/ 350951 h 39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481" h="394469">
                  <a:moveTo>
                    <a:pt x="624481" y="66709"/>
                  </a:moveTo>
                  <a:cubicBezTo>
                    <a:pt x="552214" y="29838"/>
                    <a:pt x="461216" y="-31663"/>
                    <a:pt x="394407" y="19514"/>
                  </a:cubicBezTo>
                  <a:cubicBezTo>
                    <a:pt x="327598" y="70691"/>
                    <a:pt x="289361" y="318535"/>
                    <a:pt x="223627" y="373774"/>
                  </a:cubicBezTo>
                  <a:cubicBezTo>
                    <a:pt x="157893" y="429013"/>
                    <a:pt x="25564" y="356850"/>
                    <a:pt x="0" y="35095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cxnSp>
        <p:nvCxnSpPr>
          <p:cNvPr id="1228" name="直接连接符 1227">
            <a:extLst>
              <a:ext uri="{FF2B5EF4-FFF2-40B4-BE49-F238E27FC236}">
                <a16:creationId xmlns:a16="http://schemas.microsoft.com/office/drawing/2014/main" id="{1ECDA330-8B7C-632B-D7B3-FF341B305490}"/>
              </a:ext>
            </a:extLst>
          </p:cNvPr>
          <p:cNvCxnSpPr>
            <a:stCxn id="1214" idx="5"/>
            <a:endCxn id="1199" idx="1"/>
          </p:cNvCxnSpPr>
          <p:nvPr/>
        </p:nvCxnSpPr>
        <p:spPr>
          <a:xfrm>
            <a:off x="5496054" y="3476253"/>
            <a:ext cx="203881" cy="277826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" name="直接连接符 1228">
            <a:extLst>
              <a:ext uri="{FF2B5EF4-FFF2-40B4-BE49-F238E27FC236}">
                <a16:creationId xmlns:a16="http://schemas.microsoft.com/office/drawing/2014/main" id="{B8CAB826-84A5-896D-AD8E-65C5B9B00B45}"/>
              </a:ext>
            </a:extLst>
          </p:cNvPr>
          <p:cNvCxnSpPr>
            <a:cxnSpLocks/>
            <a:stCxn id="1210" idx="7"/>
            <a:endCxn id="1199" idx="3"/>
          </p:cNvCxnSpPr>
          <p:nvPr/>
        </p:nvCxnSpPr>
        <p:spPr>
          <a:xfrm flipV="1">
            <a:off x="5174207" y="3887491"/>
            <a:ext cx="487004" cy="31973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直接连接符 1231">
            <a:extLst>
              <a:ext uri="{FF2B5EF4-FFF2-40B4-BE49-F238E27FC236}">
                <a16:creationId xmlns:a16="http://schemas.microsoft.com/office/drawing/2014/main" id="{F22DA264-00CE-4FB6-E8A2-BF08277EC686}"/>
              </a:ext>
            </a:extLst>
          </p:cNvPr>
          <p:cNvCxnSpPr>
            <a:cxnSpLocks/>
            <a:stCxn id="1209" idx="0"/>
            <a:endCxn id="1199" idx="4"/>
          </p:cNvCxnSpPr>
          <p:nvPr/>
        </p:nvCxnSpPr>
        <p:spPr>
          <a:xfrm flipV="1">
            <a:off x="5524153" y="3934483"/>
            <a:ext cx="195744" cy="317662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3" name="直接连接符 1242">
            <a:extLst>
              <a:ext uri="{FF2B5EF4-FFF2-40B4-BE49-F238E27FC236}">
                <a16:creationId xmlns:a16="http://schemas.microsoft.com/office/drawing/2014/main" id="{5A60F64C-28B9-EE8A-D5BB-B52DAC860FE1}"/>
              </a:ext>
            </a:extLst>
          </p:cNvPr>
          <p:cNvCxnSpPr>
            <a:cxnSpLocks/>
            <a:stCxn id="1207" idx="5"/>
            <a:endCxn id="1208" idx="0"/>
          </p:cNvCxnSpPr>
          <p:nvPr/>
        </p:nvCxnSpPr>
        <p:spPr>
          <a:xfrm>
            <a:off x="4635248" y="3951623"/>
            <a:ext cx="222814" cy="35772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直接连接符 1249">
            <a:extLst>
              <a:ext uri="{FF2B5EF4-FFF2-40B4-BE49-F238E27FC236}">
                <a16:creationId xmlns:a16="http://schemas.microsoft.com/office/drawing/2014/main" id="{E4FDBFEF-A950-3E10-40C2-3FA2FED85694}"/>
              </a:ext>
            </a:extLst>
          </p:cNvPr>
          <p:cNvCxnSpPr>
            <a:cxnSpLocks/>
            <a:stCxn id="1210" idx="4"/>
            <a:endCxn id="1208" idx="7"/>
          </p:cNvCxnSpPr>
          <p:nvPr/>
        </p:nvCxnSpPr>
        <p:spPr>
          <a:xfrm flipH="1">
            <a:off x="4927521" y="4061144"/>
            <a:ext cx="133236" cy="27697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直接连接符 1254">
            <a:extLst>
              <a:ext uri="{FF2B5EF4-FFF2-40B4-BE49-F238E27FC236}">
                <a16:creationId xmlns:a16="http://schemas.microsoft.com/office/drawing/2014/main" id="{2708BFBF-203B-D2D3-4C97-F61D98644C8B}"/>
              </a:ext>
            </a:extLst>
          </p:cNvPr>
          <p:cNvCxnSpPr>
            <a:cxnSpLocks/>
            <a:stCxn id="1209" idx="1"/>
            <a:endCxn id="1210" idx="5"/>
          </p:cNvCxnSpPr>
          <p:nvPr/>
        </p:nvCxnSpPr>
        <p:spPr>
          <a:xfrm flipH="1" flipV="1">
            <a:off x="5135483" y="4052876"/>
            <a:ext cx="313944" cy="2075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直接连接符 1262">
            <a:extLst>
              <a:ext uri="{FF2B5EF4-FFF2-40B4-BE49-F238E27FC236}">
                <a16:creationId xmlns:a16="http://schemas.microsoft.com/office/drawing/2014/main" id="{6A282B0C-3E91-948F-11DD-DD731D42B157}"/>
              </a:ext>
            </a:extLst>
          </p:cNvPr>
          <p:cNvCxnSpPr>
            <a:cxnSpLocks/>
            <a:stCxn id="1209" idx="2"/>
            <a:endCxn id="1208" idx="6"/>
          </p:cNvCxnSpPr>
          <p:nvPr/>
        </p:nvCxnSpPr>
        <p:spPr>
          <a:xfrm flipH="1">
            <a:off x="4956292" y="4319099"/>
            <a:ext cx="446143" cy="8848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直接连接符 1265">
            <a:extLst>
              <a:ext uri="{FF2B5EF4-FFF2-40B4-BE49-F238E27FC236}">
                <a16:creationId xmlns:a16="http://schemas.microsoft.com/office/drawing/2014/main" id="{39AF7B4A-8A97-5058-EB77-CA71FA931F57}"/>
              </a:ext>
            </a:extLst>
          </p:cNvPr>
          <p:cNvCxnSpPr>
            <a:cxnSpLocks/>
            <a:stCxn id="1215" idx="1"/>
            <a:endCxn id="1208" idx="5"/>
          </p:cNvCxnSpPr>
          <p:nvPr/>
        </p:nvCxnSpPr>
        <p:spPr>
          <a:xfrm flipH="1" flipV="1">
            <a:off x="4927521" y="4477038"/>
            <a:ext cx="257534" cy="11218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直接连接符 1268">
            <a:extLst>
              <a:ext uri="{FF2B5EF4-FFF2-40B4-BE49-F238E27FC236}">
                <a16:creationId xmlns:a16="http://schemas.microsoft.com/office/drawing/2014/main" id="{A9D55FD9-B998-D23A-056F-9014FB57E348}"/>
              </a:ext>
            </a:extLst>
          </p:cNvPr>
          <p:cNvCxnSpPr>
            <a:cxnSpLocks/>
            <a:stCxn id="1215" idx="7"/>
            <a:endCxn id="1209" idx="3"/>
          </p:cNvCxnSpPr>
          <p:nvPr/>
        </p:nvCxnSpPr>
        <p:spPr>
          <a:xfrm flipV="1">
            <a:off x="5323745" y="4393825"/>
            <a:ext cx="86958" cy="18743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直接连接符 1272">
            <a:extLst>
              <a:ext uri="{FF2B5EF4-FFF2-40B4-BE49-F238E27FC236}">
                <a16:creationId xmlns:a16="http://schemas.microsoft.com/office/drawing/2014/main" id="{C4FCB94D-8AF9-EC6B-2B9D-92BBFC686E42}"/>
              </a:ext>
            </a:extLst>
          </p:cNvPr>
          <p:cNvCxnSpPr>
            <a:cxnSpLocks/>
            <a:stCxn id="1210" idx="7"/>
            <a:endCxn id="1214" idx="4"/>
          </p:cNvCxnSpPr>
          <p:nvPr/>
        </p:nvCxnSpPr>
        <p:spPr>
          <a:xfrm flipV="1">
            <a:off x="5174207" y="3484521"/>
            <a:ext cx="247121" cy="43494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6" name="直接连接符 1275">
            <a:extLst>
              <a:ext uri="{FF2B5EF4-FFF2-40B4-BE49-F238E27FC236}">
                <a16:creationId xmlns:a16="http://schemas.microsoft.com/office/drawing/2014/main" id="{9AF9F5D2-406C-9D73-E136-9F9B5539C148}"/>
              </a:ext>
            </a:extLst>
          </p:cNvPr>
          <p:cNvCxnSpPr>
            <a:cxnSpLocks/>
            <a:stCxn id="1213" idx="6"/>
            <a:endCxn id="1214" idx="3"/>
          </p:cNvCxnSpPr>
          <p:nvPr/>
        </p:nvCxnSpPr>
        <p:spPr>
          <a:xfrm>
            <a:off x="4892479" y="3424256"/>
            <a:ext cx="470163" cy="1327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直接连接符 1278">
            <a:extLst>
              <a:ext uri="{FF2B5EF4-FFF2-40B4-BE49-F238E27FC236}">
                <a16:creationId xmlns:a16="http://schemas.microsoft.com/office/drawing/2014/main" id="{2ECF02CE-F9B4-8126-368A-83F4FB626460}"/>
              </a:ext>
            </a:extLst>
          </p:cNvPr>
          <p:cNvCxnSpPr>
            <a:cxnSpLocks/>
            <a:stCxn id="1213" idx="5"/>
            <a:endCxn id="1210" idx="1"/>
          </p:cNvCxnSpPr>
          <p:nvPr/>
        </p:nvCxnSpPr>
        <p:spPr>
          <a:xfrm>
            <a:off x="4845487" y="3482942"/>
            <a:ext cx="195308" cy="39779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直接连接符 1281">
            <a:extLst>
              <a:ext uri="{FF2B5EF4-FFF2-40B4-BE49-F238E27FC236}">
                <a16:creationId xmlns:a16="http://schemas.microsoft.com/office/drawing/2014/main" id="{8F6D43CC-567A-358B-E70D-0934517DF23C}"/>
              </a:ext>
            </a:extLst>
          </p:cNvPr>
          <p:cNvCxnSpPr>
            <a:cxnSpLocks/>
            <a:stCxn id="1207" idx="6"/>
            <a:endCxn id="1210" idx="2"/>
          </p:cNvCxnSpPr>
          <p:nvPr/>
        </p:nvCxnSpPr>
        <p:spPr>
          <a:xfrm>
            <a:off x="4682240" y="3892937"/>
            <a:ext cx="311563" cy="4648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6" name="直接连接符 1285">
            <a:extLst>
              <a:ext uri="{FF2B5EF4-FFF2-40B4-BE49-F238E27FC236}">
                <a16:creationId xmlns:a16="http://schemas.microsoft.com/office/drawing/2014/main" id="{412CB900-56CA-DCA3-784A-F5D4B79F0134}"/>
              </a:ext>
            </a:extLst>
          </p:cNvPr>
          <p:cNvCxnSpPr>
            <a:cxnSpLocks/>
            <a:stCxn id="1213" idx="4"/>
            <a:endCxn id="1207" idx="0"/>
          </p:cNvCxnSpPr>
          <p:nvPr/>
        </p:nvCxnSpPr>
        <p:spPr>
          <a:xfrm flipH="1">
            <a:off x="4615286" y="3491210"/>
            <a:ext cx="155475" cy="28000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9" name="直接连接符 1288">
            <a:extLst>
              <a:ext uri="{FF2B5EF4-FFF2-40B4-BE49-F238E27FC236}">
                <a16:creationId xmlns:a16="http://schemas.microsoft.com/office/drawing/2014/main" id="{5515AB9A-1CF9-5193-FCFC-214E1091E9AA}"/>
              </a:ext>
            </a:extLst>
          </p:cNvPr>
          <p:cNvCxnSpPr>
            <a:cxnSpLocks/>
            <a:stCxn id="1213" idx="4"/>
            <a:endCxn id="1208" idx="0"/>
          </p:cNvCxnSpPr>
          <p:nvPr/>
        </p:nvCxnSpPr>
        <p:spPr>
          <a:xfrm>
            <a:off x="4770761" y="3491210"/>
            <a:ext cx="87301" cy="81813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2" name="直接连接符 1291">
            <a:extLst>
              <a:ext uri="{FF2B5EF4-FFF2-40B4-BE49-F238E27FC236}">
                <a16:creationId xmlns:a16="http://schemas.microsoft.com/office/drawing/2014/main" id="{4FF6C10B-982F-B84B-6AA0-8025F9189A6E}"/>
              </a:ext>
            </a:extLst>
          </p:cNvPr>
          <p:cNvCxnSpPr>
            <a:cxnSpLocks/>
            <a:stCxn id="1213" idx="3"/>
            <a:endCxn id="1212" idx="6"/>
          </p:cNvCxnSpPr>
          <p:nvPr/>
        </p:nvCxnSpPr>
        <p:spPr>
          <a:xfrm flipH="1" flipV="1">
            <a:off x="4103948" y="3412694"/>
            <a:ext cx="608127" cy="3152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5" name="直接连接符 1294">
            <a:extLst>
              <a:ext uri="{FF2B5EF4-FFF2-40B4-BE49-F238E27FC236}">
                <a16:creationId xmlns:a16="http://schemas.microsoft.com/office/drawing/2014/main" id="{1A0CB831-35BD-0D74-BEC3-091B04906CC2}"/>
              </a:ext>
            </a:extLst>
          </p:cNvPr>
          <p:cNvCxnSpPr>
            <a:cxnSpLocks/>
            <a:stCxn id="1207" idx="2"/>
            <a:endCxn id="1205" idx="7"/>
          </p:cNvCxnSpPr>
          <p:nvPr/>
        </p:nvCxnSpPr>
        <p:spPr>
          <a:xfrm flipH="1" flipV="1">
            <a:off x="3967559" y="3806635"/>
            <a:ext cx="526009" cy="315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直接连接符 1299">
            <a:extLst>
              <a:ext uri="{FF2B5EF4-FFF2-40B4-BE49-F238E27FC236}">
                <a16:creationId xmlns:a16="http://schemas.microsoft.com/office/drawing/2014/main" id="{6FB9A7CC-2CF4-F5DB-B55C-FE0447674057}"/>
              </a:ext>
            </a:extLst>
          </p:cNvPr>
          <p:cNvCxnSpPr>
            <a:cxnSpLocks/>
            <a:stCxn id="1212" idx="5"/>
            <a:endCxn id="1207" idx="1"/>
          </p:cNvCxnSpPr>
          <p:nvPr/>
        </p:nvCxnSpPr>
        <p:spPr>
          <a:xfrm>
            <a:off x="4056956" y="3471380"/>
            <a:ext cx="483604" cy="30810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3" name="直接连接符 1302">
            <a:extLst>
              <a:ext uri="{FF2B5EF4-FFF2-40B4-BE49-F238E27FC236}">
                <a16:creationId xmlns:a16="http://schemas.microsoft.com/office/drawing/2014/main" id="{50FF8502-E957-E48D-E8AD-98D73F2E93AE}"/>
              </a:ext>
            </a:extLst>
          </p:cNvPr>
          <p:cNvCxnSpPr>
            <a:cxnSpLocks/>
            <a:stCxn id="1205" idx="7"/>
            <a:endCxn id="1213" idx="3"/>
          </p:cNvCxnSpPr>
          <p:nvPr/>
        </p:nvCxnSpPr>
        <p:spPr>
          <a:xfrm flipV="1">
            <a:off x="3967559" y="3444218"/>
            <a:ext cx="744516" cy="36241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6" name="直接连接符 1305">
            <a:extLst>
              <a:ext uri="{FF2B5EF4-FFF2-40B4-BE49-F238E27FC236}">
                <a16:creationId xmlns:a16="http://schemas.microsoft.com/office/drawing/2014/main" id="{3AB70B27-2155-8A0C-2A22-0E6590D1608A}"/>
              </a:ext>
            </a:extLst>
          </p:cNvPr>
          <p:cNvCxnSpPr>
            <a:cxnSpLocks/>
            <a:stCxn id="1205" idx="1"/>
            <a:endCxn id="1212" idx="4"/>
          </p:cNvCxnSpPr>
          <p:nvPr/>
        </p:nvCxnSpPr>
        <p:spPr>
          <a:xfrm flipV="1">
            <a:off x="3865646" y="3479648"/>
            <a:ext cx="116584" cy="23258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直接连接符 1309">
            <a:extLst>
              <a:ext uri="{FF2B5EF4-FFF2-40B4-BE49-F238E27FC236}">
                <a16:creationId xmlns:a16="http://schemas.microsoft.com/office/drawing/2014/main" id="{7D40DC31-DF44-C589-D4BE-614DAF121664}"/>
              </a:ext>
            </a:extLst>
          </p:cNvPr>
          <p:cNvCxnSpPr>
            <a:cxnSpLocks/>
            <a:stCxn id="1206" idx="7"/>
            <a:endCxn id="1207" idx="3"/>
          </p:cNvCxnSpPr>
          <p:nvPr/>
        </p:nvCxnSpPr>
        <p:spPr>
          <a:xfrm flipV="1">
            <a:off x="4134086" y="3912899"/>
            <a:ext cx="367750" cy="36257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直接连接符 1312">
            <a:extLst>
              <a:ext uri="{FF2B5EF4-FFF2-40B4-BE49-F238E27FC236}">
                <a16:creationId xmlns:a16="http://schemas.microsoft.com/office/drawing/2014/main" id="{DB5FD9B2-2A07-B62E-8D23-54251AF6F019}"/>
              </a:ext>
            </a:extLst>
          </p:cNvPr>
          <p:cNvCxnSpPr>
            <a:cxnSpLocks/>
            <a:stCxn id="1206" idx="1"/>
            <a:endCxn id="1205" idx="5"/>
          </p:cNvCxnSpPr>
          <p:nvPr/>
        </p:nvCxnSpPr>
        <p:spPr>
          <a:xfrm flipH="1" flipV="1">
            <a:off x="3873156" y="3908548"/>
            <a:ext cx="127518" cy="3282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直接连接符 1315">
            <a:extLst>
              <a:ext uri="{FF2B5EF4-FFF2-40B4-BE49-F238E27FC236}">
                <a16:creationId xmlns:a16="http://schemas.microsoft.com/office/drawing/2014/main" id="{2CBE6024-86F8-9C6D-21E4-468D97279E65}"/>
              </a:ext>
            </a:extLst>
          </p:cNvPr>
          <p:cNvCxnSpPr>
            <a:cxnSpLocks/>
            <a:stCxn id="880" idx="0"/>
            <a:endCxn id="1207" idx="4"/>
          </p:cNvCxnSpPr>
          <p:nvPr/>
        </p:nvCxnSpPr>
        <p:spPr>
          <a:xfrm flipV="1">
            <a:off x="4357776" y="3959891"/>
            <a:ext cx="202746" cy="55372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直接连接符 1318">
            <a:extLst>
              <a:ext uri="{FF2B5EF4-FFF2-40B4-BE49-F238E27FC236}">
                <a16:creationId xmlns:a16="http://schemas.microsoft.com/office/drawing/2014/main" id="{9871265B-1083-0AE1-4329-55FAC30A792B}"/>
              </a:ext>
            </a:extLst>
          </p:cNvPr>
          <p:cNvCxnSpPr>
            <a:cxnSpLocks/>
            <a:stCxn id="1206" idx="6"/>
            <a:endCxn id="1208" idx="2"/>
          </p:cNvCxnSpPr>
          <p:nvPr/>
        </p:nvCxnSpPr>
        <p:spPr>
          <a:xfrm>
            <a:off x="4142354" y="4350198"/>
            <a:ext cx="617478" cy="5738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直接连接符 1321">
            <a:extLst>
              <a:ext uri="{FF2B5EF4-FFF2-40B4-BE49-F238E27FC236}">
                <a16:creationId xmlns:a16="http://schemas.microsoft.com/office/drawing/2014/main" id="{0B219873-FC83-979C-5157-684A04D7CA1A}"/>
              </a:ext>
            </a:extLst>
          </p:cNvPr>
          <p:cNvCxnSpPr>
            <a:cxnSpLocks/>
            <a:stCxn id="880" idx="7"/>
            <a:endCxn id="1208" idx="3"/>
          </p:cNvCxnSpPr>
          <p:nvPr/>
        </p:nvCxnSpPr>
        <p:spPr>
          <a:xfrm flipV="1">
            <a:off x="4416462" y="4477038"/>
            <a:ext cx="372141" cy="8357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6" name="直接连接符 1325">
            <a:extLst>
              <a:ext uri="{FF2B5EF4-FFF2-40B4-BE49-F238E27FC236}">
                <a16:creationId xmlns:a16="http://schemas.microsoft.com/office/drawing/2014/main" id="{D831BB33-4C3E-9592-E535-C3F87E13C58F}"/>
              </a:ext>
            </a:extLst>
          </p:cNvPr>
          <p:cNvCxnSpPr>
            <a:cxnSpLocks/>
            <a:stCxn id="1206" idx="5"/>
            <a:endCxn id="880" idx="1"/>
          </p:cNvCxnSpPr>
          <p:nvPr/>
        </p:nvCxnSpPr>
        <p:spPr>
          <a:xfrm>
            <a:off x="4095362" y="4408884"/>
            <a:ext cx="187688" cy="11300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9" name="直接连接符 1328">
            <a:extLst>
              <a:ext uri="{FF2B5EF4-FFF2-40B4-BE49-F238E27FC236}">
                <a16:creationId xmlns:a16="http://schemas.microsoft.com/office/drawing/2014/main" id="{E13ECC5B-1C12-0ACD-2534-17ABD67AC615}"/>
              </a:ext>
            </a:extLst>
          </p:cNvPr>
          <p:cNvCxnSpPr>
            <a:cxnSpLocks/>
            <a:stCxn id="880" idx="6"/>
            <a:endCxn id="1215" idx="2"/>
          </p:cNvCxnSpPr>
          <p:nvPr/>
        </p:nvCxnSpPr>
        <p:spPr>
          <a:xfrm>
            <a:off x="4424730" y="4635336"/>
            <a:ext cx="735582" cy="2488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直接连接符 1343">
            <a:extLst>
              <a:ext uri="{FF2B5EF4-FFF2-40B4-BE49-F238E27FC236}">
                <a16:creationId xmlns:a16="http://schemas.microsoft.com/office/drawing/2014/main" id="{800BCD0C-30C0-96DD-12ED-D9BC3EEF6089}"/>
              </a:ext>
            </a:extLst>
          </p:cNvPr>
          <p:cNvCxnSpPr>
            <a:stCxn id="1341" idx="5"/>
            <a:endCxn id="1332" idx="1"/>
          </p:cNvCxnSpPr>
          <p:nvPr/>
        </p:nvCxnSpPr>
        <p:spPr>
          <a:xfrm>
            <a:off x="8995880" y="3477664"/>
            <a:ext cx="203881" cy="27782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直接连接符 1344">
            <a:extLst>
              <a:ext uri="{FF2B5EF4-FFF2-40B4-BE49-F238E27FC236}">
                <a16:creationId xmlns:a16="http://schemas.microsoft.com/office/drawing/2014/main" id="{F761AC2E-2432-5470-76AA-B66CD603B247}"/>
              </a:ext>
            </a:extLst>
          </p:cNvPr>
          <p:cNvCxnSpPr>
            <a:cxnSpLocks/>
            <a:stCxn id="1338" idx="7"/>
            <a:endCxn id="1332" idx="3"/>
          </p:cNvCxnSpPr>
          <p:nvPr/>
        </p:nvCxnSpPr>
        <p:spPr>
          <a:xfrm flipV="1">
            <a:off x="8674033" y="3888902"/>
            <a:ext cx="487004" cy="3197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6" name="直接连接符 1345">
            <a:extLst>
              <a:ext uri="{FF2B5EF4-FFF2-40B4-BE49-F238E27FC236}">
                <a16:creationId xmlns:a16="http://schemas.microsoft.com/office/drawing/2014/main" id="{3E6491CD-65E8-CB8A-5922-ED25D9787877}"/>
              </a:ext>
            </a:extLst>
          </p:cNvPr>
          <p:cNvCxnSpPr>
            <a:cxnSpLocks/>
            <a:stCxn id="1337" idx="0"/>
            <a:endCxn id="1332" idx="4"/>
          </p:cNvCxnSpPr>
          <p:nvPr/>
        </p:nvCxnSpPr>
        <p:spPr>
          <a:xfrm flipV="1">
            <a:off x="9023979" y="3935894"/>
            <a:ext cx="195744" cy="3176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7" name="直接连接符 1346">
            <a:extLst>
              <a:ext uri="{FF2B5EF4-FFF2-40B4-BE49-F238E27FC236}">
                <a16:creationId xmlns:a16="http://schemas.microsoft.com/office/drawing/2014/main" id="{E2146323-A0DE-AA59-6C42-60640717BF15}"/>
              </a:ext>
            </a:extLst>
          </p:cNvPr>
          <p:cNvCxnSpPr>
            <a:cxnSpLocks/>
            <a:stCxn id="1332" idx="2"/>
            <a:endCxn id="1340" idx="6"/>
          </p:cNvCxnSpPr>
          <p:nvPr/>
        </p:nvCxnSpPr>
        <p:spPr>
          <a:xfrm flipH="1" flipV="1">
            <a:off x="8392305" y="3425667"/>
            <a:ext cx="760464" cy="38850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8" name="直接连接符 1347">
            <a:extLst>
              <a:ext uri="{FF2B5EF4-FFF2-40B4-BE49-F238E27FC236}">
                <a16:creationId xmlns:a16="http://schemas.microsoft.com/office/drawing/2014/main" id="{1C1F3FF3-9EBB-8F62-37E4-8E50E8958BD9}"/>
              </a:ext>
            </a:extLst>
          </p:cNvPr>
          <p:cNvCxnSpPr>
            <a:cxnSpLocks/>
            <a:stCxn id="1332" idx="3"/>
            <a:endCxn id="1336" idx="7"/>
          </p:cNvCxnSpPr>
          <p:nvPr/>
        </p:nvCxnSpPr>
        <p:spPr>
          <a:xfrm flipH="1">
            <a:off x="8427347" y="3888902"/>
            <a:ext cx="733690" cy="45062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9" name="直接连接符 1348">
            <a:extLst>
              <a:ext uri="{FF2B5EF4-FFF2-40B4-BE49-F238E27FC236}">
                <a16:creationId xmlns:a16="http://schemas.microsoft.com/office/drawing/2014/main" id="{FC449A3D-4D54-C26B-786C-7028AB631293}"/>
              </a:ext>
            </a:extLst>
          </p:cNvPr>
          <p:cNvCxnSpPr>
            <a:cxnSpLocks/>
            <a:stCxn id="1335" idx="5"/>
            <a:endCxn id="1336" idx="0"/>
          </p:cNvCxnSpPr>
          <p:nvPr/>
        </p:nvCxnSpPr>
        <p:spPr>
          <a:xfrm>
            <a:off x="8135074" y="3953034"/>
            <a:ext cx="222814" cy="35772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0" name="直接连接符 1349">
            <a:extLst>
              <a:ext uri="{FF2B5EF4-FFF2-40B4-BE49-F238E27FC236}">
                <a16:creationId xmlns:a16="http://schemas.microsoft.com/office/drawing/2014/main" id="{A3DC9061-DF4F-0698-C7F0-B9DAF0A227B9}"/>
              </a:ext>
            </a:extLst>
          </p:cNvPr>
          <p:cNvCxnSpPr>
            <a:cxnSpLocks/>
            <a:stCxn id="1338" idx="4"/>
            <a:endCxn id="1336" idx="7"/>
          </p:cNvCxnSpPr>
          <p:nvPr/>
        </p:nvCxnSpPr>
        <p:spPr>
          <a:xfrm flipH="1">
            <a:off x="8427347" y="4062555"/>
            <a:ext cx="133236" cy="27697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1" name="直接连接符 1350">
            <a:extLst>
              <a:ext uri="{FF2B5EF4-FFF2-40B4-BE49-F238E27FC236}">
                <a16:creationId xmlns:a16="http://schemas.microsoft.com/office/drawing/2014/main" id="{A83511C7-5245-3BDE-E504-6E4C983865EB}"/>
              </a:ext>
            </a:extLst>
          </p:cNvPr>
          <p:cNvCxnSpPr>
            <a:cxnSpLocks/>
            <a:stCxn id="1337" idx="1"/>
            <a:endCxn id="1338" idx="5"/>
          </p:cNvCxnSpPr>
          <p:nvPr/>
        </p:nvCxnSpPr>
        <p:spPr>
          <a:xfrm flipH="1" flipV="1">
            <a:off x="8635309" y="4054287"/>
            <a:ext cx="313944" cy="2075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2" name="直接连接符 1351">
            <a:extLst>
              <a:ext uri="{FF2B5EF4-FFF2-40B4-BE49-F238E27FC236}">
                <a16:creationId xmlns:a16="http://schemas.microsoft.com/office/drawing/2014/main" id="{B4F2D388-2BF1-75DD-D68A-81C6DADD28D4}"/>
              </a:ext>
            </a:extLst>
          </p:cNvPr>
          <p:cNvCxnSpPr>
            <a:cxnSpLocks/>
            <a:stCxn id="1337" idx="2"/>
            <a:endCxn id="1336" idx="6"/>
          </p:cNvCxnSpPr>
          <p:nvPr/>
        </p:nvCxnSpPr>
        <p:spPr>
          <a:xfrm flipH="1">
            <a:off x="8456118" y="4320510"/>
            <a:ext cx="446143" cy="8848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3" name="直接连接符 1352">
            <a:extLst>
              <a:ext uri="{FF2B5EF4-FFF2-40B4-BE49-F238E27FC236}">
                <a16:creationId xmlns:a16="http://schemas.microsoft.com/office/drawing/2014/main" id="{36AF7FCA-9CE4-2F90-5EC3-2C571FE33843}"/>
              </a:ext>
            </a:extLst>
          </p:cNvPr>
          <p:cNvCxnSpPr>
            <a:cxnSpLocks/>
            <a:stCxn id="1342" idx="1"/>
            <a:endCxn id="1336" idx="5"/>
          </p:cNvCxnSpPr>
          <p:nvPr/>
        </p:nvCxnSpPr>
        <p:spPr>
          <a:xfrm flipH="1" flipV="1">
            <a:off x="8427347" y="4478449"/>
            <a:ext cx="257534" cy="11218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直接连接符 1353">
            <a:extLst>
              <a:ext uri="{FF2B5EF4-FFF2-40B4-BE49-F238E27FC236}">
                <a16:creationId xmlns:a16="http://schemas.microsoft.com/office/drawing/2014/main" id="{345BE8AE-0A34-0EA8-A0D2-DAF135E9907F}"/>
              </a:ext>
            </a:extLst>
          </p:cNvPr>
          <p:cNvCxnSpPr>
            <a:cxnSpLocks/>
            <a:stCxn id="1342" idx="7"/>
            <a:endCxn id="1337" idx="3"/>
          </p:cNvCxnSpPr>
          <p:nvPr/>
        </p:nvCxnSpPr>
        <p:spPr>
          <a:xfrm flipV="1">
            <a:off x="8823571" y="4395236"/>
            <a:ext cx="86958" cy="18743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直接连接符 1354">
            <a:extLst>
              <a:ext uri="{FF2B5EF4-FFF2-40B4-BE49-F238E27FC236}">
                <a16:creationId xmlns:a16="http://schemas.microsoft.com/office/drawing/2014/main" id="{5DB24B52-3B59-D92C-DDEE-FC17E2CFBB32}"/>
              </a:ext>
            </a:extLst>
          </p:cNvPr>
          <p:cNvCxnSpPr>
            <a:cxnSpLocks/>
            <a:stCxn id="1338" idx="7"/>
            <a:endCxn id="1341" idx="4"/>
          </p:cNvCxnSpPr>
          <p:nvPr/>
        </p:nvCxnSpPr>
        <p:spPr>
          <a:xfrm flipV="1">
            <a:off x="8674033" y="3485932"/>
            <a:ext cx="247121" cy="43494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直接连接符 1355">
            <a:extLst>
              <a:ext uri="{FF2B5EF4-FFF2-40B4-BE49-F238E27FC236}">
                <a16:creationId xmlns:a16="http://schemas.microsoft.com/office/drawing/2014/main" id="{6CA20F2E-90E7-C4C9-F7A9-2277A310E33F}"/>
              </a:ext>
            </a:extLst>
          </p:cNvPr>
          <p:cNvCxnSpPr>
            <a:cxnSpLocks/>
            <a:stCxn id="1340" idx="6"/>
            <a:endCxn id="1341" idx="3"/>
          </p:cNvCxnSpPr>
          <p:nvPr/>
        </p:nvCxnSpPr>
        <p:spPr>
          <a:xfrm>
            <a:off x="8392305" y="3425667"/>
            <a:ext cx="470163" cy="1327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直接连接符 1356">
            <a:extLst>
              <a:ext uri="{FF2B5EF4-FFF2-40B4-BE49-F238E27FC236}">
                <a16:creationId xmlns:a16="http://schemas.microsoft.com/office/drawing/2014/main" id="{9C009872-FEC9-B79F-0C8D-3633F304AB0A}"/>
              </a:ext>
            </a:extLst>
          </p:cNvPr>
          <p:cNvCxnSpPr>
            <a:cxnSpLocks/>
            <a:stCxn id="1340" idx="5"/>
            <a:endCxn id="1338" idx="1"/>
          </p:cNvCxnSpPr>
          <p:nvPr/>
        </p:nvCxnSpPr>
        <p:spPr>
          <a:xfrm>
            <a:off x="8345313" y="3484353"/>
            <a:ext cx="195308" cy="39779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直接连接符 1357">
            <a:extLst>
              <a:ext uri="{FF2B5EF4-FFF2-40B4-BE49-F238E27FC236}">
                <a16:creationId xmlns:a16="http://schemas.microsoft.com/office/drawing/2014/main" id="{C702C9B6-98B5-0947-60E0-0B0951CF582E}"/>
              </a:ext>
            </a:extLst>
          </p:cNvPr>
          <p:cNvCxnSpPr>
            <a:cxnSpLocks/>
            <a:stCxn id="1335" idx="6"/>
            <a:endCxn id="1338" idx="2"/>
          </p:cNvCxnSpPr>
          <p:nvPr/>
        </p:nvCxnSpPr>
        <p:spPr>
          <a:xfrm>
            <a:off x="8182066" y="3894348"/>
            <a:ext cx="311563" cy="4648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直接连接符 1358">
            <a:extLst>
              <a:ext uri="{FF2B5EF4-FFF2-40B4-BE49-F238E27FC236}">
                <a16:creationId xmlns:a16="http://schemas.microsoft.com/office/drawing/2014/main" id="{0422F0F7-A063-D4E4-D91A-4FE0A558A2FA}"/>
              </a:ext>
            </a:extLst>
          </p:cNvPr>
          <p:cNvCxnSpPr>
            <a:cxnSpLocks/>
            <a:stCxn id="1340" idx="4"/>
            <a:endCxn id="1335" idx="0"/>
          </p:cNvCxnSpPr>
          <p:nvPr/>
        </p:nvCxnSpPr>
        <p:spPr>
          <a:xfrm flipH="1">
            <a:off x="8115112" y="3492621"/>
            <a:ext cx="155475" cy="28000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直接连接符 1359">
            <a:extLst>
              <a:ext uri="{FF2B5EF4-FFF2-40B4-BE49-F238E27FC236}">
                <a16:creationId xmlns:a16="http://schemas.microsoft.com/office/drawing/2014/main" id="{060533B5-26FE-6617-F796-D5D747760D62}"/>
              </a:ext>
            </a:extLst>
          </p:cNvPr>
          <p:cNvCxnSpPr>
            <a:cxnSpLocks/>
            <a:stCxn id="1340" idx="4"/>
            <a:endCxn id="1336" idx="0"/>
          </p:cNvCxnSpPr>
          <p:nvPr/>
        </p:nvCxnSpPr>
        <p:spPr>
          <a:xfrm>
            <a:off x="8270587" y="3492621"/>
            <a:ext cx="87301" cy="81813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1" name="直接连接符 1360">
            <a:extLst>
              <a:ext uri="{FF2B5EF4-FFF2-40B4-BE49-F238E27FC236}">
                <a16:creationId xmlns:a16="http://schemas.microsoft.com/office/drawing/2014/main" id="{B2359BD5-B5DF-82C6-19FB-19554FF6C480}"/>
              </a:ext>
            </a:extLst>
          </p:cNvPr>
          <p:cNvCxnSpPr>
            <a:cxnSpLocks/>
            <a:stCxn id="1340" idx="3"/>
            <a:endCxn id="1339" idx="6"/>
          </p:cNvCxnSpPr>
          <p:nvPr/>
        </p:nvCxnSpPr>
        <p:spPr>
          <a:xfrm flipH="1" flipV="1">
            <a:off x="7603774" y="3414105"/>
            <a:ext cx="608127" cy="3152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2" name="直接连接符 1361">
            <a:extLst>
              <a:ext uri="{FF2B5EF4-FFF2-40B4-BE49-F238E27FC236}">
                <a16:creationId xmlns:a16="http://schemas.microsoft.com/office/drawing/2014/main" id="{82F098DC-9501-3D43-62F8-CC2E54913CF2}"/>
              </a:ext>
            </a:extLst>
          </p:cNvPr>
          <p:cNvCxnSpPr>
            <a:cxnSpLocks/>
            <a:stCxn id="1335" idx="2"/>
            <a:endCxn id="1333" idx="7"/>
          </p:cNvCxnSpPr>
          <p:nvPr/>
        </p:nvCxnSpPr>
        <p:spPr>
          <a:xfrm flipH="1" flipV="1">
            <a:off x="7467385" y="3808046"/>
            <a:ext cx="526009" cy="315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3" name="直接连接符 1362">
            <a:extLst>
              <a:ext uri="{FF2B5EF4-FFF2-40B4-BE49-F238E27FC236}">
                <a16:creationId xmlns:a16="http://schemas.microsoft.com/office/drawing/2014/main" id="{EF787396-A1C0-7188-E9D5-3205D3D5F86F}"/>
              </a:ext>
            </a:extLst>
          </p:cNvPr>
          <p:cNvCxnSpPr>
            <a:cxnSpLocks/>
            <a:stCxn id="1339" idx="5"/>
            <a:endCxn id="1335" idx="1"/>
          </p:cNvCxnSpPr>
          <p:nvPr/>
        </p:nvCxnSpPr>
        <p:spPr>
          <a:xfrm>
            <a:off x="7556782" y="3472791"/>
            <a:ext cx="483604" cy="30810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4" name="直接连接符 1363">
            <a:extLst>
              <a:ext uri="{FF2B5EF4-FFF2-40B4-BE49-F238E27FC236}">
                <a16:creationId xmlns:a16="http://schemas.microsoft.com/office/drawing/2014/main" id="{73734C3A-E4E4-F974-2146-D5DF67EDD266}"/>
              </a:ext>
            </a:extLst>
          </p:cNvPr>
          <p:cNvCxnSpPr>
            <a:cxnSpLocks/>
            <a:stCxn id="1333" idx="7"/>
            <a:endCxn id="1340" idx="3"/>
          </p:cNvCxnSpPr>
          <p:nvPr/>
        </p:nvCxnSpPr>
        <p:spPr>
          <a:xfrm flipV="1">
            <a:off x="7467385" y="3445629"/>
            <a:ext cx="744516" cy="36241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5" name="直接连接符 1364">
            <a:extLst>
              <a:ext uri="{FF2B5EF4-FFF2-40B4-BE49-F238E27FC236}">
                <a16:creationId xmlns:a16="http://schemas.microsoft.com/office/drawing/2014/main" id="{FD2BA528-9663-97D5-BA9E-050D8994CDC0}"/>
              </a:ext>
            </a:extLst>
          </p:cNvPr>
          <p:cNvCxnSpPr>
            <a:cxnSpLocks/>
            <a:stCxn id="1333" idx="1"/>
            <a:endCxn id="1339" idx="4"/>
          </p:cNvCxnSpPr>
          <p:nvPr/>
        </p:nvCxnSpPr>
        <p:spPr>
          <a:xfrm flipV="1">
            <a:off x="7365472" y="3481059"/>
            <a:ext cx="116584" cy="23258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直接连接符 1365">
            <a:extLst>
              <a:ext uri="{FF2B5EF4-FFF2-40B4-BE49-F238E27FC236}">
                <a16:creationId xmlns:a16="http://schemas.microsoft.com/office/drawing/2014/main" id="{5B1871D6-1271-126D-8B52-082DCBE9F22C}"/>
              </a:ext>
            </a:extLst>
          </p:cNvPr>
          <p:cNvCxnSpPr>
            <a:cxnSpLocks/>
            <a:stCxn id="1334" idx="7"/>
            <a:endCxn id="1335" idx="3"/>
          </p:cNvCxnSpPr>
          <p:nvPr/>
        </p:nvCxnSpPr>
        <p:spPr>
          <a:xfrm flipV="1">
            <a:off x="7633912" y="3914310"/>
            <a:ext cx="367750" cy="36257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直接连接符 1366">
            <a:extLst>
              <a:ext uri="{FF2B5EF4-FFF2-40B4-BE49-F238E27FC236}">
                <a16:creationId xmlns:a16="http://schemas.microsoft.com/office/drawing/2014/main" id="{092F31D1-55A8-2E7A-B123-63B0ADF52310}"/>
              </a:ext>
            </a:extLst>
          </p:cNvPr>
          <p:cNvCxnSpPr>
            <a:cxnSpLocks/>
            <a:stCxn id="1334" idx="1"/>
            <a:endCxn id="1333" idx="5"/>
          </p:cNvCxnSpPr>
          <p:nvPr/>
        </p:nvCxnSpPr>
        <p:spPr>
          <a:xfrm flipH="1" flipV="1">
            <a:off x="7372982" y="3909959"/>
            <a:ext cx="127518" cy="3282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直接连接符 1367">
            <a:extLst>
              <a:ext uri="{FF2B5EF4-FFF2-40B4-BE49-F238E27FC236}">
                <a16:creationId xmlns:a16="http://schemas.microsoft.com/office/drawing/2014/main" id="{53DB754B-0A0D-6432-4CDA-4A0A030A427F}"/>
              </a:ext>
            </a:extLst>
          </p:cNvPr>
          <p:cNvCxnSpPr>
            <a:cxnSpLocks/>
            <a:stCxn id="1343" idx="0"/>
            <a:endCxn id="1335" idx="4"/>
          </p:cNvCxnSpPr>
          <p:nvPr/>
        </p:nvCxnSpPr>
        <p:spPr>
          <a:xfrm flipV="1">
            <a:off x="7857602" y="3961302"/>
            <a:ext cx="202746" cy="55372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直接连接符 1368">
            <a:extLst>
              <a:ext uri="{FF2B5EF4-FFF2-40B4-BE49-F238E27FC236}">
                <a16:creationId xmlns:a16="http://schemas.microsoft.com/office/drawing/2014/main" id="{57E003B6-318D-E5E7-AEE2-FE7847601F81}"/>
              </a:ext>
            </a:extLst>
          </p:cNvPr>
          <p:cNvCxnSpPr>
            <a:cxnSpLocks/>
            <a:stCxn id="1334" idx="6"/>
            <a:endCxn id="1336" idx="2"/>
          </p:cNvCxnSpPr>
          <p:nvPr/>
        </p:nvCxnSpPr>
        <p:spPr>
          <a:xfrm>
            <a:off x="7642180" y="4351609"/>
            <a:ext cx="617478" cy="5738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0" name="直接连接符 1369">
            <a:extLst>
              <a:ext uri="{FF2B5EF4-FFF2-40B4-BE49-F238E27FC236}">
                <a16:creationId xmlns:a16="http://schemas.microsoft.com/office/drawing/2014/main" id="{BD54F949-928F-D3D5-A249-0DFF07EBD6F9}"/>
              </a:ext>
            </a:extLst>
          </p:cNvPr>
          <p:cNvCxnSpPr>
            <a:cxnSpLocks/>
            <a:stCxn id="1343" idx="7"/>
            <a:endCxn id="1336" idx="3"/>
          </p:cNvCxnSpPr>
          <p:nvPr/>
        </p:nvCxnSpPr>
        <p:spPr>
          <a:xfrm flipV="1">
            <a:off x="7916288" y="4478449"/>
            <a:ext cx="372141" cy="8357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1" name="直接连接符 1370">
            <a:extLst>
              <a:ext uri="{FF2B5EF4-FFF2-40B4-BE49-F238E27FC236}">
                <a16:creationId xmlns:a16="http://schemas.microsoft.com/office/drawing/2014/main" id="{B513BD66-D2DB-8F70-8009-76756CE993E5}"/>
              </a:ext>
            </a:extLst>
          </p:cNvPr>
          <p:cNvCxnSpPr>
            <a:cxnSpLocks/>
            <a:stCxn id="1334" idx="5"/>
            <a:endCxn id="1343" idx="1"/>
          </p:cNvCxnSpPr>
          <p:nvPr/>
        </p:nvCxnSpPr>
        <p:spPr>
          <a:xfrm>
            <a:off x="7595188" y="4410295"/>
            <a:ext cx="187688" cy="11300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2" name="直接连接符 1371">
            <a:extLst>
              <a:ext uri="{FF2B5EF4-FFF2-40B4-BE49-F238E27FC236}">
                <a16:creationId xmlns:a16="http://schemas.microsoft.com/office/drawing/2014/main" id="{76D9C1EC-EE20-F4B4-C524-42B875B5C67C}"/>
              </a:ext>
            </a:extLst>
          </p:cNvPr>
          <p:cNvCxnSpPr>
            <a:cxnSpLocks/>
            <a:stCxn id="1343" idx="6"/>
            <a:endCxn id="1342" idx="2"/>
          </p:cNvCxnSpPr>
          <p:nvPr/>
        </p:nvCxnSpPr>
        <p:spPr>
          <a:xfrm>
            <a:off x="7924556" y="4636747"/>
            <a:ext cx="735582" cy="2488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" name="椭圆 1331">
            <a:extLst>
              <a:ext uri="{FF2B5EF4-FFF2-40B4-BE49-F238E27FC236}">
                <a16:creationId xmlns:a16="http://schemas.microsoft.com/office/drawing/2014/main" id="{5D11F979-F722-9F29-CDC2-BC1C279925AD}"/>
              </a:ext>
            </a:extLst>
          </p:cNvPr>
          <p:cNvSpPr/>
          <p:nvPr/>
        </p:nvSpPr>
        <p:spPr>
          <a:xfrm rot="971150">
            <a:off x="9148875" y="3743328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3" name="椭圆 1332">
            <a:extLst>
              <a:ext uri="{FF2B5EF4-FFF2-40B4-BE49-F238E27FC236}">
                <a16:creationId xmlns:a16="http://schemas.microsoft.com/office/drawing/2014/main" id="{708AADEF-5D3A-0186-555D-CEF3032ECD9D}"/>
              </a:ext>
            </a:extLst>
          </p:cNvPr>
          <p:cNvSpPr/>
          <p:nvPr/>
        </p:nvSpPr>
        <p:spPr>
          <a:xfrm rot="2568563">
            <a:off x="7270997" y="3713571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4" name="椭圆 1333">
            <a:extLst>
              <a:ext uri="{FF2B5EF4-FFF2-40B4-BE49-F238E27FC236}">
                <a16:creationId xmlns:a16="http://schemas.microsoft.com/office/drawing/2014/main" id="{DA8D8768-AD93-FAF4-ADAE-8F775FC78D90}"/>
              </a:ext>
            </a:extLst>
          </p:cNvPr>
          <p:cNvSpPr/>
          <p:nvPr/>
        </p:nvSpPr>
        <p:spPr>
          <a:xfrm rot="971150">
            <a:off x="7449614" y="4225997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5" name="椭圆 1334">
            <a:extLst>
              <a:ext uri="{FF2B5EF4-FFF2-40B4-BE49-F238E27FC236}">
                <a16:creationId xmlns:a16="http://schemas.microsoft.com/office/drawing/2014/main" id="{9B6F38CB-3318-0975-D432-FDCDAA5CE195}"/>
              </a:ext>
            </a:extLst>
          </p:cNvPr>
          <p:cNvSpPr/>
          <p:nvPr/>
        </p:nvSpPr>
        <p:spPr>
          <a:xfrm rot="971150">
            <a:off x="7989500" y="3768736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6" name="椭圆 1335">
            <a:extLst>
              <a:ext uri="{FF2B5EF4-FFF2-40B4-BE49-F238E27FC236}">
                <a16:creationId xmlns:a16="http://schemas.microsoft.com/office/drawing/2014/main" id="{B2BCDCAF-27B3-1ED4-5C11-249E46C032C4}"/>
              </a:ext>
            </a:extLst>
          </p:cNvPr>
          <p:cNvSpPr/>
          <p:nvPr/>
        </p:nvSpPr>
        <p:spPr>
          <a:xfrm>
            <a:off x="8259658" y="4310760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7" name="椭圆 1336">
            <a:extLst>
              <a:ext uri="{FF2B5EF4-FFF2-40B4-BE49-F238E27FC236}">
                <a16:creationId xmlns:a16="http://schemas.microsoft.com/office/drawing/2014/main" id="{8952EE0B-A94F-04D1-26C5-05464BDD9972}"/>
              </a:ext>
            </a:extLst>
          </p:cNvPr>
          <p:cNvSpPr/>
          <p:nvPr/>
        </p:nvSpPr>
        <p:spPr>
          <a:xfrm rot="971150">
            <a:off x="8898367" y="4249662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8" name="椭圆 1337">
            <a:extLst>
              <a:ext uri="{FF2B5EF4-FFF2-40B4-BE49-F238E27FC236}">
                <a16:creationId xmlns:a16="http://schemas.microsoft.com/office/drawing/2014/main" id="{03B86016-D4F1-AA31-4256-5B97E4636B29}"/>
              </a:ext>
            </a:extLst>
          </p:cNvPr>
          <p:cNvSpPr/>
          <p:nvPr/>
        </p:nvSpPr>
        <p:spPr>
          <a:xfrm rot="971150">
            <a:off x="8489735" y="3869989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9" name="椭圆 1338">
            <a:extLst>
              <a:ext uri="{FF2B5EF4-FFF2-40B4-BE49-F238E27FC236}">
                <a16:creationId xmlns:a16="http://schemas.microsoft.com/office/drawing/2014/main" id="{84CD5BE8-AF8D-3E34-E388-7A9AC9323F4D}"/>
              </a:ext>
            </a:extLst>
          </p:cNvPr>
          <p:cNvSpPr/>
          <p:nvPr/>
        </p:nvSpPr>
        <p:spPr>
          <a:xfrm rot="971150">
            <a:off x="7411208" y="3288493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40" name="椭圆 1339">
            <a:extLst>
              <a:ext uri="{FF2B5EF4-FFF2-40B4-BE49-F238E27FC236}">
                <a16:creationId xmlns:a16="http://schemas.microsoft.com/office/drawing/2014/main" id="{E85E705E-7688-85FC-CE13-B74D8FE290DC}"/>
              </a:ext>
            </a:extLst>
          </p:cNvPr>
          <p:cNvSpPr/>
          <p:nvPr/>
        </p:nvSpPr>
        <p:spPr>
          <a:xfrm rot="971150">
            <a:off x="8199739" y="3300055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41" name="椭圆 1340">
            <a:extLst>
              <a:ext uri="{FF2B5EF4-FFF2-40B4-BE49-F238E27FC236}">
                <a16:creationId xmlns:a16="http://schemas.microsoft.com/office/drawing/2014/main" id="{AB6DA59B-6F98-8B1F-E778-54A4505A4744}"/>
              </a:ext>
            </a:extLst>
          </p:cNvPr>
          <p:cNvSpPr/>
          <p:nvPr/>
        </p:nvSpPr>
        <p:spPr>
          <a:xfrm rot="971150">
            <a:off x="8850306" y="3293366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42" name="椭圆 1341">
            <a:extLst>
              <a:ext uri="{FF2B5EF4-FFF2-40B4-BE49-F238E27FC236}">
                <a16:creationId xmlns:a16="http://schemas.microsoft.com/office/drawing/2014/main" id="{8781C3B5-F1C9-0D3D-0657-0C5DEC5F21D1}"/>
              </a:ext>
            </a:extLst>
          </p:cNvPr>
          <p:cNvSpPr/>
          <p:nvPr/>
        </p:nvSpPr>
        <p:spPr>
          <a:xfrm rot="21402866">
            <a:off x="8659977" y="4557767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43" name="椭圆 1342">
            <a:extLst>
              <a:ext uri="{FF2B5EF4-FFF2-40B4-BE49-F238E27FC236}">
                <a16:creationId xmlns:a16="http://schemas.microsoft.com/office/drawing/2014/main" id="{C90BDDCE-D1CC-EFA2-C732-7A0458A36B7C}"/>
              </a:ext>
            </a:extLst>
          </p:cNvPr>
          <p:cNvSpPr/>
          <p:nvPr/>
        </p:nvSpPr>
        <p:spPr>
          <a:xfrm rot="971150">
            <a:off x="7731990" y="4511135"/>
            <a:ext cx="196460" cy="196460"/>
          </a:xfrm>
          <a:prstGeom prst="ellipse">
            <a:avLst/>
          </a:prstGeom>
          <a:solidFill>
            <a:srgbClr val="C7A6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374" name="直接连接符 1373">
            <a:extLst>
              <a:ext uri="{FF2B5EF4-FFF2-40B4-BE49-F238E27FC236}">
                <a16:creationId xmlns:a16="http://schemas.microsoft.com/office/drawing/2014/main" id="{C24C0C83-368A-AE0A-0D02-40B07D70C632}"/>
              </a:ext>
            </a:extLst>
          </p:cNvPr>
          <p:cNvCxnSpPr>
            <a:cxnSpLocks/>
            <a:stCxn id="1333" idx="3"/>
            <a:endCxn id="1199" idx="6"/>
          </p:cNvCxnSpPr>
          <p:nvPr/>
        </p:nvCxnSpPr>
        <p:spPr>
          <a:xfrm flipH="1">
            <a:off x="5841615" y="3815556"/>
            <a:ext cx="1429454" cy="5197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直接连接符 1237">
            <a:extLst>
              <a:ext uri="{FF2B5EF4-FFF2-40B4-BE49-F238E27FC236}">
                <a16:creationId xmlns:a16="http://schemas.microsoft.com/office/drawing/2014/main" id="{E30E08BC-9C70-11B6-B3B1-7276D8F0FA9E}"/>
              </a:ext>
            </a:extLst>
          </p:cNvPr>
          <p:cNvCxnSpPr>
            <a:cxnSpLocks/>
            <a:stCxn id="1199" idx="3"/>
            <a:endCxn id="1208" idx="7"/>
          </p:cNvCxnSpPr>
          <p:nvPr/>
        </p:nvCxnSpPr>
        <p:spPr>
          <a:xfrm flipH="1">
            <a:off x="4927521" y="3887491"/>
            <a:ext cx="733690" cy="450629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直接连接符 1234">
            <a:extLst>
              <a:ext uri="{FF2B5EF4-FFF2-40B4-BE49-F238E27FC236}">
                <a16:creationId xmlns:a16="http://schemas.microsoft.com/office/drawing/2014/main" id="{C68B64E4-4D19-2D07-65AC-07C253DDE3BE}"/>
              </a:ext>
            </a:extLst>
          </p:cNvPr>
          <p:cNvCxnSpPr>
            <a:cxnSpLocks/>
            <a:stCxn id="1199" idx="2"/>
            <a:endCxn id="1213" idx="6"/>
          </p:cNvCxnSpPr>
          <p:nvPr/>
        </p:nvCxnSpPr>
        <p:spPr>
          <a:xfrm flipH="1" flipV="1">
            <a:off x="4892479" y="3424256"/>
            <a:ext cx="760464" cy="388509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9" name="椭圆 1198">
            <a:extLst>
              <a:ext uri="{FF2B5EF4-FFF2-40B4-BE49-F238E27FC236}">
                <a16:creationId xmlns:a16="http://schemas.microsoft.com/office/drawing/2014/main" id="{66D30D8A-BE4F-3FDD-B32B-11C8C5E9307F}"/>
              </a:ext>
            </a:extLst>
          </p:cNvPr>
          <p:cNvSpPr/>
          <p:nvPr/>
        </p:nvSpPr>
        <p:spPr>
          <a:xfrm rot="971150">
            <a:off x="5649049" y="3741917"/>
            <a:ext cx="196460" cy="19646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5" name="椭圆 1204">
            <a:extLst>
              <a:ext uri="{FF2B5EF4-FFF2-40B4-BE49-F238E27FC236}">
                <a16:creationId xmlns:a16="http://schemas.microsoft.com/office/drawing/2014/main" id="{3B0C6D40-E063-8FAC-040C-2AFD995D225A}"/>
              </a:ext>
            </a:extLst>
          </p:cNvPr>
          <p:cNvSpPr/>
          <p:nvPr/>
        </p:nvSpPr>
        <p:spPr>
          <a:xfrm rot="2568563">
            <a:off x="3771171" y="3712160"/>
            <a:ext cx="196460" cy="1964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6" name="椭圆 1205">
            <a:extLst>
              <a:ext uri="{FF2B5EF4-FFF2-40B4-BE49-F238E27FC236}">
                <a16:creationId xmlns:a16="http://schemas.microsoft.com/office/drawing/2014/main" id="{8A719620-019C-4C46-C388-BECC2B2810CD}"/>
              </a:ext>
            </a:extLst>
          </p:cNvPr>
          <p:cNvSpPr/>
          <p:nvPr/>
        </p:nvSpPr>
        <p:spPr>
          <a:xfrm rot="971150">
            <a:off x="3949788" y="4224586"/>
            <a:ext cx="196460" cy="1964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7" name="椭圆 1206">
            <a:extLst>
              <a:ext uri="{FF2B5EF4-FFF2-40B4-BE49-F238E27FC236}">
                <a16:creationId xmlns:a16="http://schemas.microsoft.com/office/drawing/2014/main" id="{DB711195-5339-0A1C-3C7E-047047AFF8B8}"/>
              </a:ext>
            </a:extLst>
          </p:cNvPr>
          <p:cNvSpPr/>
          <p:nvPr/>
        </p:nvSpPr>
        <p:spPr>
          <a:xfrm rot="971150">
            <a:off x="4489674" y="3767325"/>
            <a:ext cx="196460" cy="1964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8" name="椭圆 1207">
            <a:extLst>
              <a:ext uri="{FF2B5EF4-FFF2-40B4-BE49-F238E27FC236}">
                <a16:creationId xmlns:a16="http://schemas.microsoft.com/office/drawing/2014/main" id="{3B8635C6-67B6-9D7C-FC2D-B987083C0EF1}"/>
              </a:ext>
            </a:extLst>
          </p:cNvPr>
          <p:cNvSpPr/>
          <p:nvPr/>
        </p:nvSpPr>
        <p:spPr>
          <a:xfrm>
            <a:off x="4759832" y="4309349"/>
            <a:ext cx="196460" cy="1964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9" name="椭圆 1208">
            <a:extLst>
              <a:ext uri="{FF2B5EF4-FFF2-40B4-BE49-F238E27FC236}">
                <a16:creationId xmlns:a16="http://schemas.microsoft.com/office/drawing/2014/main" id="{58C264DC-AEF7-9AB1-6FA4-E3AFDA8566E7}"/>
              </a:ext>
            </a:extLst>
          </p:cNvPr>
          <p:cNvSpPr/>
          <p:nvPr/>
        </p:nvSpPr>
        <p:spPr>
          <a:xfrm rot="971150">
            <a:off x="5398541" y="4248251"/>
            <a:ext cx="196460" cy="1964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0" name="椭圆 1209">
            <a:extLst>
              <a:ext uri="{FF2B5EF4-FFF2-40B4-BE49-F238E27FC236}">
                <a16:creationId xmlns:a16="http://schemas.microsoft.com/office/drawing/2014/main" id="{D0843006-B708-E670-FD82-A0FEBE758023}"/>
              </a:ext>
            </a:extLst>
          </p:cNvPr>
          <p:cNvSpPr/>
          <p:nvPr/>
        </p:nvSpPr>
        <p:spPr>
          <a:xfrm rot="971150">
            <a:off x="4989909" y="3868578"/>
            <a:ext cx="196460" cy="1964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2" name="椭圆 1211">
            <a:extLst>
              <a:ext uri="{FF2B5EF4-FFF2-40B4-BE49-F238E27FC236}">
                <a16:creationId xmlns:a16="http://schemas.microsoft.com/office/drawing/2014/main" id="{36D90ED7-4158-A372-970E-70E8A68AEA9B}"/>
              </a:ext>
            </a:extLst>
          </p:cNvPr>
          <p:cNvSpPr/>
          <p:nvPr/>
        </p:nvSpPr>
        <p:spPr>
          <a:xfrm rot="971150">
            <a:off x="3911382" y="3287082"/>
            <a:ext cx="196460" cy="1964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3" name="椭圆 1212">
            <a:extLst>
              <a:ext uri="{FF2B5EF4-FFF2-40B4-BE49-F238E27FC236}">
                <a16:creationId xmlns:a16="http://schemas.microsoft.com/office/drawing/2014/main" id="{DE91E5FA-68E1-EBBA-6476-F9C3967205CB}"/>
              </a:ext>
            </a:extLst>
          </p:cNvPr>
          <p:cNvSpPr/>
          <p:nvPr/>
        </p:nvSpPr>
        <p:spPr>
          <a:xfrm rot="971150">
            <a:off x="4699913" y="3298644"/>
            <a:ext cx="196460" cy="1964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4" name="椭圆 1213">
            <a:extLst>
              <a:ext uri="{FF2B5EF4-FFF2-40B4-BE49-F238E27FC236}">
                <a16:creationId xmlns:a16="http://schemas.microsoft.com/office/drawing/2014/main" id="{E4530C9E-F11D-AA2F-0ACE-60370BD0D27B}"/>
              </a:ext>
            </a:extLst>
          </p:cNvPr>
          <p:cNvSpPr/>
          <p:nvPr/>
        </p:nvSpPr>
        <p:spPr>
          <a:xfrm rot="971150">
            <a:off x="5350480" y="3291955"/>
            <a:ext cx="196460" cy="1964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5" name="椭圆 1214">
            <a:extLst>
              <a:ext uri="{FF2B5EF4-FFF2-40B4-BE49-F238E27FC236}">
                <a16:creationId xmlns:a16="http://schemas.microsoft.com/office/drawing/2014/main" id="{FC8AA38B-19C8-5D58-636C-964ABFCA8F47}"/>
              </a:ext>
            </a:extLst>
          </p:cNvPr>
          <p:cNvSpPr/>
          <p:nvPr/>
        </p:nvSpPr>
        <p:spPr>
          <a:xfrm rot="21402866">
            <a:off x="5160151" y="4556356"/>
            <a:ext cx="196460" cy="1964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80" name="椭圆 879">
            <a:extLst>
              <a:ext uri="{FF2B5EF4-FFF2-40B4-BE49-F238E27FC236}">
                <a16:creationId xmlns:a16="http://schemas.microsoft.com/office/drawing/2014/main" id="{3A2B86EE-449A-479B-C725-E98DC85055DF}"/>
              </a:ext>
            </a:extLst>
          </p:cNvPr>
          <p:cNvSpPr/>
          <p:nvPr/>
        </p:nvSpPr>
        <p:spPr>
          <a:xfrm rot="971150">
            <a:off x="4232164" y="4509724"/>
            <a:ext cx="196460" cy="1964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385C62-FB2B-5EAC-E9A3-86B0CF16E055}"/>
              </a:ext>
            </a:extLst>
          </p:cNvPr>
          <p:cNvSpPr txBox="1"/>
          <p:nvPr/>
        </p:nvSpPr>
        <p:spPr>
          <a:xfrm>
            <a:off x="837218" y="5287205"/>
            <a:ext cx="10724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Rely on the inter-tag channel instead of the tag-to-reader channel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Leverage multiple channels to localize one tag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1" name="文本框 900">
            <a:extLst>
              <a:ext uri="{FF2B5EF4-FFF2-40B4-BE49-F238E27FC236}">
                <a16:creationId xmlns:a16="http://schemas.microsoft.com/office/drawing/2014/main" id="{CC171FD6-8ACD-CAA4-711F-C38A01E856F1}"/>
              </a:ext>
            </a:extLst>
          </p:cNvPr>
          <p:cNvSpPr txBox="1"/>
          <p:nvPr/>
        </p:nvSpPr>
        <p:spPr>
          <a:xfrm>
            <a:off x="9540164" y="3029275"/>
            <a:ext cx="1725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Inter-tag channel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2" name="任意多边形: 形状 901">
            <a:extLst>
              <a:ext uri="{FF2B5EF4-FFF2-40B4-BE49-F238E27FC236}">
                <a16:creationId xmlns:a16="http://schemas.microsoft.com/office/drawing/2014/main" id="{99F316E0-8197-7FF6-4FBF-D85033D1C7AC}"/>
              </a:ext>
            </a:extLst>
          </p:cNvPr>
          <p:cNvSpPr/>
          <p:nvPr/>
        </p:nvSpPr>
        <p:spPr>
          <a:xfrm>
            <a:off x="9198429" y="3340100"/>
            <a:ext cx="673100" cy="279400"/>
          </a:xfrm>
          <a:custGeom>
            <a:avLst/>
            <a:gdLst>
              <a:gd name="connsiteX0" fmla="*/ 673100 w 673100"/>
              <a:gd name="connsiteY0" fmla="*/ 0 h 279400"/>
              <a:gd name="connsiteX1" fmla="*/ 457200 w 673100"/>
              <a:gd name="connsiteY1" fmla="*/ 63500 h 279400"/>
              <a:gd name="connsiteX2" fmla="*/ 0 w 6731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673100" y="0"/>
                </a:moveTo>
                <a:cubicBezTo>
                  <a:pt x="621241" y="8466"/>
                  <a:pt x="569383" y="16933"/>
                  <a:pt x="457200" y="63500"/>
                </a:cubicBezTo>
                <a:cubicBezTo>
                  <a:pt x="345017" y="110067"/>
                  <a:pt x="172508" y="194733"/>
                  <a:pt x="0" y="27940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5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75"/>
    </mc:Choice>
    <mc:Fallback xmlns="">
      <p:transition advTm="197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6B4B804-B68E-6286-9379-E2C7C841D630}"/>
              </a:ext>
            </a:extLst>
          </p:cNvPr>
          <p:cNvSpPr txBox="1"/>
          <p:nvPr/>
        </p:nvSpPr>
        <p:spPr>
          <a:xfrm>
            <a:off x="409956" y="3075057"/>
            <a:ext cx="11372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How to build a channel between tags?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07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3"/>
    </mc:Choice>
    <mc:Fallback xmlns="">
      <p:transition spd="slow" advTm="584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rugated Stock RSC Box | President Industrial Products| Boxes| Moving|  Shipping| Industrial Supplies">
            <a:extLst>
              <a:ext uri="{FF2B5EF4-FFF2-40B4-BE49-F238E27FC236}">
                <a16:creationId xmlns:a16="http://schemas.microsoft.com/office/drawing/2014/main" id="{CEC372AE-732C-8CE1-0AC5-E27C52A1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2" y="2193083"/>
            <a:ext cx="6340438" cy="38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1ADCDE83-9497-D858-6BA4-77F73E665507}"/>
              </a:ext>
            </a:extLst>
          </p:cNvPr>
          <p:cNvSpPr/>
          <p:nvPr/>
        </p:nvSpPr>
        <p:spPr>
          <a:xfrm>
            <a:off x="115780" y="2021634"/>
            <a:ext cx="5669299" cy="410294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Inter-tag reflection</a:t>
            </a:r>
          </a:p>
        </p:txBody>
      </p:sp>
      <p:sp>
        <p:nvSpPr>
          <p:cNvPr id="51" name="立方体 50">
            <a:extLst>
              <a:ext uri="{FF2B5EF4-FFF2-40B4-BE49-F238E27FC236}">
                <a16:creationId xmlns:a16="http://schemas.microsoft.com/office/drawing/2014/main" id="{EFEBD930-6EEC-4806-241F-7BB926DDF7EC}"/>
              </a:ext>
            </a:extLst>
          </p:cNvPr>
          <p:cNvSpPr/>
          <p:nvPr/>
        </p:nvSpPr>
        <p:spPr>
          <a:xfrm flipH="1">
            <a:off x="9496472" y="1988457"/>
            <a:ext cx="662593" cy="1802159"/>
          </a:xfrm>
          <a:prstGeom prst="cube">
            <a:avLst>
              <a:gd name="adj" fmla="val 78558"/>
            </a:avLst>
          </a:prstGeom>
          <a:ln w="19050"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21599971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4752EC2-DBF0-2253-AE06-663D2C200198}"/>
              </a:ext>
            </a:extLst>
          </p:cNvPr>
          <p:cNvGrpSpPr/>
          <p:nvPr/>
        </p:nvGrpSpPr>
        <p:grpSpPr>
          <a:xfrm>
            <a:off x="2156065" y="2341013"/>
            <a:ext cx="7508346" cy="3102047"/>
            <a:chOff x="2156065" y="2341013"/>
            <a:chExt cx="7508346" cy="3102047"/>
          </a:xfrm>
        </p:grpSpPr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AC1A7E0D-C9A8-B8F7-7CD6-7BB86D845681}"/>
                </a:ext>
              </a:extLst>
            </p:cNvPr>
            <p:cNvSpPr/>
            <p:nvPr/>
          </p:nvSpPr>
          <p:spPr>
            <a:xfrm rot="4299732">
              <a:off x="4359214" y="137864"/>
              <a:ext cx="3102047" cy="7508346"/>
            </a:xfrm>
            <a:prstGeom prst="triangle">
              <a:avLst>
                <a:gd name="adj" fmla="val 47775"/>
              </a:avLst>
            </a:prstGeom>
            <a:solidFill>
              <a:srgbClr val="5B2D7B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3A9FBDFE-70CB-2FAF-61AD-F0173670AA7A}"/>
                </a:ext>
              </a:extLst>
            </p:cNvPr>
            <p:cNvSpPr txBox="1"/>
            <p:nvPr/>
          </p:nvSpPr>
          <p:spPr>
            <a:xfrm rot="21183226">
              <a:off x="3888183" y="2535963"/>
              <a:ext cx="4415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Querying two tags simultaneously</a:t>
              </a:r>
              <a:endParaRPr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A5B61792-F471-7CCA-5450-C9555CA96AFB}"/>
              </a:ext>
            </a:extLst>
          </p:cNvPr>
          <p:cNvCxnSpPr>
            <a:cxnSpLocks/>
          </p:cNvCxnSpPr>
          <p:nvPr/>
        </p:nvCxnSpPr>
        <p:spPr>
          <a:xfrm flipH="1">
            <a:off x="4078729" y="2848070"/>
            <a:ext cx="5167825" cy="1113900"/>
          </a:xfrm>
          <a:prstGeom prst="straightConnector1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80D4F8AE-4E47-DBFA-69D1-25255FEBD989}"/>
              </a:ext>
            </a:extLst>
          </p:cNvPr>
          <p:cNvCxnSpPr>
            <a:cxnSpLocks/>
            <a:stCxn id="62" idx="1"/>
          </p:cNvCxnSpPr>
          <p:nvPr/>
        </p:nvCxnSpPr>
        <p:spPr>
          <a:xfrm flipH="1" flipV="1">
            <a:off x="4148380" y="3953901"/>
            <a:ext cx="653046" cy="349046"/>
          </a:xfrm>
          <a:prstGeom prst="straightConnector1">
            <a:avLst/>
          </a:prstGeom>
          <a:ln w="44450">
            <a:solidFill>
              <a:srgbClr val="C0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0D74C5AB-2184-39C9-7862-B084874D2B23}"/>
              </a:ext>
            </a:extLst>
          </p:cNvPr>
          <p:cNvCxnSpPr>
            <a:cxnSpLocks/>
          </p:cNvCxnSpPr>
          <p:nvPr/>
        </p:nvCxnSpPr>
        <p:spPr>
          <a:xfrm>
            <a:off x="4078729" y="4060735"/>
            <a:ext cx="626018" cy="336912"/>
          </a:xfrm>
          <a:prstGeom prst="straightConnector1">
            <a:avLst/>
          </a:prstGeom>
          <a:ln w="44450">
            <a:solidFill>
              <a:srgbClr val="C0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4">
            <a:extLst>
              <a:ext uri="{FF2B5EF4-FFF2-40B4-BE49-F238E27FC236}">
                <a16:creationId xmlns:a16="http://schemas.microsoft.com/office/drawing/2014/main" id="{777CF36F-D46F-8E19-2F24-C030240C8B3B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24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F9F2DF86-2221-5EDF-F5F5-FE813CE131A1}"/>
              </a:ext>
            </a:extLst>
          </p:cNvPr>
          <p:cNvSpPr/>
          <p:nvPr/>
        </p:nvSpPr>
        <p:spPr>
          <a:xfrm>
            <a:off x="4775233" y="4276840"/>
            <a:ext cx="178860" cy="178267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7902A47D-0BC9-9480-05ED-4005CD257211}"/>
              </a:ext>
            </a:extLst>
          </p:cNvPr>
          <p:cNvSpPr/>
          <p:nvPr/>
        </p:nvSpPr>
        <p:spPr>
          <a:xfrm>
            <a:off x="3899869" y="3817924"/>
            <a:ext cx="178860" cy="178267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D2E897E7-99F8-2197-6864-4C4B13FB8E92}"/>
              </a:ext>
            </a:extLst>
          </p:cNvPr>
          <p:cNvCxnSpPr>
            <a:cxnSpLocks/>
          </p:cNvCxnSpPr>
          <p:nvPr/>
        </p:nvCxnSpPr>
        <p:spPr>
          <a:xfrm flipV="1">
            <a:off x="4078729" y="2717950"/>
            <a:ext cx="5144892" cy="1098318"/>
          </a:xfrm>
          <a:prstGeom prst="straightConnector1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2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rugated Stock RSC Box | President Industrial Products| Boxes| Moving|  Shipping| Industrial Supplies">
            <a:extLst>
              <a:ext uri="{FF2B5EF4-FFF2-40B4-BE49-F238E27FC236}">
                <a16:creationId xmlns:a16="http://schemas.microsoft.com/office/drawing/2014/main" id="{CEC372AE-732C-8CE1-0AC5-E27C52A1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2" y="2193083"/>
            <a:ext cx="6340438" cy="38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1ADCDE83-9497-D858-6BA4-77F73E665507}"/>
              </a:ext>
            </a:extLst>
          </p:cNvPr>
          <p:cNvSpPr/>
          <p:nvPr/>
        </p:nvSpPr>
        <p:spPr>
          <a:xfrm>
            <a:off x="115780" y="2021634"/>
            <a:ext cx="5669299" cy="410294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Inter-tag reflection</a:t>
            </a:r>
          </a:p>
        </p:txBody>
      </p:sp>
      <p:sp>
        <p:nvSpPr>
          <p:cNvPr id="51" name="立方体 50">
            <a:extLst>
              <a:ext uri="{FF2B5EF4-FFF2-40B4-BE49-F238E27FC236}">
                <a16:creationId xmlns:a16="http://schemas.microsoft.com/office/drawing/2014/main" id="{EFEBD930-6EEC-4806-241F-7BB926DDF7EC}"/>
              </a:ext>
            </a:extLst>
          </p:cNvPr>
          <p:cNvSpPr/>
          <p:nvPr/>
        </p:nvSpPr>
        <p:spPr>
          <a:xfrm flipH="1">
            <a:off x="9496472" y="1988457"/>
            <a:ext cx="662593" cy="1802159"/>
          </a:xfrm>
          <a:prstGeom prst="cube">
            <a:avLst>
              <a:gd name="adj" fmla="val 78558"/>
            </a:avLst>
          </a:prstGeom>
          <a:ln w="19050"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21599971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4752EC2-DBF0-2253-AE06-663D2C200198}"/>
              </a:ext>
            </a:extLst>
          </p:cNvPr>
          <p:cNvGrpSpPr/>
          <p:nvPr/>
        </p:nvGrpSpPr>
        <p:grpSpPr>
          <a:xfrm>
            <a:off x="2156065" y="2341013"/>
            <a:ext cx="7508346" cy="3102047"/>
            <a:chOff x="2156065" y="2341013"/>
            <a:chExt cx="7508346" cy="3102047"/>
          </a:xfrm>
        </p:grpSpPr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AC1A7E0D-C9A8-B8F7-7CD6-7BB86D845681}"/>
                </a:ext>
              </a:extLst>
            </p:cNvPr>
            <p:cNvSpPr/>
            <p:nvPr/>
          </p:nvSpPr>
          <p:spPr>
            <a:xfrm rot="4299732">
              <a:off x="4359214" y="137864"/>
              <a:ext cx="3102047" cy="7508346"/>
            </a:xfrm>
            <a:prstGeom prst="triangle">
              <a:avLst>
                <a:gd name="adj" fmla="val 47775"/>
              </a:avLst>
            </a:prstGeom>
            <a:solidFill>
              <a:srgbClr val="5B2D7B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3A9FBDFE-70CB-2FAF-61AD-F0173670AA7A}"/>
                </a:ext>
              </a:extLst>
            </p:cNvPr>
            <p:cNvSpPr txBox="1"/>
            <p:nvPr/>
          </p:nvSpPr>
          <p:spPr>
            <a:xfrm rot="21183226">
              <a:off x="3888183" y="2535963"/>
              <a:ext cx="4415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Querying two tags simultaneously</a:t>
              </a:r>
              <a:endParaRPr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object 4">
            <a:extLst>
              <a:ext uri="{FF2B5EF4-FFF2-40B4-BE49-F238E27FC236}">
                <a16:creationId xmlns:a16="http://schemas.microsoft.com/office/drawing/2014/main" id="{777CF36F-D46F-8E19-2F24-C030240C8B3B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25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F9F2DF86-2221-5EDF-F5F5-FE813CE131A1}"/>
              </a:ext>
            </a:extLst>
          </p:cNvPr>
          <p:cNvSpPr/>
          <p:nvPr/>
        </p:nvSpPr>
        <p:spPr>
          <a:xfrm>
            <a:off x="4775233" y="4276840"/>
            <a:ext cx="178860" cy="178267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7902A47D-0BC9-9480-05ED-4005CD257211}"/>
              </a:ext>
            </a:extLst>
          </p:cNvPr>
          <p:cNvSpPr/>
          <p:nvPr/>
        </p:nvSpPr>
        <p:spPr>
          <a:xfrm>
            <a:off x="3899869" y="3817924"/>
            <a:ext cx="178860" cy="178267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1FCAE4F-D3E4-D56A-7BB6-A0A3981D22B9}"/>
              </a:ext>
            </a:extLst>
          </p:cNvPr>
          <p:cNvGrpSpPr/>
          <p:nvPr/>
        </p:nvGrpSpPr>
        <p:grpSpPr>
          <a:xfrm>
            <a:off x="4052536" y="2717950"/>
            <a:ext cx="5171085" cy="1584997"/>
            <a:chOff x="4052536" y="2717950"/>
            <a:chExt cx="5171085" cy="1584997"/>
          </a:xfrm>
        </p:grpSpPr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A5B61792-F471-7CCA-5450-C9555CA96AFB}"/>
                </a:ext>
              </a:extLst>
            </p:cNvPr>
            <p:cNvCxnSpPr>
              <a:cxnSpLocks/>
              <a:stCxn id="62" idx="7"/>
            </p:cNvCxnSpPr>
            <p:nvPr/>
          </p:nvCxnSpPr>
          <p:spPr>
            <a:xfrm flipV="1">
              <a:off x="4927900" y="2717950"/>
              <a:ext cx="4295721" cy="1584997"/>
            </a:xfrm>
            <a:prstGeom prst="straightConnector1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D2E897E7-99F8-2197-6864-4C4B13FB8E92}"/>
                </a:ext>
              </a:extLst>
            </p:cNvPr>
            <p:cNvCxnSpPr>
              <a:cxnSpLocks/>
              <a:stCxn id="63" idx="7"/>
            </p:cNvCxnSpPr>
            <p:nvPr/>
          </p:nvCxnSpPr>
          <p:spPr>
            <a:xfrm flipV="1">
              <a:off x="4052536" y="2717950"/>
              <a:ext cx="5171085" cy="1126081"/>
            </a:xfrm>
            <a:prstGeom prst="straightConnector1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30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rugated Stock RSC Box | President Industrial Products| Boxes| Moving|  Shipping| Industrial Supplies">
            <a:extLst>
              <a:ext uri="{FF2B5EF4-FFF2-40B4-BE49-F238E27FC236}">
                <a16:creationId xmlns:a16="http://schemas.microsoft.com/office/drawing/2014/main" id="{CEC372AE-732C-8CE1-0AC5-E27C52A1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2" y="2193083"/>
            <a:ext cx="6340438" cy="38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1ADCDE83-9497-D858-6BA4-77F73E665507}"/>
              </a:ext>
            </a:extLst>
          </p:cNvPr>
          <p:cNvSpPr/>
          <p:nvPr/>
        </p:nvSpPr>
        <p:spPr>
          <a:xfrm>
            <a:off x="115780" y="2021634"/>
            <a:ext cx="5669299" cy="410294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Inter-tag reflection</a:t>
            </a:r>
          </a:p>
        </p:txBody>
      </p:sp>
      <p:sp>
        <p:nvSpPr>
          <p:cNvPr id="51" name="立方体 50">
            <a:extLst>
              <a:ext uri="{FF2B5EF4-FFF2-40B4-BE49-F238E27FC236}">
                <a16:creationId xmlns:a16="http://schemas.microsoft.com/office/drawing/2014/main" id="{EFEBD930-6EEC-4806-241F-7BB926DDF7EC}"/>
              </a:ext>
            </a:extLst>
          </p:cNvPr>
          <p:cNvSpPr/>
          <p:nvPr/>
        </p:nvSpPr>
        <p:spPr>
          <a:xfrm flipH="1">
            <a:off x="9496472" y="1988457"/>
            <a:ext cx="662593" cy="1802159"/>
          </a:xfrm>
          <a:prstGeom prst="cube">
            <a:avLst>
              <a:gd name="adj" fmla="val 78558"/>
            </a:avLst>
          </a:prstGeom>
          <a:ln w="19050"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21599971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4752EC2-DBF0-2253-AE06-663D2C200198}"/>
              </a:ext>
            </a:extLst>
          </p:cNvPr>
          <p:cNvGrpSpPr/>
          <p:nvPr/>
        </p:nvGrpSpPr>
        <p:grpSpPr>
          <a:xfrm>
            <a:off x="2156065" y="2341013"/>
            <a:ext cx="7508346" cy="3102047"/>
            <a:chOff x="2156065" y="2341013"/>
            <a:chExt cx="7508346" cy="3102047"/>
          </a:xfrm>
        </p:grpSpPr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AC1A7E0D-C9A8-B8F7-7CD6-7BB86D845681}"/>
                </a:ext>
              </a:extLst>
            </p:cNvPr>
            <p:cNvSpPr/>
            <p:nvPr/>
          </p:nvSpPr>
          <p:spPr>
            <a:xfrm rot="4299732">
              <a:off x="4359214" y="137864"/>
              <a:ext cx="3102047" cy="7508346"/>
            </a:xfrm>
            <a:prstGeom prst="triangle">
              <a:avLst>
                <a:gd name="adj" fmla="val 47775"/>
              </a:avLst>
            </a:prstGeom>
            <a:solidFill>
              <a:srgbClr val="5B2D7B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3A9FBDFE-70CB-2FAF-61AD-F0173670AA7A}"/>
                </a:ext>
              </a:extLst>
            </p:cNvPr>
            <p:cNvSpPr txBox="1"/>
            <p:nvPr/>
          </p:nvSpPr>
          <p:spPr>
            <a:xfrm rot="21183226">
              <a:off x="3888183" y="2535963"/>
              <a:ext cx="4415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Querying two tags simultaneously</a:t>
              </a:r>
              <a:endParaRPr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object 4">
            <a:extLst>
              <a:ext uri="{FF2B5EF4-FFF2-40B4-BE49-F238E27FC236}">
                <a16:creationId xmlns:a16="http://schemas.microsoft.com/office/drawing/2014/main" id="{777CF36F-D46F-8E19-2F24-C030240C8B3B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26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F9F2DF86-2221-5EDF-F5F5-FE813CE131A1}"/>
              </a:ext>
            </a:extLst>
          </p:cNvPr>
          <p:cNvSpPr/>
          <p:nvPr/>
        </p:nvSpPr>
        <p:spPr>
          <a:xfrm>
            <a:off x="4775233" y="4276840"/>
            <a:ext cx="178860" cy="178267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7902A47D-0BC9-9480-05ED-4005CD257211}"/>
              </a:ext>
            </a:extLst>
          </p:cNvPr>
          <p:cNvSpPr/>
          <p:nvPr/>
        </p:nvSpPr>
        <p:spPr>
          <a:xfrm>
            <a:off x="3899869" y="3817924"/>
            <a:ext cx="178860" cy="178267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F74D416A-6B58-D3F4-EE1A-B00938C6A411}"/>
              </a:ext>
            </a:extLst>
          </p:cNvPr>
          <p:cNvCxnSpPr>
            <a:cxnSpLocks/>
          </p:cNvCxnSpPr>
          <p:nvPr/>
        </p:nvCxnSpPr>
        <p:spPr>
          <a:xfrm flipH="1">
            <a:off x="4117031" y="2581160"/>
            <a:ext cx="5335020" cy="1265185"/>
          </a:xfrm>
          <a:prstGeom prst="straightConnector1">
            <a:avLst/>
          </a:prstGeom>
          <a:ln w="44450">
            <a:solidFill>
              <a:srgbClr val="5B2D7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4EFB59D-A0FD-FA50-6F84-A78478F205E9}"/>
              </a:ext>
            </a:extLst>
          </p:cNvPr>
          <p:cNvCxnSpPr>
            <a:cxnSpLocks/>
          </p:cNvCxnSpPr>
          <p:nvPr/>
        </p:nvCxnSpPr>
        <p:spPr>
          <a:xfrm flipH="1">
            <a:off x="5029200" y="2771775"/>
            <a:ext cx="4422851" cy="1505065"/>
          </a:xfrm>
          <a:prstGeom prst="straightConnector1">
            <a:avLst/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7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rugated Stock RSC Box | President Industrial Products| Boxes| Moving|  Shipping| Industrial Supplies">
            <a:extLst>
              <a:ext uri="{FF2B5EF4-FFF2-40B4-BE49-F238E27FC236}">
                <a16:creationId xmlns:a16="http://schemas.microsoft.com/office/drawing/2014/main" id="{CEC372AE-732C-8CE1-0AC5-E27C52A1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2" y="2193083"/>
            <a:ext cx="6340438" cy="38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1ADCDE83-9497-D858-6BA4-77F73E665507}"/>
              </a:ext>
            </a:extLst>
          </p:cNvPr>
          <p:cNvSpPr/>
          <p:nvPr/>
        </p:nvSpPr>
        <p:spPr>
          <a:xfrm>
            <a:off x="115780" y="2021634"/>
            <a:ext cx="5669299" cy="410294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Inter-tag reflection</a:t>
            </a:r>
          </a:p>
        </p:txBody>
      </p:sp>
      <p:sp>
        <p:nvSpPr>
          <p:cNvPr id="51" name="立方体 50">
            <a:extLst>
              <a:ext uri="{FF2B5EF4-FFF2-40B4-BE49-F238E27FC236}">
                <a16:creationId xmlns:a16="http://schemas.microsoft.com/office/drawing/2014/main" id="{EFEBD930-6EEC-4806-241F-7BB926DDF7EC}"/>
              </a:ext>
            </a:extLst>
          </p:cNvPr>
          <p:cNvSpPr/>
          <p:nvPr/>
        </p:nvSpPr>
        <p:spPr>
          <a:xfrm flipH="1">
            <a:off x="9496472" y="1988457"/>
            <a:ext cx="662593" cy="1802159"/>
          </a:xfrm>
          <a:prstGeom prst="cube">
            <a:avLst>
              <a:gd name="adj" fmla="val 78558"/>
            </a:avLst>
          </a:prstGeom>
          <a:ln w="19050"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21599971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4752EC2-DBF0-2253-AE06-663D2C200198}"/>
              </a:ext>
            </a:extLst>
          </p:cNvPr>
          <p:cNvGrpSpPr/>
          <p:nvPr/>
        </p:nvGrpSpPr>
        <p:grpSpPr>
          <a:xfrm>
            <a:off x="2156065" y="2341013"/>
            <a:ext cx="7508346" cy="3102047"/>
            <a:chOff x="2156065" y="2341013"/>
            <a:chExt cx="7508346" cy="3102047"/>
          </a:xfrm>
        </p:grpSpPr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AC1A7E0D-C9A8-B8F7-7CD6-7BB86D845681}"/>
                </a:ext>
              </a:extLst>
            </p:cNvPr>
            <p:cNvSpPr/>
            <p:nvPr/>
          </p:nvSpPr>
          <p:spPr>
            <a:xfrm rot="4299732">
              <a:off x="4359214" y="137864"/>
              <a:ext cx="3102047" cy="7508346"/>
            </a:xfrm>
            <a:prstGeom prst="triangle">
              <a:avLst>
                <a:gd name="adj" fmla="val 47775"/>
              </a:avLst>
            </a:prstGeom>
            <a:solidFill>
              <a:srgbClr val="5B2D7B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3A9FBDFE-70CB-2FAF-61AD-F0173670AA7A}"/>
                </a:ext>
              </a:extLst>
            </p:cNvPr>
            <p:cNvSpPr txBox="1"/>
            <p:nvPr/>
          </p:nvSpPr>
          <p:spPr>
            <a:xfrm rot="21183226">
              <a:off x="3888183" y="2535963"/>
              <a:ext cx="4415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Querying two tags simultaneously</a:t>
              </a:r>
              <a:endParaRPr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object 4">
            <a:extLst>
              <a:ext uri="{FF2B5EF4-FFF2-40B4-BE49-F238E27FC236}">
                <a16:creationId xmlns:a16="http://schemas.microsoft.com/office/drawing/2014/main" id="{777CF36F-D46F-8E19-2F24-C030240C8B3B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27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F9F2DF86-2221-5EDF-F5F5-FE813CE131A1}"/>
              </a:ext>
            </a:extLst>
          </p:cNvPr>
          <p:cNvSpPr/>
          <p:nvPr/>
        </p:nvSpPr>
        <p:spPr>
          <a:xfrm>
            <a:off x="4775233" y="4276840"/>
            <a:ext cx="178860" cy="178267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7902A47D-0BC9-9480-05ED-4005CD257211}"/>
              </a:ext>
            </a:extLst>
          </p:cNvPr>
          <p:cNvSpPr/>
          <p:nvPr/>
        </p:nvSpPr>
        <p:spPr>
          <a:xfrm>
            <a:off x="3899869" y="3817924"/>
            <a:ext cx="178860" cy="178267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F74D416A-6B58-D3F4-EE1A-B00938C6A411}"/>
              </a:ext>
            </a:extLst>
          </p:cNvPr>
          <p:cNvCxnSpPr>
            <a:cxnSpLocks/>
          </p:cNvCxnSpPr>
          <p:nvPr/>
        </p:nvCxnSpPr>
        <p:spPr>
          <a:xfrm flipH="1">
            <a:off x="4104255" y="2590800"/>
            <a:ext cx="5335020" cy="1265185"/>
          </a:xfrm>
          <a:prstGeom prst="straightConnector1">
            <a:avLst/>
          </a:prstGeom>
          <a:ln w="44450">
            <a:solidFill>
              <a:srgbClr val="5B2D7B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4EFB59D-A0FD-FA50-6F84-A78478F205E9}"/>
              </a:ext>
            </a:extLst>
          </p:cNvPr>
          <p:cNvCxnSpPr>
            <a:cxnSpLocks/>
          </p:cNvCxnSpPr>
          <p:nvPr/>
        </p:nvCxnSpPr>
        <p:spPr>
          <a:xfrm flipH="1">
            <a:off x="5029200" y="2771775"/>
            <a:ext cx="4422851" cy="1505065"/>
          </a:xfrm>
          <a:prstGeom prst="straightConnector1">
            <a:avLst/>
          </a:prstGeom>
          <a:ln w="4445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4E489A6C-5215-7283-EF06-B1A55F00452E}"/>
              </a:ext>
            </a:extLst>
          </p:cNvPr>
          <p:cNvCxnSpPr>
            <a:cxnSpLocks/>
          </p:cNvCxnSpPr>
          <p:nvPr/>
        </p:nvCxnSpPr>
        <p:spPr>
          <a:xfrm>
            <a:off x="4104255" y="3855985"/>
            <a:ext cx="727628" cy="378165"/>
          </a:xfrm>
          <a:prstGeom prst="straightConnector1">
            <a:avLst/>
          </a:prstGeom>
          <a:ln w="44450">
            <a:solidFill>
              <a:srgbClr val="5B2D7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938B4F47-7394-8334-7A38-E023179EEC4A}"/>
              </a:ext>
            </a:extLst>
          </p:cNvPr>
          <p:cNvCxnSpPr>
            <a:cxnSpLocks/>
          </p:cNvCxnSpPr>
          <p:nvPr/>
        </p:nvCxnSpPr>
        <p:spPr>
          <a:xfrm flipH="1" flipV="1">
            <a:off x="4295010" y="3872288"/>
            <a:ext cx="775734" cy="388248"/>
          </a:xfrm>
          <a:prstGeom prst="straightConnector1">
            <a:avLst/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9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rugated Stock RSC Box | President Industrial Products| Boxes| Moving|  Shipping| Industrial Supplies">
            <a:extLst>
              <a:ext uri="{FF2B5EF4-FFF2-40B4-BE49-F238E27FC236}">
                <a16:creationId xmlns:a16="http://schemas.microsoft.com/office/drawing/2014/main" id="{CEC372AE-732C-8CE1-0AC5-E27C52A1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2" y="2193083"/>
            <a:ext cx="6340438" cy="38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1ADCDE83-9497-D858-6BA4-77F73E665507}"/>
              </a:ext>
            </a:extLst>
          </p:cNvPr>
          <p:cNvSpPr/>
          <p:nvPr/>
        </p:nvSpPr>
        <p:spPr>
          <a:xfrm>
            <a:off x="115780" y="2021634"/>
            <a:ext cx="5669299" cy="410294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Inter-tag reflection</a:t>
            </a:r>
          </a:p>
        </p:txBody>
      </p:sp>
      <p:sp>
        <p:nvSpPr>
          <p:cNvPr id="51" name="立方体 50">
            <a:extLst>
              <a:ext uri="{FF2B5EF4-FFF2-40B4-BE49-F238E27FC236}">
                <a16:creationId xmlns:a16="http://schemas.microsoft.com/office/drawing/2014/main" id="{EFEBD930-6EEC-4806-241F-7BB926DDF7EC}"/>
              </a:ext>
            </a:extLst>
          </p:cNvPr>
          <p:cNvSpPr/>
          <p:nvPr/>
        </p:nvSpPr>
        <p:spPr>
          <a:xfrm flipH="1">
            <a:off x="9496472" y="1988457"/>
            <a:ext cx="662593" cy="1802159"/>
          </a:xfrm>
          <a:prstGeom prst="cube">
            <a:avLst>
              <a:gd name="adj" fmla="val 78558"/>
            </a:avLst>
          </a:prstGeom>
          <a:ln w="19050"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21599971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4752EC2-DBF0-2253-AE06-663D2C200198}"/>
              </a:ext>
            </a:extLst>
          </p:cNvPr>
          <p:cNvGrpSpPr/>
          <p:nvPr/>
        </p:nvGrpSpPr>
        <p:grpSpPr>
          <a:xfrm>
            <a:off x="2156065" y="2341013"/>
            <a:ext cx="7508346" cy="3102047"/>
            <a:chOff x="2156065" y="2341013"/>
            <a:chExt cx="7508346" cy="3102047"/>
          </a:xfrm>
        </p:grpSpPr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AC1A7E0D-C9A8-B8F7-7CD6-7BB86D845681}"/>
                </a:ext>
              </a:extLst>
            </p:cNvPr>
            <p:cNvSpPr/>
            <p:nvPr/>
          </p:nvSpPr>
          <p:spPr>
            <a:xfrm rot="4299732">
              <a:off x="4359214" y="137864"/>
              <a:ext cx="3102047" cy="7508346"/>
            </a:xfrm>
            <a:prstGeom prst="triangle">
              <a:avLst>
                <a:gd name="adj" fmla="val 47775"/>
              </a:avLst>
            </a:prstGeom>
            <a:solidFill>
              <a:srgbClr val="5B2D7B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3A9FBDFE-70CB-2FAF-61AD-F0173670AA7A}"/>
                </a:ext>
              </a:extLst>
            </p:cNvPr>
            <p:cNvSpPr txBox="1"/>
            <p:nvPr/>
          </p:nvSpPr>
          <p:spPr>
            <a:xfrm rot="21183226">
              <a:off x="3888183" y="2535963"/>
              <a:ext cx="4415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Querying two tags simultaneously</a:t>
              </a:r>
              <a:endParaRPr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object 4">
            <a:extLst>
              <a:ext uri="{FF2B5EF4-FFF2-40B4-BE49-F238E27FC236}">
                <a16:creationId xmlns:a16="http://schemas.microsoft.com/office/drawing/2014/main" id="{777CF36F-D46F-8E19-2F24-C030240C8B3B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28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F9F2DF86-2221-5EDF-F5F5-FE813CE131A1}"/>
              </a:ext>
            </a:extLst>
          </p:cNvPr>
          <p:cNvSpPr/>
          <p:nvPr/>
        </p:nvSpPr>
        <p:spPr>
          <a:xfrm>
            <a:off x="4775233" y="4276840"/>
            <a:ext cx="178860" cy="178267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7902A47D-0BC9-9480-05ED-4005CD257211}"/>
              </a:ext>
            </a:extLst>
          </p:cNvPr>
          <p:cNvSpPr/>
          <p:nvPr/>
        </p:nvSpPr>
        <p:spPr>
          <a:xfrm>
            <a:off x="3899869" y="3817924"/>
            <a:ext cx="178860" cy="178267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F74D416A-6B58-D3F4-EE1A-B00938C6A411}"/>
              </a:ext>
            </a:extLst>
          </p:cNvPr>
          <p:cNvCxnSpPr>
            <a:cxnSpLocks/>
          </p:cNvCxnSpPr>
          <p:nvPr/>
        </p:nvCxnSpPr>
        <p:spPr>
          <a:xfrm flipH="1">
            <a:off x="4104255" y="2590800"/>
            <a:ext cx="5335020" cy="1265185"/>
          </a:xfrm>
          <a:prstGeom prst="straightConnector1">
            <a:avLst/>
          </a:prstGeom>
          <a:ln w="44450">
            <a:solidFill>
              <a:srgbClr val="5B2D7B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4EFB59D-A0FD-FA50-6F84-A78478F205E9}"/>
              </a:ext>
            </a:extLst>
          </p:cNvPr>
          <p:cNvCxnSpPr>
            <a:cxnSpLocks/>
          </p:cNvCxnSpPr>
          <p:nvPr/>
        </p:nvCxnSpPr>
        <p:spPr>
          <a:xfrm flipH="1">
            <a:off x="5029200" y="2771775"/>
            <a:ext cx="4422851" cy="1505065"/>
          </a:xfrm>
          <a:prstGeom prst="straightConnector1">
            <a:avLst/>
          </a:prstGeom>
          <a:ln w="4445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4E489A6C-5215-7283-EF06-B1A55F00452E}"/>
              </a:ext>
            </a:extLst>
          </p:cNvPr>
          <p:cNvCxnSpPr>
            <a:cxnSpLocks/>
          </p:cNvCxnSpPr>
          <p:nvPr/>
        </p:nvCxnSpPr>
        <p:spPr>
          <a:xfrm>
            <a:off x="4104255" y="3855985"/>
            <a:ext cx="727628" cy="378165"/>
          </a:xfrm>
          <a:prstGeom prst="straightConnector1">
            <a:avLst/>
          </a:prstGeom>
          <a:ln w="44450">
            <a:solidFill>
              <a:srgbClr val="5B2D7B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938B4F47-7394-8334-7A38-E023179EEC4A}"/>
              </a:ext>
            </a:extLst>
          </p:cNvPr>
          <p:cNvCxnSpPr>
            <a:cxnSpLocks/>
          </p:cNvCxnSpPr>
          <p:nvPr/>
        </p:nvCxnSpPr>
        <p:spPr>
          <a:xfrm flipH="1" flipV="1">
            <a:off x="4295010" y="3872288"/>
            <a:ext cx="775734" cy="388248"/>
          </a:xfrm>
          <a:prstGeom prst="straightConnector1">
            <a:avLst/>
          </a:prstGeom>
          <a:ln w="4445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B9E5256-6F24-40CE-5CD3-EC9295813A22}"/>
              </a:ext>
            </a:extLst>
          </p:cNvPr>
          <p:cNvCxnSpPr>
            <a:cxnSpLocks/>
            <a:endCxn id="55" idx="0"/>
          </p:cNvCxnSpPr>
          <p:nvPr/>
        </p:nvCxnSpPr>
        <p:spPr>
          <a:xfrm flipV="1">
            <a:off x="4276046" y="2645388"/>
            <a:ext cx="5176005" cy="1244169"/>
          </a:xfrm>
          <a:prstGeom prst="straightConnector1">
            <a:avLst/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AA10571-1E55-126A-BFD6-D052067A7AF1}"/>
              </a:ext>
            </a:extLst>
          </p:cNvPr>
          <p:cNvCxnSpPr>
            <a:cxnSpLocks/>
          </p:cNvCxnSpPr>
          <p:nvPr/>
        </p:nvCxnSpPr>
        <p:spPr>
          <a:xfrm flipV="1">
            <a:off x="4831883" y="2717443"/>
            <a:ext cx="4607392" cy="1523858"/>
          </a:xfrm>
          <a:prstGeom prst="straightConnector1">
            <a:avLst/>
          </a:prstGeom>
          <a:ln w="44450">
            <a:solidFill>
              <a:srgbClr val="5B2D7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6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rugated Stock RSC Box | President Industrial Products| Boxes| Moving|  Shipping| Industrial Supplies">
            <a:extLst>
              <a:ext uri="{FF2B5EF4-FFF2-40B4-BE49-F238E27FC236}">
                <a16:creationId xmlns:a16="http://schemas.microsoft.com/office/drawing/2014/main" id="{CEC372AE-732C-8CE1-0AC5-E27C52A1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2" y="2193083"/>
            <a:ext cx="6340438" cy="38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1ADCDE83-9497-D858-6BA4-77F73E665507}"/>
              </a:ext>
            </a:extLst>
          </p:cNvPr>
          <p:cNvSpPr/>
          <p:nvPr/>
        </p:nvSpPr>
        <p:spPr>
          <a:xfrm>
            <a:off x="115780" y="2021634"/>
            <a:ext cx="5669299" cy="410294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Inter-tag reflection</a:t>
            </a:r>
          </a:p>
        </p:txBody>
      </p:sp>
      <p:sp>
        <p:nvSpPr>
          <p:cNvPr id="51" name="立方体 50">
            <a:extLst>
              <a:ext uri="{FF2B5EF4-FFF2-40B4-BE49-F238E27FC236}">
                <a16:creationId xmlns:a16="http://schemas.microsoft.com/office/drawing/2014/main" id="{EFEBD930-6EEC-4806-241F-7BB926DDF7EC}"/>
              </a:ext>
            </a:extLst>
          </p:cNvPr>
          <p:cNvSpPr/>
          <p:nvPr/>
        </p:nvSpPr>
        <p:spPr>
          <a:xfrm flipH="1">
            <a:off x="9496472" y="1988457"/>
            <a:ext cx="662593" cy="1802159"/>
          </a:xfrm>
          <a:prstGeom prst="cube">
            <a:avLst>
              <a:gd name="adj" fmla="val 78558"/>
            </a:avLst>
          </a:prstGeom>
          <a:ln w="19050"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21599971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4752EC2-DBF0-2253-AE06-663D2C200198}"/>
              </a:ext>
            </a:extLst>
          </p:cNvPr>
          <p:cNvGrpSpPr/>
          <p:nvPr/>
        </p:nvGrpSpPr>
        <p:grpSpPr>
          <a:xfrm>
            <a:off x="2156065" y="2341013"/>
            <a:ext cx="7508346" cy="3102047"/>
            <a:chOff x="2156065" y="2341013"/>
            <a:chExt cx="7508346" cy="3102047"/>
          </a:xfrm>
        </p:grpSpPr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AC1A7E0D-C9A8-B8F7-7CD6-7BB86D845681}"/>
                </a:ext>
              </a:extLst>
            </p:cNvPr>
            <p:cNvSpPr/>
            <p:nvPr/>
          </p:nvSpPr>
          <p:spPr>
            <a:xfrm rot="4299732">
              <a:off x="4359214" y="137864"/>
              <a:ext cx="3102047" cy="7508346"/>
            </a:xfrm>
            <a:prstGeom prst="triangle">
              <a:avLst>
                <a:gd name="adj" fmla="val 47775"/>
              </a:avLst>
            </a:prstGeom>
            <a:solidFill>
              <a:srgbClr val="5B2D7B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3A9FBDFE-70CB-2FAF-61AD-F0173670AA7A}"/>
                </a:ext>
              </a:extLst>
            </p:cNvPr>
            <p:cNvSpPr txBox="1"/>
            <p:nvPr/>
          </p:nvSpPr>
          <p:spPr>
            <a:xfrm rot="21183226">
              <a:off x="3888183" y="2535963"/>
              <a:ext cx="4415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Querying two tags simultaneously</a:t>
              </a:r>
              <a:endParaRPr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object 4">
            <a:extLst>
              <a:ext uri="{FF2B5EF4-FFF2-40B4-BE49-F238E27FC236}">
                <a16:creationId xmlns:a16="http://schemas.microsoft.com/office/drawing/2014/main" id="{777CF36F-D46F-8E19-2F24-C030240C8B3B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29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F9F2DF86-2221-5EDF-F5F5-FE813CE131A1}"/>
              </a:ext>
            </a:extLst>
          </p:cNvPr>
          <p:cNvSpPr/>
          <p:nvPr/>
        </p:nvSpPr>
        <p:spPr>
          <a:xfrm>
            <a:off x="4775233" y="4276840"/>
            <a:ext cx="178860" cy="178267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7902A47D-0BC9-9480-05ED-4005CD257211}"/>
              </a:ext>
            </a:extLst>
          </p:cNvPr>
          <p:cNvSpPr/>
          <p:nvPr/>
        </p:nvSpPr>
        <p:spPr>
          <a:xfrm>
            <a:off x="3899869" y="3817924"/>
            <a:ext cx="178860" cy="178267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B9E5256-6F24-40CE-5CD3-EC9295813A22}"/>
              </a:ext>
            </a:extLst>
          </p:cNvPr>
          <p:cNvCxnSpPr>
            <a:cxnSpLocks/>
            <a:endCxn id="55" idx="0"/>
          </p:cNvCxnSpPr>
          <p:nvPr/>
        </p:nvCxnSpPr>
        <p:spPr>
          <a:xfrm flipV="1">
            <a:off x="4135926" y="2645388"/>
            <a:ext cx="5316125" cy="1252325"/>
          </a:xfrm>
          <a:prstGeom prst="straightConnector1">
            <a:avLst/>
          </a:prstGeom>
          <a:ln w="44450">
            <a:solidFill>
              <a:srgbClr val="5B2D7B">
                <a:alpha val="31000"/>
              </a:srgb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AA10571-1E55-126A-BFD6-D052067A7AF1}"/>
              </a:ext>
            </a:extLst>
          </p:cNvPr>
          <p:cNvCxnSpPr>
            <a:cxnSpLocks/>
          </p:cNvCxnSpPr>
          <p:nvPr/>
        </p:nvCxnSpPr>
        <p:spPr>
          <a:xfrm flipV="1">
            <a:off x="4831883" y="2717443"/>
            <a:ext cx="4607392" cy="1523858"/>
          </a:xfrm>
          <a:prstGeom prst="straightConnector1">
            <a:avLst/>
          </a:prstGeom>
          <a:ln w="44450">
            <a:solidFill>
              <a:srgbClr val="5B2D7B">
                <a:alpha val="31000"/>
              </a:srgb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C575809-F972-1DC5-C644-EBB9BA889249}"/>
              </a:ext>
            </a:extLst>
          </p:cNvPr>
          <p:cNvCxnSpPr>
            <a:cxnSpLocks/>
            <a:stCxn id="62" idx="0"/>
          </p:cNvCxnSpPr>
          <p:nvPr/>
        </p:nvCxnSpPr>
        <p:spPr>
          <a:xfrm flipH="1" flipV="1">
            <a:off x="4105428" y="3903780"/>
            <a:ext cx="759235" cy="373060"/>
          </a:xfrm>
          <a:prstGeom prst="straightConnector1">
            <a:avLst/>
          </a:prstGeom>
          <a:ln w="44450">
            <a:solidFill>
              <a:srgbClr val="D24C4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01947263-7A21-63AC-A692-DC7DA6AFE4B8}"/>
              </a:ext>
            </a:extLst>
          </p:cNvPr>
          <p:cNvSpPr txBox="1"/>
          <p:nvPr/>
        </p:nvSpPr>
        <p:spPr>
          <a:xfrm>
            <a:off x="3065598" y="4140611"/>
            <a:ext cx="1888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Inter-tag channel</a:t>
            </a:r>
            <a:endParaRPr lang="zh-CN" alt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65B2A36E-A919-D536-0017-737657ED4169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  <a:solidFill>
            <a:srgbClr val="5B2D7B"/>
          </a:solidFill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3</a:t>
            </a:fld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11EAFF9-A0FB-C6BD-FFE3-8F1BBB24B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24171"/>
          <a:stretch/>
        </p:blipFill>
        <p:spPr>
          <a:xfrm>
            <a:off x="0" y="6214"/>
            <a:ext cx="12192000" cy="6845571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47C78551-38D1-C895-A99F-6B9A8F7626C3}"/>
              </a:ext>
            </a:extLst>
          </p:cNvPr>
          <p:cNvSpPr/>
          <p:nvPr/>
        </p:nvSpPr>
        <p:spPr>
          <a:xfrm>
            <a:off x="7763250" y="3148873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C4D93BF7-D65C-B642-6EFC-90F603C19305}"/>
              </a:ext>
            </a:extLst>
          </p:cNvPr>
          <p:cNvSpPr/>
          <p:nvPr/>
        </p:nvSpPr>
        <p:spPr>
          <a:xfrm>
            <a:off x="4774626" y="3428999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D3FBFE66-20C6-0863-ED79-8D12BD4139A6}"/>
              </a:ext>
            </a:extLst>
          </p:cNvPr>
          <p:cNvSpPr/>
          <p:nvPr/>
        </p:nvSpPr>
        <p:spPr>
          <a:xfrm>
            <a:off x="5588050" y="4305149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E30BA598-134A-E342-5F69-E1BAF7144550}"/>
              </a:ext>
            </a:extLst>
          </p:cNvPr>
          <p:cNvSpPr/>
          <p:nvPr/>
        </p:nvSpPr>
        <p:spPr>
          <a:xfrm rot="1331850">
            <a:off x="5060726" y="5639486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765E0DEB-3ED1-7C40-01E5-2D211028192E}"/>
              </a:ext>
            </a:extLst>
          </p:cNvPr>
          <p:cNvSpPr/>
          <p:nvPr/>
        </p:nvSpPr>
        <p:spPr>
          <a:xfrm>
            <a:off x="7057821" y="5522486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B40A771F-B889-A5B2-68EB-C8008FC52F05}"/>
              </a:ext>
            </a:extLst>
          </p:cNvPr>
          <p:cNvSpPr/>
          <p:nvPr/>
        </p:nvSpPr>
        <p:spPr>
          <a:xfrm>
            <a:off x="6823715" y="2582136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90653C41-2F33-B62C-49F4-D4D6652C9826}"/>
              </a:ext>
            </a:extLst>
          </p:cNvPr>
          <p:cNvSpPr/>
          <p:nvPr/>
        </p:nvSpPr>
        <p:spPr>
          <a:xfrm>
            <a:off x="6588937" y="3818311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AA7143CF-9F54-65C2-9D76-153A0A220731}"/>
              </a:ext>
            </a:extLst>
          </p:cNvPr>
          <p:cNvSpPr/>
          <p:nvPr/>
        </p:nvSpPr>
        <p:spPr>
          <a:xfrm>
            <a:off x="8998817" y="2699136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E0BD999E-54C8-D85C-22CF-2308BBE2BEC5}"/>
              </a:ext>
            </a:extLst>
          </p:cNvPr>
          <p:cNvSpPr/>
          <p:nvPr/>
        </p:nvSpPr>
        <p:spPr>
          <a:xfrm>
            <a:off x="8578081" y="5370995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F27A7FFC-6D1E-A86E-068B-AEF9FF7C8B45}"/>
              </a:ext>
            </a:extLst>
          </p:cNvPr>
          <p:cNvSpPr/>
          <p:nvPr/>
        </p:nvSpPr>
        <p:spPr>
          <a:xfrm>
            <a:off x="10277856" y="3122849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91A73DA2-D460-CA45-3963-D5748CF3F437}"/>
              </a:ext>
            </a:extLst>
          </p:cNvPr>
          <p:cNvSpPr/>
          <p:nvPr/>
        </p:nvSpPr>
        <p:spPr>
          <a:xfrm>
            <a:off x="9834680" y="5682035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77A0517A-8787-91A2-4C5D-82ABE5659E66}"/>
              </a:ext>
            </a:extLst>
          </p:cNvPr>
          <p:cNvSpPr/>
          <p:nvPr/>
        </p:nvSpPr>
        <p:spPr>
          <a:xfrm>
            <a:off x="11410055" y="3821894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292C57DC-2298-1A04-05AF-B9FE582731C3}"/>
              </a:ext>
            </a:extLst>
          </p:cNvPr>
          <p:cNvSpPr/>
          <p:nvPr/>
        </p:nvSpPr>
        <p:spPr>
          <a:xfrm>
            <a:off x="7550840" y="4938432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7E71C55E-9674-961F-76FF-8189E80984C0}"/>
              </a:ext>
            </a:extLst>
          </p:cNvPr>
          <p:cNvSpPr/>
          <p:nvPr/>
        </p:nvSpPr>
        <p:spPr>
          <a:xfrm>
            <a:off x="6096000" y="5097285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FC51FA5F-D7F2-C909-4FD4-958AE6689DB4}"/>
              </a:ext>
            </a:extLst>
          </p:cNvPr>
          <p:cNvSpPr/>
          <p:nvPr/>
        </p:nvSpPr>
        <p:spPr>
          <a:xfrm>
            <a:off x="11156003" y="5639486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Ericson RFID-TAG-C-10 - RFID Cord Tag 10-Pack Kit | TEquipment">
            <a:extLst>
              <a:ext uri="{FF2B5EF4-FFF2-40B4-BE49-F238E27FC236}">
                <a16:creationId xmlns:a16="http://schemas.microsoft.com/office/drawing/2014/main" id="{C597C0FB-D77B-BF72-3D8A-D18EF6E81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 t="-181" r="14576" b="6724"/>
          <a:stretch/>
        </p:blipFill>
        <p:spPr bwMode="auto">
          <a:xfrm>
            <a:off x="2227914" y="4484415"/>
            <a:ext cx="2120800" cy="2102795"/>
          </a:xfrm>
          <a:prstGeom prst="ellipse">
            <a:avLst/>
          </a:prstGeom>
          <a:noFill/>
          <a:ln w="28575">
            <a:solidFill>
              <a:srgbClr val="5B2D7B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文本框 1027">
            <a:extLst>
              <a:ext uri="{FF2B5EF4-FFF2-40B4-BE49-F238E27FC236}">
                <a16:creationId xmlns:a16="http://schemas.microsoft.com/office/drawing/2014/main" id="{C62AB685-C37E-0F23-55FA-8B3BEFDD0BBE}"/>
              </a:ext>
            </a:extLst>
          </p:cNvPr>
          <p:cNvSpPr txBox="1"/>
          <p:nvPr/>
        </p:nvSpPr>
        <p:spPr>
          <a:xfrm>
            <a:off x="2227914" y="6063990"/>
            <a:ext cx="212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RFIDs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F9A676A0-B407-742F-6ABC-D5971584EAC3}"/>
              </a:ext>
            </a:extLst>
          </p:cNvPr>
          <p:cNvCxnSpPr>
            <a:cxnSpLocks/>
            <a:stCxn id="52" idx="2"/>
            <a:endCxn id="1026" idx="6"/>
          </p:cNvCxnSpPr>
          <p:nvPr/>
        </p:nvCxnSpPr>
        <p:spPr>
          <a:xfrm flipH="1" flipV="1">
            <a:off x="4348714" y="5535813"/>
            <a:ext cx="720712" cy="176323"/>
          </a:xfrm>
          <a:prstGeom prst="straightConnector1">
            <a:avLst/>
          </a:prstGeom>
          <a:ln w="57150">
            <a:solidFill>
              <a:srgbClr val="5B2D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AE6C6E97-A853-E267-8358-58852FE3BA6E}"/>
              </a:ext>
            </a:extLst>
          </p:cNvPr>
          <p:cNvSpPr/>
          <p:nvPr/>
        </p:nvSpPr>
        <p:spPr>
          <a:xfrm>
            <a:off x="9147784" y="4658460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1DFC9A8-A0EF-5A97-1A47-95104DC8321B}"/>
              </a:ext>
            </a:extLst>
          </p:cNvPr>
          <p:cNvSpPr/>
          <p:nvPr/>
        </p:nvSpPr>
        <p:spPr>
          <a:xfrm>
            <a:off x="10160467" y="4291061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2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2"/>
    </mc:Choice>
    <mc:Fallback xmlns="">
      <p:transition spd="slow" advTm="5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028" grpId="0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rugated Stock RSC Box | President Industrial Products| Boxes| Moving|  Shipping| Industrial Supplies">
            <a:extLst>
              <a:ext uri="{FF2B5EF4-FFF2-40B4-BE49-F238E27FC236}">
                <a16:creationId xmlns:a16="http://schemas.microsoft.com/office/drawing/2014/main" id="{CEC372AE-732C-8CE1-0AC5-E27C52A1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2" y="2193083"/>
            <a:ext cx="6340438" cy="38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1ADCDE83-9497-D858-6BA4-77F73E665507}"/>
              </a:ext>
            </a:extLst>
          </p:cNvPr>
          <p:cNvSpPr/>
          <p:nvPr/>
        </p:nvSpPr>
        <p:spPr>
          <a:xfrm>
            <a:off x="115780" y="2021634"/>
            <a:ext cx="5669299" cy="410294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Inter-tag reflection</a:t>
            </a:r>
          </a:p>
        </p:txBody>
      </p:sp>
      <p:sp>
        <p:nvSpPr>
          <p:cNvPr id="51" name="立方体 50">
            <a:extLst>
              <a:ext uri="{FF2B5EF4-FFF2-40B4-BE49-F238E27FC236}">
                <a16:creationId xmlns:a16="http://schemas.microsoft.com/office/drawing/2014/main" id="{EFEBD930-6EEC-4806-241F-7BB926DDF7EC}"/>
              </a:ext>
            </a:extLst>
          </p:cNvPr>
          <p:cNvSpPr/>
          <p:nvPr/>
        </p:nvSpPr>
        <p:spPr>
          <a:xfrm flipH="1">
            <a:off x="9496472" y="1988457"/>
            <a:ext cx="662593" cy="1802159"/>
          </a:xfrm>
          <a:prstGeom prst="cube">
            <a:avLst>
              <a:gd name="adj" fmla="val 78558"/>
            </a:avLst>
          </a:prstGeom>
          <a:ln w="19050"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21599971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4752EC2-DBF0-2253-AE06-663D2C200198}"/>
              </a:ext>
            </a:extLst>
          </p:cNvPr>
          <p:cNvGrpSpPr/>
          <p:nvPr/>
        </p:nvGrpSpPr>
        <p:grpSpPr>
          <a:xfrm>
            <a:off x="2156065" y="2341013"/>
            <a:ext cx="7508346" cy="3102047"/>
            <a:chOff x="2156065" y="2341013"/>
            <a:chExt cx="7508346" cy="3102047"/>
          </a:xfrm>
        </p:grpSpPr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AC1A7E0D-C9A8-B8F7-7CD6-7BB86D845681}"/>
                </a:ext>
              </a:extLst>
            </p:cNvPr>
            <p:cNvSpPr/>
            <p:nvPr/>
          </p:nvSpPr>
          <p:spPr>
            <a:xfrm rot="4299732">
              <a:off x="4359214" y="137864"/>
              <a:ext cx="3102047" cy="7508346"/>
            </a:xfrm>
            <a:prstGeom prst="triangle">
              <a:avLst>
                <a:gd name="adj" fmla="val 47775"/>
              </a:avLst>
            </a:prstGeom>
            <a:solidFill>
              <a:srgbClr val="5B2D7B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3A9FBDFE-70CB-2FAF-61AD-F0173670AA7A}"/>
                </a:ext>
              </a:extLst>
            </p:cNvPr>
            <p:cNvSpPr txBox="1"/>
            <p:nvPr/>
          </p:nvSpPr>
          <p:spPr>
            <a:xfrm rot="21183226">
              <a:off x="3888183" y="2535963"/>
              <a:ext cx="4415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Querying two tags simultaneously</a:t>
              </a:r>
              <a:endParaRPr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object 4">
            <a:extLst>
              <a:ext uri="{FF2B5EF4-FFF2-40B4-BE49-F238E27FC236}">
                <a16:creationId xmlns:a16="http://schemas.microsoft.com/office/drawing/2014/main" id="{777CF36F-D46F-8E19-2F24-C030240C8B3B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30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F9F2DF86-2221-5EDF-F5F5-FE813CE131A1}"/>
              </a:ext>
            </a:extLst>
          </p:cNvPr>
          <p:cNvSpPr/>
          <p:nvPr/>
        </p:nvSpPr>
        <p:spPr>
          <a:xfrm>
            <a:off x="4775233" y="4276840"/>
            <a:ext cx="178860" cy="178267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7902A47D-0BC9-9480-05ED-4005CD257211}"/>
              </a:ext>
            </a:extLst>
          </p:cNvPr>
          <p:cNvSpPr/>
          <p:nvPr/>
        </p:nvSpPr>
        <p:spPr>
          <a:xfrm>
            <a:off x="3899869" y="3817924"/>
            <a:ext cx="178860" cy="178267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B9E5256-6F24-40CE-5CD3-EC9295813A22}"/>
              </a:ext>
            </a:extLst>
          </p:cNvPr>
          <p:cNvCxnSpPr>
            <a:cxnSpLocks/>
            <a:endCxn id="55" idx="0"/>
          </p:cNvCxnSpPr>
          <p:nvPr/>
        </p:nvCxnSpPr>
        <p:spPr>
          <a:xfrm flipV="1">
            <a:off x="4135926" y="2645388"/>
            <a:ext cx="5316125" cy="1252325"/>
          </a:xfrm>
          <a:prstGeom prst="straightConnector1">
            <a:avLst/>
          </a:prstGeom>
          <a:ln w="44450">
            <a:solidFill>
              <a:srgbClr val="5B2D7B">
                <a:alpha val="31000"/>
              </a:srgb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AA10571-1E55-126A-BFD6-D052067A7AF1}"/>
              </a:ext>
            </a:extLst>
          </p:cNvPr>
          <p:cNvCxnSpPr>
            <a:cxnSpLocks/>
          </p:cNvCxnSpPr>
          <p:nvPr/>
        </p:nvCxnSpPr>
        <p:spPr>
          <a:xfrm flipV="1">
            <a:off x="4831883" y="2717443"/>
            <a:ext cx="4607392" cy="1523858"/>
          </a:xfrm>
          <a:prstGeom prst="straightConnector1">
            <a:avLst/>
          </a:prstGeom>
          <a:ln w="44450">
            <a:solidFill>
              <a:srgbClr val="5B2D7B">
                <a:alpha val="31000"/>
              </a:srgb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C575809-F972-1DC5-C644-EBB9BA889249}"/>
              </a:ext>
            </a:extLst>
          </p:cNvPr>
          <p:cNvCxnSpPr>
            <a:cxnSpLocks/>
            <a:stCxn id="62" idx="0"/>
          </p:cNvCxnSpPr>
          <p:nvPr/>
        </p:nvCxnSpPr>
        <p:spPr>
          <a:xfrm flipH="1" flipV="1">
            <a:off x="4105428" y="3903780"/>
            <a:ext cx="759235" cy="373060"/>
          </a:xfrm>
          <a:prstGeom prst="straightConnector1">
            <a:avLst/>
          </a:prstGeom>
          <a:ln w="44450">
            <a:solidFill>
              <a:srgbClr val="D24C4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0B49A9BE-3AB6-9774-5D0E-0F19876EC66E}"/>
              </a:ext>
            </a:extLst>
          </p:cNvPr>
          <p:cNvSpPr/>
          <p:nvPr/>
        </p:nvSpPr>
        <p:spPr>
          <a:xfrm>
            <a:off x="4395615" y="4812351"/>
            <a:ext cx="178860" cy="178267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A1DBC2AE-0C0C-FA19-76DD-5DA736379EC6}"/>
              </a:ext>
            </a:extLst>
          </p:cNvPr>
          <p:cNvCxnSpPr>
            <a:cxnSpLocks/>
            <a:stCxn id="3" idx="1"/>
            <a:endCxn id="63" idx="5"/>
          </p:cNvCxnSpPr>
          <p:nvPr/>
        </p:nvCxnSpPr>
        <p:spPr>
          <a:xfrm flipH="1" flipV="1">
            <a:off x="4052536" y="3970084"/>
            <a:ext cx="369272" cy="868374"/>
          </a:xfrm>
          <a:prstGeom prst="straightConnector1">
            <a:avLst/>
          </a:prstGeom>
          <a:ln w="44450">
            <a:solidFill>
              <a:srgbClr val="D24C4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4143323-DCD2-770C-1136-742EC2AEFAAE}"/>
              </a:ext>
            </a:extLst>
          </p:cNvPr>
          <p:cNvCxnSpPr>
            <a:cxnSpLocks/>
            <a:stCxn id="3" idx="7"/>
            <a:endCxn id="62" idx="3"/>
          </p:cNvCxnSpPr>
          <p:nvPr/>
        </p:nvCxnSpPr>
        <p:spPr>
          <a:xfrm flipV="1">
            <a:off x="4548282" y="4429000"/>
            <a:ext cx="253144" cy="409458"/>
          </a:xfrm>
          <a:prstGeom prst="straightConnector1">
            <a:avLst/>
          </a:prstGeom>
          <a:ln w="44450">
            <a:solidFill>
              <a:srgbClr val="D24C4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42E23AF-FA26-6B47-1FA0-677B51A6B0AD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4574475" y="2717443"/>
            <a:ext cx="4877576" cy="2184042"/>
          </a:xfrm>
          <a:prstGeom prst="straightConnector1">
            <a:avLst/>
          </a:prstGeom>
          <a:ln w="44450">
            <a:solidFill>
              <a:srgbClr val="5B2D7B">
                <a:alpha val="31000"/>
              </a:srgb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9D6ED1D-BB84-E9B4-ABA8-89920BA05889}"/>
                  </a:ext>
                </a:extLst>
              </p:cNvPr>
              <p:cNvSpPr txBox="1"/>
              <p:nvPr/>
            </p:nvSpPr>
            <p:spPr>
              <a:xfrm>
                <a:off x="6674575" y="4621520"/>
                <a:ext cx="4610493" cy="1254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Query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tags simultaneously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inter-tag channels in one shot 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9D6ED1D-BB84-E9B4-ABA8-89920BA05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575" y="4621520"/>
                <a:ext cx="4610493" cy="1254189"/>
              </a:xfrm>
              <a:prstGeom prst="rect">
                <a:avLst/>
              </a:prstGeom>
              <a:blipFill>
                <a:blip r:embed="rId4"/>
                <a:stretch>
                  <a:fillRect l="-1058" r="-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2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Inter-tag reflection</a:t>
            </a: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C1C10A20-FEB6-E2FB-2BC3-CB0B051485C2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31</a:t>
            </a:fld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390B8B6-8BCB-9B9B-6CB5-227F2343BF1E}"/>
              </a:ext>
            </a:extLst>
          </p:cNvPr>
          <p:cNvGrpSpPr/>
          <p:nvPr/>
        </p:nvGrpSpPr>
        <p:grpSpPr>
          <a:xfrm>
            <a:off x="1970942" y="1656000"/>
            <a:ext cx="8013494" cy="4037508"/>
            <a:chOff x="2145571" y="1988457"/>
            <a:chExt cx="8013494" cy="4037508"/>
          </a:xfrm>
        </p:grpSpPr>
        <p:sp>
          <p:nvSpPr>
            <p:cNvPr id="58" name="立方体 57">
              <a:extLst>
                <a:ext uri="{FF2B5EF4-FFF2-40B4-BE49-F238E27FC236}">
                  <a16:creationId xmlns:a16="http://schemas.microsoft.com/office/drawing/2014/main" id="{10A47F9F-C42C-0613-A71F-2359A3813618}"/>
                </a:ext>
              </a:extLst>
            </p:cNvPr>
            <p:cNvSpPr/>
            <p:nvPr/>
          </p:nvSpPr>
          <p:spPr>
            <a:xfrm flipH="1">
              <a:off x="9496472" y="1988457"/>
              <a:ext cx="662593" cy="1802159"/>
            </a:xfrm>
            <a:prstGeom prst="cube">
              <a:avLst>
                <a:gd name="adj" fmla="val 78558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>
                <a:rot lat="0" lon="21599971" rev="0"/>
              </a:camera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E6A81865-812A-AD70-9ECA-0D6EE1A75423}"/>
                </a:ext>
              </a:extLst>
            </p:cNvPr>
            <p:cNvSpPr/>
            <p:nvPr/>
          </p:nvSpPr>
          <p:spPr>
            <a:xfrm rot="971150">
              <a:off x="4452252" y="355367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8B15D63A-34A4-BFDE-555F-E463E387C0FA}"/>
                </a:ext>
              </a:extLst>
            </p:cNvPr>
            <p:cNvSpPr/>
            <p:nvPr/>
          </p:nvSpPr>
          <p:spPr>
            <a:xfrm rot="2568563">
              <a:off x="2145571" y="351712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97111168-E6A0-5ED8-F85D-14FE9D173ED5}"/>
                </a:ext>
              </a:extLst>
            </p:cNvPr>
            <p:cNvSpPr/>
            <p:nvPr/>
          </p:nvSpPr>
          <p:spPr>
            <a:xfrm rot="971150">
              <a:off x="2364974" y="4146560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5A3BF340-643A-A5CF-0670-AA888C2AA4B9}"/>
                </a:ext>
              </a:extLst>
            </p:cNvPr>
            <p:cNvSpPr/>
            <p:nvPr/>
          </p:nvSpPr>
          <p:spPr>
            <a:xfrm rot="971150">
              <a:off x="3028140" y="358488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810A4004-95CC-2384-B7D2-5E17D35BCCD0}"/>
                </a:ext>
              </a:extLst>
            </p:cNvPr>
            <p:cNvSpPr/>
            <p:nvPr/>
          </p:nvSpPr>
          <p:spPr>
            <a:xfrm>
              <a:off x="3359987" y="425067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0375B009-5BA3-E551-8F8C-FA0132DA667B}"/>
                </a:ext>
              </a:extLst>
            </p:cNvPr>
            <p:cNvSpPr/>
            <p:nvPr/>
          </p:nvSpPr>
          <p:spPr>
            <a:xfrm rot="971150">
              <a:off x="4144542" y="417562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962B97E4-9150-B506-A491-B74D56B70776}"/>
                </a:ext>
              </a:extLst>
            </p:cNvPr>
            <p:cNvSpPr/>
            <p:nvPr/>
          </p:nvSpPr>
          <p:spPr>
            <a:xfrm rot="971150">
              <a:off x="3642601" y="3709259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0EEC8074-0A2B-1559-1ABC-31D4EE6F9744}"/>
                </a:ext>
              </a:extLst>
            </p:cNvPr>
            <p:cNvSpPr/>
            <p:nvPr/>
          </p:nvSpPr>
          <p:spPr>
            <a:xfrm rot="971150">
              <a:off x="2317798" y="299498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919F3AA7-28A2-FFD5-5263-8175CAF5DE47}"/>
                </a:ext>
              </a:extLst>
            </p:cNvPr>
            <p:cNvSpPr/>
            <p:nvPr/>
          </p:nvSpPr>
          <p:spPr>
            <a:xfrm rot="971150">
              <a:off x="3286386" y="300918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DCC2CFFC-3530-D08D-ADFB-ECF4A6B8A3C1}"/>
                </a:ext>
              </a:extLst>
            </p:cNvPr>
            <p:cNvSpPr/>
            <p:nvPr/>
          </p:nvSpPr>
          <p:spPr>
            <a:xfrm rot="971150">
              <a:off x="4085506" y="300096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C2DFAB3F-1251-A453-253B-E4E450EBA161}"/>
                </a:ext>
              </a:extLst>
            </p:cNvPr>
            <p:cNvSpPr/>
            <p:nvPr/>
          </p:nvSpPr>
          <p:spPr>
            <a:xfrm rot="971150">
              <a:off x="2711829" y="449680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4E3342D9-B97B-48EF-382E-480854AB1FD1}"/>
                </a:ext>
              </a:extLst>
            </p:cNvPr>
            <p:cNvSpPr/>
            <p:nvPr/>
          </p:nvSpPr>
          <p:spPr>
            <a:xfrm rot="971150">
              <a:off x="6936889" y="4784233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0DB6DD7C-213B-26CC-D88A-E5F7A54C4313}"/>
                </a:ext>
              </a:extLst>
            </p:cNvPr>
            <p:cNvSpPr/>
            <p:nvPr/>
          </p:nvSpPr>
          <p:spPr>
            <a:xfrm rot="2568563">
              <a:off x="4630209" y="4747681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0FC5A44A-1433-1A03-4A1C-F3D5F68679D9}"/>
                </a:ext>
              </a:extLst>
            </p:cNvPr>
            <p:cNvSpPr/>
            <p:nvPr/>
          </p:nvSpPr>
          <p:spPr>
            <a:xfrm rot="971150">
              <a:off x="4849612" y="537711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F99AF5C9-30C7-5F84-5A3D-41C4CBE9C386}"/>
                </a:ext>
              </a:extLst>
            </p:cNvPr>
            <p:cNvSpPr/>
            <p:nvPr/>
          </p:nvSpPr>
          <p:spPr>
            <a:xfrm rot="971150">
              <a:off x="5512778" y="4815443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FBF03472-E234-0327-89F8-B84CE8D70598}"/>
                </a:ext>
              </a:extLst>
            </p:cNvPr>
            <p:cNvSpPr/>
            <p:nvPr/>
          </p:nvSpPr>
          <p:spPr>
            <a:xfrm>
              <a:off x="5844625" y="548123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F6BE78F6-35C5-9D7E-82AE-24807075A052}"/>
                </a:ext>
              </a:extLst>
            </p:cNvPr>
            <p:cNvSpPr/>
            <p:nvPr/>
          </p:nvSpPr>
          <p:spPr>
            <a:xfrm rot="971150">
              <a:off x="6629179" y="540618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A3EF3B20-743A-3FD7-8255-042AB8E8C8E3}"/>
                </a:ext>
              </a:extLst>
            </p:cNvPr>
            <p:cNvSpPr/>
            <p:nvPr/>
          </p:nvSpPr>
          <p:spPr>
            <a:xfrm rot="971150">
              <a:off x="6127239" y="493981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964C809C-2C49-6283-A89A-3A2251106921}"/>
                </a:ext>
              </a:extLst>
            </p:cNvPr>
            <p:cNvSpPr/>
            <p:nvPr/>
          </p:nvSpPr>
          <p:spPr>
            <a:xfrm rot="971150">
              <a:off x="4802436" y="4225539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36FCF39E-D379-0CB8-5594-7C55DDD324FC}"/>
                </a:ext>
              </a:extLst>
            </p:cNvPr>
            <p:cNvSpPr/>
            <p:nvPr/>
          </p:nvSpPr>
          <p:spPr>
            <a:xfrm rot="971150">
              <a:off x="5771024" y="4239741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8494E8C3-9496-F72A-F6E8-295448E4AC33}"/>
                </a:ext>
              </a:extLst>
            </p:cNvPr>
            <p:cNvSpPr/>
            <p:nvPr/>
          </p:nvSpPr>
          <p:spPr>
            <a:xfrm rot="971150">
              <a:off x="6570144" y="423152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F8D936D4-7DF3-CD19-D94A-D20E1DB069F3}"/>
                </a:ext>
              </a:extLst>
            </p:cNvPr>
            <p:cNvSpPr/>
            <p:nvPr/>
          </p:nvSpPr>
          <p:spPr>
            <a:xfrm rot="21402866">
              <a:off x="6336354" y="578464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9A3E3690-0384-B0A1-1E51-6B6101EAA505}"/>
                </a:ext>
              </a:extLst>
            </p:cNvPr>
            <p:cNvSpPr/>
            <p:nvPr/>
          </p:nvSpPr>
          <p:spPr>
            <a:xfrm rot="971150">
              <a:off x="5196467" y="572736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4942E7AB-7695-5AA0-DE4C-CA23E8CE5061}"/>
                </a:ext>
              </a:extLst>
            </p:cNvPr>
            <p:cNvSpPr/>
            <p:nvPr/>
          </p:nvSpPr>
          <p:spPr>
            <a:xfrm rot="971150">
              <a:off x="7080419" y="254790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134C43E2-28EC-AFE6-6F4A-C974C5515297}"/>
                </a:ext>
              </a:extLst>
            </p:cNvPr>
            <p:cNvSpPr/>
            <p:nvPr/>
          </p:nvSpPr>
          <p:spPr>
            <a:xfrm rot="2568563">
              <a:off x="4773739" y="2511350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A980C4F5-392A-F161-1482-6E84114D2F74}"/>
                </a:ext>
              </a:extLst>
            </p:cNvPr>
            <p:cNvSpPr/>
            <p:nvPr/>
          </p:nvSpPr>
          <p:spPr>
            <a:xfrm rot="971150">
              <a:off x="4993142" y="314078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38B7BF7E-661E-E6DA-4CF3-D0BB88D7EE44}"/>
                </a:ext>
              </a:extLst>
            </p:cNvPr>
            <p:cNvSpPr/>
            <p:nvPr/>
          </p:nvSpPr>
          <p:spPr>
            <a:xfrm rot="971150">
              <a:off x="5656308" y="257911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D7125584-4727-9313-A7FA-34820847DCEF}"/>
                </a:ext>
              </a:extLst>
            </p:cNvPr>
            <p:cNvSpPr/>
            <p:nvPr/>
          </p:nvSpPr>
          <p:spPr>
            <a:xfrm>
              <a:off x="5988155" y="324490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F18D9C44-DF2A-B6FC-E5ED-DCB8D58B8E3A}"/>
                </a:ext>
              </a:extLst>
            </p:cNvPr>
            <p:cNvSpPr/>
            <p:nvPr/>
          </p:nvSpPr>
          <p:spPr>
            <a:xfrm rot="971150">
              <a:off x="6772709" y="316985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DE73F041-A67C-BB87-C64C-DE38DFAD533F}"/>
                </a:ext>
              </a:extLst>
            </p:cNvPr>
            <p:cNvSpPr/>
            <p:nvPr/>
          </p:nvSpPr>
          <p:spPr>
            <a:xfrm rot="971150">
              <a:off x="6270769" y="270348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786C7165-47BB-D3E1-D8E5-86CDCE3D5E6E}"/>
                </a:ext>
              </a:extLst>
            </p:cNvPr>
            <p:cNvSpPr/>
            <p:nvPr/>
          </p:nvSpPr>
          <p:spPr>
            <a:xfrm rot="971150">
              <a:off x="4945966" y="198920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6053F960-2B74-6F35-285D-EFCC45EF699F}"/>
                </a:ext>
              </a:extLst>
            </p:cNvPr>
            <p:cNvSpPr/>
            <p:nvPr/>
          </p:nvSpPr>
          <p:spPr>
            <a:xfrm rot="971150">
              <a:off x="5914554" y="2003410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2D607175-5521-CA77-7996-1F12D9DE2369}"/>
                </a:ext>
              </a:extLst>
            </p:cNvPr>
            <p:cNvSpPr/>
            <p:nvPr/>
          </p:nvSpPr>
          <p:spPr>
            <a:xfrm rot="971150">
              <a:off x="6713674" y="199519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3047B9A4-139A-A0D1-B0A8-2BB9E8F5F517}"/>
                </a:ext>
              </a:extLst>
            </p:cNvPr>
            <p:cNvSpPr/>
            <p:nvPr/>
          </p:nvSpPr>
          <p:spPr>
            <a:xfrm rot="21402866">
              <a:off x="6479884" y="354831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C5277162-744D-61F5-08CF-9433B075EF01}"/>
                </a:ext>
              </a:extLst>
            </p:cNvPr>
            <p:cNvSpPr/>
            <p:nvPr/>
          </p:nvSpPr>
          <p:spPr>
            <a:xfrm rot="971150">
              <a:off x="5339997" y="3491033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4D9D7FFB-C2E1-AB56-BC53-7A2807F213D4}"/>
                </a:ext>
              </a:extLst>
            </p:cNvPr>
            <p:cNvSpPr/>
            <p:nvPr/>
          </p:nvSpPr>
          <p:spPr>
            <a:xfrm rot="21402866">
              <a:off x="3851717" y="455408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340B0285-D0DB-29A8-4614-6F1C49D1734E}"/>
                </a:ext>
              </a:extLst>
            </p:cNvPr>
            <p:cNvSpPr/>
            <p:nvPr/>
          </p:nvSpPr>
          <p:spPr>
            <a:xfrm rot="971150">
              <a:off x="8830407" y="419040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1EC2DE27-B40D-34A8-14E0-FE2E13C0A2AB}"/>
                </a:ext>
              </a:extLst>
            </p:cNvPr>
            <p:cNvSpPr/>
            <p:nvPr/>
          </p:nvSpPr>
          <p:spPr>
            <a:xfrm>
              <a:off x="7738143" y="488740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DCD8048A-D7D0-22C0-7712-331ECEB48861}"/>
                </a:ext>
              </a:extLst>
            </p:cNvPr>
            <p:cNvSpPr/>
            <p:nvPr/>
          </p:nvSpPr>
          <p:spPr>
            <a:xfrm rot="971150">
              <a:off x="8522697" y="481235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B7151570-E7FC-4090-2B13-9581ECBF5D7F}"/>
                </a:ext>
              </a:extLst>
            </p:cNvPr>
            <p:cNvSpPr/>
            <p:nvPr/>
          </p:nvSpPr>
          <p:spPr>
            <a:xfrm rot="971150">
              <a:off x="8020757" y="434598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F4ED3962-48FD-6775-8040-B1993F7A19FB}"/>
                </a:ext>
              </a:extLst>
            </p:cNvPr>
            <p:cNvSpPr/>
            <p:nvPr/>
          </p:nvSpPr>
          <p:spPr>
            <a:xfrm rot="971150">
              <a:off x="8463662" y="363769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B8242BA5-DBEC-3DD4-2608-04DE633816C8}"/>
                </a:ext>
              </a:extLst>
            </p:cNvPr>
            <p:cNvSpPr/>
            <p:nvPr/>
          </p:nvSpPr>
          <p:spPr>
            <a:xfrm rot="21402866">
              <a:off x="8229872" y="519081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79576E6A-4DBD-DE2F-DAC9-D8F8F90F2CC9}"/>
                </a:ext>
              </a:extLst>
            </p:cNvPr>
            <p:cNvSpPr/>
            <p:nvPr/>
          </p:nvSpPr>
          <p:spPr>
            <a:xfrm rot="971150">
              <a:off x="7673949" y="368743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2C6AD69-ED0D-22DC-E407-1F667030E435}"/>
              </a:ext>
            </a:extLst>
          </p:cNvPr>
          <p:cNvSpPr txBox="1"/>
          <p:nvPr/>
        </p:nvSpPr>
        <p:spPr>
          <a:xfrm>
            <a:off x="9049894" y="3741439"/>
            <a:ext cx="272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Query multiple tags simultaneously…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CAE61F2-225B-B297-E11E-DF6C72CD6B79}"/>
              </a:ext>
            </a:extLst>
          </p:cNvPr>
          <p:cNvSpPr txBox="1"/>
          <p:nvPr/>
        </p:nvSpPr>
        <p:spPr>
          <a:xfrm>
            <a:off x="678629" y="6016563"/>
            <a:ext cx="1127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Efficient: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Process tags in parallel and build multiple channels at each time slot </a:t>
            </a:r>
          </a:p>
        </p:txBody>
      </p:sp>
    </p:spTree>
    <p:extLst>
      <p:ext uri="{BB962C8B-B14F-4D97-AF65-F5344CB8AC3E}">
        <p14:creationId xmlns:p14="http://schemas.microsoft.com/office/powerpoint/2010/main" val="24461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等腰三角形 193">
            <a:extLst>
              <a:ext uri="{FF2B5EF4-FFF2-40B4-BE49-F238E27FC236}">
                <a16:creationId xmlns:a16="http://schemas.microsoft.com/office/drawing/2014/main" id="{C30DB4C8-6D3E-E74F-7412-66EA47B94FB6}"/>
              </a:ext>
            </a:extLst>
          </p:cNvPr>
          <p:cNvSpPr/>
          <p:nvPr/>
        </p:nvSpPr>
        <p:spPr>
          <a:xfrm rot="4761202">
            <a:off x="4855700" y="-549742"/>
            <a:ext cx="1653262" cy="7508346"/>
          </a:xfrm>
          <a:prstGeom prst="triangle">
            <a:avLst>
              <a:gd name="adj" fmla="val 65753"/>
            </a:avLst>
          </a:prstGeom>
          <a:solidFill>
            <a:srgbClr val="5B2D7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Inter-tag reflection</a:t>
            </a: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C1C10A20-FEB6-E2FB-2BC3-CB0B051485C2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32</a:t>
            </a:fld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FA17B94-DC46-2C35-F6D6-F3AFFE452D45}"/>
              </a:ext>
            </a:extLst>
          </p:cNvPr>
          <p:cNvGrpSpPr/>
          <p:nvPr/>
        </p:nvGrpSpPr>
        <p:grpSpPr>
          <a:xfrm>
            <a:off x="1970942" y="1656000"/>
            <a:ext cx="8013494" cy="4037508"/>
            <a:chOff x="2145571" y="1988457"/>
            <a:chExt cx="8013494" cy="4037508"/>
          </a:xfrm>
        </p:grpSpPr>
        <p:sp>
          <p:nvSpPr>
            <p:cNvPr id="58" name="立方体 57">
              <a:extLst>
                <a:ext uri="{FF2B5EF4-FFF2-40B4-BE49-F238E27FC236}">
                  <a16:creationId xmlns:a16="http://schemas.microsoft.com/office/drawing/2014/main" id="{10A47F9F-C42C-0613-A71F-2359A3813618}"/>
                </a:ext>
              </a:extLst>
            </p:cNvPr>
            <p:cNvSpPr/>
            <p:nvPr/>
          </p:nvSpPr>
          <p:spPr>
            <a:xfrm flipH="1">
              <a:off x="9496472" y="1988457"/>
              <a:ext cx="662593" cy="1802159"/>
            </a:xfrm>
            <a:prstGeom prst="cube">
              <a:avLst>
                <a:gd name="adj" fmla="val 78558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>
                <a:rot lat="0" lon="21599971" rev="0"/>
              </a:camera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E6A81865-812A-AD70-9ECA-0D6EE1A75423}"/>
                </a:ext>
              </a:extLst>
            </p:cNvPr>
            <p:cNvSpPr/>
            <p:nvPr/>
          </p:nvSpPr>
          <p:spPr>
            <a:xfrm rot="971150">
              <a:off x="4452252" y="355367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8B15D63A-34A4-BFDE-555F-E463E387C0FA}"/>
                </a:ext>
              </a:extLst>
            </p:cNvPr>
            <p:cNvSpPr/>
            <p:nvPr/>
          </p:nvSpPr>
          <p:spPr>
            <a:xfrm rot="2568563">
              <a:off x="2145571" y="351712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97111168-E6A0-5ED8-F85D-14FE9D173ED5}"/>
                </a:ext>
              </a:extLst>
            </p:cNvPr>
            <p:cNvSpPr/>
            <p:nvPr/>
          </p:nvSpPr>
          <p:spPr>
            <a:xfrm rot="971150">
              <a:off x="2364974" y="4146560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5A3BF340-643A-A5CF-0670-AA888C2AA4B9}"/>
                </a:ext>
              </a:extLst>
            </p:cNvPr>
            <p:cNvSpPr/>
            <p:nvPr/>
          </p:nvSpPr>
          <p:spPr>
            <a:xfrm rot="971150">
              <a:off x="3028140" y="358488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810A4004-95CC-2384-B7D2-5E17D35BCCD0}"/>
                </a:ext>
              </a:extLst>
            </p:cNvPr>
            <p:cNvSpPr/>
            <p:nvPr/>
          </p:nvSpPr>
          <p:spPr>
            <a:xfrm>
              <a:off x="3359987" y="425067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0375B009-5BA3-E551-8F8C-FA0132DA667B}"/>
                </a:ext>
              </a:extLst>
            </p:cNvPr>
            <p:cNvSpPr/>
            <p:nvPr/>
          </p:nvSpPr>
          <p:spPr>
            <a:xfrm rot="971150">
              <a:off x="4144542" y="417562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962B97E4-9150-B506-A491-B74D56B70776}"/>
                </a:ext>
              </a:extLst>
            </p:cNvPr>
            <p:cNvSpPr/>
            <p:nvPr/>
          </p:nvSpPr>
          <p:spPr>
            <a:xfrm rot="971150">
              <a:off x="3642601" y="3709259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0EEC8074-0A2B-1559-1ABC-31D4EE6F9744}"/>
                </a:ext>
              </a:extLst>
            </p:cNvPr>
            <p:cNvSpPr/>
            <p:nvPr/>
          </p:nvSpPr>
          <p:spPr>
            <a:xfrm rot="971150">
              <a:off x="2317798" y="299498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919F3AA7-28A2-FFD5-5263-8175CAF5DE47}"/>
                </a:ext>
              </a:extLst>
            </p:cNvPr>
            <p:cNvSpPr/>
            <p:nvPr/>
          </p:nvSpPr>
          <p:spPr>
            <a:xfrm rot="971150">
              <a:off x="3286386" y="300918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DCC2CFFC-3530-D08D-ADFB-ECF4A6B8A3C1}"/>
                </a:ext>
              </a:extLst>
            </p:cNvPr>
            <p:cNvSpPr/>
            <p:nvPr/>
          </p:nvSpPr>
          <p:spPr>
            <a:xfrm rot="971150">
              <a:off x="4085506" y="300096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C2DFAB3F-1251-A453-253B-E4E450EBA161}"/>
                </a:ext>
              </a:extLst>
            </p:cNvPr>
            <p:cNvSpPr/>
            <p:nvPr/>
          </p:nvSpPr>
          <p:spPr>
            <a:xfrm rot="971150">
              <a:off x="2711829" y="449680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993464B2-5420-8DDE-6294-8548B288ACFD}"/>
                </a:ext>
              </a:extLst>
            </p:cNvPr>
            <p:cNvCxnSpPr>
              <a:cxnSpLocks/>
              <a:stCxn id="71" idx="5"/>
              <a:endCxn id="72" idx="0"/>
            </p:cNvCxnSpPr>
            <p:nvPr/>
          </p:nvCxnSpPr>
          <p:spPr>
            <a:xfrm>
              <a:off x="3206955" y="3811267"/>
              <a:ext cx="273692" cy="439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B030FA78-3BFE-3052-3C79-0D5195EC241C}"/>
                </a:ext>
              </a:extLst>
            </p:cNvPr>
            <p:cNvCxnSpPr>
              <a:cxnSpLocks/>
              <a:stCxn id="71" idx="2"/>
              <a:endCxn id="69" idx="7"/>
            </p:cNvCxnSpPr>
            <p:nvPr/>
          </p:nvCxnSpPr>
          <p:spPr>
            <a:xfrm flipH="1" flipV="1">
              <a:off x="2386803" y="3633172"/>
              <a:ext cx="646120" cy="38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33DE01BE-F336-B1BF-D954-7451D72D6836}"/>
                </a:ext>
              </a:extLst>
            </p:cNvPr>
            <p:cNvCxnSpPr>
              <a:cxnSpLocks/>
              <a:stCxn id="70" idx="7"/>
              <a:endCxn id="71" idx="3"/>
            </p:cNvCxnSpPr>
            <p:nvPr/>
          </p:nvCxnSpPr>
          <p:spPr>
            <a:xfrm flipV="1">
              <a:off x="2591356" y="3763701"/>
              <a:ext cx="451724" cy="4453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67AD8C5F-F6A9-2E04-E7EA-E49BAC18A2CD}"/>
                </a:ext>
              </a:extLst>
            </p:cNvPr>
            <p:cNvCxnSpPr>
              <a:cxnSpLocks/>
              <a:stCxn id="70" idx="1"/>
              <a:endCxn id="69" idx="5"/>
            </p:cNvCxnSpPr>
            <p:nvPr/>
          </p:nvCxnSpPr>
          <p:spPr>
            <a:xfrm flipH="1" flipV="1">
              <a:off x="2270844" y="3758356"/>
              <a:ext cx="156636" cy="4031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4FDD5501-409C-0525-873D-735263680290}"/>
                </a:ext>
              </a:extLst>
            </p:cNvPr>
            <p:cNvCxnSpPr>
              <a:cxnSpLocks/>
              <a:stCxn id="79" idx="0"/>
              <a:endCxn id="71" idx="4"/>
            </p:cNvCxnSpPr>
            <p:nvPr/>
          </p:nvCxnSpPr>
          <p:spPr>
            <a:xfrm flipV="1">
              <a:off x="2866124" y="3821423"/>
              <a:ext cx="249042" cy="680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2AE94927-6FD0-4657-242A-3B967D3778E0}"/>
                </a:ext>
              </a:extLst>
            </p:cNvPr>
            <p:cNvCxnSpPr>
              <a:cxnSpLocks/>
              <a:stCxn id="70" idx="6"/>
              <a:endCxn id="72" idx="2"/>
            </p:cNvCxnSpPr>
            <p:nvPr/>
          </p:nvCxnSpPr>
          <p:spPr>
            <a:xfrm>
              <a:off x="2601511" y="4300854"/>
              <a:ext cx="758476" cy="70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2B91D273-1B3D-3075-6E3A-A60E43F183D7}"/>
                </a:ext>
              </a:extLst>
            </p:cNvPr>
            <p:cNvCxnSpPr>
              <a:cxnSpLocks/>
              <a:stCxn id="79" idx="7"/>
              <a:endCxn id="72" idx="3"/>
            </p:cNvCxnSpPr>
            <p:nvPr/>
          </p:nvCxnSpPr>
          <p:spPr>
            <a:xfrm flipV="1">
              <a:off x="2938210" y="4456658"/>
              <a:ext cx="457117" cy="102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67FB50C5-42D5-C670-BF46-5AA55450C2E1}"/>
                </a:ext>
              </a:extLst>
            </p:cNvPr>
            <p:cNvCxnSpPr>
              <a:cxnSpLocks/>
              <a:stCxn id="70" idx="5"/>
              <a:endCxn id="79" idx="1"/>
            </p:cNvCxnSpPr>
            <p:nvPr/>
          </p:nvCxnSpPr>
          <p:spPr>
            <a:xfrm>
              <a:off x="2543789" y="4372941"/>
              <a:ext cx="230545" cy="1388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4E3342D9-B97B-48EF-382E-480854AB1FD1}"/>
                </a:ext>
              </a:extLst>
            </p:cNvPr>
            <p:cNvSpPr/>
            <p:nvPr/>
          </p:nvSpPr>
          <p:spPr>
            <a:xfrm rot="971150">
              <a:off x="6936889" y="4784233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0DB6DD7C-213B-26CC-D88A-E5F7A54C4313}"/>
                </a:ext>
              </a:extLst>
            </p:cNvPr>
            <p:cNvSpPr/>
            <p:nvPr/>
          </p:nvSpPr>
          <p:spPr>
            <a:xfrm rot="2568563">
              <a:off x="4630209" y="4747681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0FC5A44A-1433-1A03-4A1C-F3D5F68679D9}"/>
                </a:ext>
              </a:extLst>
            </p:cNvPr>
            <p:cNvSpPr/>
            <p:nvPr/>
          </p:nvSpPr>
          <p:spPr>
            <a:xfrm rot="971150">
              <a:off x="4849612" y="537711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F99AF5C9-30C7-5F84-5A3D-41C4CBE9C386}"/>
                </a:ext>
              </a:extLst>
            </p:cNvPr>
            <p:cNvSpPr/>
            <p:nvPr/>
          </p:nvSpPr>
          <p:spPr>
            <a:xfrm rot="971150">
              <a:off x="5512778" y="4815443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FBF03472-E234-0327-89F8-B84CE8D70598}"/>
                </a:ext>
              </a:extLst>
            </p:cNvPr>
            <p:cNvSpPr/>
            <p:nvPr/>
          </p:nvSpPr>
          <p:spPr>
            <a:xfrm>
              <a:off x="5844625" y="548123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F6BE78F6-35C5-9D7E-82AE-24807075A052}"/>
                </a:ext>
              </a:extLst>
            </p:cNvPr>
            <p:cNvSpPr/>
            <p:nvPr/>
          </p:nvSpPr>
          <p:spPr>
            <a:xfrm rot="971150">
              <a:off x="6629179" y="540618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A3EF3B20-743A-3FD7-8255-042AB8E8C8E3}"/>
                </a:ext>
              </a:extLst>
            </p:cNvPr>
            <p:cNvSpPr/>
            <p:nvPr/>
          </p:nvSpPr>
          <p:spPr>
            <a:xfrm rot="971150">
              <a:off x="6127239" y="493981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964C809C-2C49-6283-A89A-3A2251106921}"/>
                </a:ext>
              </a:extLst>
            </p:cNvPr>
            <p:cNvSpPr/>
            <p:nvPr/>
          </p:nvSpPr>
          <p:spPr>
            <a:xfrm rot="971150">
              <a:off x="4802436" y="4225539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36FCF39E-D379-0CB8-5594-7C55DDD324FC}"/>
                </a:ext>
              </a:extLst>
            </p:cNvPr>
            <p:cNvSpPr/>
            <p:nvPr/>
          </p:nvSpPr>
          <p:spPr>
            <a:xfrm rot="971150">
              <a:off x="5771024" y="4239741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8494E8C3-9496-F72A-F6E8-295448E4AC33}"/>
                </a:ext>
              </a:extLst>
            </p:cNvPr>
            <p:cNvSpPr/>
            <p:nvPr/>
          </p:nvSpPr>
          <p:spPr>
            <a:xfrm rot="971150">
              <a:off x="6570144" y="423152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F8D936D4-7DF3-CD19-D94A-D20E1DB069F3}"/>
                </a:ext>
              </a:extLst>
            </p:cNvPr>
            <p:cNvSpPr/>
            <p:nvPr/>
          </p:nvSpPr>
          <p:spPr>
            <a:xfrm rot="21402866">
              <a:off x="6336354" y="578464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9A3E3690-0384-B0A1-1E51-6B6101EAA505}"/>
                </a:ext>
              </a:extLst>
            </p:cNvPr>
            <p:cNvSpPr/>
            <p:nvPr/>
          </p:nvSpPr>
          <p:spPr>
            <a:xfrm rot="971150">
              <a:off x="5196467" y="572736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4942E7AB-7695-5AA0-DE4C-CA23E8CE5061}"/>
                </a:ext>
              </a:extLst>
            </p:cNvPr>
            <p:cNvSpPr/>
            <p:nvPr/>
          </p:nvSpPr>
          <p:spPr>
            <a:xfrm rot="971150">
              <a:off x="7080419" y="254790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134C43E2-28EC-AFE6-6F4A-C974C5515297}"/>
                </a:ext>
              </a:extLst>
            </p:cNvPr>
            <p:cNvSpPr/>
            <p:nvPr/>
          </p:nvSpPr>
          <p:spPr>
            <a:xfrm rot="2568563">
              <a:off x="4773739" y="2511350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A980C4F5-392A-F161-1482-6E84114D2F74}"/>
                </a:ext>
              </a:extLst>
            </p:cNvPr>
            <p:cNvSpPr/>
            <p:nvPr/>
          </p:nvSpPr>
          <p:spPr>
            <a:xfrm rot="971150">
              <a:off x="4993142" y="314078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38B7BF7E-661E-E6DA-4CF3-D0BB88D7EE44}"/>
                </a:ext>
              </a:extLst>
            </p:cNvPr>
            <p:cNvSpPr/>
            <p:nvPr/>
          </p:nvSpPr>
          <p:spPr>
            <a:xfrm rot="971150">
              <a:off x="5656308" y="257911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D7125584-4727-9313-A7FA-34820847DCEF}"/>
                </a:ext>
              </a:extLst>
            </p:cNvPr>
            <p:cNvSpPr/>
            <p:nvPr/>
          </p:nvSpPr>
          <p:spPr>
            <a:xfrm>
              <a:off x="5988155" y="324490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F18D9C44-DF2A-B6FC-E5ED-DCB8D58B8E3A}"/>
                </a:ext>
              </a:extLst>
            </p:cNvPr>
            <p:cNvSpPr/>
            <p:nvPr/>
          </p:nvSpPr>
          <p:spPr>
            <a:xfrm rot="971150">
              <a:off x="6772709" y="316985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DE73F041-A67C-BB87-C64C-DE38DFAD533F}"/>
                </a:ext>
              </a:extLst>
            </p:cNvPr>
            <p:cNvSpPr/>
            <p:nvPr/>
          </p:nvSpPr>
          <p:spPr>
            <a:xfrm rot="971150">
              <a:off x="6270769" y="270348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786C7165-47BB-D3E1-D8E5-86CDCE3D5E6E}"/>
                </a:ext>
              </a:extLst>
            </p:cNvPr>
            <p:cNvSpPr/>
            <p:nvPr/>
          </p:nvSpPr>
          <p:spPr>
            <a:xfrm rot="971150">
              <a:off x="4945966" y="198920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6053F960-2B74-6F35-285D-EFCC45EF699F}"/>
                </a:ext>
              </a:extLst>
            </p:cNvPr>
            <p:cNvSpPr/>
            <p:nvPr/>
          </p:nvSpPr>
          <p:spPr>
            <a:xfrm rot="971150">
              <a:off x="5914554" y="2003410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2D607175-5521-CA77-7996-1F12D9DE2369}"/>
                </a:ext>
              </a:extLst>
            </p:cNvPr>
            <p:cNvSpPr/>
            <p:nvPr/>
          </p:nvSpPr>
          <p:spPr>
            <a:xfrm rot="971150">
              <a:off x="6713674" y="199519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3047B9A4-139A-A0D1-B0A8-2BB9E8F5F517}"/>
                </a:ext>
              </a:extLst>
            </p:cNvPr>
            <p:cNvSpPr/>
            <p:nvPr/>
          </p:nvSpPr>
          <p:spPr>
            <a:xfrm rot="21402866">
              <a:off x="6479884" y="354831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C5277162-744D-61F5-08CF-9433B075EF01}"/>
                </a:ext>
              </a:extLst>
            </p:cNvPr>
            <p:cNvSpPr/>
            <p:nvPr/>
          </p:nvSpPr>
          <p:spPr>
            <a:xfrm rot="971150">
              <a:off x="5339997" y="3491033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4D9D7FFB-C2E1-AB56-BC53-7A2807F213D4}"/>
                </a:ext>
              </a:extLst>
            </p:cNvPr>
            <p:cNvSpPr/>
            <p:nvPr/>
          </p:nvSpPr>
          <p:spPr>
            <a:xfrm rot="21402866">
              <a:off x="3851717" y="455408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340B0285-D0DB-29A8-4614-6F1C49D1734E}"/>
                </a:ext>
              </a:extLst>
            </p:cNvPr>
            <p:cNvSpPr/>
            <p:nvPr/>
          </p:nvSpPr>
          <p:spPr>
            <a:xfrm rot="971150">
              <a:off x="8830407" y="419040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1EC2DE27-B40D-34A8-14E0-FE2E13C0A2AB}"/>
                </a:ext>
              </a:extLst>
            </p:cNvPr>
            <p:cNvSpPr/>
            <p:nvPr/>
          </p:nvSpPr>
          <p:spPr>
            <a:xfrm>
              <a:off x="7738143" y="488740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DCD8048A-D7D0-22C0-7712-331ECEB48861}"/>
                </a:ext>
              </a:extLst>
            </p:cNvPr>
            <p:cNvSpPr/>
            <p:nvPr/>
          </p:nvSpPr>
          <p:spPr>
            <a:xfrm rot="971150">
              <a:off x="8522697" y="481235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B7151570-E7FC-4090-2B13-9581ECBF5D7F}"/>
                </a:ext>
              </a:extLst>
            </p:cNvPr>
            <p:cNvSpPr/>
            <p:nvPr/>
          </p:nvSpPr>
          <p:spPr>
            <a:xfrm rot="971150">
              <a:off x="8020757" y="434598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F4ED3962-48FD-6775-8040-B1993F7A19FB}"/>
                </a:ext>
              </a:extLst>
            </p:cNvPr>
            <p:cNvSpPr/>
            <p:nvPr/>
          </p:nvSpPr>
          <p:spPr>
            <a:xfrm rot="971150">
              <a:off x="8463662" y="363769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B8242BA5-DBEC-3DD4-2608-04DE633816C8}"/>
                </a:ext>
              </a:extLst>
            </p:cNvPr>
            <p:cNvSpPr/>
            <p:nvPr/>
          </p:nvSpPr>
          <p:spPr>
            <a:xfrm rot="21402866">
              <a:off x="8229872" y="519081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79576E6A-4DBD-DE2F-DAC9-D8F8F90F2CC9}"/>
                </a:ext>
              </a:extLst>
            </p:cNvPr>
            <p:cNvSpPr/>
            <p:nvPr/>
          </p:nvSpPr>
          <p:spPr>
            <a:xfrm rot="971150">
              <a:off x="7673949" y="368743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4CB1818-FAF3-5E6E-AAF1-1834C2F037B7}"/>
              </a:ext>
            </a:extLst>
          </p:cNvPr>
          <p:cNvSpPr txBox="1"/>
          <p:nvPr/>
        </p:nvSpPr>
        <p:spPr>
          <a:xfrm>
            <a:off x="678629" y="6016563"/>
            <a:ext cx="1127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Efficient: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Process tags in parallel and build multiple channels at each time slot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DA24D20-5BA3-CB5C-8FFA-FBBB3895DDFB}"/>
              </a:ext>
            </a:extLst>
          </p:cNvPr>
          <p:cNvSpPr txBox="1"/>
          <p:nvPr/>
        </p:nvSpPr>
        <p:spPr>
          <a:xfrm>
            <a:off x="9049894" y="3741439"/>
            <a:ext cx="272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Query multiple tags simultaneously… </a:t>
            </a:r>
          </a:p>
        </p:txBody>
      </p:sp>
    </p:spTree>
    <p:extLst>
      <p:ext uri="{BB962C8B-B14F-4D97-AF65-F5344CB8AC3E}">
        <p14:creationId xmlns:p14="http://schemas.microsoft.com/office/powerpoint/2010/main" val="15825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Inter-tag reflection</a:t>
            </a: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C1C10A20-FEB6-E2FB-2BC3-CB0B051485C2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33</a:t>
            </a:fld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23421A3-B9C7-EA6E-1EB8-EDE9BC1EE92A}"/>
              </a:ext>
            </a:extLst>
          </p:cNvPr>
          <p:cNvGrpSpPr/>
          <p:nvPr/>
        </p:nvGrpSpPr>
        <p:grpSpPr>
          <a:xfrm>
            <a:off x="1858305" y="1656000"/>
            <a:ext cx="8126131" cy="4037508"/>
            <a:chOff x="2032934" y="1988457"/>
            <a:chExt cx="8126131" cy="4037508"/>
          </a:xfrm>
        </p:grpSpPr>
        <p:sp>
          <p:nvSpPr>
            <p:cNvPr id="194" name="等腰三角形 193">
              <a:extLst>
                <a:ext uri="{FF2B5EF4-FFF2-40B4-BE49-F238E27FC236}">
                  <a16:creationId xmlns:a16="http://schemas.microsoft.com/office/drawing/2014/main" id="{C30DB4C8-6D3E-E74F-7412-66EA47B94FB6}"/>
                </a:ext>
              </a:extLst>
            </p:cNvPr>
            <p:cNvSpPr/>
            <p:nvPr/>
          </p:nvSpPr>
          <p:spPr>
            <a:xfrm rot="5400000">
              <a:off x="5046851" y="-358591"/>
              <a:ext cx="1375735" cy="7403569"/>
            </a:xfrm>
            <a:prstGeom prst="triangle">
              <a:avLst>
                <a:gd name="adj" fmla="val 14495"/>
              </a:avLst>
            </a:prstGeom>
            <a:solidFill>
              <a:srgbClr val="5B2D7B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立方体 57">
              <a:extLst>
                <a:ext uri="{FF2B5EF4-FFF2-40B4-BE49-F238E27FC236}">
                  <a16:creationId xmlns:a16="http://schemas.microsoft.com/office/drawing/2014/main" id="{10A47F9F-C42C-0613-A71F-2359A3813618}"/>
                </a:ext>
              </a:extLst>
            </p:cNvPr>
            <p:cNvSpPr/>
            <p:nvPr/>
          </p:nvSpPr>
          <p:spPr>
            <a:xfrm flipH="1">
              <a:off x="9496472" y="1988457"/>
              <a:ext cx="662593" cy="1802159"/>
            </a:xfrm>
            <a:prstGeom prst="cube">
              <a:avLst>
                <a:gd name="adj" fmla="val 78558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>
                <a:rot lat="0" lon="21599971" rev="0"/>
              </a:camera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E6A81865-812A-AD70-9ECA-0D6EE1A75423}"/>
                </a:ext>
              </a:extLst>
            </p:cNvPr>
            <p:cNvSpPr/>
            <p:nvPr/>
          </p:nvSpPr>
          <p:spPr>
            <a:xfrm rot="971150">
              <a:off x="4452252" y="355367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8B15D63A-34A4-BFDE-555F-E463E387C0FA}"/>
                </a:ext>
              </a:extLst>
            </p:cNvPr>
            <p:cNvSpPr/>
            <p:nvPr/>
          </p:nvSpPr>
          <p:spPr>
            <a:xfrm rot="2568563">
              <a:off x="2145571" y="351712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97111168-E6A0-5ED8-F85D-14FE9D173ED5}"/>
                </a:ext>
              </a:extLst>
            </p:cNvPr>
            <p:cNvSpPr/>
            <p:nvPr/>
          </p:nvSpPr>
          <p:spPr>
            <a:xfrm rot="971150">
              <a:off x="2364974" y="4146560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5A3BF340-643A-A5CF-0670-AA888C2AA4B9}"/>
                </a:ext>
              </a:extLst>
            </p:cNvPr>
            <p:cNvSpPr/>
            <p:nvPr/>
          </p:nvSpPr>
          <p:spPr>
            <a:xfrm rot="971150">
              <a:off x="3028140" y="358488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810A4004-95CC-2384-B7D2-5E17D35BCCD0}"/>
                </a:ext>
              </a:extLst>
            </p:cNvPr>
            <p:cNvSpPr/>
            <p:nvPr/>
          </p:nvSpPr>
          <p:spPr>
            <a:xfrm>
              <a:off x="3359987" y="425067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0375B009-5BA3-E551-8F8C-FA0132DA667B}"/>
                </a:ext>
              </a:extLst>
            </p:cNvPr>
            <p:cNvSpPr/>
            <p:nvPr/>
          </p:nvSpPr>
          <p:spPr>
            <a:xfrm rot="971150">
              <a:off x="4144542" y="417562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962B97E4-9150-B506-A491-B74D56B70776}"/>
                </a:ext>
              </a:extLst>
            </p:cNvPr>
            <p:cNvSpPr/>
            <p:nvPr/>
          </p:nvSpPr>
          <p:spPr>
            <a:xfrm rot="971150">
              <a:off x="3642601" y="3709259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0EEC8074-0A2B-1559-1ABC-31D4EE6F9744}"/>
                </a:ext>
              </a:extLst>
            </p:cNvPr>
            <p:cNvSpPr/>
            <p:nvPr/>
          </p:nvSpPr>
          <p:spPr>
            <a:xfrm rot="971150">
              <a:off x="2317798" y="299498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919F3AA7-28A2-FFD5-5263-8175CAF5DE47}"/>
                </a:ext>
              </a:extLst>
            </p:cNvPr>
            <p:cNvSpPr/>
            <p:nvPr/>
          </p:nvSpPr>
          <p:spPr>
            <a:xfrm rot="971150">
              <a:off x="3286386" y="300918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DCC2CFFC-3530-D08D-ADFB-ECF4A6B8A3C1}"/>
                </a:ext>
              </a:extLst>
            </p:cNvPr>
            <p:cNvSpPr/>
            <p:nvPr/>
          </p:nvSpPr>
          <p:spPr>
            <a:xfrm rot="971150">
              <a:off x="4085506" y="300096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C2DFAB3F-1251-A453-253B-E4E450EBA161}"/>
                </a:ext>
              </a:extLst>
            </p:cNvPr>
            <p:cNvSpPr/>
            <p:nvPr/>
          </p:nvSpPr>
          <p:spPr>
            <a:xfrm rot="971150">
              <a:off x="2711829" y="449680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993464B2-5420-8DDE-6294-8548B288ACFD}"/>
                </a:ext>
              </a:extLst>
            </p:cNvPr>
            <p:cNvCxnSpPr>
              <a:cxnSpLocks/>
              <a:stCxn id="71" idx="5"/>
              <a:endCxn id="72" idx="0"/>
            </p:cNvCxnSpPr>
            <p:nvPr/>
          </p:nvCxnSpPr>
          <p:spPr>
            <a:xfrm>
              <a:off x="3206955" y="3811267"/>
              <a:ext cx="273692" cy="439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B030FA78-3BFE-3052-3C79-0D5195EC241C}"/>
                </a:ext>
              </a:extLst>
            </p:cNvPr>
            <p:cNvCxnSpPr>
              <a:cxnSpLocks/>
              <a:stCxn id="71" idx="2"/>
              <a:endCxn id="69" idx="7"/>
            </p:cNvCxnSpPr>
            <p:nvPr/>
          </p:nvCxnSpPr>
          <p:spPr>
            <a:xfrm flipH="1" flipV="1">
              <a:off x="2386803" y="3633172"/>
              <a:ext cx="646120" cy="38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33DE01BE-F336-B1BF-D954-7451D72D6836}"/>
                </a:ext>
              </a:extLst>
            </p:cNvPr>
            <p:cNvCxnSpPr>
              <a:cxnSpLocks/>
              <a:stCxn id="70" idx="7"/>
              <a:endCxn id="71" idx="3"/>
            </p:cNvCxnSpPr>
            <p:nvPr/>
          </p:nvCxnSpPr>
          <p:spPr>
            <a:xfrm flipV="1">
              <a:off x="2591356" y="3763701"/>
              <a:ext cx="451724" cy="4453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67AD8C5F-F6A9-2E04-E7EA-E49BAC18A2CD}"/>
                </a:ext>
              </a:extLst>
            </p:cNvPr>
            <p:cNvCxnSpPr>
              <a:cxnSpLocks/>
              <a:stCxn id="70" idx="1"/>
              <a:endCxn id="69" idx="5"/>
            </p:cNvCxnSpPr>
            <p:nvPr/>
          </p:nvCxnSpPr>
          <p:spPr>
            <a:xfrm flipH="1" flipV="1">
              <a:off x="2270844" y="3758356"/>
              <a:ext cx="156636" cy="4031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4FDD5501-409C-0525-873D-735263680290}"/>
                </a:ext>
              </a:extLst>
            </p:cNvPr>
            <p:cNvCxnSpPr>
              <a:cxnSpLocks/>
              <a:stCxn id="79" idx="0"/>
              <a:endCxn id="71" idx="4"/>
            </p:cNvCxnSpPr>
            <p:nvPr/>
          </p:nvCxnSpPr>
          <p:spPr>
            <a:xfrm flipV="1">
              <a:off x="2866124" y="3821423"/>
              <a:ext cx="249042" cy="680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2AE94927-6FD0-4657-242A-3B967D3778E0}"/>
                </a:ext>
              </a:extLst>
            </p:cNvPr>
            <p:cNvCxnSpPr>
              <a:cxnSpLocks/>
              <a:stCxn id="70" idx="6"/>
              <a:endCxn id="72" idx="2"/>
            </p:cNvCxnSpPr>
            <p:nvPr/>
          </p:nvCxnSpPr>
          <p:spPr>
            <a:xfrm>
              <a:off x="2601511" y="4300854"/>
              <a:ext cx="758476" cy="70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2B91D273-1B3D-3075-6E3A-A60E43F183D7}"/>
                </a:ext>
              </a:extLst>
            </p:cNvPr>
            <p:cNvCxnSpPr>
              <a:cxnSpLocks/>
              <a:stCxn id="79" idx="7"/>
              <a:endCxn id="72" idx="3"/>
            </p:cNvCxnSpPr>
            <p:nvPr/>
          </p:nvCxnSpPr>
          <p:spPr>
            <a:xfrm flipV="1">
              <a:off x="2938210" y="4456658"/>
              <a:ext cx="457117" cy="102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67FB50C5-42D5-C670-BF46-5AA55450C2E1}"/>
                </a:ext>
              </a:extLst>
            </p:cNvPr>
            <p:cNvCxnSpPr>
              <a:cxnSpLocks/>
              <a:stCxn id="70" idx="5"/>
              <a:endCxn id="79" idx="1"/>
            </p:cNvCxnSpPr>
            <p:nvPr/>
          </p:nvCxnSpPr>
          <p:spPr>
            <a:xfrm>
              <a:off x="2543789" y="4372941"/>
              <a:ext cx="230545" cy="1388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4E3342D9-B97B-48EF-382E-480854AB1FD1}"/>
                </a:ext>
              </a:extLst>
            </p:cNvPr>
            <p:cNvSpPr/>
            <p:nvPr/>
          </p:nvSpPr>
          <p:spPr>
            <a:xfrm rot="971150">
              <a:off x="6936889" y="4784233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0DB6DD7C-213B-26CC-D88A-E5F7A54C4313}"/>
                </a:ext>
              </a:extLst>
            </p:cNvPr>
            <p:cNvSpPr/>
            <p:nvPr/>
          </p:nvSpPr>
          <p:spPr>
            <a:xfrm rot="2568563">
              <a:off x="4630209" y="4747681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0FC5A44A-1433-1A03-4A1C-F3D5F68679D9}"/>
                </a:ext>
              </a:extLst>
            </p:cNvPr>
            <p:cNvSpPr/>
            <p:nvPr/>
          </p:nvSpPr>
          <p:spPr>
            <a:xfrm rot="971150">
              <a:off x="4849612" y="537711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F99AF5C9-30C7-5F84-5A3D-41C4CBE9C386}"/>
                </a:ext>
              </a:extLst>
            </p:cNvPr>
            <p:cNvSpPr/>
            <p:nvPr/>
          </p:nvSpPr>
          <p:spPr>
            <a:xfrm rot="971150">
              <a:off x="5512778" y="4815443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FBF03472-E234-0327-89F8-B84CE8D70598}"/>
                </a:ext>
              </a:extLst>
            </p:cNvPr>
            <p:cNvSpPr/>
            <p:nvPr/>
          </p:nvSpPr>
          <p:spPr>
            <a:xfrm>
              <a:off x="5844625" y="548123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F6BE78F6-35C5-9D7E-82AE-24807075A052}"/>
                </a:ext>
              </a:extLst>
            </p:cNvPr>
            <p:cNvSpPr/>
            <p:nvPr/>
          </p:nvSpPr>
          <p:spPr>
            <a:xfrm rot="971150">
              <a:off x="6629179" y="540618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A3EF3B20-743A-3FD7-8255-042AB8E8C8E3}"/>
                </a:ext>
              </a:extLst>
            </p:cNvPr>
            <p:cNvSpPr/>
            <p:nvPr/>
          </p:nvSpPr>
          <p:spPr>
            <a:xfrm rot="971150">
              <a:off x="6127239" y="493981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964C809C-2C49-6283-A89A-3A2251106921}"/>
                </a:ext>
              </a:extLst>
            </p:cNvPr>
            <p:cNvSpPr/>
            <p:nvPr/>
          </p:nvSpPr>
          <p:spPr>
            <a:xfrm rot="971150">
              <a:off x="4802436" y="4225539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36FCF39E-D379-0CB8-5594-7C55DDD324FC}"/>
                </a:ext>
              </a:extLst>
            </p:cNvPr>
            <p:cNvSpPr/>
            <p:nvPr/>
          </p:nvSpPr>
          <p:spPr>
            <a:xfrm rot="971150">
              <a:off x="5771024" y="4239741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8494E8C3-9496-F72A-F6E8-295448E4AC33}"/>
                </a:ext>
              </a:extLst>
            </p:cNvPr>
            <p:cNvSpPr/>
            <p:nvPr/>
          </p:nvSpPr>
          <p:spPr>
            <a:xfrm rot="971150">
              <a:off x="6570144" y="423152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F8D936D4-7DF3-CD19-D94A-D20E1DB069F3}"/>
                </a:ext>
              </a:extLst>
            </p:cNvPr>
            <p:cNvSpPr/>
            <p:nvPr/>
          </p:nvSpPr>
          <p:spPr>
            <a:xfrm rot="21402866">
              <a:off x="6336354" y="578464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9A3E3690-0384-B0A1-1E51-6B6101EAA505}"/>
                </a:ext>
              </a:extLst>
            </p:cNvPr>
            <p:cNvSpPr/>
            <p:nvPr/>
          </p:nvSpPr>
          <p:spPr>
            <a:xfrm rot="971150">
              <a:off x="5196467" y="572736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4942E7AB-7695-5AA0-DE4C-CA23E8CE5061}"/>
                </a:ext>
              </a:extLst>
            </p:cNvPr>
            <p:cNvSpPr/>
            <p:nvPr/>
          </p:nvSpPr>
          <p:spPr>
            <a:xfrm rot="971150">
              <a:off x="7080419" y="254790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134C43E2-28EC-AFE6-6F4A-C974C5515297}"/>
                </a:ext>
              </a:extLst>
            </p:cNvPr>
            <p:cNvSpPr/>
            <p:nvPr/>
          </p:nvSpPr>
          <p:spPr>
            <a:xfrm rot="2568563">
              <a:off x="4773739" y="2511350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A980C4F5-392A-F161-1482-6E84114D2F74}"/>
                </a:ext>
              </a:extLst>
            </p:cNvPr>
            <p:cNvSpPr/>
            <p:nvPr/>
          </p:nvSpPr>
          <p:spPr>
            <a:xfrm rot="971150">
              <a:off x="4993142" y="314078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38B7BF7E-661E-E6DA-4CF3-D0BB88D7EE44}"/>
                </a:ext>
              </a:extLst>
            </p:cNvPr>
            <p:cNvSpPr/>
            <p:nvPr/>
          </p:nvSpPr>
          <p:spPr>
            <a:xfrm rot="971150">
              <a:off x="5656308" y="257911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D7125584-4727-9313-A7FA-34820847DCEF}"/>
                </a:ext>
              </a:extLst>
            </p:cNvPr>
            <p:cNvSpPr/>
            <p:nvPr/>
          </p:nvSpPr>
          <p:spPr>
            <a:xfrm>
              <a:off x="5988155" y="324490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F18D9C44-DF2A-B6FC-E5ED-DCB8D58B8E3A}"/>
                </a:ext>
              </a:extLst>
            </p:cNvPr>
            <p:cNvSpPr/>
            <p:nvPr/>
          </p:nvSpPr>
          <p:spPr>
            <a:xfrm rot="971150">
              <a:off x="6772709" y="316985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DE73F041-A67C-BB87-C64C-DE38DFAD533F}"/>
                </a:ext>
              </a:extLst>
            </p:cNvPr>
            <p:cNvSpPr/>
            <p:nvPr/>
          </p:nvSpPr>
          <p:spPr>
            <a:xfrm rot="971150">
              <a:off x="6270769" y="270348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786C7165-47BB-D3E1-D8E5-86CDCE3D5E6E}"/>
                </a:ext>
              </a:extLst>
            </p:cNvPr>
            <p:cNvSpPr/>
            <p:nvPr/>
          </p:nvSpPr>
          <p:spPr>
            <a:xfrm rot="971150">
              <a:off x="4945966" y="198920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6053F960-2B74-6F35-285D-EFCC45EF699F}"/>
                </a:ext>
              </a:extLst>
            </p:cNvPr>
            <p:cNvSpPr/>
            <p:nvPr/>
          </p:nvSpPr>
          <p:spPr>
            <a:xfrm rot="971150">
              <a:off x="5914554" y="2003410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2D607175-5521-CA77-7996-1F12D9DE2369}"/>
                </a:ext>
              </a:extLst>
            </p:cNvPr>
            <p:cNvSpPr/>
            <p:nvPr/>
          </p:nvSpPr>
          <p:spPr>
            <a:xfrm rot="971150">
              <a:off x="6713674" y="199519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3047B9A4-139A-A0D1-B0A8-2BB9E8F5F517}"/>
                </a:ext>
              </a:extLst>
            </p:cNvPr>
            <p:cNvSpPr/>
            <p:nvPr/>
          </p:nvSpPr>
          <p:spPr>
            <a:xfrm rot="21402866">
              <a:off x="6479884" y="354831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C5277162-744D-61F5-08CF-9433B075EF01}"/>
                </a:ext>
              </a:extLst>
            </p:cNvPr>
            <p:cNvSpPr/>
            <p:nvPr/>
          </p:nvSpPr>
          <p:spPr>
            <a:xfrm rot="971150">
              <a:off x="5339997" y="3491033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" name="直接连接符 1">
              <a:extLst>
                <a:ext uri="{FF2B5EF4-FFF2-40B4-BE49-F238E27FC236}">
                  <a16:creationId xmlns:a16="http://schemas.microsoft.com/office/drawing/2014/main" id="{CDD4A358-1737-364C-4EFF-7D1E8235D7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2435" y="3245721"/>
              <a:ext cx="190977" cy="34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FA2DD7A-5D30-3C3B-4C8B-0FB7F021DD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4336" y="3149277"/>
              <a:ext cx="746989" cy="387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8BE7BFCC-2148-99C3-C477-9F0F9CFB3B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6803" y="3633172"/>
              <a:ext cx="646120" cy="38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B9D1210-2595-8346-7511-43D974B3DBD9}"/>
                </a:ext>
              </a:extLst>
            </p:cNvPr>
            <p:cNvCxnSpPr>
              <a:cxnSpLocks/>
            </p:cNvCxnSpPr>
            <p:nvPr/>
          </p:nvCxnSpPr>
          <p:spPr>
            <a:xfrm>
              <a:off x="2496613" y="3221363"/>
              <a:ext cx="594032" cy="3784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CB5F66F1-33B3-1ACC-9E8F-23A80D444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6803" y="3187999"/>
              <a:ext cx="914522" cy="445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E2C514C6-0D87-D3C4-0914-43D7EC4D73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1619" y="3231519"/>
              <a:ext cx="143205" cy="285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D7727E8C-E680-F59D-A551-3F0C663501A8}"/>
                </a:ext>
              </a:extLst>
            </p:cNvPr>
            <p:cNvSpPr/>
            <p:nvPr/>
          </p:nvSpPr>
          <p:spPr>
            <a:xfrm rot="21402866">
              <a:off x="3851717" y="455408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F6F08CF-B78B-0C3B-6552-8E84738900A0}"/>
                </a:ext>
              </a:extLst>
            </p:cNvPr>
            <p:cNvSpPr/>
            <p:nvPr/>
          </p:nvSpPr>
          <p:spPr>
            <a:xfrm rot="971150">
              <a:off x="8830407" y="419040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B2F9BA97-7DCE-B77B-733B-081D44462B61}"/>
                </a:ext>
              </a:extLst>
            </p:cNvPr>
            <p:cNvSpPr/>
            <p:nvPr/>
          </p:nvSpPr>
          <p:spPr>
            <a:xfrm>
              <a:off x="7738143" y="488740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D73077A-B1FC-3E3C-6E82-FB0BB6D6871A}"/>
                </a:ext>
              </a:extLst>
            </p:cNvPr>
            <p:cNvSpPr/>
            <p:nvPr/>
          </p:nvSpPr>
          <p:spPr>
            <a:xfrm rot="971150">
              <a:off x="8522697" y="481235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10FEA4C-C435-F502-E233-DF118AD6E8AD}"/>
                </a:ext>
              </a:extLst>
            </p:cNvPr>
            <p:cNvSpPr/>
            <p:nvPr/>
          </p:nvSpPr>
          <p:spPr>
            <a:xfrm rot="971150">
              <a:off x="8020757" y="434598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BCFF70E3-79E6-478D-5F36-A2302002089D}"/>
                </a:ext>
              </a:extLst>
            </p:cNvPr>
            <p:cNvSpPr/>
            <p:nvPr/>
          </p:nvSpPr>
          <p:spPr>
            <a:xfrm rot="971150">
              <a:off x="8463662" y="363769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1B8AC20-4799-D79D-0CF8-68C1A0CF9FEE}"/>
                </a:ext>
              </a:extLst>
            </p:cNvPr>
            <p:cNvSpPr/>
            <p:nvPr/>
          </p:nvSpPr>
          <p:spPr>
            <a:xfrm rot="21402866">
              <a:off x="8229872" y="519081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548DB0E-B472-EF89-8B8C-DC1B5A9C1DA4}"/>
                </a:ext>
              </a:extLst>
            </p:cNvPr>
            <p:cNvSpPr/>
            <p:nvPr/>
          </p:nvSpPr>
          <p:spPr>
            <a:xfrm rot="971150">
              <a:off x="7673949" y="368743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8B450E2-EF73-6F5E-E3F2-B000B3506F8E}"/>
              </a:ext>
            </a:extLst>
          </p:cNvPr>
          <p:cNvSpPr txBox="1"/>
          <p:nvPr/>
        </p:nvSpPr>
        <p:spPr>
          <a:xfrm>
            <a:off x="9049894" y="3741439"/>
            <a:ext cx="272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Query multiple tags simultaneously…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A4A3838-5316-F97F-177A-E5A4A807ADC9}"/>
              </a:ext>
            </a:extLst>
          </p:cNvPr>
          <p:cNvSpPr txBox="1"/>
          <p:nvPr/>
        </p:nvSpPr>
        <p:spPr>
          <a:xfrm>
            <a:off x="678629" y="6016563"/>
            <a:ext cx="1127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Efficient: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Process tags in parallel and build multiple channels at each time slot </a:t>
            </a:r>
          </a:p>
        </p:txBody>
      </p:sp>
    </p:spTree>
    <p:extLst>
      <p:ext uri="{BB962C8B-B14F-4D97-AF65-F5344CB8AC3E}">
        <p14:creationId xmlns:p14="http://schemas.microsoft.com/office/powerpoint/2010/main" val="41418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Inter-tag reflection</a:t>
            </a: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C1C10A20-FEB6-E2FB-2BC3-CB0B051485C2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34</a:t>
            </a:fld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10E6E8A-C140-9193-5042-E3F110A08640}"/>
              </a:ext>
            </a:extLst>
          </p:cNvPr>
          <p:cNvGrpSpPr/>
          <p:nvPr/>
        </p:nvGrpSpPr>
        <p:grpSpPr>
          <a:xfrm>
            <a:off x="1970942" y="1656000"/>
            <a:ext cx="8013494" cy="4037508"/>
            <a:chOff x="2145571" y="1988457"/>
            <a:chExt cx="8013494" cy="4037508"/>
          </a:xfrm>
        </p:grpSpPr>
        <p:sp>
          <p:nvSpPr>
            <p:cNvPr id="194" name="等腰三角形 193">
              <a:extLst>
                <a:ext uri="{FF2B5EF4-FFF2-40B4-BE49-F238E27FC236}">
                  <a16:creationId xmlns:a16="http://schemas.microsoft.com/office/drawing/2014/main" id="{C30DB4C8-6D3E-E74F-7412-66EA47B94FB6}"/>
                </a:ext>
              </a:extLst>
            </p:cNvPr>
            <p:cNvSpPr/>
            <p:nvPr/>
          </p:nvSpPr>
          <p:spPr>
            <a:xfrm rot="5400000">
              <a:off x="5618364" y="212924"/>
              <a:ext cx="1181776" cy="6454500"/>
            </a:xfrm>
            <a:prstGeom prst="triangle">
              <a:avLst>
                <a:gd name="adj" fmla="val 0"/>
              </a:avLst>
            </a:prstGeom>
            <a:solidFill>
              <a:srgbClr val="5B2D7B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立方体 57">
              <a:extLst>
                <a:ext uri="{FF2B5EF4-FFF2-40B4-BE49-F238E27FC236}">
                  <a16:creationId xmlns:a16="http://schemas.microsoft.com/office/drawing/2014/main" id="{10A47F9F-C42C-0613-A71F-2359A3813618}"/>
                </a:ext>
              </a:extLst>
            </p:cNvPr>
            <p:cNvSpPr/>
            <p:nvPr/>
          </p:nvSpPr>
          <p:spPr>
            <a:xfrm flipH="1">
              <a:off x="9496472" y="1988457"/>
              <a:ext cx="662593" cy="1802159"/>
            </a:xfrm>
            <a:prstGeom prst="cube">
              <a:avLst>
                <a:gd name="adj" fmla="val 78558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>
                <a:rot lat="0" lon="21599971" rev="0"/>
              </a:camera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E6A81865-812A-AD70-9ECA-0D6EE1A75423}"/>
                </a:ext>
              </a:extLst>
            </p:cNvPr>
            <p:cNvSpPr/>
            <p:nvPr/>
          </p:nvSpPr>
          <p:spPr>
            <a:xfrm rot="971150">
              <a:off x="4452252" y="355367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8B15D63A-34A4-BFDE-555F-E463E387C0FA}"/>
                </a:ext>
              </a:extLst>
            </p:cNvPr>
            <p:cNvSpPr/>
            <p:nvPr/>
          </p:nvSpPr>
          <p:spPr>
            <a:xfrm rot="2568563">
              <a:off x="2145571" y="351712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97111168-E6A0-5ED8-F85D-14FE9D173ED5}"/>
                </a:ext>
              </a:extLst>
            </p:cNvPr>
            <p:cNvSpPr/>
            <p:nvPr/>
          </p:nvSpPr>
          <p:spPr>
            <a:xfrm rot="971150">
              <a:off x="2364974" y="4146560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5A3BF340-643A-A5CF-0670-AA888C2AA4B9}"/>
                </a:ext>
              </a:extLst>
            </p:cNvPr>
            <p:cNvSpPr/>
            <p:nvPr/>
          </p:nvSpPr>
          <p:spPr>
            <a:xfrm rot="971150">
              <a:off x="3028140" y="358488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810A4004-95CC-2384-B7D2-5E17D35BCCD0}"/>
                </a:ext>
              </a:extLst>
            </p:cNvPr>
            <p:cNvSpPr/>
            <p:nvPr/>
          </p:nvSpPr>
          <p:spPr>
            <a:xfrm>
              <a:off x="3359987" y="425067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0375B009-5BA3-E551-8F8C-FA0132DA667B}"/>
                </a:ext>
              </a:extLst>
            </p:cNvPr>
            <p:cNvSpPr/>
            <p:nvPr/>
          </p:nvSpPr>
          <p:spPr>
            <a:xfrm rot="971150">
              <a:off x="4144542" y="417562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962B97E4-9150-B506-A491-B74D56B70776}"/>
                </a:ext>
              </a:extLst>
            </p:cNvPr>
            <p:cNvSpPr/>
            <p:nvPr/>
          </p:nvSpPr>
          <p:spPr>
            <a:xfrm rot="971150">
              <a:off x="3642601" y="3709259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0EEC8074-0A2B-1559-1ABC-31D4EE6F9744}"/>
                </a:ext>
              </a:extLst>
            </p:cNvPr>
            <p:cNvSpPr/>
            <p:nvPr/>
          </p:nvSpPr>
          <p:spPr>
            <a:xfrm rot="971150">
              <a:off x="2317798" y="299498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919F3AA7-28A2-FFD5-5263-8175CAF5DE47}"/>
                </a:ext>
              </a:extLst>
            </p:cNvPr>
            <p:cNvSpPr/>
            <p:nvPr/>
          </p:nvSpPr>
          <p:spPr>
            <a:xfrm rot="971150">
              <a:off x="3286386" y="300918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DCC2CFFC-3530-D08D-ADFB-ECF4A6B8A3C1}"/>
                </a:ext>
              </a:extLst>
            </p:cNvPr>
            <p:cNvSpPr/>
            <p:nvPr/>
          </p:nvSpPr>
          <p:spPr>
            <a:xfrm rot="971150">
              <a:off x="4085506" y="300096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C2DFAB3F-1251-A453-253B-E4E450EBA161}"/>
                </a:ext>
              </a:extLst>
            </p:cNvPr>
            <p:cNvSpPr/>
            <p:nvPr/>
          </p:nvSpPr>
          <p:spPr>
            <a:xfrm rot="971150">
              <a:off x="2711829" y="449680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993464B2-5420-8DDE-6294-8548B288ACFD}"/>
                </a:ext>
              </a:extLst>
            </p:cNvPr>
            <p:cNvCxnSpPr>
              <a:cxnSpLocks/>
              <a:stCxn id="71" idx="5"/>
              <a:endCxn id="72" idx="0"/>
            </p:cNvCxnSpPr>
            <p:nvPr/>
          </p:nvCxnSpPr>
          <p:spPr>
            <a:xfrm>
              <a:off x="3206955" y="3811267"/>
              <a:ext cx="273692" cy="439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B030FA78-3BFE-3052-3C79-0D5195EC241C}"/>
                </a:ext>
              </a:extLst>
            </p:cNvPr>
            <p:cNvCxnSpPr>
              <a:cxnSpLocks/>
              <a:stCxn id="71" idx="2"/>
              <a:endCxn id="69" idx="7"/>
            </p:cNvCxnSpPr>
            <p:nvPr/>
          </p:nvCxnSpPr>
          <p:spPr>
            <a:xfrm flipH="1" flipV="1">
              <a:off x="2386803" y="3633172"/>
              <a:ext cx="646120" cy="38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33DE01BE-F336-B1BF-D954-7451D72D6836}"/>
                </a:ext>
              </a:extLst>
            </p:cNvPr>
            <p:cNvCxnSpPr>
              <a:cxnSpLocks/>
              <a:stCxn id="70" idx="7"/>
              <a:endCxn id="71" idx="3"/>
            </p:cNvCxnSpPr>
            <p:nvPr/>
          </p:nvCxnSpPr>
          <p:spPr>
            <a:xfrm flipV="1">
              <a:off x="2591356" y="3763701"/>
              <a:ext cx="451724" cy="4453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67AD8C5F-F6A9-2E04-E7EA-E49BAC18A2CD}"/>
                </a:ext>
              </a:extLst>
            </p:cNvPr>
            <p:cNvCxnSpPr>
              <a:cxnSpLocks/>
              <a:stCxn id="70" idx="1"/>
              <a:endCxn id="69" idx="5"/>
            </p:cNvCxnSpPr>
            <p:nvPr/>
          </p:nvCxnSpPr>
          <p:spPr>
            <a:xfrm flipH="1" flipV="1">
              <a:off x="2270844" y="3758356"/>
              <a:ext cx="156636" cy="4031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4FDD5501-409C-0525-873D-735263680290}"/>
                </a:ext>
              </a:extLst>
            </p:cNvPr>
            <p:cNvCxnSpPr>
              <a:cxnSpLocks/>
              <a:stCxn id="79" idx="0"/>
              <a:endCxn id="71" idx="4"/>
            </p:cNvCxnSpPr>
            <p:nvPr/>
          </p:nvCxnSpPr>
          <p:spPr>
            <a:xfrm flipV="1">
              <a:off x="2866124" y="3821423"/>
              <a:ext cx="249042" cy="680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2AE94927-6FD0-4657-242A-3B967D3778E0}"/>
                </a:ext>
              </a:extLst>
            </p:cNvPr>
            <p:cNvCxnSpPr>
              <a:cxnSpLocks/>
              <a:stCxn id="70" idx="6"/>
              <a:endCxn id="72" idx="2"/>
            </p:cNvCxnSpPr>
            <p:nvPr/>
          </p:nvCxnSpPr>
          <p:spPr>
            <a:xfrm>
              <a:off x="2601511" y="4300854"/>
              <a:ext cx="758476" cy="70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2B91D273-1B3D-3075-6E3A-A60E43F183D7}"/>
                </a:ext>
              </a:extLst>
            </p:cNvPr>
            <p:cNvCxnSpPr>
              <a:cxnSpLocks/>
              <a:stCxn id="79" idx="7"/>
              <a:endCxn id="72" idx="3"/>
            </p:cNvCxnSpPr>
            <p:nvPr/>
          </p:nvCxnSpPr>
          <p:spPr>
            <a:xfrm flipV="1">
              <a:off x="2938210" y="4456658"/>
              <a:ext cx="457117" cy="102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67FB50C5-42D5-C670-BF46-5AA55450C2E1}"/>
                </a:ext>
              </a:extLst>
            </p:cNvPr>
            <p:cNvCxnSpPr>
              <a:cxnSpLocks/>
              <a:stCxn id="70" idx="5"/>
              <a:endCxn id="79" idx="1"/>
            </p:cNvCxnSpPr>
            <p:nvPr/>
          </p:nvCxnSpPr>
          <p:spPr>
            <a:xfrm>
              <a:off x="2543789" y="4372941"/>
              <a:ext cx="230545" cy="1388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4E3342D9-B97B-48EF-382E-480854AB1FD1}"/>
                </a:ext>
              </a:extLst>
            </p:cNvPr>
            <p:cNvSpPr/>
            <p:nvPr/>
          </p:nvSpPr>
          <p:spPr>
            <a:xfrm rot="971150">
              <a:off x="6936889" y="4784233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0DB6DD7C-213B-26CC-D88A-E5F7A54C4313}"/>
                </a:ext>
              </a:extLst>
            </p:cNvPr>
            <p:cNvSpPr/>
            <p:nvPr/>
          </p:nvSpPr>
          <p:spPr>
            <a:xfrm rot="2568563">
              <a:off x="4630209" y="4747681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0FC5A44A-1433-1A03-4A1C-F3D5F68679D9}"/>
                </a:ext>
              </a:extLst>
            </p:cNvPr>
            <p:cNvSpPr/>
            <p:nvPr/>
          </p:nvSpPr>
          <p:spPr>
            <a:xfrm rot="971150">
              <a:off x="4849612" y="537711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F99AF5C9-30C7-5F84-5A3D-41C4CBE9C386}"/>
                </a:ext>
              </a:extLst>
            </p:cNvPr>
            <p:cNvSpPr/>
            <p:nvPr/>
          </p:nvSpPr>
          <p:spPr>
            <a:xfrm rot="971150">
              <a:off x="5512778" y="4815443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FBF03472-E234-0327-89F8-B84CE8D70598}"/>
                </a:ext>
              </a:extLst>
            </p:cNvPr>
            <p:cNvSpPr/>
            <p:nvPr/>
          </p:nvSpPr>
          <p:spPr>
            <a:xfrm>
              <a:off x="5844625" y="548123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F6BE78F6-35C5-9D7E-82AE-24807075A052}"/>
                </a:ext>
              </a:extLst>
            </p:cNvPr>
            <p:cNvSpPr/>
            <p:nvPr/>
          </p:nvSpPr>
          <p:spPr>
            <a:xfrm rot="971150">
              <a:off x="6629179" y="540618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A3EF3B20-743A-3FD7-8255-042AB8E8C8E3}"/>
                </a:ext>
              </a:extLst>
            </p:cNvPr>
            <p:cNvSpPr/>
            <p:nvPr/>
          </p:nvSpPr>
          <p:spPr>
            <a:xfrm rot="971150">
              <a:off x="6127239" y="493981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964C809C-2C49-6283-A89A-3A2251106921}"/>
                </a:ext>
              </a:extLst>
            </p:cNvPr>
            <p:cNvSpPr/>
            <p:nvPr/>
          </p:nvSpPr>
          <p:spPr>
            <a:xfrm rot="971150">
              <a:off x="4802436" y="4225539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36FCF39E-D379-0CB8-5594-7C55DDD324FC}"/>
                </a:ext>
              </a:extLst>
            </p:cNvPr>
            <p:cNvSpPr/>
            <p:nvPr/>
          </p:nvSpPr>
          <p:spPr>
            <a:xfrm rot="971150">
              <a:off x="5771024" y="4239741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8494E8C3-9496-F72A-F6E8-295448E4AC33}"/>
                </a:ext>
              </a:extLst>
            </p:cNvPr>
            <p:cNvSpPr/>
            <p:nvPr/>
          </p:nvSpPr>
          <p:spPr>
            <a:xfrm rot="971150">
              <a:off x="6570144" y="423152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F8D936D4-7DF3-CD19-D94A-D20E1DB069F3}"/>
                </a:ext>
              </a:extLst>
            </p:cNvPr>
            <p:cNvSpPr/>
            <p:nvPr/>
          </p:nvSpPr>
          <p:spPr>
            <a:xfrm rot="21402866">
              <a:off x="6336354" y="578464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9A3E3690-0384-B0A1-1E51-6B6101EAA505}"/>
                </a:ext>
              </a:extLst>
            </p:cNvPr>
            <p:cNvSpPr/>
            <p:nvPr/>
          </p:nvSpPr>
          <p:spPr>
            <a:xfrm rot="971150">
              <a:off x="5196467" y="572736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4942E7AB-7695-5AA0-DE4C-CA23E8CE5061}"/>
                </a:ext>
              </a:extLst>
            </p:cNvPr>
            <p:cNvSpPr/>
            <p:nvPr/>
          </p:nvSpPr>
          <p:spPr>
            <a:xfrm rot="971150">
              <a:off x="7080419" y="254790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134C43E2-28EC-AFE6-6F4A-C974C5515297}"/>
                </a:ext>
              </a:extLst>
            </p:cNvPr>
            <p:cNvSpPr/>
            <p:nvPr/>
          </p:nvSpPr>
          <p:spPr>
            <a:xfrm rot="2568563">
              <a:off x="4773739" y="2511350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A980C4F5-392A-F161-1482-6E84114D2F74}"/>
                </a:ext>
              </a:extLst>
            </p:cNvPr>
            <p:cNvSpPr/>
            <p:nvPr/>
          </p:nvSpPr>
          <p:spPr>
            <a:xfrm rot="971150">
              <a:off x="4993142" y="314078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38B7BF7E-661E-E6DA-4CF3-D0BB88D7EE44}"/>
                </a:ext>
              </a:extLst>
            </p:cNvPr>
            <p:cNvSpPr/>
            <p:nvPr/>
          </p:nvSpPr>
          <p:spPr>
            <a:xfrm rot="971150">
              <a:off x="5656308" y="257911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D7125584-4727-9313-A7FA-34820847DCEF}"/>
                </a:ext>
              </a:extLst>
            </p:cNvPr>
            <p:cNvSpPr/>
            <p:nvPr/>
          </p:nvSpPr>
          <p:spPr>
            <a:xfrm>
              <a:off x="5988155" y="324490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F18D9C44-DF2A-B6FC-E5ED-DCB8D58B8E3A}"/>
                </a:ext>
              </a:extLst>
            </p:cNvPr>
            <p:cNvSpPr/>
            <p:nvPr/>
          </p:nvSpPr>
          <p:spPr>
            <a:xfrm rot="971150">
              <a:off x="6772709" y="316985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DE73F041-A67C-BB87-C64C-DE38DFAD533F}"/>
                </a:ext>
              </a:extLst>
            </p:cNvPr>
            <p:cNvSpPr/>
            <p:nvPr/>
          </p:nvSpPr>
          <p:spPr>
            <a:xfrm rot="971150">
              <a:off x="6270769" y="270348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786C7165-47BB-D3E1-D8E5-86CDCE3D5E6E}"/>
                </a:ext>
              </a:extLst>
            </p:cNvPr>
            <p:cNvSpPr/>
            <p:nvPr/>
          </p:nvSpPr>
          <p:spPr>
            <a:xfrm rot="971150">
              <a:off x="4945966" y="198920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6053F960-2B74-6F35-285D-EFCC45EF699F}"/>
                </a:ext>
              </a:extLst>
            </p:cNvPr>
            <p:cNvSpPr/>
            <p:nvPr/>
          </p:nvSpPr>
          <p:spPr>
            <a:xfrm rot="971150">
              <a:off x="5914554" y="2003410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2D607175-5521-CA77-7996-1F12D9DE2369}"/>
                </a:ext>
              </a:extLst>
            </p:cNvPr>
            <p:cNvSpPr/>
            <p:nvPr/>
          </p:nvSpPr>
          <p:spPr>
            <a:xfrm rot="971150">
              <a:off x="6713674" y="199519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3047B9A4-139A-A0D1-B0A8-2BB9E8F5F517}"/>
                </a:ext>
              </a:extLst>
            </p:cNvPr>
            <p:cNvSpPr/>
            <p:nvPr/>
          </p:nvSpPr>
          <p:spPr>
            <a:xfrm rot="21402866">
              <a:off x="6479884" y="354831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C5277162-744D-61F5-08CF-9433B075EF01}"/>
                </a:ext>
              </a:extLst>
            </p:cNvPr>
            <p:cNvSpPr/>
            <p:nvPr/>
          </p:nvSpPr>
          <p:spPr>
            <a:xfrm rot="971150">
              <a:off x="5339997" y="3491033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" name="直接连接符 1">
              <a:extLst>
                <a:ext uri="{FF2B5EF4-FFF2-40B4-BE49-F238E27FC236}">
                  <a16:creationId xmlns:a16="http://schemas.microsoft.com/office/drawing/2014/main" id="{CDD4A358-1737-364C-4EFF-7D1E8235D7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2435" y="3245721"/>
              <a:ext cx="190977" cy="34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FA2DD7A-5D30-3C3B-4C8B-0FB7F021DD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4336" y="3149277"/>
              <a:ext cx="746989" cy="387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8BE7BFCC-2148-99C3-C477-9F0F9CFB3B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6803" y="3633172"/>
              <a:ext cx="646120" cy="38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B9D1210-2595-8346-7511-43D974B3DBD9}"/>
                </a:ext>
              </a:extLst>
            </p:cNvPr>
            <p:cNvCxnSpPr>
              <a:cxnSpLocks/>
            </p:cNvCxnSpPr>
            <p:nvPr/>
          </p:nvCxnSpPr>
          <p:spPr>
            <a:xfrm>
              <a:off x="2496613" y="3221363"/>
              <a:ext cx="594032" cy="3784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CB5F66F1-33B3-1ACC-9E8F-23A80D444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6803" y="3187999"/>
              <a:ext cx="914522" cy="445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E2C514C6-0D87-D3C4-0914-43D7EC4D73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1619" y="3231519"/>
              <a:ext cx="143205" cy="285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FE1A46E-935A-9B3F-886D-A428AF26ECD9}"/>
                </a:ext>
              </a:extLst>
            </p:cNvPr>
            <p:cNvCxnSpPr/>
            <p:nvPr/>
          </p:nvCxnSpPr>
          <p:spPr>
            <a:xfrm>
              <a:off x="4264321" y="3227349"/>
              <a:ext cx="250436" cy="3412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F74A499-827E-EA34-9CFB-FE443EA14B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8982" y="3732491"/>
              <a:ext cx="598209" cy="39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4B98A4F7-6665-48B3-615F-578A187BAF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22923" y="3163479"/>
              <a:ext cx="934112" cy="477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A96C190-5E54-351D-38E9-C1CD4E99C3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8982" y="3237505"/>
              <a:ext cx="303550" cy="534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4DA4FC02-38E3-66DF-8670-FBAC12E0C022}"/>
                </a:ext>
              </a:extLst>
            </p:cNvPr>
            <p:cNvCxnSpPr>
              <a:cxnSpLocks/>
            </p:cNvCxnSpPr>
            <p:nvPr/>
          </p:nvCxnSpPr>
          <p:spPr>
            <a:xfrm>
              <a:off x="3522923" y="3163479"/>
              <a:ext cx="577522" cy="16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E921671C-9EF8-5CEB-0EA9-D759F2D6E674}"/>
                </a:ext>
              </a:extLst>
            </p:cNvPr>
            <p:cNvCxnSpPr>
              <a:cxnSpLocks/>
            </p:cNvCxnSpPr>
            <p:nvPr/>
          </p:nvCxnSpPr>
          <p:spPr>
            <a:xfrm>
              <a:off x="3465201" y="3235565"/>
              <a:ext cx="239905" cy="488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A3F3DFD-A918-DE84-7056-01F459FA8118}"/>
                </a:ext>
              </a:extLst>
            </p:cNvPr>
            <p:cNvCxnSpPr>
              <a:cxnSpLocks/>
            </p:cNvCxnSpPr>
            <p:nvPr/>
          </p:nvCxnSpPr>
          <p:spPr>
            <a:xfrm>
              <a:off x="3264677" y="3739180"/>
              <a:ext cx="382707" cy="571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B9AA92E-E477-0703-6791-227638450CE5}"/>
                </a:ext>
              </a:extLst>
            </p:cNvPr>
            <p:cNvSpPr/>
            <p:nvPr/>
          </p:nvSpPr>
          <p:spPr>
            <a:xfrm rot="21402866">
              <a:off x="3851717" y="455408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3AD1343-113B-CE08-A8BC-1E4DB3E81DF5}"/>
                </a:ext>
              </a:extLst>
            </p:cNvPr>
            <p:cNvSpPr/>
            <p:nvPr/>
          </p:nvSpPr>
          <p:spPr>
            <a:xfrm rot="971150">
              <a:off x="8830407" y="419040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97119F4-4C4A-E034-0791-1D964C4D2C42}"/>
                </a:ext>
              </a:extLst>
            </p:cNvPr>
            <p:cNvSpPr/>
            <p:nvPr/>
          </p:nvSpPr>
          <p:spPr>
            <a:xfrm>
              <a:off x="7738143" y="488740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4529798C-C761-4ACD-6C2F-4D464F293815}"/>
                </a:ext>
              </a:extLst>
            </p:cNvPr>
            <p:cNvSpPr/>
            <p:nvPr/>
          </p:nvSpPr>
          <p:spPr>
            <a:xfrm rot="971150">
              <a:off x="8522697" y="481235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8D563775-452A-0636-C866-F610286F578D}"/>
                </a:ext>
              </a:extLst>
            </p:cNvPr>
            <p:cNvSpPr/>
            <p:nvPr/>
          </p:nvSpPr>
          <p:spPr>
            <a:xfrm rot="971150">
              <a:off x="8020757" y="434598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C5904711-97F4-CF54-A013-4FCB314D97DB}"/>
                </a:ext>
              </a:extLst>
            </p:cNvPr>
            <p:cNvSpPr/>
            <p:nvPr/>
          </p:nvSpPr>
          <p:spPr>
            <a:xfrm rot="971150">
              <a:off x="8463662" y="363769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E7EC38C2-1C16-A6D4-C0AC-BC3BB636E403}"/>
                </a:ext>
              </a:extLst>
            </p:cNvPr>
            <p:cNvSpPr/>
            <p:nvPr/>
          </p:nvSpPr>
          <p:spPr>
            <a:xfrm rot="21402866">
              <a:off x="8229872" y="519081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E37C293-5870-353A-33CD-714EAADC453B}"/>
                </a:ext>
              </a:extLst>
            </p:cNvPr>
            <p:cNvSpPr/>
            <p:nvPr/>
          </p:nvSpPr>
          <p:spPr>
            <a:xfrm rot="971150">
              <a:off x="7673949" y="368743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079B7C7-D5CD-9B58-5BC2-F0019B1DA9E9}"/>
              </a:ext>
            </a:extLst>
          </p:cNvPr>
          <p:cNvSpPr txBox="1"/>
          <p:nvPr/>
        </p:nvSpPr>
        <p:spPr>
          <a:xfrm>
            <a:off x="9049894" y="3741439"/>
            <a:ext cx="272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Query multiple tags simultaneously…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B21432F-0258-C307-2DC9-CC75DAAEA0D3}"/>
              </a:ext>
            </a:extLst>
          </p:cNvPr>
          <p:cNvSpPr txBox="1"/>
          <p:nvPr/>
        </p:nvSpPr>
        <p:spPr>
          <a:xfrm>
            <a:off x="678629" y="6016563"/>
            <a:ext cx="1127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Efficient: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Process tags in parallel and build multiple channels at each time slot </a:t>
            </a:r>
          </a:p>
        </p:txBody>
      </p:sp>
    </p:spTree>
    <p:extLst>
      <p:ext uri="{BB962C8B-B14F-4D97-AF65-F5344CB8AC3E}">
        <p14:creationId xmlns:p14="http://schemas.microsoft.com/office/powerpoint/2010/main" val="11918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Inter-tag reflection</a:t>
            </a: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C1C10A20-FEB6-E2FB-2BC3-CB0B051485C2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35</a:t>
            </a:fld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C0C87EA-8E85-49D2-B8E0-E7E829D617C0}"/>
              </a:ext>
            </a:extLst>
          </p:cNvPr>
          <p:cNvGrpSpPr/>
          <p:nvPr/>
        </p:nvGrpSpPr>
        <p:grpSpPr>
          <a:xfrm>
            <a:off x="1970942" y="1656000"/>
            <a:ext cx="8013494" cy="4037508"/>
            <a:chOff x="2145571" y="1988457"/>
            <a:chExt cx="8013494" cy="4037508"/>
          </a:xfrm>
        </p:grpSpPr>
        <p:sp>
          <p:nvSpPr>
            <p:cNvPr id="194" name="等腰三角形 193">
              <a:extLst>
                <a:ext uri="{FF2B5EF4-FFF2-40B4-BE49-F238E27FC236}">
                  <a16:creationId xmlns:a16="http://schemas.microsoft.com/office/drawing/2014/main" id="{C30DB4C8-6D3E-E74F-7412-66EA47B94FB6}"/>
                </a:ext>
              </a:extLst>
            </p:cNvPr>
            <p:cNvSpPr/>
            <p:nvPr/>
          </p:nvSpPr>
          <p:spPr>
            <a:xfrm rot="4583250">
              <a:off x="5618364" y="212924"/>
              <a:ext cx="1181776" cy="6454500"/>
            </a:xfrm>
            <a:prstGeom prst="triangle">
              <a:avLst>
                <a:gd name="adj" fmla="val 58031"/>
              </a:avLst>
            </a:prstGeom>
            <a:solidFill>
              <a:srgbClr val="5B2D7B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立方体 57">
              <a:extLst>
                <a:ext uri="{FF2B5EF4-FFF2-40B4-BE49-F238E27FC236}">
                  <a16:creationId xmlns:a16="http://schemas.microsoft.com/office/drawing/2014/main" id="{10A47F9F-C42C-0613-A71F-2359A3813618}"/>
                </a:ext>
              </a:extLst>
            </p:cNvPr>
            <p:cNvSpPr/>
            <p:nvPr/>
          </p:nvSpPr>
          <p:spPr>
            <a:xfrm flipH="1">
              <a:off x="9496472" y="1988457"/>
              <a:ext cx="662593" cy="1802159"/>
            </a:xfrm>
            <a:prstGeom prst="cube">
              <a:avLst>
                <a:gd name="adj" fmla="val 78558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>
                <a:rot lat="0" lon="21599971" rev="0"/>
              </a:camera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E6A81865-812A-AD70-9ECA-0D6EE1A75423}"/>
                </a:ext>
              </a:extLst>
            </p:cNvPr>
            <p:cNvSpPr/>
            <p:nvPr/>
          </p:nvSpPr>
          <p:spPr>
            <a:xfrm rot="971150">
              <a:off x="4452252" y="355367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8B15D63A-34A4-BFDE-555F-E463E387C0FA}"/>
                </a:ext>
              </a:extLst>
            </p:cNvPr>
            <p:cNvSpPr/>
            <p:nvPr/>
          </p:nvSpPr>
          <p:spPr>
            <a:xfrm rot="2568563">
              <a:off x="2145571" y="351712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97111168-E6A0-5ED8-F85D-14FE9D173ED5}"/>
                </a:ext>
              </a:extLst>
            </p:cNvPr>
            <p:cNvSpPr/>
            <p:nvPr/>
          </p:nvSpPr>
          <p:spPr>
            <a:xfrm rot="971150">
              <a:off x="2364974" y="4146560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5A3BF340-643A-A5CF-0670-AA888C2AA4B9}"/>
                </a:ext>
              </a:extLst>
            </p:cNvPr>
            <p:cNvSpPr/>
            <p:nvPr/>
          </p:nvSpPr>
          <p:spPr>
            <a:xfrm rot="971150">
              <a:off x="3028140" y="358488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810A4004-95CC-2384-B7D2-5E17D35BCCD0}"/>
                </a:ext>
              </a:extLst>
            </p:cNvPr>
            <p:cNvSpPr/>
            <p:nvPr/>
          </p:nvSpPr>
          <p:spPr>
            <a:xfrm>
              <a:off x="3359987" y="425067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0375B009-5BA3-E551-8F8C-FA0132DA667B}"/>
                </a:ext>
              </a:extLst>
            </p:cNvPr>
            <p:cNvSpPr/>
            <p:nvPr/>
          </p:nvSpPr>
          <p:spPr>
            <a:xfrm rot="971150">
              <a:off x="4144542" y="417562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962B97E4-9150-B506-A491-B74D56B70776}"/>
                </a:ext>
              </a:extLst>
            </p:cNvPr>
            <p:cNvSpPr/>
            <p:nvPr/>
          </p:nvSpPr>
          <p:spPr>
            <a:xfrm rot="971150">
              <a:off x="3642601" y="3709259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0EEC8074-0A2B-1559-1ABC-31D4EE6F9744}"/>
                </a:ext>
              </a:extLst>
            </p:cNvPr>
            <p:cNvSpPr/>
            <p:nvPr/>
          </p:nvSpPr>
          <p:spPr>
            <a:xfrm rot="971150">
              <a:off x="2317798" y="299498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919F3AA7-28A2-FFD5-5263-8175CAF5DE47}"/>
                </a:ext>
              </a:extLst>
            </p:cNvPr>
            <p:cNvSpPr/>
            <p:nvPr/>
          </p:nvSpPr>
          <p:spPr>
            <a:xfrm rot="971150">
              <a:off x="3286386" y="300918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DCC2CFFC-3530-D08D-ADFB-ECF4A6B8A3C1}"/>
                </a:ext>
              </a:extLst>
            </p:cNvPr>
            <p:cNvSpPr/>
            <p:nvPr/>
          </p:nvSpPr>
          <p:spPr>
            <a:xfrm rot="971150">
              <a:off x="4085506" y="300096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C2DFAB3F-1251-A453-253B-E4E450EBA161}"/>
                </a:ext>
              </a:extLst>
            </p:cNvPr>
            <p:cNvSpPr/>
            <p:nvPr/>
          </p:nvSpPr>
          <p:spPr>
            <a:xfrm rot="971150">
              <a:off x="2711829" y="449680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993464B2-5420-8DDE-6294-8548B288ACFD}"/>
                </a:ext>
              </a:extLst>
            </p:cNvPr>
            <p:cNvCxnSpPr>
              <a:cxnSpLocks/>
              <a:stCxn id="71" idx="5"/>
              <a:endCxn id="72" idx="0"/>
            </p:cNvCxnSpPr>
            <p:nvPr/>
          </p:nvCxnSpPr>
          <p:spPr>
            <a:xfrm>
              <a:off x="3206955" y="3811267"/>
              <a:ext cx="273692" cy="439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B030FA78-3BFE-3052-3C79-0D5195EC241C}"/>
                </a:ext>
              </a:extLst>
            </p:cNvPr>
            <p:cNvCxnSpPr>
              <a:cxnSpLocks/>
              <a:stCxn id="71" idx="2"/>
              <a:endCxn id="69" idx="7"/>
            </p:cNvCxnSpPr>
            <p:nvPr/>
          </p:nvCxnSpPr>
          <p:spPr>
            <a:xfrm flipH="1" flipV="1">
              <a:off x="2386803" y="3633172"/>
              <a:ext cx="646120" cy="38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33DE01BE-F336-B1BF-D954-7451D72D6836}"/>
                </a:ext>
              </a:extLst>
            </p:cNvPr>
            <p:cNvCxnSpPr>
              <a:cxnSpLocks/>
              <a:stCxn id="70" idx="7"/>
              <a:endCxn id="71" idx="3"/>
            </p:cNvCxnSpPr>
            <p:nvPr/>
          </p:nvCxnSpPr>
          <p:spPr>
            <a:xfrm flipV="1">
              <a:off x="2591356" y="3763701"/>
              <a:ext cx="451724" cy="4453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67AD8C5F-F6A9-2E04-E7EA-E49BAC18A2CD}"/>
                </a:ext>
              </a:extLst>
            </p:cNvPr>
            <p:cNvCxnSpPr>
              <a:cxnSpLocks/>
              <a:stCxn id="70" idx="1"/>
              <a:endCxn id="69" idx="5"/>
            </p:cNvCxnSpPr>
            <p:nvPr/>
          </p:nvCxnSpPr>
          <p:spPr>
            <a:xfrm flipH="1" flipV="1">
              <a:off x="2270844" y="3758356"/>
              <a:ext cx="156636" cy="4031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4FDD5501-409C-0525-873D-735263680290}"/>
                </a:ext>
              </a:extLst>
            </p:cNvPr>
            <p:cNvCxnSpPr>
              <a:cxnSpLocks/>
              <a:stCxn id="79" idx="0"/>
              <a:endCxn id="71" idx="4"/>
            </p:cNvCxnSpPr>
            <p:nvPr/>
          </p:nvCxnSpPr>
          <p:spPr>
            <a:xfrm flipV="1">
              <a:off x="2866124" y="3821423"/>
              <a:ext cx="249042" cy="680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2AE94927-6FD0-4657-242A-3B967D3778E0}"/>
                </a:ext>
              </a:extLst>
            </p:cNvPr>
            <p:cNvCxnSpPr>
              <a:cxnSpLocks/>
              <a:stCxn id="70" idx="6"/>
              <a:endCxn id="72" idx="2"/>
            </p:cNvCxnSpPr>
            <p:nvPr/>
          </p:nvCxnSpPr>
          <p:spPr>
            <a:xfrm>
              <a:off x="2601511" y="4300854"/>
              <a:ext cx="758476" cy="70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2B91D273-1B3D-3075-6E3A-A60E43F183D7}"/>
                </a:ext>
              </a:extLst>
            </p:cNvPr>
            <p:cNvCxnSpPr>
              <a:cxnSpLocks/>
              <a:stCxn id="79" idx="7"/>
              <a:endCxn id="72" idx="3"/>
            </p:cNvCxnSpPr>
            <p:nvPr/>
          </p:nvCxnSpPr>
          <p:spPr>
            <a:xfrm flipV="1">
              <a:off x="2938210" y="4456658"/>
              <a:ext cx="457117" cy="102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67FB50C5-42D5-C670-BF46-5AA55450C2E1}"/>
                </a:ext>
              </a:extLst>
            </p:cNvPr>
            <p:cNvCxnSpPr>
              <a:cxnSpLocks/>
              <a:stCxn id="70" idx="5"/>
              <a:endCxn id="79" idx="1"/>
            </p:cNvCxnSpPr>
            <p:nvPr/>
          </p:nvCxnSpPr>
          <p:spPr>
            <a:xfrm>
              <a:off x="2543789" y="4372941"/>
              <a:ext cx="230545" cy="1388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4E3342D9-B97B-48EF-382E-480854AB1FD1}"/>
                </a:ext>
              </a:extLst>
            </p:cNvPr>
            <p:cNvSpPr/>
            <p:nvPr/>
          </p:nvSpPr>
          <p:spPr>
            <a:xfrm rot="971150">
              <a:off x="6936889" y="4784233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0DB6DD7C-213B-26CC-D88A-E5F7A54C4313}"/>
                </a:ext>
              </a:extLst>
            </p:cNvPr>
            <p:cNvSpPr/>
            <p:nvPr/>
          </p:nvSpPr>
          <p:spPr>
            <a:xfrm rot="2568563">
              <a:off x="4630209" y="4747681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0FC5A44A-1433-1A03-4A1C-F3D5F68679D9}"/>
                </a:ext>
              </a:extLst>
            </p:cNvPr>
            <p:cNvSpPr/>
            <p:nvPr/>
          </p:nvSpPr>
          <p:spPr>
            <a:xfrm rot="971150">
              <a:off x="4849612" y="537711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F99AF5C9-30C7-5F84-5A3D-41C4CBE9C386}"/>
                </a:ext>
              </a:extLst>
            </p:cNvPr>
            <p:cNvSpPr/>
            <p:nvPr/>
          </p:nvSpPr>
          <p:spPr>
            <a:xfrm rot="971150">
              <a:off x="5512778" y="4815443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FBF03472-E234-0327-89F8-B84CE8D70598}"/>
                </a:ext>
              </a:extLst>
            </p:cNvPr>
            <p:cNvSpPr/>
            <p:nvPr/>
          </p:nvSpPr>
          <p:spPr>
            <a:xfrm>
              <a:off x="5844625" y="548123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F6BE78F6-35C5-9D7E-82AE-24807075A052}"/>
                </a:ext>
              </a:extLst>
            </p:cNvPr>
            <p:cNvSpPr/>
            <p:nvPr/>
          </p:nvSpPr>
          <p:spPr>
            <a:xfrm rot="971150">
              <a:off x="6629179" y="540618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A3EF3B20-743A-3FD7-8255-042AB8E8C8E3}"/>
                </a:ext>
              </a:extLst>
            </p:cNvPr>
            <p:cNvSpPr/>
            <p:nvPr/>
          </p:nvSpPr>
          <p:spPr>
            <a:xfrm rot="971150">
              <a:off x="6127239" y="493981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964C809C-2C49-6283-A89A-3A2251106921}"/>
                </a:ext>
              </a:extLst>
            </p:cNvPr>
            <p:cNvSpPr/>
            <p:nvPr/>
          </p:nvSpPr>
          <p:spPr>
            <a:xfrm rot="971150">
              <a:off x="4802436" y="4225539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36FCF39E-D379-0CB8-5594-7C55DDD324FC}"/>
                </a:ext>
              </a:extLst>
            </p:cNvPr>
            <p:cNvSpPr/>
            <p:nvPr/>
          </p:nvSpPr>
          <p:spPr>
            <a:xfrm rot="971150">
              <a:off x="5771024" y="4239741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8494E8C3-9496-F72A-F6E8-295448E4AC33}"/>
                </a:ext>
              </a:extLst>
            </p:cNvPr>
            <p:cNvSpPr/>
            <p:nvPr/>
          </p:nvSpPr>
          <p:spPr>
            <a:xfrm rot="971150">
              <a:off x="6570144" y="423152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F8D936D4-7DF3-CD19-D94A-D20E1DB069F3}"/>
                </a:ext>
              </a:extLst>
            </p:cNvPr>
            <p:cNvSpPr/>
            <p:nvPr/>
          </p:nvSpPr>
          <p:spPr>
            <a:xfrm rot="21402866">
              <a:off x="6336354" y="578464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9A3E3690-0384-B0A1-1E51-6B6101EAA505}"/>
                </a:ext>
              </a:extLst>
            </p:cNvPr>
            <p:cNvSpPr/>
            <p:nvPr/>
          </p:nvSpPr>
          <p:spPr>
            <a:xfrm rot="971150">
              <a:off x="5196467" y="572736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4942E7AB-7695-5AA0-DE4C-CA23E8CE5061}"/>
                </a:ext>
              </a:extLst>
            </p:cNvPr>
            <p:cNvSpPr/>
            <p:nvPr/>
          </p:nvSpPr>
          <p:spPr>
            <a:xfrm rot="971150">
              <a:off x="7080419" y="254790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134C43E2-28EC-AFE6-6F4A-C974C5515297}"/>
                </a:ext>
              </a:extLst>
            </p:cNvPr>
            <p:cNvSpPr/>
            <p:nvPr/>
          </p:nvSpPr>
          <p:spPr>
            <a:xfrm rot="2568563">
              <a:off x="4773739" y="2511350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A980C4F5-392A-F161-1482-6E84114D2F74}"/>
                </a:ext>
              </a:extLst>
            </p:cNvPr>
            <p:cNvSpPr/>
            <p:nvPr/>
          </p:nvSpPr>
          <p:spPr>
            <a:xfrm rot="971150">
              <a:off x="4993142" y="314078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38B7BF7E-661E-E6DA-4CF3-D0BB88D7EE44}"/>
                </a:ext>
              </a:extLst>
            </p:cNvPr>
            <p:cNvSpPr/>
            <p:nvPr/>
          </p:nvSpPr>
          <p:spPr>
            <a:xfrm rot="971150">
              <a:off x="5656308" y="257911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D7125584-4727-9313-A7FA-34820847DCEF}"/>
                </a:ext>
              </a:extLst>
            </p:cNvPr>
            <p:cNvSpPr/>
            <p:nvPr/>
          </p:nvSpPr>
          <p:spPr>
            <a:xfrm>
              <a:off x="5988155" y="324490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F18D9C44-DF2A-B6FC-E5ED-DCB8D58B8E3A}"/>
                </a:ext>
              </a:extLst>
            </p:cNvPr>
            <p:cNvSpPr/>
            <p:nvPr/>
          </p:nvSpPr>
          <p:spPr>
            <a:xfrm rot="971150">
              <a:off x="6772709" y="316985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DE73F041-A67C-BB87-C64C-DE38DFAD533F}"/>
                </a:ext>
              </a:extLst>
            </p:cNvPr>
            <p:cNvSpPr/>
            <p:nvPr/>
          </p:nvSpPr>
          <p:spPr>
            <a:xfrm rot="971150">
              <a:off x="6270769" y="2703485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786C7165-47BB-D3E1-D8E5-86CDCE3D5E6E}"/>
                </a:ext>
              </a:extLst>
            </p:cNvPr>
            <p:cNvSpPr/>
            <p:nvPr/>
          </p:nvSpPr>
          <p:spPr>
            <a:xfrm rot="971150">
              <a:off x="4945966" y="1989208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6053F960-2B74-6F35-285D-EFCC45EF699F}"/>
                </a:ext>
              </a:extLst>
            </p:cNvPr>
            <p:cNvSpPr/>
            <p:nvPr/>
          </p:nvSpPr>
          <p:spPr>
            <a:xfrm rot="971150">
              <a:off x="5914554" y="2003410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2D607175-5521-CA77-7996-1F12D9DE2369}"/>
                </a:ext>
              </a:extLst>
            </p:cNvPr>
            <p:cNvSpPr/>
            <p:nvPr/>
          </p:nvSpPr>
          <p:spPr>
            <a:xfrm rot="971150">
              <a:off x="6713674" y="199519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3047B9A4-139A-A0D1-B0A8-2BB9E8F5F517}"/>
                </a:ext>
              </a:extLst>
            </p:cNvPr>
            <p:cNvSpPr/>
            <p:nvPr/>
          </p:nvSpPr>
          <p:spPr>
            <a:xfrm rot="21402866">
              <a:off x="6479884" y="354831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C5277162-744D-61F5-08CF-9433B075EF01}"/>
                </a:ext>
              </a:extLst>
            </p:cNvPr>
            <p:cNvSpPr/>
            <p:nvPr/>
          </p:nvSpPr>
          <p:spPr>
            <a:xfrm rot="971150">
              <a:off x="5339997" y="3491033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" name="直接连接符 1">
              <a:extLst>
                <a:ext uri="{FF2B5EF4-FFF2-40B4-BE49-F238E27FC236}">
                  <a16:creationId xmlns:a16="http://schemas.microsoft.com/office/drawing/2014/main" id="{CDD4A358-1737-364C-4EFF-7D1E8235D7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2435" y="3245721"/>
              <a:ext cx="190977" cy="34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FA2DD7A-5D30-3C3B-4C8B-0FB7F021DD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4336" y="3149277"/>
              <a:ext cx="746989" cy="387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8BE7BFCC-2148-99C3-C477-9F0F9CFB3B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6803" y="3633172"/>
              <a:ext cx="646120" cy="38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B9D1210-2595-8346-7511-43D974B3DBD9}"/>
                </a:ext>
              </a:extLst>
            </p:cNvPr>
            <p:cNvCxnSpPr>
              <a:cxnSpLocks/>
            </p:cNvCxnSpPr>
            <p:nvPr/>
          </p:nvCxnSpPr>
          <p:spPr>
            <a:xfrm>
              <a:off x="2496613" y="3221363"/>
              <a:ext cx="594032" cy="3784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CB5F66F1-33B3-1ACC-9E8F-23A80D444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6803" y="3187999"/>
              <a:ext cx="914522" cy="445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E2C514C6-0D87-D3C4-0914-43D7EC4D73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1619" y="3231519"/>
              <a:ext cx="143205" cy="285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FE1A46E-935A-9B3F-886D-A428AF26ECD9}"/>
                </a:ext>
              </a:extLst>
            </p:cNvPr>
            <p:cNvCxnSpPr/>
            <p:nvPr/>
          </p:nvCxnSpPr>
          <p:spPr>
            <a:xfrm>
              <a:off x="4264321" y="3227349"/>
              <a:ext cx="250436" cy="3412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F74A499-827E-EA34-9CFB-FE443EA14B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8982" y="3732491"/>
              <a:ext cx="598209" cy="39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4B98A4F7-6665-48B3-615F-578A187BAF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22923" y="3163479"/>
              <a:ext cx="934112" cy="477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A96C190-5E54-351D-38E9-C1CD4E99C3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8982" y="3237505"/>
              <a:ext cx="303550" cy="534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4DA4FC02-38E3-66DF-8670-FBAC12E0C022}"/>
                </a:ext>
              </a:extLst>
            </p:cNvPr>
            <p:cNvCxnSpPr>
              <a:cxnSpLocks/>
            </p:cNvCxnSpPr>
            <p:nvPr/>
          </p:nvCxnSpPr>
          <p:spPr>
            <a:xfrm>
              <a:off x="3522923" y="3163479"/>
              <a:ext cx="577522" cy="16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E921671C-9EF8-5CEB-0EA9-D759F2D6E674}"/>
                </a:ext>
              </a:extLst>
            </p:cNvPr>
            <p:cNvCxnSpPr>
              <a:cxnSpLocks/>
            </p:cNvCxnSpPr>
            <p:nvPr/>
          </p:nvCxnSpPr>
          <p:spPr>
            <a:xfrm>
              <a:off x="3465201" y="3235565"/>
              <a:ext cx="239905" cy="488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A3F3DFD-A918-DE84-7056-01F459FA8118}"/>
                </a:ext>
              </a:extLst>
            </p:cNvPr>
            <p:cNvCxnSpPr>
              <a:cxnSpLocks/>
            </p:cNvCxnSpPr>
            <p:nvPr/>
          </p:nvCxnSpPr>
          <p:spPr>
            <a:xfrm>
              <a:off x="3264677" y="3739180"/>
              <a:ext cx="382707" cy="571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78E1EF7-0F89-A47E-0288-F94255B63C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8836" y="3790213"/>
              <a:ext cx="240441" cy="3901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BEF61963-654D-D5A3-9483-FAE73310BE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5967" y="3945797"/>
              <a:ext cx="163660" cy="340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E1AA5884-D589-50AB-95CE-DC4A62CFE0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21416" y="3935641"/>
              <a:ext cx="385631" cy="2549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F1D0D56B-9A06-D75E-1527-ED2C61FC9B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1308" y="4262654"/>
              <a:ext cx="548017" cy="1086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55C98BB-39EF-E1D1-5F4F-ECA9698D02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65967" y="4456658"/>
              <a:ext cx="316340" cy="1378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BFC58FD-BDD1-17EA-3FCE-2C354A698C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2666" y="4354443"/>
              <a:ext cx="106814" cy="230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EEAFDAA8-8E0C-52D6-ADEA-9F5E617F0E1E}"/>
                </a:ext>
              </a:extLst>
            </p:cNvPr>
            <p:cNvCxnSpPr>
              <a:cxnSpLocks/>
            </p:cNvCxnSpPr>
            <p:nvPr/>
          </p:nvCxnSpPr>
          <p:spPr>
            <a:xfrm>
              <a:off x="2948366" y="4651102"/>
              <a:ext cx="903548" cy="305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6B456660-FEF5-C396-81FE-5FC37D2A9F40}"/>
                </a:ext>
              </a:extLst>
            </p:cNvPr>
            <p:cNvSpPr/>
            <p:nvPr/>
          </p:nvSpPr>
          <p:spPr>
            <a:xfrm rot="21402866">
              <a:off x="3851717" y="455408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4EDE83BC-5BF5-A3F9-6D6B-FFF53C96A567}"/>
                </a:ext>
              </a:extLst>
            </p:cNvPr>
            <p:cNvSpPr/>
            <p:nvPr/>
          </p:nvSpPr>
          <p:spPr>
            <a:xfrm rot="971150">
              <a:off x="8830407" y="4190404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1B9D9F5E-839B-3E34-AE2F-260D1CAD38FE}"/>
                </a:ext>
              </a:extLst>
            </p:cNvPr>
            <p:cNvSpPr/>
            <p:nvPr/>
          </p:nvSpPr>
          <p:spPr>
            <a:xfrm>
              <a:off x="7738143" y="488740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DFC997E7-A013-6CAF-B0D8-EC60353EC30F}"/>
                </a:ext>
              </a:extLst>
            </p:cNvPr>
            <p:cNvSpPr/>
            <p:nvPr/>
          </p:nvSpPr>
          <p:spPr>
            <a:xfrm rot="971150">
              <a:off x="8522697" y="481235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418E46CB-D3F8-4F1F-64D4-ADE30C45692B}"/>
                </a:ext>
              </a:extLst>
            </p:cNvPr>
            <p:cNvSpPr/>
            <p:nvPr/>
          </p:nvSpPr>
          <p:spPr>
            <a:xfrm rot="971150">
              <a:off x="8020757" y="4345987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2737F58-76EE-17EF-E673-D14A5CCA4644}"/>
                </a:ext>
              </a:extLst>
            </p:cNvPr>
            <p:cNvSpPr/>
            <p:nvPr/>
          </p:nvSpPr>
          <p:spPr>
            <a:xfrm rot="971150">
              <a:off x="8463662" y="363769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B785FE6F-7770-E911-FCFC-2F29E5D30E78}"/>
                </a:ext>
              </a:extLst>
            </p:cNvPr>
            <p:cNvSpPr/>
            <p:nvPr/>
          </p:nvSpPr>
          <p:spPr>
            <a:xfrm rot="21402866">
              <a:off x="8229872" y="5190816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6139D613-4E04-E37C-9C6B-B72008A31E7C}"/>
                </a:ext>
              </a:extLst>
            </p:cNvPr>
            <p:cNvSpPr/>
            <p:nvPr/>
          </p:nvSpPr>
          <p:spPr>
            <a:xfrm rot="971150">
              <a:off x="7673949" y="3687432"/>
              <a:ext cx="241321" cy="241320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A636F58A-6108-1AF5-8FFB-1A984D409909}"/>
              </a:ext>
            </a:extLst>
          </p:cNvPr>
          <p:cNvSpPr txBox="1"/>
          <p:nvPr/>
        </p:nvSpPr>
        <p:spPr>
          <a:xfrm>
            <a:off x="9049894" y="3741439"/>
            <a:ext cx="272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Query multiple tags simultaneously…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0BF111-009F-E2D5-5F5B-63A935F5407D}"/>
              </a:ext>
            </a:extLst>
          </p:cNvPr>
          <p:cNvSpPr txBox="1"/>
          <p:nvPr/>
        </p:nvSpPr>
        <p:spPr>
          <a:xfrm>
            <a:off x="678629" y="6016563"/>
            <a:ext cx="1127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Efficient: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Process tags in parallel and build multiple channels at each time slot </a:t>
            </a:r>
          </a:p>
        </p:txBody>
      </p:sp>
    </p:spTree>
    <p:extLst>
      <p:ext uri="{BB962C8B-B14F-4D97-AF65-F5344CB8AC3E}">
        <p14:creationId xmlns:p14="http://schemas.microsoft.com/office/powerpoint/2010/main" val="13531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Inter-tag reflection</a:t>
            </a: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C1C10A20-FEB6-E2FB-2BC3-CB0B051485C2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36</a:t>
            </a:fld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24D5C6-5CB1-2269-CF1F-B352694BB1EB}"/>
              </a:ext>
            </a:extLst>
          </p:cNvPr>
          <p:cNvGrpSpPr/>
          <p:nvPr/>
        </p:nvGrpSpPr>
        <p:grpSpPr>
          <a:xfrm>
            <a:off x="1731913" y="1555784"/>
            <a:ext cx="8252523" cy="4137724"/>
            <a:chOff x="1906542" y="1555784"/>
            <a:chExt cx="8252523" cy="4137724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7469C04-64BA-0A88-1C94-269934E97417}"/>
                </a:ext>
              </a:extLst>
            </p:cNvPr>
            <p:cNvSpPr txBox="1"/>
            <p:nvPr/>
          </p:nvSpPr>
          <p:spPr>
            <a:xfrm>
              <a:off x="7128474" y="1555784"/>
              <a:ext cx="1191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Group 2</a:t>
              </a:r>
              <a:endParaRPr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B1831F2-B1A5-CFD5-FC9E-9D0377A4246E}"/>
                </a:ext>
              </a:extLst>
            </p:cNvPr>
            <p:cNvSpPr txBox="1"/>
            <p:nvPr/>
          </p:nvSpPr>
          <p:spPr>
            <a:xfrm>
              <a:off x="3496372" y="4992351"/>
              <a:ext cx="1191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Group 3</a:t>
              </a:r>
              <a:endParaRPr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0B92F60-B1C8-2D68-3A91-7426FEAA3580}"/>
                </a:ext>
              </a:extLst>
            </p:cNvPr>
            <p:cNvGrpSpPr/>
            <p:nvPr/>
          </p:nvGrpSpPr>
          <p:grpSpPr>
            <a:xfrm>
              <a:off x="1906542" y="1656000"/>
              <a:ext cx="8252523" cy="4037508"/>
              <a:chOff x="1906542" y="1988457"/>
              <a:chExt cx="8252523" cy="4037508"/>
            </a:xfrm>
          </p:grpSpPr>
          <p:sp>
            <p:nvSpPr>
              <p:cNvPr id="58" name="立方体 57">
                <a:extLst>
                  <a:ext uri="{FF2B5EF4-FFF2-40B4-BE49-F238E27FC236}">
                    <a16:creationId xmlns:a16="http://schemas.microsoft.com/office/drawing/2014/main" id="{10A47F9F-C42C-0613-A71F-2359A3813618}"/>
                  </a:ext>
                </a:extLst>
              </p:cNvPr>
              <p:cNvSpPr/>
              <p:nvPr/>
            </p:nvSpPr>
            <p:spPr>
              <a:xfrm flipH="1">
                <a:off x="9496472" y="1988457"/>
                <a:ext cx="662593" cy="1802159"/>
              </a:xfrm>
              <a:prstGeom prst="cube">
                <a:avLst>
                  <a:gd name="adj" fmla="val 78558"/>
                </a:avLst>
              </a:prstGeom>
              <a:ln w="19050"/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  <a:scene3d>
                <a:camera prst="orthographicFront">
                  <a:rot lat="0" lon="21599971" rev="0"/>
                </a:camera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E6A81865-812A-AD70-9ECA-0D6EE1A75423}"/>
                  </a:ext>
                </a:extLst>
              </p:cNvPr>
              <p:cNvSpPr/>
              <p:nvPr/>
            </p:nvSpPr>
            <p:spPr>
              <a:xfrm rot="971150">
                <a:off x="4452252" y="3553676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8B15D63A-34A4-BFDE-555F-E463E387C0FA}"/>
                  </a:ext>
                </a:extLst>
              </p:cNvPr>
              <p:cNvSpPr/>
              <p:nvPr/>
            </p:nvSpPr>
            <p:spPr>
              <a:xfrm rot="2568563">
                <a:off x="2145571" y="3517124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97111168-E6A0-5ED8-F85D-14FE9D173ED5}"/>
                  </a:ext>
                </a:extLst>
              </p:cNvPr>
              <p:cNvSpPr/>
              <p:nvPr/>
            </p:nvSpPr>
            <p:spPr>
              <a:xfrm rot="971150">
                <a:off x="2364974" y="4146560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5A3BF340-643A-A5CF-0670-AA888C2AA4B9}"/>
                  </a:ext>
                </a:extLst>
              </p:cNvPr>
              <p:cNvSpPr/>
              <p:nvPr/>
            </p:nvSpPr>
            <p:spPr>
              <a:xfrm rot="971150">
                <a:off x="3028140" y="3584886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810A4004-95CC-2384-B7D2-5E17D35BCCD0}"/>
                  </a:ext>
                </a:extLst>
              </p:cNvPr>
              <p:cNvSpPr/>
              <p:nvPr/>
            </p:nvSpPr>
            <p:spPr>
              <a:xfrm>
                <a:off x="3359987" y="4250678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0375B009-5BA3-E551-8F8C-FA0132DA667B}"/>
                  </a:ext>
                </a:extLst>
              </p:cNvPr>
              <p:cNvSpPr/>
              <p:nvPr/>
            </p:nvSpPr>
            <p:spPr>
              <a:xfrm rot="971150">
                <a:off x="4144542" y="4175628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962B97E4-9150-B506-A491-B74D56B70776}"/>
                  </a:ext>
                </a:extLst>
              </p:cNvPr>
              <p:cNvSpPr/>
              <p:nvPr/>
            </p:nvSpPr>
            <p:spPr>
              <a:xfrm rot="971150">
                <a:off x="3642601" y="3709259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0EEC8074-0A2B-1559-1ABC-31D4EE6F9744}"/>
                  </a:ext>
                </a:extLst>
              </p:cNvPr>
              <p:cNvSpPr/>
              <p:nvPr/>
            </p:nvSpPr>
            <p:spPr>
              <a:xfrm rot="971150">
                <a:off x="2317798" y="2994982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919F3AA7-28A2-FFD5-5263-8175CAF5DE47}"/>
                  </a:ext>
                </a:extLst>
              </p:cNvPr>
              <p:cNvSpPr/>
              <p:nvPr/>
            </p:nvSpPr>
            <p:spPr>
              <a:xfrm rot="971150">
                <a:off x="3286386" y="3009184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DCC2CFFC-3530-D08D-ADFB-ECF4A6B8A3C1}"/>
                  </a:ext>
                </a:extLst>
              </p:cNvPr>
              <p:cNvSpPr/>
              <p:nvPr/>
            </p:nvSpPr>
            <p:spPr>
              <a:xfrm rot="971150">
                <a:off x="4085506" y="3000968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37A64153-6299-9083-3BB2-1A4B76A1E65C}"/>
                  </a:ext>
                </a:extLst>
              </p:cNvPr>
              <p:cNvSpPr/>
              <p:nvPr/>
            </p:nvSpPr>
            <p:spPr>
              <a:xfrm rot="21402866">
                <a:off x="3851717" y="4554087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C2DFAB3F-1251-A453-253B-E4E450EBA161}"/>
                  </a:ext>
                </a:extLst>
              </p:cNvPr>
              <p:cNvSpPr/>
              <p:nvPr/>
            </p:nvSpPr>
            <p:spPr>
              <a:xfrm rot="971150">
                <a:off x="2711829" y="4496807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EC2379F3-60F1-CD9D-A504-6672B6870214}"/>
                  </a:ext>
                </a:extLst>
              </p:cNvPr>
              <p:cNvCxnSpPr>
                <a:stCxn id="77" idx="5"/>
                <a:endCxn id="68" idx="1"/>
              </p:cNvCxnSpPr>
              <p:nvPr/>
            </p:nvCxnSpPr>
            <p:spPr>
              <a:xfrm>
                <a:off x="4264321" y="3227349"/>
                <a:ext cx="250436" cy="3412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5D060D92-CF0C-EF8C-93F4-995379E8B0C6}"/>
                  </a:ext>
                </a:extLst>
              </p:cNvPr>
              <p:cNvCxnSpPr>
                <a:cxnSpLocks/>
                <a:stCxn id="74" idx="7"/>
                <a:endCxn id="68" idx="3"/>
              </p:cNvCxnSpPr>
              <p:nvPr/>
            </p:nvCxnSpPr>
            <p:spPr>
              <a:xfrm flipV="1">
                <a:off x="3868982" y="3732491"/>
                <a:ext cx="598209" cy="392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3BE836B1-21EB-1A70-62AD-70135BB7707B}"/>
                  </a:ext>
                </a:extLst>
              </p:cNvPr>
              <p:cNvCxnSpPr>
                <a:cxnSpLocks/>
                <a:stCxn id="73" idx="0"/>
                <a:endCxn id="68" idx="4"/>
              </p:cNvCxnSpPr>
              <p:nvPr/>
            </p:nvCxnSpPr>
            <p:spPr>
              <a:xfrm flipV="1">
                <a:off x="4298836" y="3790213"/>
                <a:ext cx="240441" cy="390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2C1994BE-638C-029E-F006-F6DE2A9FEA13}"/>
                  </a:ext>
                </a:extLst>
              </p:cNvPr>
              <p:cNvCxnSpPr>
                <a:cxnSpLocks/>
                <a:stCxn id="68" idx="2"/>
                <a:endCxn id="76" idx="6"/>
              </p:cNvCxnSpPr>
              <p:nvPr/>
            </p:nvCxnSpPr>
            <p:spPr>
              <a:xfrm flipH="1" flipV="1">
                <a:off x="3522923" y="3163479"/>
                <a:ext cx="934112" cy="477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A84C1F7A-3966-B080-44DA-38B93CCD8117}"/>
                  </a:ext>
                </a:extLst>
              </p:cNvPr>
              <p:cNvCxnSpPr>
                <a:cxnSpLocks/>
                <a:stCxn id="68" idx="3"/>
                <a:endCxn id="72" idx="7"/>
              </p:cNvCxnSpPr>
              <p:nvPr/>
            </p:nvCxnSpPr>
            <p:spPr>
              <a:xfrm flipH="1">
                <a:off x="3565967" y="3732491"/>
                <a:ext cx="901224" cy="553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993464B2-5420-8DDE-6294-8548B288ACFD}"/>
                  </a:ext>
                </a:extLst>
              </p:cNvPr>
              <p:cNvCxnSpPr>
                <a:cxnSpLocks/>
                <a:stCxn id="71" idx="5"/>
                <a:endCxn id="72" idx="0"/>
              </p:cNvCxnSpPr>
              <p:nvPr/>
            </p:nvCxnSpPr>
            <p:spPr>
              <a:xfrm>
                <a:off x="3206955" y="3811267"/>
                <a:ext cx="273692" cy="4394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6474A942-96B1-CD81-C140-78AEF1653C78}"/>
                  </a:ext>
                </a:extLst>
              </p:cNvPr>
              <p:cNvCxnSpPr>
                <a:cxnSpLocks/>
                <a:stCxn id="74" idx="4"/>
                <a:endCxn id="72" idx="7"/>
              </p:cNvCxnSpPr>
              <p:nvPr/>
            </p:nvCxnSpPr>
            <p:spPr>
              <a:xfrm flipH="1">
                <a:off x="3565967" y="3945797"/>
                <a:ext cx="163660" cy="3402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id="{DBDEABFC-8FB1-DB83-CCD9-D5778D5CA92F}"/>
                  </a:ext>
                </a:extLst>
              </p:cNvPr>
              <p:cNvCxnSpPr>
                <a:cxnSpLocks/>
                <a:stCxn id="73" idx="1"/>
                <a:endCxn id="74" idx="5"/>
              </p:cNvCxnSpPr>
              <p:nvPr/>
            </p:nvCxnSpPr>
            <p:spPr>
              <a:xfrm flipH="1" flipV="1">
                <a:off x="3821416" y="3935641"/>
                <a:ext cx="385631" cy="2549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5C3EF658-89D6-013F-D126-1DDBBF3B8CD2}"/>
                  </a:ext>
                </a:extLst>
              </p:cNvPr>
              <p:cNvCxnSpPr>
                <a:cxnSpLocks/>
                <a:stCxn id="73" idx="2"/>
                <a:endCxn id="72" idx="6"/>
              </p:cNvCxnSpPr>
              <p:nvPr/>
            </p:nvCxnSpPr>
            <p:spPr>
              <a:xfrm flipH="1">
                <a:off x="3601308" y="4262654"/>
                <a:ext cx="548017" cy="1086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BCF0CEE4-4868-4B3C-3B7A-346A8BBE92BE}"/>
                  </a:ext>
                </a:extLst>
              </p:cNvPr>
              <p:cNvCxnSpPr>
                <a:cxnSpLocks/>
                <a:stCxn id="78" idx="1"/>
                <a:endCxn id="72" idx="5"/>
              </p:cNvCxnSpPr>
              <p:nvPr/>
            </p:nvCxnSpPr>
            <p:spPr>
              <a:xfrm flipH="1" flipV="1">
                <a:off x="3565967" y="4456658"/>
                <a:ext cx="316340" cy="1378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50FCAEDA-2DE8-CA60-259A-8E8D3AF91AB8}"/>
                  </a:ext>
                </a:extLst>
              </p:cNvPr>
              <p:cNvCxnSpPr>
                <a:cxnSpLocks/>
                <a:stCxn id="78" idx="7"/>
                <a:endCxn id="73" idx="3"/>
              </p:cNvCxnSpPr>
              <p:nvPr/>
            </p:nvCxnSpPr>
            <p:spPr>
              <a:xfrm flipV="1">
                <a:off x="4052666" y="4354443"/>
                <a:ext cx="106814" cy="2302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F5087776-F8D8-1024-A3A8-5A0CCE1ED749}"/>
                  </a:ext>
                </a:extLst>
              </p:cNvPr>
              <p:cNvCxnSpPr>
                <a:cxnSpLocks/>
                <a:stCxn id="74" idx="7"/>
                <a:endCxn id="77" idx="4"/>
              </p:cNvCxnSpPr>
              <p:nvPr/>
            </p:nvCxnSpPr>
            <p:spPr>
              <a:xfrm flipV="1">
                <a:off x="3868982" y="3237505"/>
                <a:ext cx="303550" cy="5342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24302C59-C4FA-6FE0-ED1D-BB0D4B65E57B}"/>
                  </a:ext>
                </a:extLst>
              </p:cNvPr>
              <p:cNvCxnSpPr>
                <a:cxnSpLocks/>
                <a:stCxn id="76" idx="6"/>
                <a:endCxn id="77" idx="3"/>
              </p:cNvCxnSpPr>
              <p:nvPr/>
            </p:nvCxnSpPr>
            <p:spPr>
              <a:xfrm>
                <a:off x="3522923" y="3163479"/>
                <a:ext cx="577522" cy="163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72972BC3-917A-B2A5-3DE5-559FB03F0647}"/>
                  </a:ext>
                </a:extLst>
              </p:cNvPr>
              <p:cNvCxnSpPr>
                <a:cxnSpLocks/>
                <a:stCxn id="76" idx="5"/>
                <a:endCxn id="74" idx="1"/>
              </p:cNvCxnSpPr>
              <p:nvPr/>
            </p:nvCxnSpPr>
            <p:spPr>
              <a:xfrm>
                <a:off x="3465201" y="3235565"/>
                <a:ext cx="239905" cy="488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13C4D5D0-B14D-6C93-CBE4-E7C55982244F}"/>
                  </a:ext>
                </a:extLst>
              </p:cNvPr>
              <p:cNvCxnSpPr>
                <a:cxnSpLocks/>
                <a:stCxn id="71" idx="6"/>
                <a:endCxn id="74" idx="2"/>
              </p:cNvCxnSpPr>
              <p:nvPr/>
            </p:nvCxnSpPr>
            <p:spPr>
              <a:xfrm>
                <a:off x="3264677" y="3739180"/>
                <a:ext cx="382707" cy="571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ECDDFE00-A3D9-F0A7-9092-72C32B4CDDC0}"/>
                  </a:ext>
                </a:extLst>
              </p:cNvPr>
              <p:cNvCxnSpPr>
                <a:cxnSpLocks/>
                <a:stCxn id="76" idx="4"/>
                <a:endCxn id="71" idx="0"/>
              </p:cNvCxnSpPr>
              <p:nvPr/>
            </p:nvCxnSpPr>
            <p:spPr>
              <a:xfrm flipH="1">
                <a:off x="3182435" y="3245721"/>
                <a:ext cx="190977" cy="3439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id="{D3A20117-52A5-FAB0-F91C-6F326FCFF58D}"/>
                  </a:ext>
                </a:extLst>
              </p:cNvPr>
              <p:cNvCxnSpPr>
                <a:cxnSpLocks/>
                <a:stCxn id="76" idx="3"/>
                <a:endCxn id="75" idx="6"/>
              </p:cNvCxnSpPr>
              <p:nvPr/>
            </p:nvCxnSpPr>
            <p:spPr>
              <a:xfrm flipH="1" flipV="1">
                <a:off x="2554336" y="3149277"/>
                <a:ext cx="746989" cy="38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B030FA78-3BFE-3052-3C79-0D5195EC241C}"/>
                  </a:ext>
                </a:extLst>
              </p:cNvPr>
              <p:cNvCxnSpPr>
                <a:cxnSpLocks/>
                <a:stCxn id="71" idx="2"/>
                <a:endCxn id="69" idx="7"/>
              </p:cNvCxnSpPr>
              <p:nvPr/>
            </p:nvCxnSpPr>
            <p:spPr>
              <a:xfrm flipH="1" flipV="1">
                <a:off x="2386803" y="3633172"/>
                <a:ext cx="646120" cy="387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C5D87104-40E7-2F2B-14DF-8C92C3389F3D}"/>
                  </a:ext>
                </a:extLst>
              </p:cNvPr>
              <p:cNvCxnSpPr>
                <a:cxnSpLocks/>
                <a:stCxn id="75" idx="5"/>
                <a:endCxn id="71" idx="1"/>
              </p:cNvCxnSpPr>
              <p:nvPr/>
            </p:nvCxnSpPr>
            <p:spPr>
              <a:xfrm>
                <a:off x="2496613" y="3221363"/>
                <a:ext cx="594032" cy="3784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0CB317E6-B7C7-EEA3-C04B-0328C5B00470}"/>
                  </a:ext>
                </a:extLst>
              </p:cNvPr>
              <p:cNvCxnSpPr>
                <a:cxnSpLocks/>
                <a:stCxn id="69" idx="7"/>
                <a:endCxn id="76" idx="3"/>
              </p:cNvCxnSpPr>
              <p:nvPr/>
            </p:nvCxnSpPr>
            <p:spPr>
              <a:xfrm flipV="1">
                <a:off x="2386803" y="3187999"/>
                <a:ext cx="914522" cy="4451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169BFF4B-7A81-5317-09D0-36AB2878DA97}"/>
                  </a:ext>
                </a:extLst>
              </p:cNvPr>
              <p:cNvCxnSpPr>
                <a:cxnSpLocks/>
                <a:stCxn id="69" idx="1"/>
                <a:endCxn id="75" idx="4"/>
              </p:cNvCxnSpPr>
              <p:nvPr/>
            </p:nvCxnSpPr>
            <p:spPr>
              <a:xfrm flipV="1">
                <a:off x="2261619" y="3231519"/>
                <a:ext cx="143205" cy="2856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33DE01BE-F336-B1BF-D954-7451D72D6836}"/>
                  </a:ext>
                </a:extLst>
              </p:cNvPr>
              <p:cNvCxnSpPr>
                <a:cxnSpLocks/>
                <a:stCxn id="70" idx="7"/>
                <a:endCxn id="71" idx="3"/>
              </p:cNvCxnSpPr>
              <p:nvPr/>
            </p:nvCxnSpPr>
            <p:spPr>
              <a:xfrm flipV="1">
                <a:off x="2591356" y="3763701"/>
                <a:ext cx="451724" cy="4453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67AD8C5F-F6A9-2E04-E7EA-E49BAC18A2CD}"/>
                  </a:ext>
                </a:extLst>
              </p:cNvPr>
              <p:cNvCxnSpPr>
                <a:cxnSpLocks/>
                <a:stCxn id="70" idx="1"/>
                <a:endCxn id="69" idx="5"/>
              </p:cNvCxnSpPr>
              <p:nvPr/>
            </p:nvCxnSpPr>
            <p:spPr>
              <a:xfrm flipH="1" flipV="1">
                <a:off x="2270844" y="3758356"/>
                <a:ext cx="156636" cy="4031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4FDD5501-409C-0525-873D-735263680290}"/>
                  </a:ext>
                </a:extLst>
              </p:cNvPr>
              <p:cNvCxnSpPr>
                <a:cxnSpLocks/>
                <a:stCxn id="79" idx="0"/>
                <a:endCxn id="71" idx="4"/>
              </p:cNvCxnSpPr>
              <p:nvPr/>
            </p:nvCxnSpPr>
            <p:spPr>
              <a:xfrm flipV="1">
                <a:off x="2866124" y="3821423"/>
                <a:ext cx="249042" cy="680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2AE94927-6FD0-4657-242A-3B967D3778E0}"/>
                  </a:ext>
                </a:extLst>
              </p:cNvPr>
              <p:cNvCxnSpPr>
                <a:cxnSpLocks/>
                <a:stCxn id="70" idx="6"/>
                <a:endCxn id="72" idx="2"/>
              </p:cNvCxnSpPr>
              <p:nvPr/>
            </p:nvCxnSpPr>
            <p:spPr>
              <a:xfrm>
                <a:off x="2601511" y="4300854"/>
                <a:ext cx="758476" cy="704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id="{2B91D273-1B3D-3075-6E3A-A60E43F183D7}"/>
                  </a:ext>
                </a:extLst>
              </p:cNvPr>
              <p:cNvCxnSpPr>
                <a:cxnSpLocks/>
                <a:stCxn id="79" idx="7"/>
                <a:endCxn id="72" idx="3"/>
              </p:cNvCxnSpPr>
              <p:nvPr/>
            </p:nvCxnSpPr>
            <p:spPr>
              <a:xfrm flipV="1">
                <a:off x="2938210" y="4456658"/>
                <a:ext cx="457117" cy="1026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67FB50C5-42D5-C670-BF46-5AA55450C2E1}"/>
                  </a:ext>
                </a:extLst>
              </p:cNvPr>
              <p:cNvCxnSpPr>
                <a:cxnSpLocks/>
                <a:stCxn id="70" idx="5"/>
                <a:endCxn id="79" idx="1"/>
              </p:cNvCxnSpPr>
              <p:nvPr/>
            </p:nvCxnSpPr>
            <p:spPr>
              <a:xfrm>
                <a:off x="2543789" y="4372941"/>
                <a:ext cx="230545" cy="1388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>
                <a:extLst>
                  <a:ext uri="{FF2B5EF4-FFF2-40B4-BE49-F238E27FC236}">
                    <a16:creationId xmlns:a16="http://schemas.microsoft.com/office/drawing/2014/main" id="{E2664618-7667-7882-85F4-A760C377FB4A}"/>
                  </a:ext>
                </a:extLst>
              </p:cNvPr>
              <p:cNvCxnSpPr>
                <a:cxnSpLocks/>
                <a:stCxn id="79" idx="6"/>
                <a:endCxn id="78" idx="2"/>
              </p:cNvCxnSpPr>
              <p:nvPr/>
            </p:nvCxnSpPr>
            <p:spPr>
              <a:xfrm>
                <a:off x="2948366" y="4651102"/>
                <a:ext cx="903548" cy="305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>
                <a:extLst>
                  <a:ext uri="{FF2B5EF4-FFF2-40B4-BE49-F238E27FC236}">
                    <a16:creationId xmlns:a16="http://schemas.microsoft.com/office/drawing/2014/main" id="{EC4F459A-E7DC-0B9A-8A68-C9B6A37928FD}"/>
                  </a:ext>
                </a:extLst>
              </p:cNvPr>
              <p:cNvCxnSpPr>
                <a:stCxn id="147" idx="5"/>
                <a:endCxn id="138" idx="1"/>
              </p:cNvCxnSpPr>
              <p:nvPr/>
            </p:nvCxnSpPr>
            <p:spPr>
              <a:xfrm>
                <a:off x="6748959" y="4457906"/>
                <a:ext cx="250436" cy="3412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809BDAE7-058C-950C-6C9A-820A6DFAEFDE}"/>
                  </a:ext>
                </a:extLst>
              </p:cNvPr>
              <p:cNvCxnSpPr>
                <a:cxnSpLocks/>
                <a:stCxn id="144" idx="7"/>
                <a:endCxn id="138" idx="3"/>
              </p:cNvCxnSpPr>
              <p:nvPr/>
            </p:nvCxnSpPr>
            <p:spPr>
              <a:xfrm flipV="1">
                <a:off x="6353620" y="4963048"/>
                <a:ext cx="598209" cy="392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C4926B0B-307B-8462-D508-C7659CD8981E}"/>
                  </a:ext>
                </a:extLst>
              </p:cNvPr>
              <p:cNvCxnSpPr>
                <a:cxnSpLocks/>
                <a:stCxn id="143" idx="0"/>
                <a:endCxn id="138" idx="4"/>
              </p:cNvCxnSpPr>
              <p:nvPr/>
            </p:nvCxnSpPr>
            <p:spPr>
              <a:xfrm flipV="1">
                <a:off x="6783474" y="5020770"/>
                <a:ext cx="240441" cy="390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A6D17130-27ED-69F4-59B3-A472C1670869}"/>
                  </a:ext>
                </a:extLst>
              </p:cNvPr>
              <p:cNvCxnSpPr>
                <a:cxnSpLocks/>
                <a:stCxn id="138" idx="2"/>
                <a:endCxn id="146" idx="6"/>
              </p:cNvCxnSpPr>
              <p:nvPr/>
            </p:nvCxnSpPr>
            <p:spPr>
              <a:xfrm flipH="1" flipV="1">
                <a:off x="6007561" y="4394036"/>
                <a:ext cx="934112" cy="477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E0A9B5B0-DACB-5081-63B2-0E5A8DAB4932}"/>
                  </a:ext>
                </a:extLst>
              </p:cNvPr>
              <p:cNvCxnSpPr>
                <a:cxnSpLocks/>
                <a:stCxn id="138" idx="3"/>
                <a:endCxn id="142" idx="7"/>
              </p:cNvCxnSpPr>
              <p:nvPr/>
            </p:nvCxnSpPr>
            <p:spPr>
              <a:xfrm flipH="1">
                <a:off x="6050605" y="4963048"/>
                <a:ext cx="901224" cy="553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165123E9-F5A4-D487-90D6-A41BBAD5E6E4}"/>
                  </a:ext>
                </a:extLst>
              </p:cNvPr>
              <p:cNvCxnSpPr>
                <a:cxnSpLocks/>
                <a:stCxn id="141" idx="5"/>
                <a:endCxn id="142" idx="0"/>
              </p:cNvCxnSpPr>
              <p:nvPr/>
            </p:nvCxnSpPr>
            <p:spPr>
              <a:xfrm>
                <a:off x="5691593" y="5041824"/>
                <a:ext cx="273692" cy="4394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>
                <a:extLst>
                  <a:ext uri="{FF2B5EF4-FFF2-40B4-BE49-F238E27FC236}">
                    <a16:creationId xmlns:a16="http://schemas.microsoft.com/office/drawing/2014/main" id="{C5C65577-5148-6B17-4E19-352F3D480993}"/>
                  </a:ext>
                </a:extLst>
              </p:cNvPr>
              <p:cNvCxnSpPr>
                <a:cxnSpLocks/>
                <a:stCxn id="144" idx="4"/>
                <a:endCxn id="142" idx="7"/>
              </p:cNvCxnSpPr>
              <p:nvPr/>
            </p:nvCxnSpPr>
            <p:spPr>
              <a:xfrm flipH="1">
                <a:off x="6050605" y="5176354"/>
                <a:ext cx="163660" cy="3402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>
                <a:extLst>
                  <a:ext uri="{FF2B5EF4-FFF2-40B4-BE49-F238E27FC236}">
                    <a16:creationId xmlns:a16="http://schemas.microsoft.com/office/drawing/2014/main" id="{97C92324-0277-256D-6EA6-7F36FE38F8B5}"/>
                  </a:ext>
                </a:extLst>
              </p:cNvPr>
              <p:cNvCxnSpPr>
                <a:cxnSpLocks/>
                <a:stCxn id="143" idx="1"/>
                <a:endCxn id="144" idx="5"/>
              </p:cNvCxnSpPr>
              <p:nvPr/>
            </p:nvCxnSpPr>
            <p:spPr>
              <a:xfrm flipH="1" flipV="1">
                <a:off x="6306054" y="5166198"/>
                <a:ext cx="385631" cy="2549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>
                <a:extLst>
                  <a:ext uri="{FF2B5EF4-FFF2-40B4-BE49-F238E27FC236}">
                    <a16:creationId xmlns:a16="http://schemas.microsoft.com/office/drawing/2014/main" id="{52660856-CA22-64CB-5A22-10A649BD56E5}"/>
                  </a:ext>
                </a:extLst>
              </p:cNvPr>
              <p:cNvCxnSpPr>
                <a:cxnSpLocks/>
                <a:stCxn id="143" idx="2"/>
                <a:endCxn id="142" idx="6"/>
              </p:cNvCxnSpPr>
              <p:nvPr/>
            </p:nvCxnSpPr>
            <p:spPr>
              <a:xfrm flipH="1">
                <a:off x="6085945" y="5493211"/>
                <a:ext cx="548017" cy="1086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>
                <a:extLst>
                  <a:ext uri="{FF2B5EF4-FFF2-40B4-BE49-F238E27FC236}">
                    <a16:creationId xmlns:a16="http://schemas.microsoft.com/office/drawing/2014/main" id="{F5474CB8-AEB5-8DCA-FC2E-484AFA47B323}"/>
                  </a:ext>
                </a:extLst>
              </p:cNvPr>
              <p:cNvCxnSpPr>
                <a:cxnSpLocks/>
                <a:stCxn id="148" idx="1"/>
                <a:endCxn id="142" idx="5"/>
              </p:cNvCxnSpPr>
              <p:nvPr/>
            </p:nvCxnSpPr>
            <p:spPr>
              <a:xfrm flipH="1" flipV="1">
                <a:off x="6050605" y="5687215"/>
                <a:ext cx="316340" cy="1378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>
                <a:extLst>
                  <a:ext uri="{FF2B5EF4-FFF2-40B4-BE49-F238E27FC236}">
                    <a16:creationId xmlns:a16="http://schemas.microsoft.com/office/drawing/2014/main" id="{FD36BB3E-8EE4-A1CD-A3EC-6D07478B82BC}"/>
                  </a:ext>
                </a:extLst>
              </p:cNvPr>
              <p:cNvCxnSpPr>
                <a:cxnSpLocks/>
                <a:stCxn id="148" idx="7"/>
                <a:endCxn id="143" idx="3"/>
              </p:cNvCxnSpPr>
              <p:nvPr/>
            </p:nvCxnSpPr>
            <p:spPr>
              <a:xfrm flipV="1">
                <a:off x="6537304" y="5585000"/>
                <a:ext cx="106814" cy="2302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>
                <a:extLst>
                  <a:ext uri="{FF2B5EF4-FFF2-40B4-BE49-F238E27FC236}">
                    <a16:creationId xmlns:a16="http://schemas.microsoft.com/office/drawing/2014/main" id="{A5BB029A-BB93-A8E1-0362-B9A22CF268BD}"/>
                  </a:ext>
                </a:extLst>
              </p:cNvPr>
              <p:cNvCxnSpPr>
                <a:cxnSpLocks/>
                <a:stCxn id="144" idx="7"/>
                <a:endCxn id="147" idx="4"/>
              </p:cNvCxnSpPr>
              <p:nvPr/>
            </p:nvCxnSpPr>
            <p:spPr>
              <a:xfrm flipV="1">
                <a:off x="6353620" y="4468062"/>
                <a:ext cx="303550" cy="5342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>
                <a:extLst>
                  <a:ext uri="{FF2B5EF4-FFF2-40B4-BE49-F238E27FC236}">
                    <a16:creationId xmlns:a16="http://schemas.microsoft.com/office/drawing/2014/main" id="{080C8F2A-340C-EFB0-04F4-50847D924E51}"/>
                  </a:ext>
                </a:extLst>
              </p:cNvPr>
              <p:cNvCxnSpPr>
                <a:cxnSpLocks/>
                <a:stCxn id="146" idx="6"/>
                <a:endCxn id="147" idx="3"/>
              </p:cNvCxnSpPr>
              <p:nvPr/>
            </p:nvCxnSpPr>
            <p:spPr>
              <a:xfrm>
                <a:off x="6007561" y="4394036"/>
                <a:ext cx="577522" cy="163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>
                <a:extLst>
                  <a:ext uri="{FF2B5EF4-FFF2-40B4-BE49-F238E27FC236}">
                    <a16:creationId xmlns:a16="http://schemas.microsoft.com/office/drawing/2014/main" id="{8C4CEA10-056C-F8E8-B9DC-68B7071DD6ED}"/>
                  </a:ext>
                </a:extLst>
              </p:cNvPr>
              <p:cNvCxnSpPr>
                <a:cxnSpLocks/>
                <a:stCxn id="146" idx="5"/>
                <a:endCxn id="144" idx="1"/>
              </p:cNvCxnSpPr>
              <p:nvPr/>
            </p:nvCxnSpPr>
            <p:spPr>
              <a:xfrm>
                <a:off x="5949839" y="4466123"/>
                <a:ext cx="239905" cy="488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C4C03127-8E0A-879A-35D5-100AEFC20665}"/>
                  </a:ext>
                </a:extLst>
              </p:cNvPr>
              <p:cNvCxnSpPr>
                <a:cxnSpLocks/>
                <a:stCxn id="141" idx="6"/>
                <a:endCxn id="144" idx="2"/>
              </p:cNvCxnSpPr>
              <p:nvPr/>
            </p:nvCxnSpPr>
            <p:spPr>
              <a:xfrm>
                <a:off x="5749315" y="4969738"/>
                <a:ext cx="382707" cy="571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34E1B92B-EA5E-1749-D2DB-26973E43FBE7}"/>
                  </a:ext>
                </a:extLst>
              </p:cNvPr>
              <p:cNvCxnSpPr>
                <a:cxnSpLocks/>
                <a:stCxn id="146" idx="4"/>
                <a:endCxn id="141" idx="0"/>
              </p:cNvCxnSpPr>
              <p:nvPr/>
            </p:nvCxnSpPr>
            <p:spPr>
              <a:xfrm flipH="1">
                <a:off x="5667073" y="4476279"/>
                <a:ext cx="190977" cy="3439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BBDA89A1-E010-B20C-5AD5-0F630DED8B3A}"/>
                  </a:ext>
                </a:extLst>
              </p:cNvPr>
              <p:cNvCxnSpPr>
                <a:cxnSpLocks/>
                <a:stCxn id="146" idx="4"/>
                <a:endCxn id="142" idx="0"/>
              </p:cNvCxnSpPr>
              <p:nvPr/>
            </p:nvCxnSpPr>
            <p:spPr>
              <a:xfrm>
                <a:off x="5858049" y="4476279"/>
                <a:ext cx="107236" cy="10049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>
                <a:extLst>
                  <a:ext uri="{FF2B5EF4-FFF2-40B4-BE49-F238E27FC236}">
                    <a16:creationId xmlns:a16="http://schemas.microsoft.com/office/drawing/2014/main" id="{7A9A80AD-A73C-C642-FBBE-19A0C3BBA464}"/>
                  </a:ext>
                </a:extLst>
              </p:cNvPr>
              <p:cNvCxnSpPr>
                <a:cxnSpLocks/>
                <a:stCxn id="146" idx="3"/>
                <a:endCxn id="145" idx="6"/>
              </p:cNvCxnSpPr>
              <p:nvPr/>
            </p:nvCxnSpPr>
            <p:spPr>
              <a:xfrm flipH="1" flipV="1">
                <a:off x="5038974" y="4379834"/>
                <a:ext cx="746989" cy="38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DE957561-A351-1509-2262-0B4679D348B6}"/>
                  </a:ext>
                </a:extLst>
              </p:cNvPr>
              <p:cNvCxnSpPr>
                <a:cxnSpLocks/>
                <a:stCxn id="141" idx="2"/>
                <a:endCxn id="139" idx="7"/>
              </p:cNvCxnSpPr>
              <p:nvPr/>
            </p:nvCxnSpPr>
            <p:spPr>
              <a:xfrm flipH="1" flipV="1">
                <a:off x="4871441" y="4863729"/>
                <a:ext cx="646120" cy="387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>
                <a:extLst>
                  <a:ext uri="{FF2B5EF4-FFF2-40B4-BE49-F238E27FC236}">
                    <a16:creationId xmlns:a16="http://schemas.microsoft.com/office/drawing/2014/main" id="{0981688B-294A-8E2E-3003-9BF14C0CD695}"/>
                  </a:ext>
                </a:extLst>
              </p:cNvPr>
              <p:cNvCxnSpPr>
                <a:cxnSpLocks/>
                <a:stCxn id="145" idx="5"/>
                <a:endCxn id="141" idx="1"/>
              </p:cNvCxnSpPr>
              <p:nvPr/>
            </p:nvCxnSpPr>
            <p:spPr>
              <a:xfrm>
                <a:off x="4981251" y="4451921"/>
                <a:ext cx="594032" cy="3784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>
                <a:extLst>
                  <a:ext uri="{FF2B5EF4-FFF2-40B4-BE49-F238E27FC236}">
                    <a16:creationId xmlns:a16="http://schemas.microsoft.com/office/drawing/2014/main" id="{E4050CB9-A55C-32C4-F455-4D1EF4C3D41E}"/>
                  </a:ext>
                </a:extLst>
              </p:cNvPr>
              <p:cNvCxnSpPr>
                <a:cxnSpLocks/>
                <a:stCxn id="139" idx="7"/>
                <a:endCxn id="146" idx="3"/>
              </p:cNvCxnSpPr>
              <p:nvPr/>
            </p:nvCxnSpPr>
            <p:spPr>
              <a:xfrm flipV="1">
                <a:off x="4871441" y="4418556"/>
                <a:ext cx="914522" cy="4451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>
                <a:extLst>
                  <a:ext uri="{FF2B5EF4-FFF2-40B4-BE49-F238E27FC236}">
                    <a16:creationId xmlns:a16="http://schemas.microsoft.com/office/drawing/2014/main" id="{DB806570-ABC3-0B4C-60C7-C6ACC1028D4A}"/>
                  </a:ext>
                </a:extLst>
              </p:cNvPr>
              <p:cNvCxnSpPr>
                <a:cxnSpLocks/>
                <a:stCxn id="139" idx="1"/>
                <a:endCxn id="145" idx="4"/>
              </p:cNvCxnSpPr>
              <p:nvPr/>
            </p:nvCxnSpPr>
            <p:spPr>
              <a:xfrm flipV="1">
                <a:off x="4746257" y="4462077"/>
                <a:ext cx="143205" cy="2856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1EA49326-99BF-E757-C7BE-28E70A52C8D1}"/>
                  </a:ext>
                </a:extLst>
              </p:cNvPr>
              <p:cNvCxnSpPr>
                <a:cxnSpLocks/>
                <a:stCxn id="140" idx="7"/>
                <a:endCxn id="141" idx="3"/>
              </p:cNvCxnSpPr>
              <p:nvPr/>
            </p:nvCxnSpPr>
            <p:spPr>
              <a:xfrm flipV="1">
                <a:off x="5075993" y="4994258"/>
                <a:ext cx="451724" cy="4453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55017A7B-6194-BC6C-4ADB-7BE87F8B6B87}"/>
                  </a:ext>
                </a:extLst>
              </p:cNvPr>
              <p:cNvCxnSpPr>
                <a:cxnSpLocks/>
                <a:stCxn id="140" idx="1"/>
                <a:endCxn id="139" idx="5"/>
              </p:cNvCxnSpPr>
              <p:nvPr/>
            </p:nvCxnSpPr>
            <p:spPr>
              <a:xfrm flipH="1" flipV="1">
                <a:off x="4755482" y="4988913"/>
                <a:ext cx="156636" cy="4031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>
                <a:extLst>
                  <a:ext uri="{FF2B5EF4-FFF2-40B4-BE49-F238E27FC236}">
                    <a16:creationId xmlns:a16="http://schemas.microsoft.com/office/drawing/2014/main" id="{6ADADEF3-9474-3382-59EE-078B261CD506}"/>
                  </a:ext>
                </a:extLst>
              </p:cNvPr>
              <p:cNvCxnSpPr>
                <a:cxnSpLocks/>
                <a:stCxn id="149" idx="0"/>
                <a:endCxn id="141" idx="4"/>
              </p:cNvCxnSpPr>
              <p:nvPr/>
            </p:nvCxnSpPr>
            <p:spPr>
              <a:xfrm flipV="1">
                <a:off x="5350762" y="5051980"/>
                <a:ext cx="249042" cy="680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E8CD9785-9D70-9B17-18AA-A3DA6CF6A7B3}"/>
                  </a:ext>
                </a:extLst>
              </p:cNvPr>
              <p:cNvCxnSpPr>
                <a:cxnSpLocks/>
                <a:stCxn id="140" idx="6"/>
                <a:endCxn id="142" idx="2"/>
              </p:cNvCxnSpPr>
              <p:nvPr/>
            </p:nvCxnSpPr>
            <p:spPr>
              <a:xfrm>
                <a:off x="5086149" y="5531412"/>
                <a:ext cx="758476" cy="704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7A1D71AC-FFC6-58D4-DE00-392C9ADAD328}"/>
                  </a:ext>
                </a:extLst>
              </p:cNvPr>
              <p:cNvCxnSpPr>
                <a:cxnSpLocks/>
                <a:stCxn id="149" idx="7"/>
                <a:endCxn id="142" idx="3"/>
              </p:cNvCxnSpPr>
              <p:nvPr/>
            </p:nvCxnSpPr>
            <p:spPr>
              <a:xfrm flipV="1">
                <a:off x="5422848" y="5687215"/>
                <a:ext cx="457117" cy="1026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6513AC27-68A4-118B-CEB8-F0DB1493D1DA}"/>
                  </a:ext>
                </a:extLst>
              </p:cNvPr>
              <p:cNvCxnSpPr>
                <a:cxnSpLocks/>
                <a:stCxn id="140" idx="5"/>
                <a:endCxn id="149" idx="1"/>
              </p:cNvCxnSpPr>
              <p:nvPr/>
            </p:nvCxnSpPr>
            <p:spPr>
              <a:xfrm>
                <a:off x="5028427" y="5603498"/>
                <a:ext cx="230545" cy="1388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>
                <a:extLst>
                  <a:ext uri="{FF2B5EF4-FFF2-40B4-BE49-F238E27FC236}">
                    <a16:creationId xmlns:a16="http://schemas.microsoft.com/office/drawing/2014/main" id="{3B18F48C-82DD-2712-665F-6A10375F7F31}"/>
                  </a:ext>
                </a:extLst>
              </p:cNvPr>
              <p:cNvCxnSpPr>
                <a:cxnSpLocks/>
                <a:stCxn id="149" idx="6"/>
                <a:endCxn id="148" idx="2"/>
              </p:cNvCxnSpPr>
              <p:nvPr/>
            </p:nvCxnSpPr>
            <p:spPr>
              <a:xfrm>
                <a:off x="5433004" y="5881659"/>
                <a:ext cx="903548" cy="305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4E3342D9-B97B-48EF-382E-480854AB1FD1}"/>
                  </a:ext>
                </a:extLst>
              </p:cNvPr>
              <p:cNvSpPr/>
              <p:nvPr/>
            </p:nvSpPr>
            <p:spPr>
              <a:xfrm rot="971150">
                <a:off x="6936889" y="4784233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0DB6DD7C-213B-26CC-D88A-E5F7A54C4313}"/>
                  </a:ext>
                </a:extLst>
              </p:cNvPr>
              <p:cNvSpPr/>
              <p:nvPr/>
            </p:nvSpPr>
            <p:spPr>
              <a:xfrm rot="2568563">
                <a:off x="4630209" y="4747681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0FC5A44A-1433-1A03-4A1C-F3D5F68679D9}"/>
                  </a:ext>
                </a:extLst>
              </p:cNvPr>
              <p:cNvSpPr/>
              <p:nvPr/>
            </p:nvSpPr>
            <p:spPr>
              <a:xfrm rot="971150">
                <a:off x="4849612" y="5377117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F99AF5C9-30C7-5F84-5A3D-41C4CBE9C386}"/>
                  </a:ext>
                </a:extLst>
              </p:cNvPr>
              <p:cNvSpPr/>
              <p:nvPr/>
            </p:nvSpPr>
            <p:spPr>
              <a:xfrm rot="971150">
                <a:off x="5512778" y="4815443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FBF03472-E234-0327-89F8-B84CE8D70598}"/>
                  </a:ext>
                </a:extLst>
              </p:cNvPr>
              <p:cNvSpPr/>
              <p:nvPr/>
            </p:nvSpPr>
            <p:spPr>
              <a:xfrm>
                <a:off x="5844625" y="5481235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F6BE78F6-35C5-9D7E-82AE-24807075A052}"/>
                  </a:ext>
                </a:extLst>
              </p:cNvPr>
              <p:cNvSpPr/>
              <p:nvPr/>
            </p:nvSpPr>
            <p:spPr>
              <a:xfrm rot="971150">
                <a:off x="6629179" y="5406186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A3EF3B20-743A-3FD7-8255-042AB8E8C8E3}"/>
                  </a:ext>
                </a:extLst>
              </p:cNvPr>
              <p:cNvSpPr/>
              <p:nvPr/>
            </p:nvSpPr>
            <p:spPr>
              <a:xfrm rot="971150">
                <a:off x="6127239" y="4939816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964C809C-2C49-6283-A89A-3A2251106921}"/>
                  </a:ext>
                </a:extLst>
              </p:cNvPr>
              <p:cNvSpPr/>
              <p:nvPr/>
            </p:nvSpPr>
            <p:spPr>
              <a:xfrm rot="971150">
                <a:off x="4802436" y="4225539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36FCF39E-D379-0CB8-5594-7C55DDD324FC}"/>
                  </a:ext>
                </a:extLst>
              </p:cNvPr>
              <p:cNvSpPr/>
              <p:nvPr/>
            </p:nvSpPr>
            <p:spPr>
              <a:xfrm rot="971150">
                <a:off x="5771024" y="4239741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id="{8494E8C3-9496-F72A-F6E8-295448E4AC33}"/>
                  </a:ext>
                </a:extLst>
              </p:cNvPr>
              <p:cNvSpPr/>
              <p:nvPr/>
            </p:nvSpPr>
            <p:spPr>
              <a:xfrm rot="971150">
                <a:off x="6570144" y="4231525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F8D936D4-7DF3-CD19-D94A-D20E1DB069F3}"/>
                  </a:ext>
                </a:extLst>
              </p:cNvPr>
              <p:cNvSpPr/>
              <p:nvPr/>
            </p:nvSpPr>
            <p:spPr>
              <a:xfrm rot="21402866">
                <a:off x="6336354" y="5784645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9A3E3690-0384-B0A1-1E51-6B6101EAA505}"/>
                  </a:ext>
                </a:extLst>
              </p:cNvPr>
              <p:cNvSpPr/>
              <p:nvPr/>
            </p:nvSpPr>
            <p:spPr>
              <a:xfrm rot="971150">
                <a:off x="5196467" y="5727364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E3F45FE0-32A4-3314-5B1D-2BF879E62A09}"/>
                  </a:ext>
                </a:extLst>
              </p:cNvPr>
              <p:cNvCxnSpPr>
                <a:stCxn id="191" idx="5"/>
                <a:endCxn id="182" idx="1"/>
              </p:cNvCxnSpPr>
              <p:nvPr/>
            </p:nvCxnSpPr>
            <p:spPr>
              <a:xfrm>
                <a:off x="6892489" y="2221575"/>
                <a:ext cx="250436" cy="3412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>
                <a:extLst>
                  <a:ext uri="{FF2B5EF4-FFF2-40B4-BE49-F238E27FC236}">
                    <a16:creationId xmlns:a16="http://schemas.microsoft.com/office/drawing/2014/main" id="{4B51BB97-F0D1-5631-6F2E-62020234D9E5}"/>
                  </a:ext>
                </a:extLst>
              </p:cNvPr>
              <p:cNvCxnSpPr>
                <a:cxnSpLocks/>
                <a:stCxn id="188" idx="7"/>
                <a:endCxn id="182" idx="3"/>
              </p:cNvCxnSpPr>
              <p:nvPr/>
            </p:nvCxnSpPr>
            <p:spPr>
              <a:xfrm flipV="1">
                <a:off x="6497150" y="2726717"/>
                <a:ext cx="598209" cy="392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EB2D9484-3E6F-B3AF-D2F9-D2A66A5829ED}"/>
                  </a:ext>
                </a:extLst>
              </p:cNvPr>
              <p:cNvCxnSpPr>
                <a:cxnSpLocks/>
                <a:stCxn id="187" idx="0"/>
                <a:endCxn id="182" idx="4"/>
              </p:cNvCxnSpPr>
              <p:nvPr/>
            </p:nvCxnSpPr>
            <p:spPr>
              <a:xfrm flipV="1">
                <a:off x="6927004" y="2784439"/>
                <a:ext cx="240441" cy="390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5B669070-F3E2-CA78-B6AF-7FC222207CFD}"/>
                  </a:ext>
                </a:extLst>
              </p:cNvPr>
              <p:cNvCxnSpPr>
                <a:cxnSpLocks/>
                <a:stCxn id="182" idx="2"/>
                <a:endCxn id="190" idx="6"/>
              </p:cNvCxnSpPr>
              <p:nvPr/>
            </p:nvCxnSpPr>
            <p:spPr>
              <a:xfrm flipH="1" flipV="1">
                <a:off x="6151091" y="2157705"/>
                <a:ext cx="934112" cy="477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719B21AD-9D97-7B20-F111-8BBFF79661AC}"/>
                  </a:ext>
                </a:extLst>
              </p:cNvPr>
              <p:cNvCxnSpPr>
                <a:cxnSpLocks/>
                <a:stCxn id="182" idx="3"/>
                <a:endCxn id="186" idx="7"/>
              </p:cNvCxnSpPr>
              <p:nvPr/>
            </p:nvCxnSpPr>
            <p:spPr>
              <a:xfrm flipH="1">
                <a:off x="6194135" y="2726717"/>
                <a:ext cx="901224" cy="553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AAB09654-6516-29CA-5A75-CAD2B1CB2AB9}"/>
                  </a:ext>
                </a:extLst>
              </p:cNvPr>
              <p:cNvCxnSpPr>
                <a:cxnSpLocks/>
                <a:stCxn id="185" idx="5"/>
                <a:endCxn id="186" idx="0"/>
              </p:cNvCxnSpPr>
              <p:nvPr/>
            </p:nvCxnSpPr>
            <p:spPr>
              <a:xfrm>
                <a:off x="5835123" y="2805493"/>
                <a:ext cx="273692" cy="4394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B5A4B863-A21F-1A5A-F6A3-202F80F68EAA}"/>
                  </a:ext>
                </a:extLst>
              </p:cNvPr>
              <p:cNvCxnSpPr>
                <a:cxnSpLocks/>
                <a:stCxn id="188" idx="4"/>
                <a:endCxn id="186" idx="7"/>
              </p:cNvCxnSpPr>
              <p:nvPr/>
            </p:nvCxnSpPr>
            <p:spPr>
              <a:xfrm flipH="1">
                <a:off x="6194135" y="2940023"/>
                <a:ext cx="163660" cy="3402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>
                <a:extLst>
                  <a:ext uri="{FF2B5EF4-FFF2-40B4-BE49-F238E27FC236}">
                    <a16:creationId xmlns:a16="http://schemas.microsoft.com/office/drawing/2014/main" id="{24305645-A28D-4190-CBEE-C34E30E45C0A}"/>
                  </a:ext>
                </a:extLst>
              </p:cNvPr>
              <p:cNvCxnSpPr>
                <a:cxnSpLocks/>
                <a:stCxn id="187" idx="1"/>
                <a:endCxn id="188" idx="5"/>
              </p:cNvCxnSpPr>
              <p:nvPr/>
            </p:nvCxnSpPr>
            <p:spPr>
              <a:xfrm flipH="1" flipV="1">
                <a:off x="6449584" y="2929867"/>
                <a:ext cx="385631" cy="2549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id="{A8D688D9-5EBB-98B5-60AF-FD9721C31ED3}"/>
                  </a:ext>
                </a:extLst>
              </p:cNvPr>
              <p:cNvCxnSpPr>
                <a:cxnSpLocks/>
                <a:stCxn id="187" idx="2"/>
                <a:endCxn id="186" idx="6"/>
              </p:cNvCxnSpPr>
              <p:nvPr/>
            </p:nvCxnSpPr>
            <p:spPr>
              <a:xfrm flipH="1">
                <a:off x="6229475" y="3256880"/>
                <a:ext cx="548017" cy="1086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>
                <a:extLst>
                  <a:ext uri="{FF2B5EF4-FFF2-40B4-BE49-F238E27FC236}">
                    <a16:creationId xmlns:a16="http://schemas.microsoft.com/office/drawing/2014/main" id="{8B6A7CBE-D919-85A8-C2BA-066630C71A4A}"/>
                  </a:ext>
                </a:extLst>
              </p:cNvPr>
              <p:cNvCxnSpPr>
                <a:cxnSpLocks/>
                <a:stCxn id="192" idx="1"/>
                <a:endCxn id="186" idx="5"/>
              </p:cNvCxnSpPr>
              <p:nvPr/>
            </p:nvCxnSpPr>
            <p:spPr>
              <a:xfrm flipH="1" flipV="1">
                <a:off x="6194135" y="3450884"/>
                <a:ext cx="316340" cy="1378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>
                <a:extLst>
                  <a:ext uri="{FF2B5EF4-FFF2-40B4-BE49-F238E27FC236}">
                    <a16:creationId xmlns:a16="http://schemas.microsoft.com/office/drawing/2014/main" id="{F064B3FB-34E5-964C-C81D-0E30B4B5FDAA}"/>
                  </a:ext>
                </a:extLst>
              </p:cNvPr>
              <p:cNvCxnSpPr>
                <a:cxnSpLocks/>
                <a:stCxn id="192" idx="7"/>
                <a:endCxn id="187" idx="3"/>
              </p:cNvCxnSpPr>
              <p:nvPr/>
            </p:nvCxnSpPr>
            <p:spPr>
              <a:xfrm flipV="1">
                <a:off x="6680834" y="3348669"/>
                <a:ext cx="106814" cy="2302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>
                <a:extLst>
                  <a:ext uri="{FF2B5EF4-FFF2-40B4-BE49-F238E27FC236}">
                    <a16:creationId xmlns:a16="http://schemas.microsoft.com/office/drawing/2014/main" id="{0A2F9D2B-7341-C3AC-3CAE-4C4276CFA58D}"/>
                  </a:ext>
                </a:extLst>
              </p:cNvPr>
              <p:cNvCxnSpPr>
                <a:cxnSpLocks/>
                <a:stCxn id="188" idx="7"/>
                <a:endCxn id="191" idx="4"/>
              </p:cNvCxnSpPr>
              <p:nvPr/>
            </p:nvCxnSpPr>
            <p:spPr>
              <a:xfrm flipV="1">
                <a:off x="6497150" y="2231731"/>
                <a:ext cx="303550" cy="5342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>
                <a:extLst>
                  <a:ext uri="{FF2B5EF4-FFF2-40B4-BE49-F238E27FC236}">
                    <a16:creationId xmlns:a16="http://schemas.microsoft.com/office/drawing/2014/main" id="{68F0F25D-727B-7400-DE69-19A5DAEBBDEA}"/>
                  </a:ext>
                </a:extLst>
              </p:cNvPr>
              <p:cNvCxnSpPr>
                <a:cxnSpLocks/>
                <a:stCxn id="190" idx="6"/>
                <a:endCxn id="191" idx="3"/>
              </p:cNvCxnSpPr>
              <p:nvPr/>
            </p:nvCxnSpPr>
            <p:spPr>
              <a:xfrm>
                <a:off x="6151091" y="2157705"/>
                <a:ext cx="577522" cy="163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>
                <a:extLst>
                  <a:ext uri="{FF2B5EF4-FFF2-40B4-BE49-F238E27FC236}">
                    <a16:creationId xmlns:a16="http://schemas.microsoft.com/office/drawing/2014/main" id="{3D78E2FF-81B1-3C97-5C02-73D432D4F45A}"/>
                  </a:ext>
                </a:extLst>
              </p:cNvPr>
              <p:cNvCxnSpPr>
                <a:cxnSpLocks/>
                <a:stCxn id="190" idx="5"/>
                <a:endCxn id="188" idx="1"/>
              </p:cNvCxnSpPr>
              <p:nvPr/>
            </p:nvCxnSpPr>
            <p:spPr>
              <a:xfrm>
                <a:off x="6093369" y="2229792"/>
                <a:ext cx="239905" cy="488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>
                <a:extLst>
                  <a:ext uri="{FF2B5EF4-FFF2-40B4-BE49-F238E27FC236}">
                    <a16:creationId xmlns:a16="http://schemas.microsoft.com/office/drawing/2014/main" id="{41DEDB99-0890-17BE-D188-BD581092F8CA}"/>
                  </a:ext>
                </a:extLst>
              </p:cNvPr>
              <p:cNvCxnSpPr>
                <a:cxnSpLocks/>
                <a:stCxn id="185" idx="6"/>
                <a:endCxn id="188" idx="2"/>
              </p:cNvCxnSpPr>
              <p:nvPr/>
            </p:nvCxnSpPr>
            <p:spPr>
              <a:xfrm>
                <a:off x="5892845" y="2733407"/>
                <a:ext cx="382707" cy="571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>
                <a:extLst>
                  <a:ext uri="{FF2B5EF4-FFF2-40B4-BE49-F238E27FC236}">
                    <a16:creationId xmlns:a16="http://schemas.microsoft.com/office/drawing/2014/main" id="{A04DC9B9-AFF7-A713-A3C8-28ECD9E923ED}"/>
                  </a:ext>
                </a:extLst>
              </p:cNvPr>
              <p:cNvCxnSpPr>
                <a:cxnSpLocks/>
                <a:stCxn id="190" idx="4"/>
                <a:endCxn id="185" idx="0"/>
              </p:cNvCxnSpPr>
              <p:nvPr/>
            </p:nvCxnSpPr>
            <p:spPr>
              <a:xfrm flipH="1">
                <a:off x="5810603" y="2239948"/>
                <a:ext cx="190977" cy="3439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>
                <a:extLst>
                  <a:ext uri="{FF2B5EF4-FFF2-40B4-BE49-F238E27FC236}">
                    <a16:creationId xmlns:a16="http://schemas.microsoft.com/office/drawing/2014/main" id="{C868C652-D061-1775-1E00-640E9038EA76}"/>
                  </a:ext>
                </a:extLst>
              </p:cNvPr>
              <p:cNvCxnSpPr>
                <a:cxnSpLocks/>
                <a:stCxn id="190" idx="4"/>
                <a:endCxn id="186" idx="0"/>
              </p:cNvCxnSpPr>
              <p:nvPr/>
            </p:nvCxnSpPr>
            <p:spPr>
              <a:xfrm>
                <a:off x="6001579" y="2239948"/>
                <a:ext cx="107236" cy="10049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>
                <a:extLst>
                  <a:ext uri="{FF2B5EF4-FFF2-40B4-BE49-F238E27FC236}">
                    <a16:creationId xmlns:a16="http://schemas.microsoft.com/office/drawing/2014/main" id="{D02C8469-CC51-76B2-C51C-151B4FFA9357}"/>
                  </a:ext>
                </a:extLst>
              </p:cNvPr>
              <p:cNvCxnSpPr>
                <a:cxnSpLocks/>
                <a:stCxn id="190" idx="3"/>
                <a:endCxn id="189" idx="6"/>
              </p:cNvCxnSpPr>
              <p:nvPr/>
            </p:nvCxnSpPr>
            <p:spPr>
              <a:xfrm flipH="1" flipV="1">
                <a:off x="5182504" y="2143503"/>
                <a:ext cx="746989" cy="38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>
                <a:extLst>
                  <a:ext uri="{FF2B5EF4-FFF2-40B4-BE49-F238E27FC236}">
                    <a16:creationId xmlns:a16="http://schemas.microsoft.com/office/drawing/2014/main" id="{9C6B2245-4706-D77B-E506-787E2A05EAD6}"/>
                  </a:ext>
                </a:extLst>
              </p:cNvPr>
              <p:cNvCxnSpPr>
                <a:cxnSpLocks/>
                <a:stCxn id="185" idx="2"/>
                <a:endCxn id="183" idx="7"/>
              </p:cNvCxnSpPr>
              <p:nvPr/>
            </p:nvCxnSpPr>
            <p:spPr>
              <a:xfrm flipH="1" flipV="1">
                <a:off x="5014971" y="2627398"/>
                <a:ext cx="646120" cy="387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>
                <a:extLst>
                  <a:ext uri="{FF2B5EF4-FFF2-40B4-BE49-F238E27FC236}">
                    <a16:creationId xmlns:a16="http://schemas.microsoft.com/office/drawing/2014/main" id="{2B51B25F-9A99-A6BD-AD17-654FD1D0199D}"/>
                  </a:ext>
                </a:extLst>
              </p:cNvPr>
              <p:cNvCxnSpPr>
                <a:cxnSpLocks/>
                <a:stCxn id="189" idx="5"/>
                <a:endCxn id="185" idx="1"/>
              </p:cNvCxnSpPr>
              <p:nvPr/>
            </p:nvCxnSpPr>
            <p:spPr>
              <a:xfrm>
                <a:off x="5124781" y="2215590"/>
                <a:ext cx="594032" cy="3784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>
                <a:extLst>
                  <a:ext uri="{FF2B5EF4-FFF2-40B4-BE49-F238E27FC236}">
                    <a16:creationId xmlns:a16="http://schemas.microsoft.com/office/drawing/2014/main" id="{8AC4980C-9830-6116-AF33-4D069B1A5A51}"/>
                  </a:ext>
                </a:extLst>
              </p:cNvPr>
              <p:cNvCxnSpPr>
                <a:cxnSpLocks/>
                <a:stCxn id="183" idx="7"/>
                <a:endCxn id="190" idx="3"/>
              </p:cNvCxnSpPr>
              <p:nvPr/>
            </p:nvCxnSpPr>
            <p:spPr>
              <a:xfrm flipV="1">
                <a:off x="5014971" y="2182225"/>
                <a:ext cx="914522" cy="4451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>
                <a:extLst>
                  <a:ext uri="{FF2B5EF4-FFF2-40B4-BE49-F238E27FC236}">
                    <a16:creationId xmlns:a16="http://schemas.microsoft.com/office/drawing/2014/main" id="{E30F5FEE-E7FD-41D0-9F26-4E47056CD87D}"/>
                  </a:ext>
                </a:extLst>
              </p:cNvPr>
              <p:cNvCxnSpPr>
                <a:cxnSpLocks/>
                <a:stCxn id="183" idx="1"/>
                <a:endCxn id="189" idx="4"/>
              </p:cNvCxnSpPr>
              <p:nvPr/>
            </p:nvCxnSpPr>
            <p:spPr>
              <a:xfrm flipV="1">
                <a:off x="4889787" y="2225746"/>
                <a:ext cx="143205" cy="2856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>
                <a:extLst>
                  <a:ext uri="{FF2B5EF4-FFF2-40B4-BE49-F238E27FC236}">
                    <a16:creationId xmlns:a16="http://schemas.microsoft.com/office/drawing/2014/main" id="{35F363D8-A19C-381B-F1AC-353D46E82F2D}"/>
                  </a:ext>
                </a:extLst>
              </p:cNvPr>
              <p:cNvCxnSpPr>
                <a:cxnSpLocks/>
                <a:stCxn id="184" idx="7"/>
                <a:endCxn id="185" idx="3"/>
              </p:cNvCxnSpPr>
              <p:nvPr/>
            </p:nvCxnSpPr>
            <p:spPr>
              <a:xfrm flipV="1">
                <a:off x="5219523" y="2757927"/>
                <a:ext cx="451724" cy="4453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D88A09BF-A018-2944-C797-6CFFB27C8EE0}"/>
                  </a:ext>
                </a:extLst>
              </p:cNvPr>
              <p:cNvCxnSpPr>
                <a:cxnSpLocks/>
                <a:stCxn id="184" idx="1"/>
                <a:endCxn id="183" idx="5"/>
              </p:cNvCxnSpPr>
              <p:nvPr/>
            </p:nvCxnSpPr>
            <p:spPr>
              <a:xfrm flipH="1" flipV="1">
                <a:off x="4899012" y="2752582"/>
                <a:ext cx="156636" cy="4031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>
                <a:extLst>
                  <a:ext uri="{FF2B5EF4-FFF2-40B4-BE49-F238E27FC236}">
                    <a16:creationId xmlns:a16="http://schemas.microsoft.com/office/drawing/2014/main" id="{B4D78631-99AC-866E-D981-24AF05020286}"/>
                  </a:ext>
                </a:extLst>
              </p:cNvPr>
              <p:cNvCxnSpPr>
                <a:cxnSpLocks/>
                <a:stCxn id="193" idx="0"/>
                <a:endCxn id="185" idx="4"/>
              </p:cNvCxnSpPr>
              <p:nvPr/>
            </p:nvCxnSpPr>
            <p:spPr>
              <a:xfrm flipV="1">
                <a:off x="5494292" y="2815649"/>
                <a:ext cx="249042" cy="680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>
                <a:extLst>
                  <a:ext uri="{FF2B5EF4-FFF2-40B4-BE49-F238E27FC236}">
                    <a16:creationId xmlns:a16="http://schemas.microsoft.com/office/drawing/2014/main" id="{5F9C7D0D-4191-A7D5-4191-B2362AB9D984}"/>
                  </a:ext>
                </a:extLst>
              </p:cNvPr>
              <p:cNvCxnSpPr>
                <a:cxnSpLocks/>
                <a:stCxn id="184" idx="6"/>
                <a:endCxn id="186" idx="2"/>
              </p:cNvCxnSpPr>
              <p:nvPr/>
            </p:nvCxnSpPr>
            <p:spPr>
              <a:xfrm>
                <a:off x="5229679" y="3295081"/>
                <a:ext cx="758476" cy="704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>
                <a:extLst>
                  <a:ext uri="{FF2B5EF4-FFF2-40B4-BE49-F238E27FC236}">
                    <a16:creationId xmlns:a16="http://schemas.microsoft.com/office/drawing/2014/main" id="{0378249E-4CB1-CD90-AB95-0729DEF22F97}"/>
                  </a:ext>
                </a:extLst>
              </p:cNvPr>
              <p:cNvCxnSpPr>
                <a:cxnSpLocks/>
                <a:stCxn id="193" idx="7"/>
                <a:endCxn id="186" idx="3"/>
              </p:cNvCxnSpPr>
              <p:nvPr/>
            </p:nvCxnSpPr>
            <p:spPr>
              <a:xfrm flipV="1">
                <a:off x="5566378" y="3450884"/>
                <a:ext cx="457117" cy="1026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>
                <a:extLst>
                  <a:ext uri="{FF2B5EF4-FFF2-40B4-BE49-F238E27FC236}">
                    <a16:creationId xmlns:a16="http://schemas.microsoft.com/office/drawing/2014/main" id="{A8845CC3-D455-F577-BC56-50C04526F34D}"/>
                  </a:ext>
                </a:extLst>
              </p:cNvPr>
              <p:cNvCxnSpPr>
                <a:cxnSpLocks/>
                <a:stCxn id="184" idx="5"/>
                <a:endCxn id="193" idx="1"/>
              </p:cNvCxnSpPr>
              <p:nvPr/>
            </p:nvCxnSpPr>
            <p:spPr>
              <a:xfrm>
                <a:off x="5171957" y="3367167"/>
                <a:ext cx="230545" cy="1388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>
                <a:extLst>
                  <a:ext uri="{FF2B5EF4-FFF2-40B4-BE49-F238E27FC236}">
                    <a16:creationId xmlns:a16="http://schemas.microsoft.com/office/drawing/2014/main" id="{9DEA47DF-44F9-DF05-1381-7368A62487AD}"/>
                  </a:ext>
                </a:extLst>
              </p:cNvPr>
              <p:cNvCxnSpPr>
                <a:cxnSpLocks/>
                <a:stCxn id="193" idx="6"/>
                <a:endCxn id="192" idx="2"/>
              </p:cNvCxnSpPr>
              <p:nvPr/>
            </p:nvCxnSpPr>
            <p:spPr>
              <a:xfrm>
                <a:off x="5576534" y="3645328"/>
                <a:ext cx="903548" cy="305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4942E7AB-7695-5AA0-DE4C-CA23E8CE5061}"/>
                  </a:ext>
                </a:extLst>
              </p:cNvPr>
              <p:cNvSpPr/>
              <p:nvPr/>
            </p:nvSpPr>
            <p:spPr>
              <a:xfrm rot="971150">
                <a:off x="7080419" y="2547902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134C43E2-28EC-AFE6-6F4A-C974C5515297}"/>
                  </a:ext>
                </a:extLst>
              </p:cNvPr>
              <p:cNvSpPr/>
              <p:nvPr/>
            </p:nvSpPr>
            <p:spPr>
              <a:xfrm rot="2568563">
                <a:off x="4773739" y="2511350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A980C4F5-392A-F161-1482-6E84114D2F74}"/>
                  </a:ext>
                </a:extLst>
              </p:cNvPr>
              <p:cNvSpPr/>
              <p:nvPr/>
            </p:nvSpPr>
            <p:spPr>
              <a:xfrm rot="971150">
                <a:off x="4993142" y="3140786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38B7BF7E-661E-E6DA-4CF3-D0BB88D7EE44}"/>
                  </a:ext>
                </a:extLst>
              </p:cNvPr>
              <p:cNvSpPr/>
              <p:nvPr/>
            </p:nvSpPr>
            <p:spPr>
              <a:xfrm rot="971150">
                <a:off x="5656308" y="2579112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D7125584-4727-9313-A7FA-34820847DCEF}"/>
                  </a:ext>
                </a:extLst>
              </p:cNvPr>
              <p:cNvSpPr/>
              <p:nvPr/>
            </p:nvSpPr>
            <p:spPr>
              <a:xfrm>
                <a:off x="5988155" y="3244904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F18D9C44-DF2A-B6FC-E5ED-DCB8D58B8E3A}"/>
                  </a:ext>
                </a:extLst>
              </p:cNvPr>
              <p:cNvSpPr/>
              <p:nvPr/>
            </p:nvSpPr>
            <p:spPr>
              <a:xfrm rot="971150">
                <a:off x="6772709" y="3169855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DE73F041-A67C-BB87-C64C-DE38DFAD533F}"/>
                  </a:ext>
                </a:extLst>
              </p:cNvPr>
              <p:cNvSpPr/>
              <p:nvPr/>
            </p:nvSpPr>
            <p:spPr>
              <a:xfrm rot="971150">
                <a:off x="6270769" y="2703485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786C7165-47BB-D3E1-D8E5-86CDCE3D5E6E}"/>
                  </a:ext>
                </a:extLst>
              </p:cNvPr>
              <p:cNvSpPr/>
              <p:nvPr/>
            </p:nvSpPr>
            <p:spPr>
              <a:xfrm rot="971150">
                <a:off x="4945966" y="1989208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6053F960-2B74-6F35-285D-EFCC45EF699F}"/>
                  </a:ext>
                </a:extLst>
              </p:cNvPr>
              <p:cNvSpPr/>
              <p:nvPr/>
            </p:nvSpPr>
            <p:spPr>
              <a:xfrm rot="971150">
                <a:off x="5914554" y="2003410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D607175-5521-CA77-7996-1F12D9DE2369}"/>
                  </a:ext>
                </a:extLst>
              </p:cNvPr>
              <p:cNvSpPr/>
              <p:nvPr/>
            </p:nvSpPr>
            <p:spPr>
              <a:xfrm rot="971150">
                <a:off x="6713674" y="1995194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3047B9A4-139A-A0D1-B0A8-2BB9E8F5F517}"/>
                  </a:ext>
                </a:extLst>
              </p:cNvPr>
              <p:cNvSpPr/>
              <p:nvPr/>
            </p:nvSpPr>
            <p:spPr>
              <a:xfrm rot="21402866">
                <a:off x="6479884" y="3548314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id="{C5277162-744D-61F5-08CF-9433B075EF01}"/>
                  </a:ext>
                </a:extLst>
              </p:cNvPr>
              <p:cNvSpPr/>
              <p:nvPr/>
            </p:nvSpPr>
            <p:spPr>
              <a:xfrm rot="971150">
                <a:off x="5339997" y="3491033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" name="直接连接符 2">
                <a:extLst>
                  <a:ext uri="{FF2B5EF4-FFF2-40B4-BE49-F238E27FC236}">
                    <a16:creationId xmlns:a16="http://schemas.microsoft.com/office/drawing/2014/main" id="{F62C9BC3-E64E-83B2-B0D9-CBBCC353FC7B}"/>
                  </a:ext>
                </a:extLst>
              </p:cNvPr>
              <p:cNvCxnSpPr>
                <a:stCxn id="22" idx="5"/>
                <a:endCxn id="18" idx="1"/>
              </p:cNvCxnSpPr>
              <p:nvPr/>
            </p:nvCxnSpPr>
            <p:spPr>
              <a:xfrm>
                <a:off x="8642477" y="3864077"/>
                <a:ext cx="250436" cy="3412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>
                <a:extLst>
                  <a:ext uri="{FF2B5EF4-FFF2-40B4-BE49-F238E27FC236}">
                    <a16:creationId xmlns:a16="http://schemas.microsoft.com/office/drawing/2014/main" id="{B478D756-63FA-363D-A9D6-972F579F0324}"/>
                  </a:ext>
                </a:extLst>
              </p:cNvPr>
              <p:cNvCxnSpPr>
                <a:cxnSpLocks/>
                <a:stCxn id="21" idx="7"/>
                <a:endCxn id="18" idx="3"/>
              </p:cNvCxnSpPr>
              <p:nvPr/>
            </p:nvCxnSpPr>
            <p:spPr>
              <a:xfrm flipV="1">
                <a:off x="8247138" y="4369219"/>
                <a:ext cx="598209" cy="392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>
                <a:extLst>
                  <a:ext uri="{FF2B5EF4-FFF2-40B4-BE49-F238E27FC236}">
                    <a16:creationId xmlns:a16="http://schemas.microsoft.com/office/drawing/2014/main" id="{EBADBCA6-2DDA-A62E-0AAF-ED6D4445FDE0}"/>
                  </a:ext>
                </a:extLst>
              </p:cNvPr>
              <p:cNvCxnSpPr>
                <a:cxnSpLocks/>
                <a:stCxn id="20" idx="0"/>
                <a:endCxn id="18" idx="4"/>
              </p:cNvCxnSpPr>
              <p:nvPr/>
            </p:nvCxnSpPr>
            <p:spPr>
              <a:xfrm flipV="1">
                <a:off x="8676992" y="4426941"/>
                <a:ext cx="240441" cy="390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2D348EAC-1365-F8AC-4F7D-7A014F24CB46}"/>
                  </a:ext>
                </a:extLst>
              </p:cNvPr>
              <p:cNvCxnSpPr>
                <a:cxnSpLocks/>
                <a:stCxn id="18" idx="2"/>
              </p:cNvCxnSpPr>
              <p:nvPr/>
            </p:nvCxnSpPr>
            <p:spPr>
              <a:xfrm flipH="1" flipV="1">
                <a:off x="7901079" y="3800207"/>
                <a:ext cx="934112" cy="477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0676055C-04A7-17A3-DC5C-70C8EDEF914B}"/>
                  </a:ext>
                </a:extLst>
              </p:cNvPr>
              <p:cNvCxnSpPr>
                <a:cxnSpLocks/>
                <a:stCxn id="18" idx="3"/>
                <a:endCxn id="19" idx="7"/>
              </p:cNvCxnSpPr>
              <p:nvPr/>
            </p:nvCxnSpPr>
            <p:spPr>
              <a:xfrm flipH="1">
                <a:off x="7944123" y="4369219"/>
                <a:ext cx="901224" cy="553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5654F95-DA34-8307-E9C0-64EA5A698F23}"/>
                  </a:ext>
                </a:extLst>
              </p:cNvPr>
              <p:cNvCxnSpPr>
                <a:cxnSpLocks/>
                <a:stCxn id="21" idx="4"/>
                <a:endCxn id="19" idx="7"/>
              </p:cNvCxnSpPr>
              <p:nvPr/>
            </p:nvCxnSpPr>
            <p:spPr>
              <a:xfrm flipH="1">
                <a:off x="7944123" y="4582525"/>
                <a:ext cx="163660" cy="3402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214E9B32-AA84-C664-7695-705741B917C5}"/>
                  </a:ext>
                </a:extLst>
              </p:cNvPr>
              <p:cNvCxnSpPr>
                <a:cxnSpLocks/>
                <a:stCxn id="20" idx="1"/>
                <a:endCxn id="21" idx="5"/>
              </p:cNvCxnSpPr>
              <p:nvPr/>
            </p:nvCxnSpPr>
            <p:spPr>
              <a:xfrm flipH="1" flipV="1">
                <a:off x="8199572" y="4572369"/>
                <a:ext cx="385631" cy="2549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BA7247A3-D7BA-3DE7-A487-45A4A948CEBF}"/>
                  </a:ext>
                </a:extLst>
              </p:cNvPr>
              <p:cNvCxnSpPr>
                <a:cxnSpLocks/>
                <a:stCxn id="20" idx="2"/>
                <a:endCxn id="19" idx="6"/>
              </p:cNvCxnSpPr>
              <p:nvPr/>
            </p:nvCxnSpPr>
            <p:spPr>
              <a:xfrm flipH="1">
                <a:off x="7979463" y="4899382"/>
                <a:ext cx="548017" cy="1086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3CF8DA37-83EC-17E6-5748-748B778115E5}"/>
                  </a:ext>
                </a:extLst>
              </p:cNvPr>
              <p:cNvCxnSpPr>
                <a:cxnSpLocks/>
                <a:stCxn id="23" idx="1"/>
                <a:endCxn id="19" idx="5"/>
              </p:cNvCxnSpPr>
              <p:nvPr/>
            </p:nvCxnSpPr>
            <p:spPr>
              <a:xfrm flipH="1" flipV="1">
                <a:off x="7944123" y="5093386"/>
                <a:ext cx="316340" cy="1378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73E28301-BFA3-4899-3112-7752C7F49C40}"/>
                  </a:ext>
                </a:extLst>
              </p:cNvPr>
              <p:cNvCxnSpPr>
                <a:cxnSpLocks/>
                <a:stCxn id="23" idx="7"/>
                <a:endCxn id="20" idx="3"/>
              </p:cNvCxnSpPr>
              <p:nvPr/>
            </p:nvCxnSpPr>
            <p:spPr>
              <a:xfrm flipV="1">
                <a:off x="8430822" y="4991171"/>
                <a:ext cx="106814" cy="2302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BA1E453E-8C1B-5234-E737-95C6451E4D2C}"/>
                  </a:ext>
                </a:extLst>
              </p:cNvPr>
              <p:cNvCxnSpPr>
                <a:cxnSpLocks/>
                <a:stCxn id="21" idx="7"/>
                <a:endCxn id="22" idx="4"/>
              </p:cNvCxnSpPr>
              <p:nvPr/>
            </p:nvCxnSpPr>
            <p:spPr>
              <a:xfrm flipV="1">
                <a:off x="8247138" y="3874233"/>
                <a:ext cx="303550" cy="5342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536C380B-C173-0E7C-D284-54F22CBCD8D4}"/>
                  </a:ext>
                </a:extLst>
              </p:cNvPr>
              <p:cNvCxnSpPr>
                <a:cxnSpLocks/>
                <a:endCxn id="22" idx="3"/>
              </p:cNvCxnSpPr>
              <p:nvPr/>
            </p:nvCxnSpPr>
            <p:spPr>
              <a:xfrm>
                <a:off x="7901079" y="3800207"/>
                <a:ext cx="577522" cy="163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F4ED1CD5-ADD5-E075-A1B2-2474BF0EFC3E}"/>
                  </a:ext>
                </a:extLst>
              </p:cNvPr>
              <p:cNvCxnSpPr>
                <a:cxnSpLocks/>
                <a:endCxn id="21" idx="1"/>
              </p:cNvCxnSpPr>
              <p:nvPr/>
            </p:nvCxnSpPr>
            <p:spPr>
              <a:xfrm>
                <a:off x="7843357" y="3872294"/>
                <a:ext cx="239905" cy="488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E0BC899B-2FDD-DA47-F6DE-85E7EE378344}"/>
                  </a:ext>
                </a:extLst>
              </p:cNvPr>
              <p:cNvCxnSpPr>
                <a:cxnSpLocks/>
                <a:endCxn id="19" idx="0"/>
              </p:cNvCxnSpPr>
              <p:nvPr/>
            </p:nvCxnSpPr>
            <p:spPr>
              <a:xfrm>
                <a:off x="7751567" y="3882450"/>
                <a:ext cx="107236" cy="10049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CA9A2C5A-B3B6-02F9-0FA1-6E3D597125CA}"/>
                  </a:ext>
                </a:extLst>
              </p:cNvPr>
              <p:cNvSpPr/>
              <p:nvPr/>
            </p:nvSpPr>
            <p:spPr>
              <a:xfrm rot="971150">
                <a:off x="8830407" y="4190404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FF27AA81-BEE9-01C6-D646-E892838E8FA9}"/>
                  </a:ext>
                </a:extLst>
              </p:cNvPr>
              <p:cNvSpPr/>
              <p:nvPr/>
            </p:nvSpPr>
            <p:spPr>
              <a:xfrm>
                <a:off x="7738143" y="4887406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7A373BD8-96BB-BEDE-A685-0E82F31A53B2}"/>
                  </a:ext>
                </a:extLst>
              </p:cNvPr>
              <p:cNvSpPr/>
              <p:nvPr/>
            </p:nvSpPr>
            <p:spPr>
              <a:xfrm rot="971150">
                <a:off x="8522697" y="4812357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6CB9A838-8458-490E-C340-51DE543799BD}"/>
                  </a:ext>
                </a:extLst>
              </p:cNvPr>
              <p:cNvSpPr/>
              <p:nvPr/>
            </p:nvSpPr>
            <p:spPr>
              <a:xfrm rot="971150">
                <a:off x="8020757" y="4345987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DB32585-BB0D-328C-9CCC-EBB523FD5E5F}"/>
                  </a:ext>
                </a:extLst>
              </p:cNvPr>
              <p:cNvSpPr/>
              <p:nvPr/>
            </p:nvSpPr>
            <p:spPr>
              <a:xfrm rot="971150">
                <a:off x="8463662" y="3637696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A341876-377C-EFD0-FD13-8C1D20D8DCF8}"/>
                  </a:ext>
                </a:extLst>
              </p:cNvPr>
              <p:cNvSpPr/>
              <p:nvPr/>
            </p:nvSpPr>
            <p:spPr>
              <a:xfrm rot="21402866">
                <a:off x="8229872" y="5190816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E5018A1D-7AD1-424B-E097-34BCDBB20E08}"/>
                  </a:ext>
                </a:extLst>
              </p:cNvPr>
              <p:cNvSpPr/>
              <p:nvPr/>
            </p:nvSpPr>
            <p:spPr>
              <a:xfrm rot="971150">
                <a:off x="7673949" y="3687432"/>
                <a:ext cx="241321" cy="241320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6306B39-C8EA-BE7E-0F9B-78C714ADE5FC}"/>
                  </a:ext>
                </a:extLst>
              </p:cNvPr>
              <p:cNvSpPr txBox="1"/>
              <p:nvPr/>
            </p:nvSpPr>
            <p:spPr>
              <a:xfrm>
                <a:off x="1906542" y="2435473"/>
                <a:ext cx="119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Group 1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E0C2ACE-F5EA-CF9B-2E6E-2D8C8F019FA4}"/>
                  </a:ext>
                </a:extLst>
              </p:cNvPr>
              <p:cNvSpPr txBox="1"/>
              <p:nvPr/>
            </p:nvSpPr>
            <p:spPr>
              <a:xfrm>
                <a:off x="8875074" y="4789937"/>
                <a:ext cx="1191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Group 4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FC5C4AFF-D96F-40C9-47BC-AB12B0B0E05C}"/>
              </a:ext>
            </a:extLst>
          </p:cNvPr>
          <p:cNvSpPr/>
          <p:nvPr/>
        </p:nvSpPr>
        <p:spPr>
          <a:xfrm>
            <a:off x="1043722" y="5799861"/>
            <a:ext cx="9704390" cy="688822"/>
          </a:xfrm>
          <a:prstGeom prst="roundRect">
            <a:avLst/>
          </a:pr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Obtain a proximity relation graph efficiently</a:t>
            </a:r>
            <a:endParaRPr lang="en-US" altLang="zh-CN" sz="32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Solving two practical challenges</a:t>
            </a:r>
          </a:p>
        </p:txBody>
      </p:sp>
      <p:sp>
        <p:nvSpPr>
          <p:cNvPr id="59" name="立方体 58">
            <a:extLst>
              <a:ext uri="{FF2B5EF4-FFF2-40B4-BE49-F238E27FC236}">
                <a16:creationId xmlns:a16="http://schemas.microsoft.com/office/drawing/2014/main" id="{38472B9C-2CF8-3731-16DF-C891B8FA0584}"/>
              </a:ext>
            </a:extLst>
          </p:cNvPr>
          <p:cNvSpPr/>
          <p:nvPr/>
        </p:nvSpPr>
        <p:spPr>
          <a:xfrm flipH="1">
            <a:off x="8503661" y="1962470"/>
            <a:ext cx="529639" cy="1440543"/>
          </a:xfrm>
          <a:prstGeom prst="cube">
            <a:avLst>
              <a:gd name="adj" fmla="val 78558"/>
            </a:avLst>
          </a:prstGeom>
          <a:ln w="19050"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21599971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04F9487-9138-DE71-AC9E-01458700A4A9}"/>
              </a:ext>
            </a:extLst>
          </p:cNvPr>
          <p:cNvGrpSpPr/>
          <p:nvPr/>
        </p:nvGrpSpPr>
        <p:grpSpPr>
          <a:xfrm>
            <a:off x="3524985" y="1916439"/>
            <a:ext cx="442435" cy="1532604"/>
            <a:chOff x="3858814" y="1728650"/>
            <a:chExt cx="442435" cy="1532604"/>
          </a:xfrm>
        </p:grpSpPr>
        <p:sp>
          <p:nvSpPr>
            <p:cNvPr id="61" name="rfid-chip_32110">
              <a:extLst>
                <a:ext uri="{FF2B5EF4-FFF2-40B4-BE49-F238E27FC236}">
                  <a16:creationId xmlns:a16="http://schemas.microsoft.com/office/drawing/2014/main" id="{F07CA3F4-6CC0-AF89-3704-04545CA977BC}"/>
                </a:ext>
              </a:extLst>
            </p:cNvPr>
            <p:cNvSpPr/>
            <p:nvPr/>
          </p:nvSpPr>
          <p:spPr>
            <a:xfrm>
              <a:off x="3858814" y="2861228"/>
              <a:ext cx="414721" cy="400026"/>
            </a:xfrm>
            <a:custGeom>
              <a:avLst/>
              <a:gdLst>
                <a:gd name="T0" fmla="*/ 0 w 5786"/>
                <a:gd name="T1" fmla="*/ 0 h 5837"/>
                <a:gd name="T2" fmla="*/ 0 w 5786"/>
                <a:gd name="T3" fmla="*/ 5837 h 5837"/>
                <a:gd name="T4" fmla="*/ 1958 w 5786"/>
                <a:gd name="T5" fmla="*/ 5837 h 5837"/>
                <a:gd name="T6" fmla="*/ 3912 w 5786"/>
                <a:gd name="T7" fmla="*/ 5837 h 5837"/>
                <a:gd name="T8" fmla="*/ 5786 w 5786"/>
                <a:gd name="T9" fmla="*/ 5837 h 5837"/>
                <a:gd name="T10" fmla="*/ 5786 w 5786"/>
                <a:gd name="T11" fmla="*/ 0 h 5837"/>
                <a:gd name="T12" fmla="*/ 0 w 5786"/>
                <a:gd name="T13" fmla="*/ 0 h 5837"/>
                <a:gd name="T14" fmla="*/ 5479 w 5786"/>
                <a:gd name="T15" fmla="*/ 5530 h 5837"/>
                <a:gd name="T16" fmla="*/ 3912 w 5786"/>
                <a:gd name="T17" fmla="*/ 5530 h 5837"/>
                <a:gd name="T18" fmla="*/ 2085 w 5786"/>
                <a:gd name="T19" fmla="*/ 5530 h 5837"/>
                <a:gd name="T20" fmla="*/ 1240 w 5786"/>
                <a:gd name="T21" fmla="*/ 4686 h 5837"/>
                <a:gd name="T22" fmla="*/ 1240 w 5786"/>
                <a:gd name="T23" fmla="*/ 1242 h 5837"/>
                <a:gd name="T24" fmla="*/ 5465 w 5786"/>
                <a:gd name="T25" fmla="*/ 1242 h 5837"/>
                <a:gd name="T26" fmla="*/ 5465 w 5786"/>
                <a:gd name="T27" fmla="*/ 4707 h 5837"/>
                <a:gd name="T28" fmla="*/ 2635 w 5786"/>
                <a:gd name="T29" fmla="*/ 4707 h 5837"/>
                <a:gd name="T30" fmla="*/ 2000 w 5786"/>
                <a:gd name="T31" fmla="*/ 4071 h 5837"/>
                <a:gd name="T32" fmla="*/ 2000 w 5786"/>
                <a:gd name="T33" fmla="*/ 2155 h 5837"/>
                <a:gd name="T34" fmla="*/ 4765 w 5786"/>
                <a:gd name="T35" fmla="*/ 2155 h 5837"/>
                <a:gd name="T36" fmla="*/ 4765 w 5786"/>
                <a:gd name="T37" fmla="*/ 3981 h 5837"/>
                <a:gd name="T38" fmla="*/ 3497 w 5786"/>
                <a:gd name="T39" fmla="*/ 3981 h 5837"/>
                <a:gd name="T40" fmla="*/ 3260 w 5786"/>
                <a:gd name="T41" fmla="*/ 3744 h 5837"/>
                <a:gd name="T42" fmla="*/ 3900 w 5786"/>
                <a:gd name="T43" fmla="*/ 3744 h 5837"/>
                <a:gd name="T44" fmla="*/ 3900 w 5786"/>
                <a:gd name="T45" fmla="*/ 2669 h 5837"/>
                <a:gd name="T46" fmla="*/ 2825 w 5786"/>
                <a:gd name="T47" fmla="*/ 2669 h 5837"/>
                <a:gd name="T48" fmla="*/ 2825 w 5786"/>
                <a:gd name="T49" fmla="*/ 3744 h 5837"/>
                <a:gd name="T50" fmla="*/ 2835 w 5786"/>
                <a:gd name="T51" fmla="*/ 3744 h 5837"/>
                <a:gd name="T52" fmla="*/ 2830 w 5786"/>
                <a:gd name="T53" fmla="*/ 3749 h 5837"/>
                <a:gd name="T54" fmla="*/ 3370 w 5786"/>
                <a:gd name="T55" fmla="*/ 4289 h 5837"/>
                <a:gd name="T56" fmla="*/ 5072 w 5786"/>
                <a:gd name="T57" fmla="*/ 4289 h 5837"/>
                <a:gd name="T58" fmla="*/ 5072 w 5786"/>
                <a:gd name="T59" fmla="*/ 1848 h 5837"/>
                <a:gd name="T60" fmla="*/ 1693 w 5786"/>
                <a:gd name="T61" fmla="*/ 1848 h 5837"/>
                <a:gd name="T62" fmla="*/ 1693 w 5786"/>
                <a:gd name="T63" fmla="*/ 4199 h 5837"/>
                <a:gd name="T64" fmla="*/ 2508 w 5786"/>
                <a:gd name="T65" fmla="*/ 5014 h 5837"/>
                <a:gd name="T66" fmla="*/ 5479 w 5786"/>
                <a:gd name="T67" fmla="*/ 5014 h 5837"/>
                <a:gd name="T68" fmla="*/ 5479 w 5786"/>
                <a:gd name="T69" fmla="*/ 5530 h 5837"/>
                <a:gd name="T70" fmla="*/ 5479 w 5786"/>
                <a:gd name="T71" fmla="*/ 5530 h 5837"/>
                <a:gd name="T72" fmla="*/ 5479 w 5786"/>
                <a:gd name="T73" fmla="*/ 935 h 5837"/>
                <a:gd name="T74" fmla="*/ 933 w 5786"/>
                <a:gd name="T75" fmla="*/ 935 h 5837"/>
                <a:gd name="T76" fmla="*/ 933 w 5786"/>
                <a:gd name="T77" fmla="*/ 4813 h 5837"/>
                <a:gd name="T78" fmla="*/ 1650 w 5786"/>
                <a:gd name="T79" fmla="*/ 5530 h 5837"/>
                <a:gd name="T80" fmla="*/ 307 w 5786"/>
                <a:gd name="T81" fmla="*/ 5530 h 5837"/>
                <a:gd name="T82" fmla="*/ 307 w 5786"/>
                <a:gd name="T83" fmla="*/ 307 h 5837"/>
                <a:gd name="T84" fmla="*/ 5479 w 5786"/>
                <a:gd name="T85" fmla="*/ 307 h 5837"/>
                <a:gd name="T86" fmla="*/ 5479 w 5786"/>
                <a:gd name="T87" fmla="*/ 935 h 5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86" h="5837">
                  <a:moveTo>
                    <a:pt x="0" y="0"/>
                  </a:moveTo>
                  <a:lnTo>
                    <a:pt x="0" y="5837"/>
                  </a:lnTo>
                  <a:lnTo>
                    <a:pt x="1958" y="5837"/>
                  </a:lnTo>
                  <a:lnTo>
                    <a:pt x="3912" y="5837"/>
                  </a:lnTo>
                  <a:lnTo>
                    <a:pt x="5786" y="5837"/>
                  </a:lnTo>
                  <a:lnTo>
                    <a:pt x="5786" y="0"/>
                  </a:lnTo>
                  <a:lnTo>
                    <a:pt x="0" y="0"/>
                  </a:lnTo>
                  <a:close/>
                  <a:moveTo>
                    <a:pt x="5479" y="5530"/>
                  </a:moveTo>
                  <a:lnTo>
                    <a:pt x="3912" y="5530"/>
                  </a:lnTo>
                  <a:lnTo>
                    <a:pt x="2085" y="5530"/>
                  </a:lnTo>
                  <a:lnTo>
                    <a:pt x="1240" y="4686"/>
                  </a:lnTo>
                  <a:lnTo>
                    <a:pt x="1240" y="1242"/>
                  </a:lnTo>
                  <a:lnTo>
                    <a:pt x="5465" y="1242"/>
                  </a:lnTo>
                  <a:lnTo>
                    <a:pt x="5465" y="4707"/>
                  </a:lnTo>
                  <a:lnTo>
                    <a:pt x="2635" y="4707"/>
                  </a:lnTo>
                  <a:lnTo>
                    <a:pt x="2000" y="4071"/>
                  </a:lnTo>
                  <a:lnTo>
                    <a:pt x="2000" y="2155"/>
                  </a:lnTo>
                  <a:lnTo>
                    <a:pt x="4765" y="2155"/>
                  </a:lnTo>
                  <a:lnTo>
                    <a:pt x="4765" y="3981"/>
                  </a:lnTo>
                  <a:lnTo>
                    <a:pt x="3497" y="3981"/>
                  </a:lnTo>
                  <a:lnTo>
                    <a:pt x="3260" y="3744"/>
                  </a:lnTo>
                  <a:lnTo>
                    <a:pt x="3900" y="3744"/>
                  </a:lnTo>
                  <a:lnTo>
                    <a:pt x="3900" y="2669"/>
                  </a:lnTo>
                  <a:lnTo>
                    <a:pt x="2825" y="2669"/>
                  </a:lnTo>
                  <a:lnTo>
                    <a:pt x="2825" y="3744"/>
                  </a:lnTo>
                  <a:lnTo>
                    <a:pt x="2835" y="3744"/>
                  </a:lnTo>
                  <a:lnTo>
                    <a:pt x="2830" y="3749"/>
                  </a:lnTo>
                  <a:lnTo>
                    <a:pt x="3370" y="4289"/>
                  </a:lnTo>
                  <a:lnTo>
                    <a:pt x="5072" y="4289"/>
                  </a:lnTo>
                  <a:lnTo>
                    <a:pt x="5072" y="1848"/>
                  </a:lnTo>
                  <a:lnTo>
                    <a:pt x="1693" y="1848"/>
                  </a:lnTo>
                  <a:lnTo>
                    <a:pt x="1693" y="4199"/>
                  </a:lnTo>
                  <a:lnTo>
                    <a:pt x="2508" y="5014"/>
                  </a:lnTo>
                  <a:lnTo>
                    <a:pt x="5479" y="5014"/>
                  </a:lnTo>
                  <a:lnTo>
                    <a:pt x="5479" y="5530"/>
                  </a:lnTo>
                  <a:lnTo>
                    <a:pt x="5479" y="5530"/>
                  </a:lnTo>
                  <a:close/>
                  <a:moveTo>
                    <a:pt x="5479" y="935"/>
                  </a:moveTo>
                  <a:lnTo>
                    <a:pt x="933" y="935"/>
                  </a:lnTo>
                  <a:lnTo>
                    <a:pt x="933" y="4813"/>
                  </a:lnTo>
                  <a:lnTo>
                    <a:pt x="1650" y="5530"/>
                  </a:lnTo>
                  <a:lnTo>
                    <a:pt x="307" y="5530"/>
                  </a:lnTo>
                  <a:lnTo>
                    <a:pt x="307" y="307"/>
                  </a:lnTo>
                  <a:lnTo>
                    <a:pt x="5479" y="307"/>
                  </a:lnTo>
                  <a:lnTo>
                    <a:pt x="5479" y="9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fid-chip_32110">
              <a:extLst>
                <a:ext uri="{FF2B5EF4-FFF2-40B4-BE49-F238E27FC236}">
                  <a16:creationId xmlns:a16="http://schemas.microsoft.com/office/drawing/2014/main" id="{AE32119E-A1AE-F811-C3D6-66593E41DEC3}"/>
                </a:ext>
              </a:extLst>
            </p:cNvPr>
            <p:cNvSpPr/>
            <p:nvPr/>
          </p:nvSpPr>
          <p:spPr>
            <a:xfrm>
              <a:off x="3858814" y="1728650"/>
              <a:ext cx="442435" cy="442435"/>
            </a:xfrm>
            <a:custGeom>
              <a:avLst/>
              <a:gdLst>
                <a:gd name="T0" fmla="*/ 0 w 5786"/>
                <a:gd name="T1" fmla="*/ 0 h 5837"/>
                <a:gd name="T2" fmla="*/ 0 w 5786"/>
                <a:gd name="T3" fmla="*/ 5837 h 5837"/>
                <a:gd name="T4" fmla="*/ 1958 w 5786"/>
                <a:gd name="T5" fmla="*/ 5837 h 5837"/>
                <a:gd name="T6" fmla="*/ 3912 w 5786"/>
                <a:gd name="T7" fmla="*/ 5837 h 5837"/>
                <a:gd name="T8" fmla="*/ 5786 w 5786"/>
                <a:gd name="T9" fmla="*/ 5837 h 5837"/>
                <a:gd name="T10" fmla="*/ 5786 w 5786"/>
                <a:gd name="T11" fmla="*/ 0 h 5837"/>
                <a:gd name="T12" fmla="*/ 0 w 5786"/>
                <a:gd name="T13" fmla="*/ 0 h 5837"/>
                <a:gd name="T14" fmla="*/ 5479 w 5786"/>
                <a:gd name="T15" fmla="*/ 5530 h 5837"/>
                <a:gd name="T16" fmla="*/ 3912 w 5786"/>
                <a:gd name="T17" fmla="*/ 5530 h 5837"/>
                <a:gd name="T18" fmla="*/ 2085 w 5786"/>
                <a:gd name="T19" fmla="*/ 5530 h 5837"/>
                <a:gd name="T20" fmla="*/ 1240 w 5786"/>
                <a:gd name="T21" fmla="*/ 4686 h 5837"/>
                <a:gd name="T22" fmla="*/ 1240 w 5786"/>
                <a:gd name="T23" fmla="*/ 1242 h 5837"/>
                <a:gd name="T24" fmla="*/ 5465 w 5786"/>
                <a:gd name="T25" fmla="*/ 1242 h 5837"/>
                <a:gd name="T26" fmla="*/ 5465 w 5786"/>
                <a:gd name="T27" fmla="*/ 4707 h 5837"/>
                <a:gd name="T28" fmla="*/ 2635 w 5786"/>
                <a:gd name="T29" fmla="*/ 4707 h 5837"/>
                <a:gd name="T30" fmla="*/ 2000 w 5786"/>
                <a:gd name="T31" fmla="*/ 4071 h 5837"/>
                <a:gd name="T32" fmla="*/ 2000 w 5786"/>
                <a:gd name="T33" fmla="*/ 2155 h 5837"/>
                <a:gd name="T34" fmla="*/ 4765 w 5786"/>
                <a:gd name="T35" fmla="*/ 2155 h 5837"/>
                <a:gd name="T36" fmla="*/ 4765 w 5786"/>
                <a:gd name="T37" fmla="*/ 3981 h 5837"/>
                <a:gd name="T38" fmla="*/ 3497 w 5786"/>
                <a:gd name="T39" fmla="*/ 3981 h 5837"/>
                <a:gd name="T40" fmla="*/ 3260 w 5786"/>
                <a:gd name="T41" fmla="*/ 3744 h 5837"/>
                <a:gd name="T42" fmla="*/ 3900 w 5786"/>
                <a:gd name="T43" fmla="*/ 3744 h 5837"/>
                <a:gd name="T44" fmla="*/ 3900 w 5786"/>
                <a:gd name="T45" fmla="*/ 2669 h 5837"/>
                <a:gd name="T46" fmla="*/ 2825 w 5786"/>
                <a:gd name="T47" fmla="*/ 2669 h 5837"/>
                <a:gd name="T48" fmla="*/ 2825 w 5786"/>
                <a:gd name="T49" fmla="*/ 3744 h 5837"/>
                <a:gd name="T50" fmla="*/ 2835 w 5786"/>
                <a:gd name="T51" fmla="*/ 3744 h 5837"/>
                <a:gd name="T52" fmla="*/ 2830 w 5786"/>
                <a:gd name="T53" fmla="*/ 3749 h 5837"/>
                <a:gd name="T54" fmla="*/ 3370 w 5786"/>
                <a:gd name="T55" fmla="*/ 4289 h 5837"/>
                <a:gd name="T56" fmla="*/ 5072 w 5786"/>
                <a:gd name="T57" fmla="*/ 4289 h 5837"/>
                <a:gd name="T58" fmla="*/ 5072 w 5786"/>
                <a:gd name="T59" fmla="*/ 1848 h 5837"/>
                <a:gd name="T60" fmla="*/ 1693 w 5786"/>
                <a:gd name="T61" fmla="*/ 1848 h 5837"/>
                <a:gd name="T62" fmla="*/ 1693 w 5786"/>
                <a:gd name="T63" fmla="*/ 4199 h 5837"/>
                <a:gd name="T64" fmla="*/ 2508 w 5786"/>
                <a:gd name="T65" fmla="*/ 5014 h 5837"/>
                <a:gd name="T66" fmla="*/ 5479 w 5786"/>
                <a:gd name="T67" fmla="*/ 5014 h 5837"/>
                <a:gd name="T68" fmla="*/ 5479 w 5786"/>
                <a:gd name="T69" fmla="*/ 5530 h 5837"/>
                <a:gd name="T70" fmla="*/ 5479 w 5786"/>
                <a:gd name="T71" fmla="*/ 5530 h 5837"/>
                <a:gd name="T72" fmla="*/ 5479 w 5786"/>
                <a:gd name="T73" fmla="*/ 935 h 5837"/>
                <a:gd name="T74" fmla="*/ 933 w 5786"/>
                <a:gd name="T75" fmla="*/ 935 h 5837"/>
                <a:gd name="T76" fmla="*/ 933 w 5786"/>
                <a:gd name="T77" fmla="*/ 4813 h 5837"/>
                <a:gd name="T78" fmla="*/ 1650 w 5786"/>
                <a:gd name="T79" fmla="*/ 5530 h 5837"/>
                <a:gd name="T80" fmla="*/ 307 w 5786"/>
                <a:gd name="T81" fmla="*/ 5530 h 5837"/>
                <a:gd name="T82" fmla="*/ 307 w 5786"/>
                <a:gd name="T83" fmla="*/ 307 h 5837"/>
                <a:gd name="T84" fmla="*/ 5479 w 5786"/>
                <a:gd name="T85" fmla="*/ 307 h 5837"/>
                <a:gd name="T86" fmla="*/ 5479 w 5786"/>
                <a:gd name="T87" fmla="*/ 935 h 5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86" h="5837">
                  <a:moveTo>
                    <a:pt x="0" y="0"/>
                  </a:moveTo>
                  <a:lnTo>
                    <a:pt x="0" y="5837"/>
                  </a:lnTo>
                  <a:lnTo>
                    <a:pt x="1958" y="5837"/>
                  </a:lnTo>
                  <a:lnTo>
                    <a:pt x="3912" y="5837"/>
                  </a:lnTo>
                  <a:lnTo>
                    <a:pt x="5786" y="5837"/>
                  </a:lnTo>
                  <a:lnTo>
                    <a:pt x="5786" y="0"/>
                  </a:lnTo>
                  <a:lnTo>
                    <a:pt x="0" y="0"/>
                  </a:lnTo>
                  <a:close/>
                  <a:moveTo>
                    <a:pt x="5479" y="5530"/>
                  </a:moveTo>
                  <a:lnTo>
                    <a:pt x="3912" y="5530"/>
                  </a:lnTo>
                  <a:lnTo>
                    <a:pt x="2085" y="5530"/>
                  </a:lnTo>
                  <a:lnTo>
                    <a:pt x="1240" y="4686"/>
                  </a:lnTo>
                  <a:lnTo>
                    <a:pt x="1240" y="1242"/>
                  </a:lnTo>
                  <a:lnTo>
                    <a:pt x="5465" y="1242"/>
                  </a:lnTo>
                  <a:lnTo>
                    <a:pt x="5465" y="4707"/>
                  </a:lnTo>
                  <a:lnTo>
                    <a:pt x="2635" y="4707"/>
                  </a:lnTo>
                  <a:lnTo>
                    <a:pt x="2000" y="4071"/>
                  </a:lnTo>
                  <a:lnTo>
                    <a:pt x="2000" y="2155"/>
                  </a:lnTo>
                  <a:lnTo>
                    <a:pt x="4765" y="2155"/>
                  </a:lnTo>
                  <a:lnTo>
                    <a:pt x="4765" y="3981"/>
                  </a:lnTo>
                  <a:lnTo>
                    <a:pt x="3497" y="3981"/>
                  </a:lnTo>
                  <a:lnTo>
                    <a:pt x="3260" y="3744"/>
                  </a:lnTo>
                  <a:lnTo>
                    <a:pt x="3900" y="3744"/>
                  </a:lnTo>
                  <a:lnTo>
                    <a:pt x="3900" y="2669"/>
                  </a:lnTo>
                  <a:lnTo>
                    <a:pt x="2825" y="2669"/>
                  </a:lnTo>
                  <a:lnTo>
                    <a:pt x="2825" y="3744"/>
                  </a:lnTo>
                  <a:lnTo>
                    <a:pt x="2835" y="3744"/>
                  </a:lnTo>
                  <a:lnTo>
                    <a:pt x="2830" y="3749"/>
                  </a:lnTo>
                  <a:lnTo>
                    <a:pt x="3370" y="4289"/>
                  </a:lnTo>
                  <a:lnTo>
                    <a:pt x="5072" y="4289"/>
                  </a:lnTo>
                  <a:lnTo>
                    <a:pt x="5072" y="1848"/>
                  </a:lnTo>
                  <a:lnTo>
                    <a:pt x="1693" y="1848"/>
                  </a:lnTo>
                  <a:lnTo>
                    <a:pt x="1693" y="4199"/>
                  </a:lnTo>
                  <a:lnTo>
                    <a:pt x="2508" y="5014"/>
                  </a:lnTo>
                  <a:lnTo>
                    <a:pt x="5479" y="5014"/>
                  </a:lnTo>
                  <a:lnTo>
                    <a:pt x="5479" y="5530"/>
                  </a:lnTo>
                  <a:lnTo>
                    <a:pt x="5479" y="5530"/>
                  </a:lnTo>
                  <a:close/>
                  <a:moveTo>
                    <a:pt x="5479" y="935"/>
                  </a:moveTo>
                  <a:lnTo>
                    <a:pt x="933" y="935"/>
                  </a:lnTo>
                  <a:lnTo>
                    <a:pt x="933" y="4813"/>
                  </a:lnTo>
                  <a:lnTo>
                    <a:pt x="1650" y="5530"/>
                  </a:lnTo>
                  <a:lnTo>
                    <a:pt x="307" y="5530"/>
                  </a:lnTo>
                  <a:lnTo>
                    <a:pt x="307" y="307"/>
                  </a:lnTo>
                  <a:lnTo>
                    <a:pt x="5479" y="307"/>
                  </a:lnTo>
                  <a:lnTo>
                    <a:pt x="5479" y="9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60A28064-8E0A-879B-04EB-717B43530E2D}"/>
              </a:ext>
            </a:extLst>
          </p:cNvPr>
          <p:cNvCxnSpPr>
            <a:cxnSpLocks/>
          </p:cNvCxnSpPr>
          <p:nvPr/>
        </p:nvCxnSpPr>
        <p:spPr>
          <a:xfrm>
            <a:off x="4204360" y="2230516"/>
            <a:ext cx="4455686" cy="346490"/>
          </a:xfrm>
          <a:prstGeom prst="straightConnector1">
            <a:avLst/>
          </a:prstGeom>
          <a:ln w="25400">
            <a:solidFill>
              <a:srgbClr val="5B2D7B">
                <a:alpha val="68000"/>
              </a:srgbClr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3EFC17BF-425B-1508-8B59-E901A55119AA}"/>
              </a:ext>
            </a:extLst>
          </p:cNvPr>
          <p:cNvCxnSpPr>
            <a:cxnSpLocks/>
          </p:cNvCxnSpPr>
          <p:nvPr/>
        </p:nvCxnSpPr>
        <p:spPr>
          <a:xfrm flipV="1">
            <a:off x="4204360" y="2748002"/>
            <a:ext cx="4455686" cy="584741"/>
          </a:xfrm>
          <a:prstGeom prst="straightConnector1">
            <a:avLst/>
          </a:prstGeom>
          <a:ln w="25400">
            <a:solidFill>
              <a:srgbClr val="5B2D7B">
                <a:alpha val="68000"/>
              </a:srgbClr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6786BD2A-6D58-262A-A046-1734422C3011}"/>
              </a:ext>
            </a:extLst>
          </p:cNvPr>
          <p:cNvCxnSpPr>
            <a:cxnSpLocks/>
          </p:cNvCxnSpPr>
          <p:nvPr/>
        </p:nvCxnSpPr>
        <p:spPr>
          <a:xfrm>
            <a:off x="4204360" y="2358874"/>
            <a:ext cx="4455686" cy="294428"/>
          </a:xfrm>
          <a:prstGeom prst="straightConnector1">
            <a:avLst/>
          </a:prstGeom>
          <a:ln w="25400">
            <a:solidFill>
              <a:srgbClr val="D24C4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FF09F25E-05FF-2672-F887-B3383E74318B}"/>
              </a:ext>
            </a:extLst>
          </p:cNvPr>
          <p:cNvCxnSpPr>
            <a:cxnSpLocks/>
          </p:cNvCxnSpPr>
          <p:nvPr/>
        </p:nvCxnSpPr>
        <p:spPr>
          <a:xfrm flipV="1">
            <a:off x="4204360" y="2358874"/>
            <a:ext cx="33811" cy="861790"/>
          </a:xfrm>
          <a:prstGeom prst="straightConnector1">
            <a:avLst/>
          </a:prstGeom>
          <a:ln w="25400">
            <a:solidFill>
              <a:srgbClr val="D24C4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F66B4DAB-2D0E-649B-AA68-81E77AE4EBF5}"/>
              </a:ext>
            </a:extLst>
          </p:cNvPr>
          <p:cNvCxnSpPr>
            <a:cxnSpLocks/>
          </p:cNvCxnSpPr>
          <p:nvPr/>
        </p:nvCxnSpPr>
        <p:spPr>
          <a:xfrm flipH="1">
            <a:off x="4204360" y="2671706"/>
            <a:ext cx="4455686" cy="561712"/>
          </a:xfrm>
          <a:prstGeom prst="straightConnector1">
            <a:avLst/>
          </a:prstGeom>
          <a:ln w="25400">
            <a:solidFill>
              <a:srgbClr val="D24C4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4">
            <a:extLst>
              <a:ext uri="{FF2B5EF4-FFF2-40B4-BE49-F238E27FC236}">
                <a16:creationId xmlns:a16="http://schemas.microsoft.com/office/drawing/2014/main" id="{47AF5DA1-B264-88AE-2658-C9FD2504B4F7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37</a:t>
            </a:fld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2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Solving two practical challenges</a:t>
            </a:r>
          </a:p>
        </p:txBody>
      </p:sp>
      <p:sp>
        <p:nvSpPr>
          <p:cNvPr id="12" name="立方体 11">
            <a:extLst>
              <a:ext uri="{FF2B5EF4-FFF2-40B4-BE49-F238E27FC236}">
                <a16:creationId xmlns:a16="http://schemas.microsoft.com/office/drawing/2014/main" id="{180CB285-7D03-80F6-A7EE-81C9EE57BF2C}"/>
              </a:ext>
            </a:extLst>
          </p:cNvPr>
          <p:cNvSpPr/>
          <p:nvPr/>
        </p:nvSpPr>
        <p:spPr>
          <a:xfrm flipH="1">
            <a:off x="8503661" y="1962470"/>
            <a:ext cx="529639" cy="1440543"/>
          </a:xfrm>
          <a:prstGeom prst="cube">
            <a:avLst>
              <a:gd name="adj" fmla="val 78558"/>
            </a:avLst>
          </a:prstGeom>
          <a:ln w="19050"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21599971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9D7DC57-66BF-C59A-6295-27EE75E0D208}"/>
              </a:ext>
            </a:extLst>
          </p:cNvPr>
          <p:cNvGrpSpPr/>
          <p:nvPr/>
        </p:nvGrpSpPr>
        <p:grpSpPr>
          <a:xfrm>
            <a:off x="3524985" y="1916439"/>
            <a:ext cx="442435" cy="1532604"/>
            <a:chOff x="3858814" y="1728650"/>
            <a:chExt cx="442435" cy="1532604"/>
          </a:xfrm>
        </p:grpSpPr>
        <p:sp>
          <p:nvSpPr>
            <p:cNvPr id="14" name="rfid-chip_32110">
              <a:extLst>
                <a:ext uri="{FF2B5EF4-FFF2-40B4-BE49-F238E27FC236}">
                  <a16:creationId xmlns:a16="http://schemas.microsoft.com/office/drawing/2014/main" id="{5EC470FD-86DA-F473-14F2-945B19BFDDD0}"/>
                </a:ext>
              </a:extLst>
            </p:cNvPr>
            <p:cNvSpPr/>
            <p:nvPr/>
          </p:nvSpPr>
          <p:spPr>
            <a:xfrm>
              <a:off x="3858814" y="2861228"/>
              <a:ext cx="414721" cy="400026"/>
            </a:xfrm>
            <a:custGeom>
              <a:avLst/>
              <a:gdLst>
                <a:gd name="T0" fmla="*/ 0 w 5786"/>
                <a:gd name="T1" fmla="*/ 0 h 5837"/>
                <a:gd name="T2" fmla="*/ 0 w 5786"/>
                <a:gd name="T3" fmla="*/ 5837 h 5837"/>
                <a:gd name="T4" fmla="*/ 1958 w 5786"/>
                <a:gd name="T5" fmla="*/ 5837 h 5837"/>
                <a:gd name="T6" fmla="*/ 3912 w 5786"/>
                <a:gd name="T7" fmla="*/ 5837 h 5837"/>
                <a:gd name="T8" fmla="*/ 5786 w 5786"/>
                <a:gd name="T9" fmla="*/ 5837 h 5837"/>
                <a:gd name="T10" fmla="*/ 5786 w 5786"/>
                <a:gd name="T11" fmla="*/ 0 h 5837"/>
                <a:gd name="T12" fmla="*/ 0 w 5786"/>
                <a:gd name="T13" fmla="*/ 0 h 5837"/>
                <a:gd name="T14" fmla="*/ 5479 w 5786"/>
                <a:gd name="T15" fmla="*/ 5530 h 5837"/>
                <a:gd name="T16" fmla="*/ 3912 w 5786"/>
                <a:gd name="T17" fmla="*/ 5530 h 5837"/>
                <a:gd name="T18" fmla="*/ 2085 w 5786"/>
                <a:gd name="T19" fmla="*/ 5530 h 5837"/>
                <a:gd name="T20" fmla="*/ 1240 w 5786"/>
                <a:gd name="T21" fmla="*/ 4686 h 5837"/>
                <a:gd name="T22" fmla="*/ 1240 w 5786"/>
                <a:gd name="T23" fmla="*/ 1242 h 5837"/>
                <a:gd name="T24" fmla="*/ 5465 w 5786"/>
                <a:gd name="T25" fmla="*/ 1242 h 5837"/>
                <a:gd name="T26" fmla="*/ 5465 w 5786"/>
                <a:gd name="T27" fmla="*/ 4707 h 5837"/>
                <a:gd name="T28" fmla="*/ 2635 w 5786"/>
                <a:gd name="T29" fmla="*/ 4707 h 5837"/>
                <a:gd name="T30" fmla="*/ 2000 w 5786"/>
                <a:gd name="T31" fmla="*/ 4071 h 5837"/>
                <a:gd name="T32" fmla="*/ 2000 w 5786"/>
                <a:gd name="T33" fmla="*/ 2155 h 5837"/>
                <a:gd name="T34" fmla="*/ 4765 w 5786"/>
                <a:gd name="T35" fmla="*/ 2155 h 5837"/>
                <a:gd name="T36" fmla="*/ 4765 w 5786"/>
                <a:gd name="T37" fmla="*/ 3981 h 5837"/>
                <a:gd name="T38" fmla="*/ 3497 w 5786"/>
                <a:gd name="T39" fmla="*/ 3981 h 5837"/>
                <a:gd name="T40" fmla="*/ 3260 w 5786"/>
                <a:gd name="T41" fmla="*/ 3744 h 5837"/>
                <a:gd name="T42" fmla="*/ 3900 w 5786"/>
                <a:gd name="T43" fmla="*/ 3744 h 5837"/>
                <a:gd name="T44" fmla="*/ 3900 w 5786"/>
                <a:gd name="T45" fmla="*/ 2669 h 5837"/>
                <a:gd name="T46" fmla="*/ 2825 w 5786"/>
                <a:gd name="T47" fmla="*/ 2669 h 5837"/>
                <a:gd name="T48" fmla="*/ 2825 w 5786"/>
                <a:gd name="T49" fmla="*/ 3744 h 5837"/>
                <a:gd name="T50" fmla="*/ 2835 w 5786"/>
                <a:gd name="T51" fmla="*/ 3744 h 5837"/>
                <a:gd name="T52" fmla="*/ 2830 w 5786"/>
                <a:gd name="T53" fmla="*/ 3749 h 5837"/>
                <a:gd name="T54" fmla="*/ 3370 w 5786"/>
                <a:gd name="T55" fmla="*/ 4289 h 5837"/>
                <a:gd name="T56" fmla="*/ 5072 w 5786"/>
                <a:gd name="T57" fmla="*/ 4289 h 5837"/>
                <a:gd name="T58" fmla="*/ 5072 w 5786"/>
                <a:gd name="T59" fmla="*/ 1848 h 5837"/>
                <a:gd name="T60" fmla="*/ 1693 w 5786"/>
                <a:gd name="T61" fmla="*/ 1848 h 5837"/>
                <a:gd name="T62" fmla="*/ 1693 w 5786"/>
                <a:gd name="T63" fmla="*/ 4199 h 5837"/>
                <a:gd name="T64" fmla="*/ 2508 w 5786"/>
                <a:gd name="T65" fmla="*/ 5014 h 5837"/>
                <a:gd name="T66" fmla="*/ 5479 w 5786"/>
                <a:gd name="T67" fmla="*/ 5014 h 5837"/>
                <a:gd name="T68" fmla="*/ 5479 w 5786"/>
                <a:gd name="T69" fmla="*/ 5530 h 5837"/>
                <a:gd name="T70" fmla="*/ 5479 w 5786"/>
                <a:gd name="T71" fmla="*/ 5530 h 5837"/>
                <a:gd name="T72" fmla="*/ 5479 w 5786"/>
                <a:gd name="T73" fmla="*/ 935 h 5837"/>
                <a:gd name="T74" fmla="*/ 933 w 5786"/>
                <a:gd name="T75" fmla="*/ 935 h 5837"/>
                <a:gd name="T76" fmla="*/ 933 w 5786"/>
                <a:gd name="T77" fmla="*/ 4813 h 5837"/>
                <a:gd name="T78" fmla="*/ 1650 w 5786"/>
                <a:gd name="T79" fmla="*/ 5530 h 5837"/>
                <a:gd name="T80" fmla="*/ 307 w 5786"/>
                <a:gd name="T81" fmla="*/ 5530 h 5837"/>
                <a:gd name="T82" fmla="*/ 307 w 5786"/>
                <a:gd name="T83" fmla="*/ 307 h 5837"/>
                <a:gd name="T84" fmla="*/ 5479 w 5786"/>
                <a:gd name="T85" fmla="*/ 307 h 5837"/>
                <a:gd name="T86" fmla="*/ 5479 w 5786"/>
                <a:gd name="T87" fmla="*/ 935 h 5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86" h="5837">
                  <a:moveTo>
                    <a:pt x="0" y="0"/>
                  </a:moveTo>
                  <a:lnTo>
                    <a:pt x="0" y="5837"/>
                  </a:lnTo>
                  <a:lnTo>
                    <a:pt x="1958" y="5837"/>
                  </a:lnTo>
                  <a:lnTo>
                    <a:pt x="3912" y="5837"/>
                  </a:lnTo>
                  <a:lnTo>
                    <a:pt x="5786" y="5837"/>
                  </a:lnTo>
                  <a:lnTo>
                    <a:pt x="5786" y="0"/>
                  </a:lnTo>
                  <a:lnTo>
                    <a:pt x="0" y="0"/>
                  </a:lnTo>
                  <a:close/>
                  <a:moveTo>
                    <a:pt x="5479" y="5530"/>
                  </a:moveTo>
                  <a:lnTo>
                    <a:pt x="3912" y="5530"/>
                  </a:lnTo>
                  <a:lnTo>
                    <a:pt x="2085" y="5530"/>
                  </a:lnTo>
                  <a:lnTo>
                    <a:pt x="1240" y="4686"/>
                  </a:lnTo>
                  <a:lnTo>
                    <a:pt x="1240" y="1242"/>
                  </a:lnTo>
                  <a:lnTo>
                    <a:pt x="5465" y="1242"/>
                  </a:lnTo>
                  <a:lnTo>
                    <a:pt x="5465" y="4707"/>
                  </a:lnTo>
                  <a:lnTo>
                    <a:pt x="2635" y="4707"/>
                  </a:lnTo>
                  <a:lnTo>
                    <a:pt x="2000" y="4071"/>
                  </a:lnTo>
                  <a:lnTo>
                    <a:pt x="2000" y="2155"/>
                  </a:lnTo>
                  <a:lnTo>
                    <a:pt x="4765" y="2155"/>
                  </a:lnTo>
                  <a:lnTo>
                    <a:pt x="4765" y="3981"/>
                  </a:lnTo>
                  <a:lnTo>
                    <a:pt x="3497" y="3981"/>
                  </a:lnTo>
                  <a:lnTo>
                    <a:pt x="3260" y="3744"/>
                  </a:lnTo>
                  <a:lnTo>
                    <a:pt x="3900" y="3744"/>
                  </a:lnTo>
                  <a:lnTo>
                    <a:pt x="3900" y="2669"/>
                  </a:lnTo>
                  <a:lnTo>
                    <a:pt x="2825" y="2669"/>
                  </a:lnTo>
                  <a:lnTo>
                    <a:pt x="2825" y="3744"/>
                  </a:lnTo>
                  <a:lnTo>
                    <a:pt x="2835" y="3744"/>
                  </a:lnTo>
                  <a:lnTo>
                    <a:pt x="2830" y="3749"/>
                  </a:lnTo>
                  <a:lnTo>
                    <a:pt x="3370" y="4289"/>
                  </a:lnTo>
                  <a:lnTo>
                    <a:pt x="5072" y="4289"/>
                  </a:lnTo>
                  <a:lnTo>
                    <a:pt x="5072" y="1848"/>
                  </a:lnTo>
                  <a:lnTo>
                    <a:pt x="1693" y="1848"/>
                  </a:lnTo>
                  <a:lnTo>
                    <a:pt x="1693" y="4199"/>
                  </a:lnTo>
                  <a:lnTo>
                    <a:pt x="2508" y="5014"/>
                  </a:lnTo>
                  <a:lnTo>
                    <a:pt x="5479" y="5014"/>
                  </a:lnTo>
                  <a:lnTo>
                    <a:pt x="5479" y="5530"/>
                  </a:lnTo>
                  <a:lnTo>
                    <a:pt x="5479" y="5530"/>
                  </a:lnTo>
                  <a:close/>
                  <a:moveTo>
                    <a:pt x="5479" y="935"/>
                  </a:moveTo>
                  <a:lnTo>
                    <a:pt x="933" y="935"/>
                  </a:lnTo>
                  <a:lnTo>
                    <a:pt x="933" y="4813"/>
                  </a:lnTo>
                  <a:lnTo>
                    <a:pt x="1650" y="5530"/>
                  </a:lnTo>
                  <a:lnTo>
                    <a:pt x="307" y="5530"/>
                  </a:lnTo>
                  <a:lnTo>
                    <a:pt x="307" y="307"/>
                  </a:lnTo>
                  <a:lnTo>
                    <a:pt x="5479" y="307"/>
                  </a:lnTo>
                  <a:lnTo>
                    <a:pt x="5479" y="9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fid-chip_32110">
              <a:extLst>
                <a:ext uri="{FF2B5EF4-FFF2-40B4-BE49-F238E27FC236}">
                  <a16:creationId xmlns:a16="http://schemas.microsoft.com/office/drawing/2014/main" id="{365F5D79-B1AC-AC87-2481-9F5AC4C1D7BC}"/>
                </a:ext>
              </a:extLst>
            </p:cNvPr>
            <p:cNvSpPr/>
            <p:nvPr/>
          </p:nvSpPr>
          <p:spPr>
            <a:xfrm>
              <a:off x="3858814" y="1728650"/>
              <a:ext cx="442435" cy="442435"/>
            </a:xfrm>
            <a:custGeom>
              <a:avLst/>
              <a:gdLst>
                <a:gd name="T0" fmla="*/ 0 w 5786"/>
                <a:gd name="T1" fmla="*/ 0 h 5837"/>
                <a:gd name="T2" fmla="*/ 0 w 5786"/>
                <a:gd name="T3" fmla="*/ 5837 h 5837"/>
                <a:gd name="T4" fmla="*/ 1958 w 5786"/>
                <a:gd name="T5" fmla="*/ 5837 h 5837"/>
                <a:gd name="T6" fmla="*/ 3912 w 5786"/>
                <a:gd name="T7" fmla="*/ 5837 h 5837"/>
                <a:gd name="T8" fmla="*/ 5786 w 5786"/>
                <a:gd name="T9" fmla="*/ 5837 h 5837"/>
                <a:gd name="T10" fmla="*/ 5786 w 5786"/>
                <a:gd name="T11" fmla="*/ 0 h 5837"/>
                <a:gd name="T12" fmla="*/ 0 w 5786"/>
                <a:gd name="T13" fmla="*/ 0 h 5837"/>
                <a:gd name="T14" fmla="*/ 5479 w 5786"/>
                <a:gd name="T15" fmla="*/ 5530 h 5837"/>
                <a:gd name="T16" fmla="*/ 3912 w 5786"/>
                <a:gd name="T17" fmla="*/ 5530 h 5837"/>
                <a:gd name="T18" fmla="*/ 2085 w 5786"/>
                <a:gd name="T19" fmla="*/ 5530 h 5837"/>
                <a:gd name="T20" fmla="*/ 1240 w 5786"/>
                <a:gd name="T21" fmla="*/ 4686 h 5837"/>
                <a:gd name="T22" fmla="*/ 1240 w 5786"/>
                <a:gd name="T23" fmla="*/ 1242 h 5837"/>
                <a:gd name="T24" fmla="*/ 5465 w 5786"/>
                <a:gd name="T25" fmla="*/ 1242 h 5837"/>
                <a:gd name="T26" fmla="*/ 5465 w 5786"/>
                <a:gd name="T27" fmla="*/ 4707 h 5837"/>
                <a:gd name="T28" fmla="*/ 2635 w 5786"/>
                <a:gd name="T29" fmla="*/ 4707 h 5837"/>
                <a:gd name="T30" fmla="*/ 2000 w 5786"/>
                <a:gd name="T31" fmla="*/ 4071 h 5837"/>
                <a:gd name="T32" fmla="*/ 2000 w 5786"/>
                <a:gd name="T33" fmla="*/ 2155 h 5837"/>
                <a:gd name="T34" fmla="*/ 4765 w 5786"/>
                <a:gd name="T35" fmla="*/ 2155 h 5837"/>
                <a:gd name="T36" fmla="*/ 4765 w 5786"/>
                <a:gd name="T37" fmla="*/ 3981 h 5837"/>
                <a:gd name="T38" fmla="*/ 3497 w 5786"/>
                <a:gd name="T39" fmla="*/ 3981 h 5837"/>
                <a:gd name="T40" fmla="*/ 3260 w 5786"/>
                <a:gd name="T41" fmla="*/ 3744 h 5837"/>
                <a:gd name="T42" fmla="*/ 3900 w 5786"/>
                <a:gd name="T43" fmla="*/ 3744 h 5837"/>
                <a:gd name="T44" fmla="*/ 3900 w 5786"/>
                <a:gd name="T45" fmla="*/ 2669 h 5837"/>
                <a:gd name="T46" fmla="*/ 2825 w 5786"/>
                <a:gd name="T47" fmla="*/ 2669 h 5837"/>
                <a:gd name="T48" fmla="*/ 2825 w 5786"/>
                <a:gd name="T49" fmla="*/ 3744 h 5837"/>
                <a:gd name="T50" fmla="*/ 2835 w 5786"/>
                <a:gd name="T51" fmla="*/ 3744 h 5837"/>
                <a:gd name="T52" fmla="*/ 2830 w 5786"/>
                <a:gd name="T53" fmla="*/ 3749 h 5837"/>
                <a:gd name="T54" fmla="*/ 3370 w 5786"/>
                <a:gd name="T55" fmla="*/ 4289 h 5837"/>
                <a:gd name="T56" fmla="*/ 5072 w 5786"/>
                <a:gd name="T57" fmla="*/ 4289 h 5837"/>
                <a:gd name="T58" fmla="*/ 5072 w 5786"/>
                <a:gd name="T59" fmla="*/ 1848 h 5837"/>
                <a:gd name="T60" fmla="*/ 1693 w 5786"/>
                <a:gd name="T61" fmla="*/ 1848 h 5837"/>
                <a:gd name="T62" fmla="*/ 1693 w 5786"/>
                <a:gd name="T63" fmla="*/ 4199 h 5837"/>
                <a:gd name="T64" fmla="*/ 2508 w 5786"/>
                <a:gd name="T65" fmla="*/ 5014 h 5837"/>
                <a:gd name="T66" fmla="*/ 5479 w 5786"/>
                <a:gd name="T67" fmla="*/ 5014 h 5837"/>
                <a:gd name="T68" fmla="*/ 5479 w 5786"/>
                <a:gd name="T69" fmla="*/ 5530 h 5837"/>
                <a:gd name="T70" fmla="*/ 5479 w 5786"/>
                <a:gd name="T71" fmla="*/ 5530 h 5837"/>
                <a:gd name="T72" fmla="*/ 5479 w 5786"/>
                <a:gd name="T73" fmla="*/ 935 h 5837"/>
                <a:gd name="T74" fmla="*/ 933 w 5786"/>
                <a:gd name="T75" fmla="*/ 935 h 5837"/>
                <a:gd name="T76" fmla="*/ 933 w 5786"/>
                <a:gd name="T77" fmla="*/ 4813 h 5837"/>
                <a:gd name="T78" fmla="*/ 1650 w 5786"/>
                <a:gd name="T79" fmla="*/ 5530 h 5837"/>
                <a:gd name="T80" fmla="*/ 307 w 5786"/>
                <a:gd name="T81" fmla="*/ 5530 h 5837"/>
                <a:gd name="T82" fmla="*/ 307 w 5786"/>
                <a:gd name="T83" fmla="*/ 307 h 5837"/>
                <a:gd name="T84" fmla="*/ 5479 w 5786"/>
                <a:gd name="T85" fmla="*/ 307 h 5837"/>
                <a:gd name="T86" fmla="*/ 5479 w 5786"/>
                <a:gd name="T87" fmla="*/ 935 h 5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86" h="5837">
                  <a:moveTo>
                    <a:pt x="0" y="0"/>
                  </a:moveTo>
                  <a:lnTo>
                    <a:pt x="0" y="5837"/>
                  </a:lnTo>
                  <a:lnTo>
                    <a:pt x="1958" y="5837"/>
                  </a:lnTo>
                  <a:lnTo>
                    <a:pt x="3912" y="5837"/>
                  </a:lnTo>
                  <a:lnTo>
                    <a:pt x="5786" y="5837"/>
                  </a:lnTo>
                  <a:lnTo>
                    <a:pt x="5786" y="0"/>
                  </a:lnTo>
                  <a:lnTo>
                    <a:pt x="0" y="0"/>
                  </a:lnTo>
                  <a:close/>
                  <a:moveTo>
                    <a:pt x="5479" y="5530"/>
                  </a:moveTo>
                  <a:lnTo>
                    <a:pt x="3912" y="5530"/>
                  </a:lnTo>
                  <a:lnTo>
                    <a:pt x="2085" y="5530"/>
                  </a:lnTo>
                  <a:lnTo>
                    <a:pt x="1240" y="4686"/>
                  </a:lnTo>
                  <a:lnTo>
                    <a:pt x="1240" y="1242"/>
                  </a:lnTo>
                  <a:lnTo>
                    <a:pt x="5465" y="1242"/>
                  </a:lnTo>
                  <a:lnTo>
                    <a:pt x="5465" y="4707"/>
                  </a:lnTo>
                  <a:lnTo>
                    <a:pt x="2635" y="4707"/>
                  </a:lnTo>
                  <a:lnTo>
                    <a:pt x="2000" y="4071"/>
                  </a:lnTo>
                  <a:lnTo>
                    <a:pt x="2000" y="2155"/>
                  </a:lnTo>
                  <a:lnTo>
                    <a:pt x="4765" y="2155"/>
                  </a:lnTo>
                  <a:lnTo>
                    <a:pt x="4765" y="3981"/>
                  </a:lnTo>
                  <a:lnTo>
                    <a:pt x="3497" y="3981"/>
                  </a:lnTo>
                  <a:lnTo>
                    <a:pt x="3260" y="3744"/>
                  </a:lnTo>
                  <a:lnTo>
                    <a:pt x="3900" y="3744"/>
                  </a:lnTo>
                  <a:lnTo>
                    <a:pt x="3900" y="2669"/>
                  </a:lnTo>
                  <a:lnTo>
                    <a:pt x="2825" y="2669"/>
                  </a:lnTo>
                  <a:lnTo>
                    <a:pt x="2825" y="3744"/>
                  </a:lnTo>
                  <a:lnTo>
                    <a:pt x="2835" y="3744"/>
                  </a:lnTo>
                  <a:lnTo>
                    <a:pt x="2830" y="3749"/>
                  </a:lnTo>
                  <a:lnTo>
                    <a:pt x="3370" y="4289"/>
                  </a:lnTo>
                  <a:lnTo>
                    <a:pt x="5072" y="4289"/>
                  </a:lnTo>
                  <a:lnTo>
                    <a:pt x="5072" y="1848"/>
                  </a:lnTo>
                  <a:lnTo>
                    <a:pt x="1693" y="1848"/>
                  </a:lnTo>
                  <a:lnTo>
                    <a:pt x="1693" y="4199"/>
                  </a:lnTo>
                  <a:lnTo>
                    <a:pt x="2508" y="5014"/>
                  </a:lnTo>
                  <a:lnTo>
                    <a:pt x="5479" y="5014"/>
                  </a:lnTo>
                  <a:lnTo>
                    <a:pt x="5479" y="5530"/>
                  </a:lnTo>
                  <a:lnTo>
                    <a:pt x="5479" y="5530"/>
                  </a:lnTo>
                  <a:close/>
                  <a:moveTo>
                    <a:pt x="5479" y="935"/>
                  </a:moveTo>
                  <a:lnTo>
                    <a:pt x="933" y="935"/>
                  </a:lnTo>
                  <a:lnTo>
                    <a:pt x="933" y="4813"/>
                  </a:lnTo>
                  <a:lnTo>
                    <a:pt x="1650" y="5530"/>
                  </a:lnTo>
                  <a:lnTo>
                    <a:pt x="307" y="5530"/>
                  </a:lnTo>
                  <a:lnTo>
                    <a:pt x="307" y="307"/>
                  </a:lnTo>
                  <a:lnTo>
                    <a:pt x="5479" y="307"/>
                  </a:lnTo>
                  <a:lnTo>
                    <a:pt x="5479" y="9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616181F-C562-52AD-29A0-E1A06DECE77C}"/>
              </a:ext>
            </a:extLst>
          </p:cNvPr>
          <p:cNvCxnSpPr>
            <a:cxnSpLocks/>
          </p:cNvCxnSpPr>
          <p:nvPr/>
        </p:nvCxnSpPr>
        <p:spPr>
          <a:xfrm>
            <a:off x="4204360" y="2230516"/>
            <a:ext cx="4455686" cy="346490"/>
          </a:xfrm>
          <a:prstGeom prst="straightConnector1">
            <a:avLst/>
          </a:prstGeom>
          <a:ln w="25400">
            <a:solidFill>
              <a:srgbClr val="5B2D7B">
                <a:alpha val="26000"/>
              </a:srgb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6B0D5525-56D6-9531-36E5-6ED245B04AA5}"/>
              </a:ext>
            </a:extLst>
          </p:cNvPr>
          <p:cNvCxnSpPr>
            <a:cxnSpLocks/>
          </p:cNvCxnSpPr>
          <p:nvPr/>
        </p:nvCxnSpPr>
        <p:spPr>
          <a:xfrm flipV="1">
            <a:off x="4204360" y="2748002"/>
            <a:ext cx="4455686" cy="584741"/>
          </a:xfrm>
          <a:prstGeom prst="straightConnector1">
            <a:avLst/>
          </a:prstGeom>
          <a:ln w="25400">
            <a:solidFill>
              <a:srgbClr val="5B2D7B">
                <a:alpha val="26000"/>
              </a:srgb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E2200C0-326C-43D8-D211-1A7B462EFBB5}"/>
              </a:ext>
            </a:extLst>
          </p:cNvPr>
          <p:cNvCxnSpPr>
            <a:cxnSpLocks/>
          </p:cNvCxnSpPr>
          <p:nvPr/>
        </p:nvCxnSpPr>
        <p:spPr>
          <a:xfrm>
            <a:off x="4204360" y="2358874"/>
            <a:ext cx="4455686" cy="294428"/>
          </a:xfrm>
          <a:prstGeom prst="straightConnector1">
            <a:avLst/>
          </a:prstGeom>
          <a:ln w="25400">
            <a:solidFill>
              <a:srgbClr val="D24C4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B2BF17B-2256-CD05-026A-282E885853D9}"/>
              </a:ext>
            </a:extLst>
          </p:cNvPr>
          <p:cNvCxnSpPr>
            <a:cxnSpLocks/>
          </p:cNvCxnSpPr>
          <p:nvPr/>
        </p:nvCxnSpPr>
        <p:spPr>
          <a:xfrm flipV="1">
            <a:off x="4204360" y="2358874"/>
            <a:ext cx="33811" cy="861790"/>
          </a:xfrm>
          <a:prstGeom prst="straightConnector1">
            <a:avLst/>
          </a:prstGeom>
          <a:ln w="25400">
            <a:solidFill>
              <a:srgbClr val="D24C4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22552A5-CB23-6DB9-7758-2234C28C4E0E}"/>
              </a:ext>
            </a:extLst>
          </p:cNvPr>
          <p:cNvCxnSpPr>
            <a:cxnSpLocks/>
          </p:cNvCxnSpPr>
          <p:nvPr/>
        </p:nvCxnSpPr>
        <p:spPr>
          <a:xfrm flipH="1">
            <a:off x="4204360" y="2671706"/>
            <a:ext cx="4455686" cy="561712"/>
          </a:xfrm>
          <a:prstGeom prst="straightConnector1">
            <a:avLst/>
          </a:prstGeom>
          <a:ln w="25400">
            <a:solidFill>
              <a:srgbClr val="D24C4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F57797E3-F534-BC5A-ED2D-AF85DCB09B67}"/>
              </a:ext>
            </a:extLst>
          </p:cNvPr>
          <p:cNvSpPr txBox="1"/>
          <p:nvPr/>
        </p:nvSpPr>
        <p:spPr>
          <a:xfrm>
            <a:off x="992732" y="4057176"/>
            <a:ext cx="10206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4350" indent="-514350" algn="l">
              <a:buAutoNum type="arabicPeriod"/>
            </a:pPr>
            <a:r>
              <a:rPr lang="en-US" altLang="zh-CN" sz="2800" dirty="0"/>
              <a:t>How to isolate the inter-tag reflection from the superposed signal </a:t>
            </a:r>
            <a:endParaRPr lang="zh-CN" altLang="en-US" sz="2800" dirty="0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DF5E1186-F4AA-7CBE-E99B-1BFC339B0961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38</a:t>
            </a:fld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617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Solving two practical challenges</a:t>
            </a:r>
          </a:p>
        </p:txBody>
      </p:sp>
      <p:sp>
        <p:nvSpPr>
          <p:cNvPr id="12" name="立方体 11">
            <a:extLst>
              <a:ext uri="{FF2B5EF4-FFF2-40B4-BE49-F238E27FC236}">
                <a16:creationId xmlns:a16="http://schemas.microsoft.com/office/drawing/2014/main" id="{E5CE0D38-A24B-9B40-AC74-D4786277F548}"/>
              </a:ext>
            </a:extLst>
          </p:cNvPr>
          <p:cNvSpPr/>
          <p:nvPr/>
        </p:nvSpPr>
        <p:spPr>
          <a:xfrm flipH="1">
            <a:off x="8503661" y="1962470"/>
            <a:ext cx="529639" cy="1440543"/>
          </a:xfrm>
          <a:prstGeom prst="cube">
            <a:avLst>
              <a:gd name="adj" fmla="val 78558"/>
            </a:avLst>
          </a:prstGeom>
          <a:ln w="19050"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21599971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7655A24-D05D-89D6-8F8C-EB0794FB7F71}"/>
              </a:ext>
            </a:extLst>
          </p:cNvPr>
          <p:cNvGrpSpPr/>
          <p:nvPr/>
        </p:nvGrpSpPr>
        <p:grpSpPr>
          <a:xfrm>
            <a:off x="3524985" y="1916439"/>
            <a:ext cx="442435" cy="1532604"/>
            <a:chOff x="3858814" y="1728650"/>
            <a:chExt cx="442435" cy="1532604"/>
          </a:xfrm>
        </p:grpSpPr>
        <p:sp>
          <p:nvSpPr>
            <p:cNvPr id="14" name="rfid-chip_32110">
              <a:extLst>
                <a:ext uri="{FF2B5EF4-FFF2-40B4-BE49-F238E27FC236}">
                  <a16:creationId xmlns:a16="http://schemas.microsoft.com/office/drawing/2014/main" id="{0A824625-7C16-3248-99FB-26ED3B727602}"/>
                </a:ext>
              </a:extLst>
            </p:cNvPr>
            <p:cNvSpPr/>
            <p:nvPr/>
          </p:nvSpPr>
          <p:spPr>
            <a:xfrm>
              <a:off x="3858814" y="2861228"/>
              <a:ext cx="414721" cy="400026"/>
            </a:xfrm>
            <a:custGeom>
              <a:avLst/>
              <a:gdLst>
                <a:gd name="T0" fmla="*/ 0 w 5786"/>
                <a:gd name="T1" fmla="*/ 0 h 5837"/>
                <a:gd name="T2" fmla="*/ 0 w 5786"/>
                <a:gd name="T3" fmla="*/ 5837 h 5837"/>
                <a:gd name="T4" fmla="*/ 1958 w 5786"/>
                <a:gd name="T5" fmla="*/ 5837 h 5837"/>
                <a:gd name="T6" fmla="*/ 3912 w 5786"/>
                <a:gd name="T7" fmla="*/ 5837 h 5837"/>
                <a:gd name="T8" fmla="*/ 5786 w 5786"/>
                <a:gd name="T9" fmla="*/ 5837 h 5837"/>
                <a:gd name="T10" fmla="*/ 5786 w 5786"/>
                <a:gd name="T11" fmla="*/ 0 h 5837"/>
                <a:gd name="T12" fmla="*/ 0 w 5786"/>
                <a:gd name="T13" fmla="*/ 0 h 5837"/>
                <a:gd name="T14" fmla="*/ 5479 w 5786"/>
                <a:gd name="T15" fmla="*/ 5530 h 5837"/>
                <a:gd name="T16" fmla="*/ 3912 w 5786"/>
                <a:gd name="T17" fmla="*/ 5530 h 5837"/>
                <a:gd name="T18" fmla="*/ 2085 w 5786"/>
                <a:gd name="T19" fmla="*/ 5530 h 5837"/>
                <a:gd name="T20" fmla="*/ 1240 w 5786"/>
                <a:gd name="T21" fmla="*/ 4686 h 5837"/>
                <a:gd name="T22" fmla="*/ 1240 w 5786"/>
                <a:gd name="T23" fmla="*/ 1242 h 5837"/>
                <a:gd name="T24" fmla="*/ 5465 w 5786"/>
                <a:gd name="T25" fmla="*/ 1242 h 5837"/>
                <a:gd name="T26" fmla="*/ 5465 w 5786"/>
                <a:gd name="T27" fmla="*/ 4707 h 5837"/>
                <a:gd name="T28" fmla="*/ 2635 w 5786"/>
                <a:gd name="T29" fmla="*/ 4707 h 5837"/>
                <a:gd name="T30" fmla="*/ 2000 w 5786"/>
                <a:gd name="T31" fmla="*/ 4071 h 5837"/>
                <a:gd name="T32" fmla="*/ 2000 w 5786"/>
                <a:gd name="T33" fmla="*/ 2155 h 5837"/>
                <a:gd name="T34" fmla="*/ 4765 w 5786"/>
                <a:gd name="T35" fmla="*/ 2155 h 5837"/>
                <a:gd name="T36" fmla="*/ 4765 w 5786"/>
                <a:gd name="T37" fmla="*/ 3981 h 5837"/>
                <a:gd name="T38" fmla="*/ 3497 w 5786"/>
                <a:gd name="T39" fmla="*/ 3981 h 5837"/>
                <a:gd name="T40" fmla="*/ 3260 w 5786"/>
                <a:gd name="T41" fmla="*/ 3744 h 5837"/>
                <a:gd name="T42" fmla="*/ 3900 w 5786"/>
                <a:gd name="T43" fmla="*/ 3744 h 5837"/>
                <a:gd name="T44" fmla="*/ 3900 w 5786"/>
                <a:gd name="T45" fmla="*/ 2669 h 5837"/>
                <a:gd name="T46" fmla="*/ 2825 w 5786"/>
                <a:gd name="T47" fmla="*/ 2669 h 5837"/>
                <a:gd name="T48" fmla="*/ 2825 w 5786"/>
                <a:gd name="T49" fmla="*/ 3744 h 5837"/>
                <a:gd name="T50" fmla="*/ 2835 w 5786"/>
                <a:gd name="T51" fmla="*/ 3744 h 5837"/>
                <a:gd name="T52" fmla="*/ 2830 w 5786"/>
                <a:gd name="T53" fmla="*/ 3749 h 5837"/>
                <a:gd name="T54" fmla="*/ 3370 w 5786"/>
                <a:gd name="T55" fmla="*/ 4289 h 5837"/>
                <a:gd name="T56" fmla="*/ 5072 w 5786"/>
                <a:gd name="T57" fmla="*/ 4289 h 5837"/>
                <a:gd name="T58" fmla="*/ 5072 w 5786"/>
                <a:gd name="T59" fmla="*/ 1848 h 5837"/>
                <a:gd name="T60" fmla="*/ 1693 w 5786"/>
                <a:gd name="T61" fmla="*/ 1848 h 5837"/>
                <a:gd name="T62" fmla="*/ 1693 w 5786"/>
                <a:gd name="T63" fmla="*/ 4199 h 5837"/>
                <a:gd name="T64" fmla="*/ 2508 w 5786"/>
                <a:gd name="T65" fmla="*/ 5014 h 5837"/>
                <a:gd name="T66" fmla="*/ 5479 w 5786"/>
                <a:gd name="T67" fmla="*/ 5014 h 5837"/>
                <a:gd name="T68" fmla="*/ 5479 w 5786"/>
                <a:gd name="T69" fmla="*/ 5530 h 5837"/>
                <a:gd name="T70" fmla="*/ 5479 w 5786"/>
                <a:gd name="T71" fmla="*/ 5530 h 5837"/>
                <a:gd name="T72" fmla="*/ 5479 w 5786"/>
                <a:gd name="T73" fmla="*/ 935 h 5837"/>
                <a:gd name="T74" fmla="*/ 933 w 5786"/>
                <a:gd name="T75" fmla="*/ 935 h 5837"/>
                <a:gd name="T76" fmla="*/ 933 w 5786"/>
                <a:gd name="T77" fmla="*/ 4813 h 5837"/>
                <a:gd name="T78" fmla="*/ 1650 w 5786"/>
                <a:gd name="T79" fmla="*/ 5530 h 5837"/>
                <a:gd name="T80" fmla="*/ 307 w 5786"/>
                <a:gd name="T81" fmla="*/ 5530 h 5837"/>
                <a:gd name="T82" fmla="*/ 307 w 5786"/>
                <a:gd name="T83" fmla="*/ 307 h 5837"/>
                <a:gd name="T84" fmla="*/ 5479 w 5786"/>
                <a:gd name="T85" fmla="*/ 307 h 5837"/>
                <a:gd name="T86" fmla="*/ 5479 w 5786"/>
                <a:gd name="T87" fmla="*/ 935 h 5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86" h="5837">
                  <a:moveTo>
                    <a:pt x="0" y="0"/>
                  </a:moveTo>
                  <a:lnTo>
                    <a:pt x="0" y="5837"/>
                  </a:lnTo>
                  <a:lnTo>
                    <a:pt x="1958" y="5837"/>
                  </a:lnTo>
                  <a:lnTo>
                    <a:pt x="3912" y="5837"/>
                  </a:lnTo>
                  <a:lnTo>
                    <a:pt x="5786" y="5837"/>
                  </a:lnTo>
                  <a:lnTo>
                    <a:pt x="5786" y="0"/>
                  </a:lnTo>
                  <a:lnTo>
                    <a:pt x="0" y="0"/>
                  </a:lnTo>
                  <a:close/>
                  <a:moveTo>
                    <a:pt x="5479" y="5530"/>
                  </a:moveTo>
                  <a:lnTo>
                    <a:pt x="3912" y="5530"/>
                  </a:lnTo>
                  <a:lnTo>
                    <a:pt x="2085" y="5530"/>
                  </a:lnTo>
                  <a:lnTo>
                    <a:pt x="1240" y="4686"/>
                  </a:lnTo>
                  <a:lnTo>
                    <a:pt x="1240" y="1242"/>
                  </a:lnTo>
                  <a:lnTo>
                    <a:pt x="5465" y="1242"/>
                  </a:lnTo>
                  <a:lnTo>
                    <a:pt x="5465" y="4707"/>
                  </a:lnTo>
                  <a:lnTo>
                    <a:pt x="2635" y="4707"/>
                  </a:lnTo>
                  <a:lnTo>
                    <a:pt x="2000" y="4071"/>
                  </a:lnTo>
                  <a:lnTo>
                    <a:pt x="2000" y="2155"/>
                  </a:lnTo>
                  <a:lnTo>
                    <a:pt x="4765" y="2155"/>
                  </a:lnTo>
                  <a:lnTo>
                    <a:pt x="4765" y="3981"/>
                  </a:lnTo>
                  <a:lnTo>
                    <a:pt x="3497" y="3981"/>
                  </a:lnTo>
                  <a:lnTo>
                    <a:pt x="3260" y="3744"/>
                  </a:lnTo>
                  <a:lnTo>
                    <a:pt x="3900" y="3744"/>
                  </a:lnTo>
                  <a:lnTo>
                    <a:pt x="3900" y="2669"/>
                  </a:lnTo>
                  <a:lnTo>
                    <a:pt x="2825" y="2669"/>
                  </a:lnTo>
                  <a:lnTo>
                    <a:pt x="2825" y="3744"/>
                  </a:lnTo>
                  <a:lnTo>
                    <a:pt x="2835" y="3744"/>
                  </a:lnTo>
                  <a:lnTo>
                    <a:pt x="2830" y="3749"/>
                  </a:lnTo>
                  <a:lnTo>
                    <a:pt x="3370" y="4289"/>
                  </a:lnTo>
                  <a:lnTo>
                    <a:pt x="5072" y="4289"/>
                  </a:lnTo>
                  <a:lnTo>
                    <a:pt x="5072" y="1848"/>
                  </a:lnTo>
                  <a:lnTo>
                    <a:pt x="1693" y="1848"/>
                  </a:lnTo>
                  <a:lnTo>
                    <a:pt x="1693" y="4199"/>
                  </a:lnTo>
                  <a:lnTo>
                    <a:pt x="2508" y="5014"/>
                  </a:lnTo>
                  <a:lnTo>
                    <a:pt x="5479" y="5014"/>
                  </a:lnTo>
                  <a:lnTo>
                    <a:pt x="5479" y="5530"/>
                  </a:lnTo>
                  <a:lnTo>
                    <a:pt x="5479" y="5530"/>
                  </a:lnTo>
                  <a:close/>
                  <a:moveTo>
                    <a:pt x="5479" y="935"/>
                  </a:moveTo>
                  <a:lnTo>
                    <a:pt x="933" y="935"/>
                  </a:lnTo>
                  <a:lnTo>
                    <a:pt x="933" y="4813"/>
                  </a:lnTo>
                  <a:lnTo>
                    <a:pt x="1650" y="5530"/>
                  </a:lnTo>
                  <a:lnTo>
                    <a:pt x="307" y="5530"/>
                  </a:lnTo>
                  <a:lnTo>
                    <a:pt x="307" y="307"/>
                  </a:lnTo>
                  <a:lnTo>
                    <a:pt x="5479" y="307"/>
                  </a:lnTo>
                  <a:lnTo>
                    <a:pt x="5479" y="9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fid-chip_32110">
              <a:extLst>
                <a:ext uri="{FF2B5EF4-FFF2-40B4-BE49-F238E27FC236}">
                  <a16:creationId xmlns:a16="http://schemas.microsoft.com/office/drawing/2014/main" id="{40DD0E34-6851-9A7A-4460-7DCB6E1212B2}"/>
                </a:ext>
              </a:extLst>
            </p:cNvPr>
            <p:cNvSpPr/>
            <p:nvPr/>
          </p:nvSpPr>
          <p:spPr>
            <a:xfrm>
              <a:off x="3858814" y="1728650"/>
              <a:ext cx="442435" cy="442435"/>
            </a:xfrm>
            <a:custGeom>
              <a:avLst/>
              <a:gdLst>
                <a:gd name="T0" fmla="*/ 0 w 5786"/>
                <a:gd name="T1" fmla="*/ 0 h 5837"/>
                <a:gd name="T2" fmla="*/ 0 w 5786"/>
                <a:gd name="T3" fmla="*/ 5837 h 5837"/>
                <a:gd name="T4" fmla="*/ 1958 w 5786"/>
                <a:gd name="T5" fmla="*/ 5837 h 5837"/>
                <a:gd name="T6" fmla="*/ 3912 w 5786"/>
                <a:gd name="T7" fmla="*/ 5837 h 5837"/>
                <a:gd name="T8" fmla="*/ 5786 w 5786"/>
                <a:gd name="T9" fmla="*/ 5837 h 5837"/>
                <a:gd name="T10" fmla="*/ 5786 w 5786"/>
                <a:gd name="T11" fmla="*/ 0 h 5837"/>
                <a:gd name="T12" fmla="*/ 0 w 5786"/>
                <a:gd name="T13" fmla="*/ 0 h 5837"/>
                <a:gd name="T14" fmla="*/ 5479 w 5786"/>
                <a:gd name="T15" fmla="*/ 5530 h 5837"/>
                <a:gd name="T16" fmla="*/ 3912 w 5786"/>
                <a:gd name="T17" fmla="*/ 5530 h 5837"/>
                <a:gd name="T18" fmla="*/ 2085 w 5786"/>
                <a:gd name="T19" fmla="*/ 5530 h 5837"/>
                <a:gd name="T20" fmla="*/ 1240 w 5786"/>
                <a:gd name="T21" fmla="*/ 4686 h 5837"/>
                <a:gd name="T22" fmla="*/ 1240 w 5786"/>
                <a:gd name="T23" fmla="*/ 1242 h 5837"/>
                <a:gd name="T24" fmla="*/ 5465 w 5786"/>
                <a:gd name="T25" fmla="*/ 1242 h 5837"/>
                <a:gd name="T26" fmla="*/ 5465 w 5786"/>
                <a:gd name="T27" fmla="*/ 4707 h 5837"/>
                <a:gd name="T28" fmla="*/ 2635 w 5786"/>
                <a:gd name="T29" fmla="*/ 4707 h 5837"/>
                <a:gd name="T30" fmla="*/ 2000 w 5786"/>
                <a:gd name="T31" fmla="*/ 4071 h 5837"/>
                <a:gd name="T32" fmla="*/ 2000 w 5786"/>
                <a:gd name="T33" fmla="*/ 2155 h 5837"/>
                <a:gd name="T34" fmla="*/ 4765 w 5786"/>
                <a:gd name="T35" fmla="*/ 2155 h 5837"/>
                <a:gd name="T36" fmla="*/ 4765 w 5786"/>
                <a:gd name="T37" fmla="*/ 3981 h 5837"/>
                <a:gd name="T38" fmla="*/ 3497 w 5786"/>
                <a:gd name="T39" fmla="*/ 3981 h 5837"/>
                <a:gd name="T40" fmla="*/ 3260 w 5786"/>
                <a:gd name="T41" fmla="*/ 3744 h 5837"/>
                <a:gd name="T42" fmla="*/ 3900 w 5786"/>
                <a:gd name="T43" fmla="*/ 3744 h 5837"/>
                <a:gd name="T44" fmla="*/ 3900 w 5786"/>
                <a:gd name="T45" fmla="*/ 2669 h 5837"/>
                <a:gd name="T46" fmla="*/ 2825 w 5786"/>
                <a:gd name="T47" fmla="*/ 2669 h 5837"/>
                <a:gd name="T48" fmla="*/ 2825 w 5786"/>
                <a:gd name="T49" fmla="*/ 3744 h 5837"/>
                <a:gd name="T50" fmla="*/ 2835 w 5786"/>
                <a:gd name="T51" fmla="*/ 3744 h 5837"/>
                <a:gd name="T52" fmla="*/ 2830 w 5786"/>
                <a:gd name="T53" fmla="*/ 3749 h 5837"/>
                <a:gd name="T54" fmla="*/ 3370 w 5786"/>
                <a:gd name="T55" fmla="*/ 4289 h 5837"/>
                <a:gd name="T56" fmla="*/ 5072 w 5786"/>
                <a:gd name="T57" fmla="*/ 4289 h 5837"/>
                <a:gd name="T58" fmla="*/ 5072 w 5786"/>
                <a:gd name="T59" fmla="*/ 1848 h 5837"/>
                <a:gd name="T60" fmla="*/ 1693 w 5786"/>
                <a:gd name="T61" fmla="*/ 1848 h 5837"/>
                <a:gd name="T62" fmla="*/ 1693 w 5786"/>
                <a:gd name="T63" fmla="*/ 4199 h 5837"/>
                <a:gd name="T64" fmla="*/ 2508 w 5786"/>
                <a:gd name="T65" fmla="*/ 5014 h 5837"/>
                <a:gd name="T66" fmla="*/ 5479 w 5786"/>
                <a:gd name="T67" fmla="*/ 5014 h 5837"/>
                <a:gd name="T68" fmla="*/ 5479 w 5786"/>
                <a:gd name="T69" fmla="*/ 5530 h 5837"/>
                <a:gd name="T70" fmla="*/ 5479 w 5786"/>
                <a:gd name="T71" fmla="*/ 5530 h 5837"/>
                <a:gd name="T72" fmla="*/ 5479 w 5786"/>
                <a:gd name="T73" fmla="*/ 935 h 5837"/>
                <a:gd name="T74" fmla="*/ 933 w 5786"/>
                <a:gd name="T75" fmla="*/ 935 h 5837"/>
                <a:gd name="T76" fmla="*/ 933 w 5786"/>
                <a:gd name="T77" fmla="*/ 4813 h 5837"/>
                <a:gd name="T78" fmla="*/ 1650 w 5786"/>
                <a:gd name="T79" fmla="*/ 5530 h 5837"/>
                <a:gd name="T80" fmla="*/ 307 w 5786"/>
                <a:gd name="T81" fmla="*/ 5530 h 5837"/>
                <a:gd name="T82" fmla="*/ 307 w 5786"/>
                <a:gd name="T83" fmla="*/ 307 h 5837"/>
                <a:gd name="T84" fmla="*/ 5479 w 5786"/>
                <a:gd name="T85" fmla="*/ 307 h 5837"/>
                <a:gd name="T86" fmla="*/ 5479 w 5786"/>
                <a:gd name="T87" fmla="*/ 935 h 5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86" h="5837">
                  <a:moveTo>
                    <a:pt x="0" y="0"/>
                  </a:moveTo>
                  <a:lnTo>
                    <a:pt x="0" y="5837"/>
                  </a:lnTo>
                  <a:lnTo>
                    <a:pt x="1958" y="5837"/>
                  </a:lnTo>
                  <a:lnTo>
                    <a:pt x="3912" y="5837"/>
                  </a:lnTo>
                  <a:lnTo>
                    <a:pt x="5786" y="5837"/>
                  </a:lnTo>
                  <a:lnTo>
                    <a:pt x="5786" y="0"/>
                  </a:lnTo>
                  <a:lnTo>
                    <a:pt x="0" y="0"/>
                  </a:lnTo>
                  <a:close/>
                  <a:moveTo>
                    <a:pt x="5479" y="5530"/>
                  </a:moveTo>
                  <a:lnTo>
                    <a:pt x="3912" y="5530"/>
                  </a:lnTo>
                  <a:lnTo>
                    <a:pt x="2085" y="5530"/>
                  </a:lnTo>
                  <a:lnTo>
                    <a:pt x="1240" y="4686"/>
                  </a:lnTo>
                  <a:lnTo>
                    <a:pt x="1240" y="1242"/>
                  </a:lnTo>
                  <a:lnTo>
                    <a:pt x="5465" y="1242"/>
                  </a:lnTo>
                  <a:lnTo>
                    <a:pt x="5465" y="4707"/>
                  </a:lnTo>
                  <a:lnTo>
                    <a:pt x="2635" y="4707"/>
                  </a:lnTo>
                  <a:lnTo>
                    <a:pt x="2000" y="4071"/>
                  </a:lnTo>
                  <a:lnTo>
                    <a:pt x="2000" y="2155"/>
                  </a:lnTo>
                  <a:lnTo>
                    <a:pt x="4765" y="2155"/>
                  </a:lnTo>
                  <a:lnTo>
                    <a:pt x="4765" y="3981"/>
                  </a:lnTo>
                  <a:lnTo>
                    <a:pt x="3497" y="3981"/>
                  </a:lnTo>
                  <a:lnTo>
                    <a:pt x="3260" y="3744"/>
                  </a:lnTo>
                  <a:lnTo>
                    <a:pt x="3900" y="3744"/>
                  </a:lnTo>
                  <a:lnTo>
                    <a:pt x="3900" y="2669"/>
                  </a:lnTo>
                  <a:lnTo>
                    <a:pt x="2825" y="2669"/>
                  </a:lnTo>
                  <a:lnTo>
                    <a:pt x="2825" y="3744"/>
                  </a:lnTo>
                  <a:lnTo>
                    <a:pt x="2835" y="3744"/>
                  </a:lnTo>
                  <a:lnTo>
                    <a:pt x="2830" y="3749"/>
                  </a:lnTo>
                  <a:lnTo>
                    <a:pt x="3370" y="4289"/>
                  </a:lnTo>
                  <a:lnTo>
                    <a:pt x="5072" y="4289"/>
                  </a:lnTo>
                  <a:lnTo>
                    <a:pt x="5072" y="1848"/>
                  </a:lnTo>
                  <a:lnTo>
                    <a:pt x="1693" y="1848"/>
                  </a:lnTo>
                  <a:lnTo>
                    <a:pt x="1693" y="4199"/>
                  </a:lnTo>
                  <a:lnTo>
                    <a:pt x="2508" y="5014"/>
                  </a:lnTo>
                  <a:lnTo>
                    <a:pt x="5479" y="5014"/>
                  </a:lnTo>
                  <a:lnTo>
                    <a:pt x="5479" y="5530"/>
                  </a:lnTo>
                  <a:lnTo>
                    <a:pt x="5479" y="5530"/>
                  </a:lnTo>
                  <a:close/>
                  <a:moveTo>
                    <a:pt x="5479" y="935"/>
                  </a:moveTo>
                  <a:lnTo>
                    <a:pt x="933" y="935"/>
                  </a:lnTo>
                  <a:lnTo>
                    <a:pt x="933" y="4813"/>
                  </a:lnTo>
                  <a:lnTo>
                    <a:pt x="1650" y="5530"/>
                  </a:lnTo>
                  <a:lnTo>
                    <a:pt x="307" y="5530"/>
                  </a:lnTo>
                  <a:lnTo>
                    <a:pt x="307" y="307"/>
                  </a:lnTo>
                  <a:lnTo>
                    <a:pt x="5479" y="307"/>
                  </a:lnTo>
                  <a:lnTo>
                    <a:pt x="5479" y="9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8D2A749-696D-4A56-39A9-FE3991F1F919}"/>
              </a:ext>
            </a:extLst>
          </p:cNvPr>
          <p:cNvCxnSpPr>
            <a:cxnSpLocks/>
          </p:cNvCxnSpPr>
          <p:nvPr/>
        </p:nvCxnSpPr>
        <p:spPr>
          <a:xfrm>
            <a:off x="4204360" y="2230516"/>
            <a:ext cx="4455686" cy="346490"/>
          </a:xfrm>
          <a:prstGeom prst="straightConnector1">
            <a:avLst/>
          </a:prstGeom>
          <a:ln w="25400">
            <a:solidFill>
              <a:srgbClr val="5B2D7B">
                <a:alpha val="26000"/>
              </a:srgb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771C2D6-B843-4FBA-B77F-9818D60151B7}"/>
              </a:ext>
            </a:extLst>
          </p:cNvPr>
          <p:cNvCxnSpPr>
            <a:cxnSpLocks/>
          </p:cNvCxnSpPr>
          <p:nvPr/>
        </p:nvCxnSpPr>
        <p:spPr>
          <a:xfrm flipV="1">
            <a:off x="4204360" y="2748002"/>
            <a:ext cx="4455686" cy="584741"/>
          </a:xfrm>
          <a:prstGeom prst="straightConnector1">
            <a:avLst/>
          </a:prstGeom>
          <a:ln w="25400">
            <a:solidFill>
              <a:srgbClr val="5B2D7B">
                <a:alpha val="26000"/>
              </a:srgb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0B59E63-547C-1592-452B-73C333082382}"/>
              </a:ext>
            </a:extLst>
          </p:cNvPr>
          <p:cNvCxnSpPr>
            <a:cxnSpLocks/>
          </p:cNvCxnSpPr>
          <p:nvPr/>
        </p:nvCxnSpPr>
        <p:spPr>
          <a:xfrm>
            <a:off x="4204360" y="2358874"/>
            <a:ext cx="4455686" cy="294428"/>
          </a:xfrm>
          <a:prstGeom prst="straightConnector1">
            <a:avLst/>
          </a:prstGeom>
          <a:ln w="25400">
            <a:solidFill>
              <a:srgbClr val="D24C4C">
                <a:alpha val="41000"/>
              </a:srgb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41B78BB-8034-2ECE-54F8-429E5CB53687}"/>
              </a:ext>
            </a:extLst>
          </p:cNvPr>
          <p:cNvCxnSpPr>
            <a:cxnSpLocks/>
          </p:cNvCxnSpPr>
          <p:nvPr/>
        </p:nvCxnSpPr>
        <p:spPr>
          <a:xfrm flipV="1">
            <a:off x="4204360" y="2358874"/>
            <a:ext cx="33811" cy="861790"/>
          </a:xfrm>
          <a:prstGeom prst="straightConnector1">
            <a:avLst/>
          </a:prstGeom>
          <a:ln w="34925">
            <a:solidFill>
              <a:srgbClr val="D24C4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C08C1BD-1AFC-222B-9070-F41068C6F35B}"/>
              </a:ext>
            </a:extLst>
          </p:cNvPr>
          <p:cNvCxnSpPr>
            <a:cxnSpLocks/>
          </p:cNvCxnSpPr>
          <p:nvPr/>
        </p:nvCxnSpPr>
        <p:spPr>
          <a:xfrm flipH="1">
            <a:off x="4204360" y="2671706"/>
            <a:ext cx="4455686" cy="561712"/>
          </a:xfrm>
          <a:prstGeom prst="straightConnector1">
            <a:avLst/>
          </a:prstGeom>
          <a:ln w="25400">
            <a:solidFill>
              <a:srgbClr val="D24C4C">
                <a:alpha val="41000"/>
              </a:srgb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2D629651-4CA7-6AA3-54BB-903743C2F246}"/>
              </a:ext>
            </a:extLst>
          </p:cNvPr>
          <p:cNvSpPr txBox="1"/>
          <p:nvPr/>
        </p:nvSpPr>
        <p:spPr>
          <a:xfrm>
            <a:off x="992732" y="4057176"/>
            <a:ext cx="10206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4350" indent="-514350" algn="l">
              <a:buAutoNum type="arabicPeriod"/>
            </a:pPr>
            <a:r>
              <a:rPr lang="en-US" altLang="zh-CN" sz="2800" dirty="0"/>
              <a:t>How to isolate the inter-tag reflection from the superposed signal </a:t>
            </a:r>
            <a:endParaRPr lang="zh-CN" altLang="en-US" sz="28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5FC2773-1501-7EC6-9A28-305713E69407}"/>
              </a:ext>
            </a:extLst>
          </p:cNvPr>
          <p:cNvSpPr txBox="1"/>
          <p:nvPr/>
        </p:nvSpPr>
        <p:spPr>
          <a:xfrm>
            <a:off x="992731" y="4780469"/>
            <a:ext cx="10206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514350" indent="-514350">
              <a:buAutoNum type="arabicPeriod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buFont typeface="+mj-lt"/>
              <a:buAutoNum type="arabicPeriod" startAt="2"/>
            </a:pPr>
            <a:r>
              <a:rPr lang="en-US" altLang="zh-CN" dirty="0"/>
              <a:t>How to distill parameters of the inter-tag channel form the inter-tag reflection which travels along indirect path.</a:t>
            </a:r>
            <a:endParaRPr lang="zh-CN" altLang="en-US" dirty="0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5941250D-F7AA-3015-ECCC-BBAF3093E11B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39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28956383-564D-CF06-81A1-F2239CF113F1}"/>
              </a:ext>
            </a:extLst>
          </p:cNvPr>
          <p:cNvSpPr/>
          <p:nvPr/>
        </p:nvSpPr>
        <p:spPr>
          <a:xfrm>
            <a:off x="1043722" y="5799861"/>
            <a:ext cx="9704390" cy="688822"/>
          </a:xfrm>
          <a:prstGeom prst="roundRect">
            <a:avLst/>
          </a:pr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More details can be found in our paper</a:t>
            </a:r>
            <a:endParaRPr lang="en-US" altLang="zh-CN" sz="32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11EAFF9-A0FB-C6BD-FFE3-8F1BBB24B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24171"/>
          <a:stretch/>
        </p:blipFill>
        <p:spPr>
          <a:xfrm>
            <a:off x="0" y="6214"/>
            <a:ext cx="12192000" cy="6845571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767114CF-21A8-4D90-431E-630875699925}"/>
              </a:ext>
            </a:extLst>
          </p:cNvPr>
          <p:cNvSpPr/>
          <p:nvPr/>
        </p:nvSpPr>
        <p:spPr>
          <a:xfrm>
            <a:off x="1898062" y="1568992"/>
            <a:ext cx="1672308" cy="2603865"/>
          </a:xfrm>
          <a:custGeom>
            <a:avLst/>
            <a:gdLst>
              <a:gd name="connsiteX0" fmla="*/ 779311 w 1558622"/>
              <a:gd name="connsiteY0" fmla="*/ 0 h 1558622"/>
              <a:gd name="connsiteX1" fmla="*/ 1558622 w 1558622"/>
              <a:gd name="connsiteY1" fmla="*/ 779311 h 1558622"/>
              <a:gd name="connsiteX2" fmla="*/ 779311 w 1558622"/>
              <a:gd name="connsiteY2" fmla="*/ 1558622 h 1558622"/>
              <a:gd name="connsiteX3" fmla="*/ 0 w 1558622"/>
              <a:gd name="connsiteY3" fmla="*/ 779311 h 1558622"/>
              <a:gd name="connsiteX4" fmla="*/ 779311 w 1558622"/>
              <a:gd name="connsiteY4" fmla="*/ 0 h 155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622" h="1558622">
                <a:moveTo>
                  <a:pt x="779311" y="0"/>
                </a:moveTo>
                <a:cubicBezTo>
                  <a:pt x="1209713" y="0"/>
                  <a:pt x="1558622" y="348909"/>
                  <a:pt x="1558622" y="779311"/>
                </a:cubicBezTo>
                <a:cubicBezTo>
                  <a:pt x="1558622" y="1209713"/>
                  <a:pt x="1209713" y="1558622"/>
                  <a:pt x="779311" y="1558622"/>
                </a:cubicBezTo>
                <a:cubicBezTo>
                  <a:pt x="348909" y="1558622"/>
                  <a:pt x="0" y="1209713"/>
                  <a:pt x="0" y="779311"/>
                </a:cubicBezTo>
                <a:cubicBezTo>
                  <a:pt x="0" y="348909"/>
                  <a:pt x="348909" y="0"/>
                  <a:pt x="77931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476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3BE1D3-5884-684D-4D28-36984F6E8DFF}"/>
              </a:ext>
            </a:extLst>
          </p:cNvPr>
          <p:cNvSpPr txBox="1"/>
          <p:nvPr/>
        </p:nvSpPr>
        <p:spPr>
          <a:xfrm>
            <a:off x="1706854" y="747587"/>
            <a:ext cx="2013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RFID Reader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2FE82BF-AD39-405E-F490-0896502ADAE4}"/>
              </a:ext>
            </a:extLst>
          </p:cNvPr>
          <p:cNvSpPr/>
          <p:nvPr/>
        </p:nvSpPr>
        <p:spPr>
          <a:xfrm>
            <a:off x="2861187" y="1572631"/>
            <a:ext cx="8949597" cy="4873844"/>
          </a:xfrm>
          <a:custGeom>
            <a:avLst/>
            <a:gdLst>
              <a:gd name="connsiteX0" fmla="*/ 449826 w 8949597"/>
              <a:gd name="connsiteY0" fmla="*/ 352034 h 4873844"/>
              <a:gd name="connsiteX1" fmla="*/ 449826 w 8949597"/>
              <a:gd name="connsiteY1" fmla="*/ 352034 h 4873844"/>
              <a:gd name="connsiteX2" fmla="*/ 516194 w 8949597"/>
              <a:gd name="connsiteY2" fmla="*/ 403653 h 4873844"/>
              <a:gd name="connsiteX3" fmla="*/ 560439 w 8949597"/>
              <a:gd name="connsiteY3" fmla="*/ 440524 h 4873844"/>
              <a:gd name="connsiteX4" fmla="*/ 575187 w 8949597"/>
              <a:gd name="connsiteY4" fmla="*/ 462646 h 4873844"/>
              <a:gd name="connsiteX5" fmla="*/ 619432 w 8949597"/>
              <a:gd name="connsiteY5" fmla="*/ 521640 h 4873844"/>
              <a:gd name="connsiteX6" fmla="*/ 671052 w 8949597"/>
              <a:gd name="connsiteY6" fmla="*/ 647001 h 4873844"/>
              <a:gd name="connsiteX7" fmla="*/ 685800 w 8949597"/>
              <a:gd name="connsiteY7" fmla="*/ 868227 h 4873844"/>
              <a:gd name="connsiteX8" fmla="*/ 700548 w 8949597"/>
              <a:gd name="connsiteY8" fmla="*/ 941969 h 4873844"/>
              <a:gd name="connsiteX9" fmla="*/ 707923 w 8949597"/>
              <a:gd name="connsiteY9" fmla="*/ 1052582 h 4873844"/>
              <a:gd name="connsiteX10" fmla="*/ 722671 w 8949597"/>
              <a:gd name="connsiteY10" fmla="*/ 1340175 h 4873844"/>
              <a:gd name="connsiteX11" fmla="*/ 715297 w 8949597"/>
              <a:gd name="connsiteY11" fmla="*/ 1657266 h 4873844"/>
              <a:gd name="connsiteX12" fmla="*/ 663678 w 8949597"/>
              <a:gd name="connsiteY12" fmla="*/ 1782627 h 4873844"/>
              <a:gd name="connsiteX13" fmla="*/ 641555 w 8949597"/>
              <a:gd name="connsiteY13" fmla="*/ 1834246 h 4873844"/>
              <a:gd name="connsiteX14" fmla="*/ 612058 w 8949597"/>
              <a:gd name="connsiteY14" fmla="*/ 1915363 h 4873844"/>
              <a:gd name="connsiteX15" fmla="*/ 538316 w 8949597"/>
              <a:gd name="connsiteY15" fmla="*/ 1996479 h 4873844"/>
              <a:gd name="connsiteX16" fmla="*/ 494071 w 8949597"/>
              <a:gd name="connsiteY16" fmla="*/ 2070221 h 4873844"/>
              <a:gd name="connsiteX17" fmla="*/ 479323 w 8949597"/>
              <a:gd name="connsiteY17" fmla="*/ 2107092 h 4873844"/>
              <a:gd name="connsiteX18" fmla="*/ 449826 w 8949597"/>
              <a:gd name="connsiteY18" fmla="*/ 2151337 h 4873844"/>
              <a:gd name="connsiteX19" fmla="*/ 427703 w 8949597"/>
              <a:gd name="connsiteY19" fmla="*/ 2173459 h 4873844"/>
              <a:gd name="connsiteX20" fmla="*/ 412955 w 8949597"/>
              <a:gd name="connsiteY20" fmla="*/ 2195582 h 4873844"/>
              <a:gd name="connsiteX21" fmla="*/ 376084 w 8949597"/>
              <a:gd name="connsiteY21" fmla="*/ 2232453 h 4873844"/>
              <a:gd name="connsiteX22" fmla="*/ 331839 w 8949597"/>
              <a:gd name="connsiteY22" fmla="*/ 2291446 h 4873844"/>
              <a:gd name="connsiteX23" fmla="*/ 280219 w 8949597"/>
              <a:gd name="connsiteY23" fmla="*/ 2343066 h 4873844"/>
              <a:gd name="connsiteX24" fmla="*/ 199103 w 8949597"/>
              <a:gd name="connsiteY24" fmla="*/ 2424182 h 4873844"/>
              <a:gd name="connsiteX25" fmla="*/ 191729 w 8949597"/>
              <a:gd name="connsiteY25" fmla="*/ 2446304 h 4873844"/>
              <a:gd name="connsiteX26" fmla="*/ 140110 w 8949597"/>
              <a:gd name="connsiteY26" fmla="*/ 2453679 h 4873844"/>
              <a:gd name="connsiteX27" fmla="*/ 221226 w 8949597"/>
              <a:gd name="connsiteY27" fmla="*/ 2520046 h 4873844"/>
              <a:gd name="connsiteX28" fmla="*/ 324465 w 8949597"/>
              <a:gd name="connsiteY28" fmla="*/ 2608537 h 4873844"/>
              <a:gd name="connsiteX29" fmla="*/ 346587 w 8949597"/>
              <a:gd name="connsiteY29" fmla="*/ 2630659 h 4873844"/>
              <a:gd name="connsiteX30" fmla="*/ 479323 w 8949597"/>
              <a:gd name="connsiteY30" fmla="*/ 2733898 h 4873844"/>
              <a:gd name="connsiteX31" fmla="*/ 530942 w 8949597"/>
              <a:gd name="connsiteY31" fmla="*/ 2785517 h 4873844"/>
              <a:gd name="connsiteX32" fmla="*/ 766916 w 8949597"/>
              <a:gd name="connsiteY32" fmla="*/ 2977246 h 4873844"/>
              <a:gd name="connsiteX33" fmla="*/ 1238865 w 8949597"/>
              <a:gd name="connsiteY33" fmla="*/ 3345956 h 4873844"/>
              <a:gd name="connsiteX34" fmla="*/ 1349478 w 8949597"/>
              <a:gd name="connsiteY34" fmla="*/ 3456569 h 4873844"/>
              <a:gd name="connsiteX35" fmla="*/ 1703439 w 8949597"/>
              <a:gd name="connsiteY35" fmla="*/ 3950640 h 4873844"/>
              <a:gd name="connsiteX36" fmla="*/ 1791929 w 8949597"/>
              <a:gd name="connsiteY36" fmla="*/ 4061253 h 4873844"/>
              <a:gd name="connsiteX37" fmla="*/ 1924665 w 8949597"/>
              <a:gd name="connsiteY37" fmla="*/ 4297227 h 4873844"/>
              <a:gd name="connsiteX38" fmla="*/ 1968910 w 8949597"/>
              <a:gd name="connsiteY38" fmla="*/ 4378343 h 4873844"/>
              <a:gd name="connsiteX39" fmla="*/ 1998407 w 8949597"/>
              <a:gd name="connsiteY39" fmla="*/ 4466834 h 4873844"/>
              <a:gd name="connsiteX40" fmla="*/ 2020529 w 8949597"/>
              <a:gd name="connsiteY40" fmla="*/ 4525827 h 4873844"/>
              <a:gd name="connsiteX41" fmla="*/ 2042652 w 8949597"/>
              <a:gd name="connsiteY41" fmla="*/ 4606943 h 4873844"/>
              <a:gd name="connsiteX42" fmla="*/ 2101645 w 8949597"/>
              <a:gd name="connsiteY42" fmla="*/ 4754427 h 4873844"/>
              <a:gd name="connsiteX43" fmla="*/ 2109019 w 8949597"/>
              <a:gd name="connsiteY43" fmla="*/ 4791298 h 4873844"/>
              <a:gd name="connsiteX44" fmla="*/ 2617839 w 8949597"/>
              <a:gd name="connsiteY44" fmla="*/ 4791298 h 4873844"/>
              <a:gd name="connsiteX45" fmla="*/ 3229897 w 8949597"/>
              <a:gd name="connsiteY45" fmla="*/ 4629066 h 4873844"/>
              <a:gd name="connsiteX46" fmla="*/ 4210665 w 8949597"/>
              <a:gd name="connsiteY46" fmla="*/ 4444711 h 4873844"/>
              <a:gd name="connsiteX47" fmla="*/ 4660490 w 8949597"/>
              <a:gd name="connsiteY47" fmla="*/ 4393092 h 4873844"/>
              <a:gd name="connsiteX48" fmla="*/ 5139813 w 8949597"/>
              <a:gd name="connsiteY48" fmla="*/ 4223485 h 4873844"/>
              <a:gd name="connsiteX49" fmla="*/ 5346290 w 8949597"/>
              <a:gd name="connsiteY49" fmla="*/ 4149743 h 4873844"/>
              <a:gd name="connsiteX50" fmla="*/ 5744497 w 8949597"/>
              <a:gd name="connsiteY50" fmla="*/ 4031756 h 4873844"/>
              <a:gd name="connsiteX51" fmla="*/ 5869858 w 8949597"/>
              <a:gd name="connsiteY51" fmla="*/ 3965388 h 4873844"/>
              <a:gd name="connsiteX52" fmla="*/ 6334432 w 8949597"/>
              <a:gd name="connsiteY52" fmla="*/ 3869524 h 4873844"/>
              <a:gd name="connsiteX53" fmla="*/ 6533536 w 8949597"/>
              <a:gd name="connsiteY53" fmla="*/ 3825279 h 4873844"/>
              <a:gd name="connsiteX54" fmla="*/ 7175090 w 8949597"/>
              <a:gd name="connsiteY54" fmla="*/ 3626175 h 4873844"/>
              <a:gd name="connsiteX55" fmla="*/ 7411065 w 8949597"/>
              <a:gd name="connsiteY55" fmla="*/ 3574556 h 4873844"/>
              <a:gd name="connsiteX56" fmla="*/ 7706032 w 8949597"/>
              <a:gd name="connsiteY56" fmla="*/ 3397575 h 4873844"/>
              <a:gd name="connsiteX57" fmla="*/ 8229600 w 8949597"/>
              <a:gd name="connsiteY57" fmla="*/ 3109982 h 4873844"/>
              <a:gd name="connsiteX58" fmla="*/ 8509819 w 8949597"/>
              <a:gd name="connsiteY58" fmla="*/ 2711775 h 4873844"/>
              <a:gd name="connsiteX59" fmla="*/ 8590936 w 8949597"/>
              <a:gd name="connsiteY59" fmla="*/ 2608537 h 4873844"/>
              <a:gd name="connsiteX60" fmla="*/ 8613058 w 8949597"/>
              <a:gd name="connsiteY60" fmla="*/ 2556917 h 4873844"/>
              <a:gd name="connsiteX61" fmla="*/ 8679426 w 8949597"/>
              <a:gd name="connsiteY61" fmla="*/ 2446304 h 4873844"/>
              <a:gd name="connsiteX62" fmla="*/ 8694174 w 8949597"/>
              <a:gd name="connsiteY62" fmla="*/ 2394685 h 4873844"/>
              <a:gd name="connsiteX63" fmla="*/ 8753168 w 8949597"/>
              <a:gd name="connsiteY63" fmla="*/ 2284072 h 4873844"/>
              <a:gd name="connsiteX64" fmla="*/ 8760542 w 8949597"/>
              <a:gd name="connsiteY64" fmla="*/ 2254575 h 4873844"/>
              <a:gd name="connsiteX65" fmla="*/ 8937523 w 8949597"/>
              <a:gd name="connsiteY65" fmla="*/ 2210330 h 4873844"/>
              <a:gd name="connsiteX66" fmla="*/ 8111613 w 8949597"/>
              <a:gd name="connsiteY66" fmla="*/ 2151337 h 4873844"/>
              <a:gd name="connsiteX67" fmla="*/ 7374194 w 8949597"/>
              <a:gd name="connsiteY67" fmla="*/ 2092343 h 4873844"/>
              <a:gd name="connsiteX68" fmla="*/ 6799007 w 8949597"/>
              <a:gd name="connsiteY68" fmla="*/ 1974356 h 4873844"/>
              <a:gd name="connsiteX69" fmla="*/ 6356555 w 8949597"/>
              <a:gd name="connsiteY69" fmla="*/ 1856369 h 4873844"/>
              <a:gd name="connsiteX70" fmla="*/ 5891981 w 8949597"/>
              <a:gd name="connsiteY70" fmla="*/ 1804750 h 4873844"/>
              <a:gd name="connsiteX71" fmla="*/ 3429000 w 8949597"/>
              <a:gd name="connsiteY71" fmla="*/ 1377046 h 4873844"/>
              <a:gd name="connsiteX72" fmla="*/ 2802194 w 8949597"/>
              <a:gd name="connsiteY72" fmla="*/ 1192692 h 4873844"/>
              <a:gd name="connsiteX73" fmla="*/ 2322871 w 8949597"/>
              <a:gd name="connsiteY73" fmla="*/ 1030459 h 4873844"/>
              <a:gd name="connsiteX74" fmla="*/ 1968910 w 8949597"/>
              <a:gd name="connsiteY74" fmla="*/ 941969 h 4873844"/>
              <a:gd name="connsiteX75" fmla="*/ 1873045 w 8949597"/>
              <a:gd name="connsiteY75" fmla="*/ 905098 h 4873844"/>
              <a:gd name="connsiteX76" fmla="*/ 1673942 w 8949597"/>
              <a:gd name="connsiteY76" fmla="*/ 860853 h 4873844"/>
              <a:gd name="connsiteX77" fmla="*/ 1526458 w 8949597"/>
              <a:gd name="connsiteY77" fmla="*/ 809234 h 4873844"/>
              <a:gd name="connsiteX78" fmla="*/ 1238865 w 8949597"/>
              <a:gd name="connsiteY78" fmla="*/ 683872 h 4873844"/>
              <a:gd name="connsiteX79" fmla="*/ 1002890 w 8949597"/>
              <a:gd name="connsiteY79" fmla="*/ 602756 h 4873844"/>
              <a:gd name="connsiteX80" fmla="*/ 855407 w 8949597"/>
              <a:gd name="connsiteY80" fmla="*/ 558511 h 4873844"/>
              <a:gd name="connsiteX81" fmla="*/ 833284 w 8949597"/>
              <a:gd name="connsiteY81" fmla="*/ 536388 h 4873844"/>
              <a:gd name="connsiteX82" fmla="*/ 774290 w 8949597"/>
              <a:gd name="connsiteY82" fmla="*/ 521640 h 4873844"/>
              <a:gd name="connsiteX83" fmla="*/ 671052 w 8949597"/>
              <a:gd name="connsiteY83" fmla="*/ 506892 h 4873844"/>
              <a:gd name="connsiteX84" fmla="*/ 575187 w 8949597"/>
              <a:gd name="connsiteY84" fmla="*/ 499517 h 4873844"/>
              <a:gd name="connsiteX85" fmla="*/ 604684 w 8949597"/>
              <a:gd name="connsiteY85" fmla="*/ 484769 h 4873844"/>
              <a:gd name="connsiteX86" fmla="*/ 966019 w 8949597"/>
              <a:gd name="connsiteY86" fmla="*/ 2667530 h 4873844"/>
              <a:gd name="connsiteX87" fmla="*/ 958645 w 8949597"/>
              <a:gd name="connsiteY87" fmla="*/ 3707292 h 4873844"/>
              <a:gd name="connsiteX88" fmla="*/ 110613 w 8949597"/>
              <a:gd name="connsiteY88" fmla="*/ 2092343 h 4873844"/>
              <a:gd name="connsiteX89" fmla="*/ 0 w 8949597"/>
              <a:gd name="connsiteY89" fmla="*/ 1421292 h 4873844"/>
              <a:gd name="connsiteX90" fmla="*/ 361336 w 8949597"/>
              <a:gd name="connsiteY90" fmla="*/ 477395 h 4873844"/>
              <a:gd name="connsiteX91" fmla="*/ 1047136 w 8949597"/>
              <a:gd name="connsiteY91" fmla="*/ 418401 h 4873844"/>
              <a:gd name="connsiteX92" fmla="*/ 250723 w 8949597"/>
              <a:gd name="connsiteY92" fmla="*/ 2269324 h 4873844"/>
              <a:gd name="connsiteX93" fmla="*/ 656303 w 8949597"/>
              <a:gd name="connsiteY93" fmla="*/ 329911 h 4873844"/>
              <a:gd name="connsiteX94" fmla="*/ 1231490 w 8949597"/>
              <a:gd name="connsiteY94" fmla="*/ 123434 h 4873844"/>
              <a:gd name="connsiteX95" fmla="*/ 1430594 w 8949597"/>
              <a:gd name="connsiteY95" fmla="*/ 34943 h 4873844"/>
              <a:gd name="connsiteX96" fmla="*/ 2042652 w 8949597"/>
              <a:gd name="connsiteY96" fmla="*/ 64440 h 4873844"/>
              <a:gd name="connsiteX97" fmla="*/ 2197510 w 8949597"/>
              <a:gd name="connsiteY97" fmla="*/ 116059 h 4873844"/>
              <a:gd name="connsiteX98" fmla="*/ 2190136 w 8949597"/>
              <a:gd name="connsiteY98" fmla="*/ 175053 h 4873844"/>
              <a:gd name="connsiteX99" fmla="*/ 1806678 w 8949597"/>
              <a:gd name="connsiteY99" fmla="*/ 396279 h 4873844"/>
              <a:gd name="connsiteX100" fmla="*/ 840658 w 8949597"/>
              <a:gd name="connsiteY100" fmla="*/ 1613021 h 4873844"/>
              <a:gd name="connsiteX101" fmla="*/ 766916 w 8949597"/>
              <a:gd name="connsiteY101" fmla="*/ 2018601 h 4873844"/>
              <a:gd name="connsiteX102" fmla="*/ 1209368 w 8949597"/>
              <a:gd name="connsiteY102" fmla="*/ 2468427 h 4873844"/>
              <a:gd name="connsiteX103" fmla="*/ 3325761 w 8949597"/>
              <a:gd name="connsiteY103" fmla="*/ 2704401 h 4873844"/>
              <a:gd name="connsiteX104" fmla="*/ 3392129 w 8949597"/>
              <a:gd name="connsiteY104" fmla="*/ 2874008 h 4873844"/>
              <a:gd name="connsiteX105" fmla="*/ 3362632 w 8949597"/>
              <a:gd name="connsiteY105" fmla="*/ 2910879 h 4873844"/>
              <a:gd name="connsiteX106" fmla="*/ 2551471 w 8949597"/>
              <a:gd name="connsiteY106" fmla="*/ 3006743 h 4873844"/>
              <a:gd name="connsiteX107" fmla="*/ 1283110 w 8949597"/>
              <a:gd name="connsiteY107" fmla="*/ 2615911 h 4873844"/>
              <a:gd name="connsiteX108" fmla="*/ 1932039 w 8949597"/>
              <a:gd name="connsiteY108" fmla="*/ 440524 h 4873844"/>
              <a:gd name="connsiteX109" fmla="*/ 2027903 w 8949597"/>
              <a:gd name="connsiteY109" fmla="*/ 610130 h 4873844"/>
              <a:gd name="connsiteX110" fmla="*/ 2027903 w 8949597"/>
              <a:gd name="connsiteY110" fmla="*/ 565885 h 487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949597" h="4873844">
                <a:moveTo>
                  <a:pt x="449826" y="352034"/>
                </a:moveTo>
                <a:lnTo>
                  <a:pt x="449826" y="352034"/>
                </a:lnTo>
                <a:cubicBezTo>
                  <a:pt x="471949" y="369240"/>
                  <a:pt x="494664" y="385711"/>
                  <a:pt x="516194" y="403653"/>
                </a:cubicBezTo>
                <a:cubicBezTo>
                  <a:pt x="572977" y="450972"/>
                  <a:pt x="505507" y="403902"/>
                  <a:pt x="560439" y="440524"/>
                </a:cubicBezTo>
                <a:cubicBezTo>
                  <a:pt x="565355" y="447898"/>
                  <a:pt x="569974" y="455479"/>
                  <a:pt x="575187" y="462646"/>
                </a:cubicBezTo>
                <a:cubicBezTo>
                  <a:pt x="589645" y="482525"/>
                  <a:pt x="608439" y="499654"/>
                  <a:pt x="619432" y="521640"/>
                </a:cubicBezTo>
                <a:cubicBezTo>
                  <a:pt x="659358" y="601491"/>
                  <a:pt x="641976" y="559777"/>
                  <a:pt x="671052" y="647001"/>
                </a:cubicBezTo>
                <a:cubicBezTo>
                  <a:pt x="671856" y="659869"/>
                  <a:pt x="683255" y="847864"/>
                  <a:pt x="685800" y="868227"/>
                </a:cubicBezTo>
                <a:cubicBezTo>
                  <a:pt x="688909" y="893101"/>
                  <a:pt x="700548" y="941969"/>
                  <a:pt x="700548" y="941969"/>
                </a:cubicBezTo>
                <a:cubicBezTo>
                  <a:pt x="703006" y="978840"/>
                  <a:pt x="706206" y="1015669"/>
                  <a:pt x="707923" y="1052582"/>
                </a:cubicBezTo>
                <a:cubicBezTo>
                  <a:pt x="721433" y="1343026"/>
                  <a:pt x="707025" y="1168067"/>
                  <a:pt x="722671" y="1340175"/>
                </a:cubicBezTo>
                <a:cubicBezTo>
                  <a:pt x="720213" y="1445872"/>
                  <a:pt x="721629" y="1551730"/>
                  <a:pt x="715297" y="1657266"/>
                </a:cubicBezTo>
                <a:cubicBezTo>
                  <a:pt x="712803" y="1698835"/>
                  <a:pt x="678135" y="1748894"/>
                  <a:pt x="663678" y="1782627"/>
                </a:cubicBezTo>
                <a:cubicBezTo>
                  <a:pt x="656304" y="1799833"/>
                  <a:pt x="648275" y="1816774"/>
                  <a:pt x="641555" y="1834246"/>
                </a:cubicBezTo>
                <a:cubicBezTo>
                  <a:pt x="637013" y="1846054"/>
                  <a:pt x="620327" y="1902370"/>
                  <a:pt x="612058" y="1915363"/>
                </a:cubicBezTo>
                <a:cubicBezTo>
                  <a:pt x="587085" y="1954606"/>
                  <a:pt x="567916" y="1962650"/>
                  <a:pt x="538316" y="1996479"/>
                </a:cubicBezTo>
                <a:cubicBezTo>
                  <a:pt x="527721" y="2008587"/>
                  <a:pt x="494096" y="2070171"/>
                  <a:pt x="494071" y="2070221"/>
                </a:cubicBezTo>
                <a:cubicBezTo>
                  <a:pt x="488151" y="2082061"/>
                  <a:pt x="485662" y="2095471"/>
                  <a:pt x="479323" y="2107092"/>
                </a:cubicBezTo>
                <a:cubicBezTo>
                  <a:pt x="470835" y="2122653"/>
                  <a:pt x="460708" y="2137346"/>
                  <a:pt x="449826" y="2151337"/>
                </a:cubicBezTo>
                <a:cubicBezTo>
                  <a:pt x="443423" y="2159569"/>
                  <a:pt x="434379" y="2165448"/>
                  <a:pt x="427703" y="2173459"/>
                </a:cubicBezTo>
                <a:cubicBezTo>
                  <a:pt x="422029" y="2180268"/>
                  <a:pt x="418791" y="2188912"/>
                  <a:pt x="412955" y="2195582"/>
                </a:cubicBezTo>
                <a:cubicBezTo>
                  <a:pt x="401510" y="2208663"/>
                  <a:pt x="387311" y="2219184"/>
                  <a:pt x="376084" y="2232453"/>
                </a:cubicBezTo>
                <a:cubicBezTo>
                  <a:pt x="360206" y="2251217"/>
                  <a:pt x="347938" y="2272871"/>
                  <a:pt x="331839" y="2291446"/>
                </a:cubicBezTo>
                <a:cubicBezTo>
                  <a:pt x="315902" y="2309835"/>
                  <a:pt x="296662" y="2325128"/>
                  <a:pt x="280219" y="2343066"/>
                </a:cubicBezTo>
                <a:cubicBezTo>
                  <a:pt x="206857" y="2423098"/>
                  <a:pt x="305451" y="2333028"/>
                  <a:pt x="199103" y="2424182"/>
                </a:cubicBezTo>
                <a:cubicBezTo>
                  <a:pt x="196645" y="2431556"/>
                  <a:pt x="198681" y="2442828"/>
                  <a:pt x="191729" y="2446304"/>
                </a:cubicBezTo>
                <a:cubicBezTo>
                  <a:pt x="176183" y="2454077"/>
                  <a:pt x="142266" y="2436432"/>
                  <a:pt x="140110" y="2453679"/>
                </a:cubicBezTo>
                <a:cubicBezTo>
                  <a:pt x="135286" y="2492275"/>
                  <a:pt x="197007" y="2510359"/>
                  <a:pt x="221226" y="2520046"/>
                </a:cubicBezTo>
                <a:cubicBezTo>
                  <a:pt x="306930" y="2605751"/>
                  <a:pt x="220409" y="2523401"/>
                  <a:pt x="324465" y="2608537"/>
                </a:cubicBezTo>
                <a:cubicBezTo>
                  <a:pt x="332536" y="2615141"/>
                  <a:pt x="338482" y="2624097"/>
                  <a:pt x="346587" y="2630659"/>
                </a:cubicBezTo>
                <a:cubicBezTo>
                  <a:pt x="390154" y="2665927"/>
                  <a:pt x="439688" y="2694263"/>
                  <a:pt x="479323" y="2733898"/>
                </a:cubicBezTo>
                <a:cubicBezTo>
                  <a:pt x="496529" y="2751104"/>
                  <a:pt x="512716" y="2769394"/>
                  <a:pt x="530942" y="2785517"/>
                </a:cubicBezTo>
                <a:cubicBezTo>
                  <a:pt x="609975" y="2855430"/>
                  <a:pt x="683347" y="2915166"/>
                  <a:pt x="766916" y="2977246"/>
                </a:cubicBezTo>
                <a:cubicBezTo>
                  <a:pt x="918032" y="3089505"/>
                  <a:pt x="1112643" y="3219734"/>
                  <a:pt x="1238865" y="3345956"/>
                </a:cubicBezTo>
                <a:cubicBezTo>
                  <a:pt x="1275736" y="3382827"/>
                  <a:pt x="1315956" y="3416628"/>
                  <a:pt x="1349478" y="3456569"/>
                </a:cubicBezTo>
                <a:cubicBezTo>
                  <a:pt x="1724451" y="3903345"/>
                  <a:pt x="1463962" y="3599976"/>
                  <a:pt x="1703439" y="3950640"/>
                </a:cubicBezTo>
                <a:cubicBezTo>
                  <a:pt x="1730068" y="3989633"/>
                  <a:pt x="1766524" y="4021452"/>
                  <a:pt x="1791929" y="4061253"/>
                </a:cubicBezTo>
                <a:cubicBezTo>
                  <a:pt x="1840486" y="4137325"/>
                  <a:pt x="1880681" y="4218423"/>
                  <a:pt x="1924665" y="4297227"/>
                </a:cubicBezTo>
                <a:cubicBezTo>
                  <a:pt x="1939676" y="4324121"/>
                  <a:pt x="1959170" y="4349124"/>
                  <a:pt x="1968910" y="4378343"/>
                </a:cubicBezTo>
                <a:cubicBezTo>
                  <a:pt x="1978742" y="4407840"/>
                  <a:pt x="1987490" y="4437721"/>
                  <a:pt x="1998407" y="4466834"/>
                </a:cubicBezTo>
                <a:cubicBezTo>
                  <a:pt x="2005781" y="4486498"/>
                  <a:pt x="2014205" y="4505800"/>
                  <a:pt x="2020529" y="4525827"/>
                </a:cubicBezTo>
                <a:cubicBezTo>
                  <a:pt x="2028969" y="4552552"/>
                  <a:pt x="2034154" y="4580236"/>
                  <a:pt x="2042652" y="4606943"/>
                </a:cubicBezTo>
                <a:cubicBezTo>
                  <a:pt x="2063805" y="4673425"/>
                  <a:pt x="2074444" y="4693226"/>
                  <a:pt x="2101645" y="4754427"/>
                </a:cubicBezTo>
                <a:cubicBezTo>
                  <a:pt x="2104103" y="4766717"/>
                  <a:pt x="2105979" y="4779139"/>
                  <a:pt x="2109019" y="4791298"/>
                </a:cubicBezTo>
                <a:cubicBezTo>
                  <a:pt x="2154397" y="4972802"/>
                  <a:pt x="2429548" y="4799605"/>
                  <a:pt x="2617839" y="4791298"/>
                </a:cubicBezTo>
                <a:cubicBezTo>
                  <a:pt x="2843133" y="4720894"/>
                  <a:pt x="2922137" y="4693857"/>
                  <a:pt x="3229897" y="4629066"/>
                </a:cubicBezTo>
                <a:cubicBezTo>
                  <a:pt x="3685229" y="4533207"/>
                  <a:pt x="3782990" y="4502701"/>
                  <a:pt x="4210665" y="4444711"/>
                </a:cubicBezTo>
                <a:cubicBezTo>
                  <a:pt x="4360222" y="4424432"/>
                  <a:pt x="4510548" y="4410298"/>
                  <a:pt x="4660490" y="4393092"/>
                </a:cubicBezTo>
                <a:lnTo>
                  <a:pt x="5139813" y="4223485"/>
                </a:lnTo>
                <a:cubicBezTo>
                  <a:pt x="5208689" y="4199045"/>
                  <a:pt x="5278983" y="4178219"/>
                  <a:pt x="5346290" y="4149743"/>
                </a:cubicBezTo>
                <a:cubicBezTo>
                  <a:pt x="5602408" y="4041385"/>
                  <a:pt x="5469706" y="4080826"/>
                  <a:pt x="5744497" y="4031756"/>
                </a:cubicBezTo>
                <a:cubicBezTo>
                  <a:pt x="5786284" y="4009633"/>
                  <a:pt x="5824771" y="3979626"/>
                  <a:pt x="5869858" y="3965388"/>
                </a:cubicBezTo>
                <a:cubicBezTo>
                  <a:pt x="6052014" y="3907865"/>
                  <a:pt x="6161647" y="3904081"/>
                  <a:pt x="6334432" y="3869524"/>
                </a:cubicBezTo>
                <a:cubicBezTo>
                  <a:pt x="6401099" y="3856191"/>
                  <a:pt x="6467645" y="3842031"/>
                  <a:pt x="6533536" y="3825279"/>
                </a:cubicBezTo>
                <a:cubicBezTo>
                  <a:pt x="6765721" y="3766249"/>
                  <a:pt x="6936844" y="3704503"/>
                  <a:pt x="7175090" y="3626175"/>
                </a:cubicBezTo>
                <a:cubicBezTo>
                  <a:pt x="7343490" y="3570810"/>
                  <a:pt x="7259136" y="3585408"/>
                  <a:pt x="7411065" y="3574556"/>
                </a:cubicBezTo>
                <a:cubicBezTo>
                  <a:pt x="7509387" y="3515562"/>
                  <a:pt x="7606311" y="3454173"/>
                  <a:pt x="7706032" y="3397575"/>
                </a:cubicBezTo>
                <a:cubicBezTo>
                  <a:pt x="7879202" y="3299289"/>
                  <a:pt x="8229600" y="3109982"/>
                  <a:pt x="8229600" y="3109982"/>
                </a:cubicBezTo>
                <a:cubicBezTo>
                  <a:pt x="8323006" y="2977246"/>
                  <a:pt x="8409541" y="2839399"/>
                  <a:pt x="8509819" y="2711775"/>
                </a:cubicBezTo>
                <a:cubicBezTo>
                  <a:pt x="8536858" y="2677362"/>
                  <a:pt x="8566660" y="2644951"/>
                  <a:pt x="8590936" y="2608537"/>
                </a:cubicBezTo>
                <a:cubicBezTo>
                  <a:pt x="8601320" y="2592961"/>
                  <a:pt x="8604094" y="2573351"/>
                  <a:pt x="8613058" y="2556917"/>
                </a:cubicBezTo>
                <a:cubicBezTo>
                  <a:pt x="8682386" y="2429816"/>
                  <a:pt x="8557311" y="2721066"/>
                  <a:pt x="8679426" y="2446304"/>
                </a:cubicBezTo>
                <a:cubicBezTo>
                  <a:pt x="8686694" y="2429951"/>
                  <a:pt x="8686769" y="2410976"/>
                  <a:pt x="8694174" y="2394685"/>
                </a:cubicBezTo>
                <a:cubicBezTo>
                  <a:pt x="8711466" y="2356643"/>
                  <a:pt x="8733503" y="2320943"/>
                  <a:pt x="8753168" y="2284072"/>
                </a:cubicBezTo>
                <a:cubicBezTo>
                  <a:pt x="8755626" y="2274240"/>
                  <a:pt x="8751132" y="2258339"/>
                  <a:pt x="8760542" y="2254575"/>
                </a:cubicBezTo>
                <a:cubicBezTo>
                  <a:pt x="8817002" y="2231991"/>
                  <a:pt x="8997577" y="2219884"/>
                  <a:pt x="8937523" y="2210330"/>
                </a:cubicBezTo>
                <a:cubicBezTo>
                  <a:pt x="8664946" y="2166966"/>
                  <a:pt x="8386835" y="2172108"/>
                  <a:pt x="8111613" y="2151337"/>
                </a:cubicBezTo>
                <a:lnTo>
                  <a:pt x="7374194" y="2092343"/>
                </a:lnTo>
                <a:cubicBezTo>
                  <a:pt x="7182465" y="2053014"/>
                  <a:pt x="6989669" y="2018568"/>
                  <a:pt x="6799007" y="1974356"/>
                </a:cubicBezTo>
                <a:cubicBezTo>
                  <a:pt x="6650314" y="1939877"/>
                  <a:pt x="6506592" y="1884425"/>
                  <a:pt x="6356555" y="1856369"/>
                </a:cubicBezTo>
                <a:cubicBezTo>
                  <a:pt x="6203399" y="1827730"/>
                  <a:pt x="6046210" y="1826900"/>
                  <a:pt x="5891981" y="1804750"/>
                </a:cubicBezTo>
                <a:cubicBezTo>
                  <a:pt x="5432520" y="1738764"/>
                  <a:pt x="3635348" y="1437736"/>
                  <a:pt x="3429000" y="1377046"/>
                </a:cubicBezTo>
                <a:cubicBezTo>
                  <a:pt x="3220065" y="1315595"/>
                  <a:pt x="3005293" y="1271312"/>
                  <a:pt x="2802194" y="1192692"/>
                </a:cubicBezTo>
                <a:cubicBezTo>
                  <a:pt x="2559455" y="1098728"/>
                  <a:pt x="2580444" y="1099564"/>
                  <a:pt x="2322871" y="1030459"/>
                </a:cubicBezTo>
                <a:cubicBezTo>
                  <a:pt x="2205407" y="998944"/>
                  <a:pt x="2082422" y="985627"/>
                  <a:pt x="1968910" y="941969"/>
                </a:cubicBezTo>
                <a:cubicBezTo>
                  <a:pt x="1936955" y="929679"/>
                  <a:pt x="1906057" y="914176"/>
                  <a:pt x="1873045" y="905098"/>
                </a:cubicBezTo>
                <a:cubicBezTo>
                  <a:pt x="1807492" y="887071"/>
                  <a:pt x="1739468" y="878977"/>
                  <a:pt x="1673942" y="860853"/>
                </a:cubicBezTo>
                <a:cubicBezTo>
                  <a:pt x="1623741" y="846968"/>
                  <a:pt x="1574704" y="828860"/>
                  <a:pt x="1526458" y="809234"/>
                </a:cubicBezTo>
                <a:cubicBezTo>
                  <a:pt x="1429590" y="769830"/>
                  <a:pt x="1340319" y="709235"/>
                  <a:pt x="1238865" y="683872"/>
                </a:cubicBezTo>
                <a:cubicBezTo>
                  <a:pt x="797682" y="573576"/>
                  <a:pt x="1307022" y="712242"/>
                  <a:pt x="1002890" y="602756"/>
                </a:cubicBezTo>
                <a:cubicBezTo>
                  <a:pt x="673790" y="484281"/>
                  <a:pt x="1059894" y="646151"/>
                  <a:pt x="855407" y="558511"/>
                </a:cubicBezTo>
                <a:cubicBezTo>
                  <a:pt x="848033" y="551137"/>
                  <a:pt x="842778" y="540703"/>
                  <a:pt x="833284" y="536388"/>
                </a:cubicBezTo>
                <a:cubicBezTo>
                  <a:pt x="814831" y="528000"/>
                  <a:pt x="794110" y="525887"/>
                  <a:pt x="774290" y="521640"/>
                </a:cubicBezTo>
                <a:cubicBezTo>
                  <a:pt x="749939" y="516422"/>
                  <a:pt x="692604" y="508945"/>
                  <a:pt x="671052" y="506892"/>
                </a:cubicBezTo>
                <a:cubicBezTo>
                  <a:pt x="639147" y="503853"/>
                  <a:pt x="575187" y="499517"/>
                  <a:pt x="575187" y="499517"/>
                </a:cubicBezTo>
                <a:lnTo>
                  <a:pt x="604684" y="484769"/>
                </a:lnTo>
                <a:lnTo>
                  <a:pt x="966019" y="2667530"/>
                </a:lnTo>
                <a:cubicBezTo>
                  <a:pt x="944615" y="3117022"/>
                  <a:pt x="958645" y="2770710"/>
                  <a:pt x="958645" y="3707292"/>
                </a:cubicBezTo>
                <a:lnTo>
                  <a:pt x="110613" y="2092343"/>
                </a:lnTo>
                <a:lnTo>
                  <a:pt x="0" y="1421292"/>
                </a:lnTo>
                <a:lnTo>
                  <a:pt x="361336" y="477395"/>
                </a:lnTo>
                <a:lnTo>
                  <a:pt x="1047136" y="418401"/>
                </a:lnTo>
                <a:lnTo>
                  <a:pt x="250723" y="2269324"/>
                </a:lnTo>
                <a:lnTo>
                  <a:pt x="656303" y="329911"/>
                </a:lnTo>
                <a:lnTo>
                  <a:pt x="1231490" y="123434"/>
                </a:lnTo>
                <a:cubicBezTo>
                  <a:pt x="1432809" y="26503"/>
                  <a:pt x="1430594" y="-46091"/>
                  <a:pt x="1430594" y="34943"/>
                </a:cubicBezTo>
                <a:lnTo>
                  <a:pt x="2042652" y="64440"/>
                </a:lnTo>
                <a:cubicBezTo>
                  <a:pt x="2094271" y="81646"/>
                  <a:pt x="2153981" y="83412"/>
                  <a:pt x="2197510" y="116059"/>
                </a:cubicBezTo>
                <a:cubicBezTo>
                  <a:pt x="2213364" y="127950"/>
                  <a:pt x="2206066" y="163265"/>
                  <a:pt x="2190136" y="175053"/>
                </a:cubicBezTo>
                <a:cubicBezTo>
                  <a:pt x="1956212" y="348156"/>
                  <a:pt x="1954127" y="347123"/>
                  <a:pt x="1806678" y="396279"/>
                </a:cubicBezTo>
                <a:cubicBezTo>
                  <a:pt x="1533097" y="718496"/>
                  <a:pt x="1004327" y="1328305"/>
                  <a:pt x="840658" y="1613021"/>
                </a:cubicBezTo>
                <a:cubicBezTo>
                  <a:pt x="772177" y="1732150"/>
                  <a:pt x="791497" y="1883408"/>
                  <a:pt x="766916" y="2018601"/>
                </a:cubicBezTo>
                <a:cubicBezTo>
                  <a:pt x="914400" y="2168543"/>
                  <a:pt x="1013068" y="2392927"/>
                  <a:pt x="1209368" y="2468427"/>
                </a:cubicBezTo>
                <a:cubicBezTo>
                  <a:pt x="1818727" y="2702796"/>
                  <a:pt x="2666410" y="2686897"/>
                  <a:pt x="3325761" y="2704401"/>
                </a:cubicBezTo>
                <a:cubicBezTo>
                  <a:pt x="3347884" y="2760937"/>
                  <a:pt x="3381457" y="2814243"/>
                  <a:pt x="3392129" y="2874008"/>
                </a:cubicBezTo>
                <a:cubicBezTo>
                  <a:pt x="3394896" y="2889502"/>
                  <a:pt x="3378179" y="2908424"/>
                  <a:pt x="3362632" y="2910879"/>
                </a:cubicBezTo>
                <a:cubicBezTo>
                  <a:pt x="3093695" y="2953343"/>
                  <a:pt x="2821858" y="2974788"/>
                  <a:pt x="2551471" y="3006743"/>
                </a:cubicBezTo>
                <a:cubicBezTo>
                  <a:pt x="1407085" y="2964358"/>
                  <a:pt x="1758684" y="3232872"/>
                  <a:pt x="1283110" y="2615911"/>
                </a:cubicBezTo>
                <a:lnTo>
                  <a:pt x="1932039" y="440524"/>
                </a:lnTo>
                <a:cubicBezTo>
                  <a:pt x="2023256" y="600154"/>
                  <a:pt x="1993941" y="542206"/>
                  <a:pt x="2027903" y="610130"/>
                </a:cubicBezTo>
                <a:lnTo>
                  <a:pt x="2027903" y="56588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E55843C-E135-010A-21B8-7A609C043627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  <a:solidFill>
            <a:srgbClr val="5B2D7B"/>
          </a:solidFill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4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792F292-0BD1-2DD6-1C2E-696A3B4ED03C}"/>
              </a:ext>
            </a:extLst>
          </p:cNvPr>
          <p:cNvSpPr/>
          <p:nvPr/>
        </p:nvSpPr>
        <p:spPr>
          <a:xfrm>
            <a:off x="7763250" y="3148873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C25D0D4-D4F2-82A3-D55D-40697663419F}"/>
              </a:ext>
            </a:extLst>
          </p:cNvPr>
          <p:cNvSpPr/>
          <p:nvPr/>
        </p:nvSpPr>
        <p:spPr>
          <a:xfrm>
            <a:off x="4774626" y="3428999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7C09AE4-33FE-1D98-4C59-F81994FBE02D}"/>
              </a:ext>
            </a:extLst>
          </p:cNvPr>
          <p:cNvSpPr/>
          <p:nvPr/>
        </p:nvSpPr>
        <p:spPr>
          <a:xfrm>
            <a:off x="5588050" y="4305149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D649AB1-1804-EE20-11B1-0840F6DEC1FC}"/>
              </a:ext>
            </a:extLst>
          </p:cNvPr>
          <p:cNvSpPr/>
          <p:nvPr/>
        </p:nvSpPr>
        <p:spPr>
          <a:xfrm rot="1331850">
            <a:off x="5060726" y="5639486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CAFA6AB-D485-F95A-78B7-503B32934B21}"/>
              </a:ext>
            </a:extLst>
          </p:cNvPr>
          <p:cNvSpPr/>
          <p:nvPr/>
        </p:nvSpPr>
        <p:spPr>
          <a:xfrm>
            <a:off x="7057821" y="5522486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28E1DCF-D198-C0F6-576D-83A57964DF01}"/>
              </a:ext>
            </a:extLst>
          </p:cNvPr>
          <p:cNvSpPr/>
          <p:nvPr/>
        </p:nvSpPr>
        <p:spPr>
          <a:xfrm>
            <a:off x="6823715" y="2582136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AB2775C-7B1C-EC3C-0623-AB71ECAE3C8F}"/>
              </a:ext>
            </a:extLst>
          </p:cNvPr>
          <p:cNvSpPr/>
          <p:nvPr/>
        </p:nvSpPr>
        <p:spPr>
          <a:xfrm>
            <a:off x="6588937" y="3818311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B9DA705-12E8-2457-F515-01DA9932BDCF}"/>
              </a:ext>
            </a:extLst>
          </p:cNvPr>
          <p:cNvSpPr/>
          <p:nvPr/>
        </p:nvSpPr>
        <p:spPr>
          <a:xfrm>
            <a:off x="8998817" y="2699136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54997966-01BF-C4E3-A65C-07C0060F50C5}"/>
              </a:ext>
            </a:extLst>
          </p:cNvPr>
          <p:cNvSpPr/>
          <p:nvPr/>
        </p:nvSpPr>
        <p:spPr>
          <a:xfrm>
            <a:off x="8578081" y="5370995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722C073C-029A-D633-7236-924794A19E69}"/>
              </a:ext>
            </a:extLst>
          </p:cNvPr>
          <p:cNvSpPr/>
          <p:nvPr/>
        </p:nvSpPr>
        <p:spPr>
          <a:xfrm>
            <a:off x="10277856" y="3122849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8AD29F4-5DCC-A7D3-08CA-051A79EEC702}"/>
              </a:ext>
            </a:extLst>
          </p:cNvPr>
          <p:cNvSpPr/>
          <p:nvPr/>
        </p:nvSpPr>
        <p:spPr>
          <a:xfrm>
            <a:off x="9834680" y="5682035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591A54A-A04E-7269-CA03-AF8E27721B92}"/>
              </a:ext>
            </a:extLst>
          </p:cNvPr>
          <p:cNvSpPr/>
          <p:nvPr/>
        </p:nvSpPr>
        <p:spPr>
          <a:xfrm>
            <a:off x="11410055" y="3821894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8E8D4DB-C323-DAC5-0580-31A09A650F86}"/>
              </a:ext>
            </a:extLst>
          </p:cNvPr>
          <p:cNvSpPr/>
          <p:nvPr/>
        </p:nvSpPr>
        <p:spPr>
          <a:xfrm>
            <a:off x="7550840" y="4938432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44F57FED-43FF-B5DB-7B6B-C90341BEA6B7}"/>
              </a:ext>
            </a:extLst>
          </p:cNvPr>
          <p:cNvSpPr/>
          <p:nvPr/>
        </p:nvSpPr>
        <p:spPr>
          <a:xfrm>
            <a:off x="6096000" y="5097285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3D415A44-0348-FE1D-5BBB-07345F7DB8AC}"/>
              </a:ext>
            </a:extLst>
          </p:cNvPr>
          <p:cNvSpPr/>
          <p:nvPr/>
        </p:nvSpPr>
        <p:spPr>
          <a:xfrm>
            <a:off x="11156003" y="5639486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Picture 2" descr="Ericson RFID-TAG-C-10 - RFID Cord Tag 10-Pack Kit | TEquipment">
            <a:extLst>
              <a:ext uri="{FF2B5EF4-FFF2-40B4-BE49-F238E27FC236}">
                <a16:creationId xmlns:a16="http://schemas.microsoft.com/office/drawing/2014/main" id="{535795D6-564D-A9BD-B330-9B9F0879E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 t="-181" r="14576" b="6724"/>
          <a:stretch/>
        </p:blipFill>
        <p:spPr bwMode="auto">
          <a:xfrm>
            <a:off x="2227914" y="4484415"/>
            <a:ext cx="2120800" cy="2102795"/>
          </a:xfrm>
          <a:prstGeom prst="ellipse">
            <a:avLst/>
          </a:prstGeom>
          <a:noFill/>
          <a:ln w="28575">
            <a:solidFill>
              <a:srgbClr val="5B2D7B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45584FBA-83C1-E267-FDE3-208D6E90E519}"/>
              </a:ext>
            </a:extLst>
          </p:cNvPr>
          <p:cNvCxnSpPr>
            <a:stCxn id="15" idx="2"/>
            <a:endCxn id="27" idx="6"/>
          </p:cNvCxnSpPr>
          <p:nvPr/>
        </p:nvCxnSpPr>
        <p:spPr>
          <a:xfrm flipH="1" flipV="1">
            <a:off x="4348714" y="5535813"/>
            <a:ext cx="720712" cy="176323"/>
          </a:xfrm>
          <a:prstGeom prst="straightConnector1">
            <a:avLst/>
          </a:prstGeom>
          <a:ln w="57150">
            <a:solidFill>
              <a:srgbClr val="5B2D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CB2ECACA-3C8D-184C-FB45-663A1BD060B2}"/>
              </a:ext>
            </a:extLst>
          </p:cNvPr>
          <p:cNvSpPr/>
          <p:nvPr/>
        </p:nvSpPr>
        <p:spPr>
          <a:xfrm>
            <a:off x="9147784" y="4658460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4EAD40FE-9F87-4F75-1898-D13E2F7E4D2C}"/>
              </a:ext>
            </a:extLst>
          </p:cNvPr>
          <p:cNvSpPr/>
          <p:nvPr/>
        </p:nvSpPr>
        <p:spPr>
          <a:xfrm>
            <a:off x="10160467" y="4291061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E4176B39-4BEE-DB32-3B00-FABAB684E89E}"/>
              </a:ext>
            </a:extLst>
          </p:cNvPr>
          <p:cNvSpPr/>
          <p:nvPr/>
        </p:nvSpPr>
        <p:spPr>
          <a:xfrm>
            <a:off x="3216394" y="2174316"/>
            <a:ext cx="8200103" cy="4454013"/>
          </a:xfrm>
          <a:custGeom>
            <a:avLst/>
            <a:gdLst>
              <a:gd name="connsiteX0" fmla="*/ 184355 w 8200103"/>
              <a:gd name="connsiteY0" fmla="*/ 0 h 4446639"/>
              <a:gd name="connsiteX1" fmla="*/ 8200103 w 8200103"/>
              <a:gd name="connsiteY1" fmla="*/ 707923 h 4446639"/>
              <a:gd name="connsiteX2" fmla="*/ 7425813 w 8200103"/>
              <a:gd name="connsiteY2" fmla="*/ 4446639 h 4446639"/>
              <a:gd name="connsiteX3" fmla="*/ 0 w 8200103"/>
              <a:gd name="connsiteY3" fmla="*/ 1784555 h 4446639"/>
              <a:gd name="connsiteX4" fmla="*/ 184355 w 8200103"/>
              <a:gd name="connsiteY4" fmla="*/ 0 h 4446639"/>
              <a:gd name="connsiteX0" fmla="*/ 213852 w 8200103"/>
              <a:gd name="connsiteY0" fmla="*/ 0 h 4454013"/>
              <a:gd name="connsiteX1" fmla="*/ 8200103 w 8200103"/>
              <a:gd name="connsiteY1" fmla="*/ 715297 h 4454013"/>
              <a:gd name="connsiteX2" fmla="*/ 7425813 w 8200103"/>
              <a:gd name="connsiteY2" fmla="*/ 4454013 h 4454013"/>
              <a:gd name="connsiteX3" fmla="*/ 0 w 8200103"/>
              <a:gd name="connsiteY3" fmla="*/ 1791929 h 4454013"/>
              <a:gd name="connsiteX4" fmla="*/ 213852 w 8200103"/>
              <a:gd name="connsiteY4" fmla="*/ 0 h 4454013"/>
              <a:gd name="connsiteX0" fmla="*/ 213852 w 8200103"/>
              <a:gd name="connsiteY0" fmla="*/ 0 h 4454013"/>
              <a:gd name="connsiteX1" fmla="*/ 8200103 w 8200103"/>
              <a:gd name="connsiteY1" fmla="*/ 715297 h 4454013"/>
              <a:gd name="connsiteX2" fmla="*/ 7425813 w 8200103"/>
              <a:gd name="connsiteY2" fmla="*/ 4454013 h 4454013"/>
              <a:gd name="connsiteX3" fmla="*/ 0 w 8200103"/>
              <a:gd name="connsiteY3" fmla="*/ 1791929 h 4454013"/>
              <a:gd name="connsiteX4" fmla="*/ 213852 w 8200103"/>
              <a:gd name="connsiteY4" fmla="*/ 0 h 4454013"/>
              <a:gd name="connsiteX0" fmla="*/ 213852 w 8200103"/>
              <a:gd name="connsiteY0" fmla="*/ 0 h 4454013"/>
              <a:gd name="connsiteX1" fmla="*/ 8200103 w 8200103"/>
              <a:gd name="connsiteY1" fmla="*/ 715297 h 4454013"/>
              <a:gd name="connsiteX2" fmla="*/ 7425813 w 8200103"/>
              <a:gd name="connsiteY2" fmla="*/ 4454013 h 4454013"/>
              <a:gd name="connsiteX3" fmla="*/ 0 w 8200103"/>
              <a:gd name="connsiteY3" fmla="*/ 1791929 h 4454013"/>
              <a:gd name="connsiteX4" fmla="*/ 213852 w 8200103"/>
              <a:gd name="connsiteY4" fmla="*/ 0 h 4454013"/>
              <a:gd name="connsiteX0" fmla="*/ 213852 w 8200103"/>
              <a:gd name="connsiteY0" fmla="*/ 0 h 4454013"/>
              <a:gd name="connsiteX1" fmla="*/ 8200103 w 8200103"/>
              <a:gd name="connsiteY1" fmla="*/ 715297 h 4454013"/>
              <a:gd name="connsiteX2" fmla="*/ 7425813 w 8200103"/>
              <a:gd name="connsiteY2" fmla="*/ 4454013 h 4454013"/>
              <a:gd name="connsiteX3" fmla="*/ 0 w 8200103"/>
              <a:gd name="connsiteY3" fmla="*/ 1791929 h 4454013"/>
              <a:gd name="connsiteX4" fmla="*/ 213852 w 8200103"/>
              <a:gd name="connsiteY4" fmla="*/ 0 h 44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0103" h="4454013">
                <a:moveTo>
                  <a:pt x="213852" y="0"/>
                </a:moveTo>
                <a:lnTo>
                  <a:pt x="8200103" y="715297"/>
                </a:lnTo>
                <a:lnTo>
                  <a:pt x="7425813" y="4454013"/>
                </a:lnTo>
                <a:lnTo>
                  <a:pt x="0" y="1791929"/>
                </a:lnTo>
                <a:cubicBezTo>
                  <a:pt x="322006" y="1319981"/>
                  <a:pt x="452284" y="663678"/>
                  <a:pt x="213852" y="0"/>
                </a:cubicBezTo>
                <a:close/>
              </a:path>
            </a:pathLst>
          </a:cu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8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2"/>
    </mc:Choice>
    <mc:Fallback xmlns="">
      <p:transition spd="slow" advTm="5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6B4B804-B68E-6286-9379-E2C7C841D630}"/>
              </a:ext>
            </a:extLst>
          </p:cNvPr>
          <p:cNvSpPr txBox="1"/>
          <p:nvPr/>
        </p:nvSpPr>
        <p:spPr>
          <a:xfrm>
            <a:off x="969325" y="2767280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Graph-based grouping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291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TaGroup</a:t>
            </a:r>
          </a:p>
        </p:txBody>
      </p:sp>
      <p:pic>
        <p:nvPicPr>
          <p:cNvPr id="191" name="Picture 4" descr="The solution for fashion/retail industry | Murata Manufacturing">
            <a:extLst>
              <a:ext uri="{FF2B5EF4-FFF2-40B4-BE49-F238E27FC236}">
                <a16:creationId xmlns:a16="http://schemas.microsoft.com/office/drawing/2014/main" id="{28A7821C-3414-0B23-ED03-DF4ACC74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3" y="4225175"/>
            <a:ext cx="2645405" cy="154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2" name="组合 191">
            <a:extLst>
              <a:ext uri="{FF2B5EF4-FFF2-40B4-BE49-F238E27FC236}">
                <a16:creationId xmlns:a16="http://schemas.microsoft.com/office/drawing/2014/main" id="{C21337E3-80BF-E6D3-24E3-92EA1E0A7252}"/>
              </a:ext>
            </a:extLst>
          </p:cNvPr>
          <p:cNvGrpSpPr/>
          <p:nvPr/>
        </p:nvGrpSpPr>
        <p:grpSpPr>
          <a:xfrm>
            <a:off x="2531438" y="4451315"/>
            <a:ext cx="8561857" cy="1353181"/>
            <a:chOff x="2531438" y="4451315"/>
            <a:chExt cx="8561857" cy="1353181"/>
          </a:xfrm>
        </p:grpSpPr>
        <p:grpSp>
          <p:nvGrpSpPr>
            <p:cNvPr id="193" name="组合 192">
              <a:extLst>
                <a:ext uri="{FF2B5EF4-FFF2-40B4-BE49-F238E27FC236}">
                  <a16:creationId xmlns:a16="http://schemas.microsoft.com/office/drawing/2014/main" id="{3434F726-CB73-079C-51A4-FE6D986E9AAC}"/>
                </a:ext>
              </a:extLst>
            </p:cNvPr>
            <p:cNvGrpSpPr/>
            <p:nvPr/>
          </p:nvGrpSpPr>
          <p:grpSpPr>
            <a:xfrm>
              <a:off x="3130050" y="4451315"/>
              <a:ext cx="7963245" cy="1352711"/>
              <a:chOff x="3130050" y="4451315"/>
              <a:chExt cx="7963245" cy="1352711"/>
            </a:xfrm>
          </p:grpSpPr>
          <p:cxnSp>
            <p:nvCxnSpPr>
              <p:cNvPr id="195" name="直接箭头连接符 194">
                <a:extLst>
                  <a:ext uri="{FF2B5EF4-FFF2-40B4-BE49-F238E27FC236}">
                    <a16:creationId xmlns:a16="http://schemas.microsoft.com/office/drawing/2014/main" id="{AD4277EB-5395-A9EF-18AE-2DD0B9D8AB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0050" y="5451030"/>
                <a:ext cx="7963245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矩形 195">
                <a:extLst>
                  <a:ext uri="{FF2B5EF4-FFF2-40B4-BE49-F238E27FC236}">
                    <a16:creationId xmlns:a16="http://schemas.microsoft.com/office/drawing/2014/main" id="{674D4E35-D000-9ADB-B051-8474AC4960AD}"/>
                  </a:ext>
                </a:extLst>
              </p:cNvPr>
              <p:cNvSpPr/>
              <p:nvPr/>
            </p:nvSpPr>
            <p:spPr>
              <a:xfrm>
                <a:off x="3246980" y="4697828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7" name="矩形 196">
                <a:extLst>
                  <a:ext uri="{FF2B5EF4-FFF2-40B4-BE49-F238E27FC236}">
                    <a16:creationId xmlns:a16="http://schemas.microsoft.com/office/drawing/2014/main" id="{AD8AC63B-C372-EF52-E32A-114846FC3ADF}"/>
                  </a:ext>
                </a:extLst>
              </p:cNvPr>
              <p:cNvSpPr/>
              <p:nvPr/>
            </p:nvSpPr>
            <p:spPr>
              <a:xfrm>
                <a:off x="3246980" y="4939674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8" name="矩形 197">
                <a:extLst>
                  <a:ext uri="{FF2B5EF4-FFF2-40B4-BE49-F238E27FC236}">
                    <a16:creationId xmlns:a16="http://schemas.microsoft.com/office/drawing/2014/main" id="{FB55C704-F438-AC54-17BF-F1D85F23F710}"/>
                  </a:ext>
                </a:extLst>
              </p:cNvPr>
              <p:cNvSpPr/>
              <p:nvPr/>
            </p:nvSpPr>
            <p:spPr>
              <a:xfrm>
                <a:off x="3246980" y="5181518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9" name="矩形 198">
                <a:extLst>
                  <a:ext uri="{FF2B5EF4-FFF2-40B4-BE49-F238E27FC236}">
                    <a16:creationId xmlns:a16="http://schemas.microsoft.com/office/drawing/2014/main" id="{F602C6EF-F427-D10C-2770-849116292086}"/>
                  </a:ext>
                </a:extLst>
              </p:cNvPr>
              <p:cNvSpPr/>
              <p:nvPr/>
            </p:nvSpPr>
            <p:spPr>
              <a:xfrm>
                <a:off x="3632176" y="4939674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矩形 199">
                <a:extLst>
                  <a:ext uri="{FF2B5EF4-FFF2-40B4-BE49-F238E27FC236}">
                    <a16:creationId xmlns:a16="http://schemas.microsoft.com/office/drawing/2014/main" id="{9693C066-DAC6-C81E-BB96-2ECE1254C754}"/>
                  </a:ext>
                </a:extLst>
              </p:cNvPr>
              <p:cNvSpPr/>
              <p:nvPr/>
            </p:nvSpPr>
            <p:spPr>
              <a:xfrm>
                <a:off x="3632176" y="5181518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矩形 200">
                <a:extLst>
                  <a:ext uri="{FF2B5EF4-FFF2-40B4-BE49-F238E27FC236}">
                    <a16:creationId xmlns:a16="http://schemas.microsoft.com/office/drawing/2014/main" id="{7F4A6402-B65F-48D0-7283-4E62392DDE5E}"/>
                  </a:ext>
                </a:extLst>
              </p:cNvPr>
              <p:cNvSpPr/>
              <p:nvPr/>
            </p:nvSpPr>
            <p:spPr>
              <a:xfrm>
                <a:off x="3998321" y="4455982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02" name="矩形 201">
                <a:extLst>
                  <a:ext uri="{FF2B5EF4-FFF2-40B4-BE49-F238E27FC236}">
                    <a16:creationId xmlns:a16="http://schemas.microsoft.com/office/drawing/2014/main" id="{0890E916-A649-8330-310C-7F5B949B4FC4}"/>
                  </a:ext>
                </a:extLst>
              </p:cNvPr>
              <p:cNvSpPr/>
              <p:nvPr/>
            </p:nvSpPr>
            <p:spPr>
              <a:xfrm>
                <a:off x="3998321" y="4697828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03" name="矩形 202">
                <a:extLst>
                  <a:ext uri="{FF2B5EF4-FFF2-40B4-BE49-F238E27FC236}">
                    <a16:creationId xmlns:a16="http://schemas.microsoft.com/office/drawing/2014/main" id="{3486CDA7-C31D-E848-FFFE-6FB0317F0DFA}"/>
                  </a:ext>
                </a:extLst>
              </p:cNvPr>
              <p:cNvSpPr/>
              <p:nvPr/>
            </p:nvSpPr>
            <p:spPr>
              <a:xfrm>
                <a:off x="3998321" y="4939674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04" name="矩形 203">
                <a:extLst>
                  <a:ext uri="{FF2B5EF4-FFF2-40B4-BE49-F238E27FC236}">
                    <a16:creationId xmlns:a16="http://schemas.microsoft.com/office/drawing/2014/main" id="{84DFA014-64D7-107D-D8E5-12E1ED03AB41}"/>
                  </a:ext>
                </a:extLst>
              </p:cNvPr>
              <p:cNvSpPr/>
              <p:nvPr/>
            </p:nvSpPr>
            <p:spPr>
              <a:xfrm>
                <a:off x="3998321" y="5181518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05" name="矩形 204">
                <a:extLst>
                  <a:ext uri="{FF2B5EF4-FFF2-40B4-BE49-F238E27FC236}">
                    <a16:creationId xmlns:a16="http://schemas.microsoft.com/office/drawing/2014/main" id="{1D6F47CD-E59C-6A4D-82E4-52A24212C677}"/>
                  </a:ext>
                </a:extLst>
              </p:cNvPr>
              <p:cNvSpPr/>
              <p:nvPr/>
            </p:nvSpPr>
            <p:spPr>
              <a:xfrm>
                <a:off x="4357322" y="4939674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73623C47-1F29-34A4-E5C8-DD3C797D103D}"/>
                  </a:ext>
                </a:extLst>
              </p:cNvPr>
              <p:cNvSpPr/>
              <p:nvPr/>
            </p:nvSpPr>
            <p:spPr>
              <a:xfrm>
                <a:off x="4357322" y="5181518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07" name="矩形 206">
                <a:extLst>
                  <a:ext uri="{FF2B5EF4-FFF2-40B4-BE49-F238E27FC236}">
                    <a16:creationId xmlns:a16="http://schemas.microsoft.com/office/drawing/2014/main" id="{B459C4CC-EF36-6CE8-034D-5A307D5C85BE}"/>
                  </a:ext>
                </a:extLst>
              </p:cNvPr>
              <p:cNvSpPr/>
              <p:nvPr/>
            </p:nvSpPr>
            <p:spPr>
              <a:xfrm>
                <a:off x="4716324" y="4697828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08" name="矩形 207">
                <a:extLst>
                  <a:ext uri="{FF2B5EF4-FFF2-40B4-BE49-F238E27FC236}">
                    <a16:creationId xmlns:a16="http://schemas.microsoft.com/office/drawing/2014/main" id="{3C99C578-3774-62FA-2E0F-F361B4B7C6EE}"/>
                  </a:ext>
                </a:extLst>
              </p:cNvPr>
              <p:cNvSpPr/>
              <p:nvPr/>
            </p:nvSpPr>
            <p:spPr>
              <a:xfrm>
                <a:off x="4716324" y="4939674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09" name="矩形 208">
                <a:extLst>
                  <a:ext uri="{FF2B5EF4-FFF2-40B4-BE49-F238E27FC236}">
                    <a16:creationId xmlns:a16="http://schemas.microsoft.com/office/drawing/2014/main" id="{E977440C-47B2-1925-0708-53AF792E5EF3}"/>
                  </a:ext>
                </a:extLst>
              </p:cNvPr>
              <p:cNvSpPr/>
              <p:nvPr/>
            </p:nvSpPr>
            <p:spPr>
              <a:xfrm>
                <a:off x="4716324" y="5181518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10" name="矩形 209">
                <a:extLst>
                  <a:ext uri="{FF2B5EF4-FFF2-40B4-BE49-F238E27FC236}">
                    <a16:creationId xmlns:a16="http://schemas.microsoft.com/office/drawing/2014/main" id="{BBB8886C-0C18-7CB3-5A73-C4FF309E9520}"/>
                  </a:ext>
                </a:extLst>
              </p:cNvPr>
              <p:cNvSpPr/>
              <p:nvPr/>
            </p:nvSpPr>
            <p:spPr>
              <a:xfrm>
                <a:off x="5075325" y="4455982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11" name="矩形 210">
                <a:extLst>
                  <a:ext uri="{FF2B5EF4-FFF2-40B4-BE49-F238E27FC236}">
                    <a16:creationId xmlns:a16="http://schemas.microsoft.com/office/drawing/2014/main" id="{9E6B9BC9-634F-38D7-FF36-7E454EC30632}"/>
                  </a:ext>
                </a:extLst>
              </p:cNvPr>
              <p:cNvSpPr/>
              <p:nvPr/>
            </p:nvSpPr>
            <p:spPr>
              <a:xfrm>
                <a:off x="5075325" y="4697828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12" name="矩形 211">
                <a:extLst>
                  <a:ext uri="{FF2B5EF4-FFF2-40B4-BE49-F238E27FC236}">
                    <a16:creationId xmlns:a16="http://schemas.microsoft.com/office/drawing/2014/main" id="{295EECD9-3124-D727-B90F-C040BC745EC5}"/>
                  </a:ext>
                </a:extLst>
              </p:cNvPr>
              <p:cNvSpPr/>
              <p:nvPr/>
            </p:nvSpPr>
            <p:spPr>
              <a:xfrm>
                <a:off x="5075325" y="4939674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13" name="矩形 212">
                <a:extLst>
                  <a:ext uri="{FF2B5EF4-FFF2-40B4-BE49-F238E27FC236}">
                    <a16:creationId xmlns:a16="http://schemas.microsoft.com/office/drawing/2014/main" id="{CDCF27A6-A4E7-8BDD-2686-B88E130EE262}"/>
                  </a:ext>
                </a:extLst>
              </p:cNvPr>
              <p:cNvSpPr/>
              <p:nvPr/>
            </p:nvSpPr>
            <p:spPr>
              <a:xfrm>
                <a:off x="5075325" y="5181518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14" name="矩形 213">
                <a:extLst>
                  <a:ext uri="{FF2B5EF4-FFF2-40B4-BE49-F238E27FC236}">
                    <a16:creationId xmlns:a16="http://schemas.microsoft.com/office/drawing/2014/main" id="{CD8EBACF-587F-0A60-874D-4D7D7DE11972}"/>
                  </a:ext>
                </a:extLst>
              </p:cNvPr>
              <p:cNvSpPr/>
              <p:nvPr/>
            </p:nvSpPr>
            <p:spPr>
              <a:xfrm>
                <a:off x="5434327" y="4455982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15" name="矩形 214">
                <a:extLst>
                  <a:ext uri="{FF2B5EF4-FFF2-40B4-BE49-F238E27FC236}">
                    <a16:creationId xmlns:a16="http://schemas.microsoft.com/office/drawing/2014/main" id="{9A11E27A-4A29-EC9F-27B9-B195895CC70E}"/>
                  </a:ext>
                </a:extLst>
              </p:cNvPr>
              <p:cNvSpPr/>
              <p:nvPr/>
            </p:nvSpPr>
            <p:spPr>
              <a:xfrm>
                <a:off x="5434327" y="4697828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16" name="矩形 215">
                <a:extLst>
                  <a:ext uri="{FF2B5EF4-FFF2-40B4-BE49-F238E27FC236}">
                    <a16:creationId xmlns:a16="http://schemas.microsoft.com/office/drawing/2014/main" id="{1A226A40-C40F-8AFC-8B58-794EDDF3098E}"/>
                  </a:ext>
                </a:extLst>
              </p:cNvPr>
              <p:cNvSpPr/>
              <p:nvPr/>
            </p:nvSpPr>
            <p:spPr>
              <a:xfrm>
                <a:off x="5434327" y="4939674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17" name="矩形 216">
                <a:extLst>
                  <a:ext uri="{FF2B5EF4-FFF2-40B4-BE49-F238E27FC236}">
                    <a16:creationId xmlns:a16="http://schemas.microsoft.com/office/drawing/2014/main" id="{AFFA23C5-E973-DFE2-3D8D-8731401F191F}"/>
                  </a:ext>
                </a:extLst>
              </p:cNvPr>
              <p:cNvSpPr/>
              <p:nvPr/>
            </p:nvSpPr>
            <p:spPr>
              <a:xfrm>
                <a:off x="5434327" y="5181518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18" name="矩形 217">
                <a:extLst>
                  <a:ext uri="{FF2B5EF4-FFF2-40B4-BE49-F238E27FC236}">
                    <a16:creationId xmlns:a16="http://schemas.microsoft.com/office/drawing/2014/main" id="{07A09E84-F15F-D5DC-EED9-4B15E815F44B}"/>
                  </a:ext>
                </a:extLst>
              </p:cNvPr>
              <p:cNvSpPr/>
              <p:nvPr/>
            </p:nvSpPr>
            <p:spPr>
              <a:xfrm>
                <a:off x="5793328" y="4939674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19" name="矩形 218">
                <a:extLst>
                  <a:ext uri="{FF2B5EF4-FFF2-40B4-BE49-F238E27FC236}">
                    <a16:creationId xmlns:a16="http://schemas.microsoft.com/office/drawing/2014/main" id="{B4061E9F-D9C0-62E0-7DEF-DE8E73F02AA2}"/>
                  </a:ext>
                </a:extLst>
              </p:cNvPr>
              <p:cNvSpPr/>
              <p:nvPr/>
            </p:nvSpPr>
            <p:spPr>
              <a:xfrm>
                <a:off x="5793328" y="5181518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20" name="矩形 219">
                <a:extLst>
                  <a:ext uri="{FF2B5EF4-FFF2-40B4-BE49-F238E27FC236}">
                    <a16:creationId xmlns:a16="http://schemas.microsoft.com/office/drawing/2014/main" id="{5F26C6F2-46A7-72FD-161B-5769F4E7C121}"/>
                  </a:ext>
                </a:extLst>
              </p:cNvPr>
              <p:cNvSpPr/>
              <p:nvPr/>
            </p:nvSpPr>
            <p:spPr>
              <a:xfrm>
                <a:off x="6152330" y="4456857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21" name="矩形 220">
                <a:extLst>
                  <a:ext uri="{FF2B5EF4-FFF2-40B4-BE49-F238E27FC236}">
                    <a16:creationId xmlns:a16="http://schemas.microsoft.com/office/drawing/2014/main" id="{026712D6-A8AB-B91C-4949-C1C19ABE03D7}"/>
                  </a:ext>
                </a:extLst>
              </p:cNvPr>
              <p:cNvSpPr/>
              <p:nvPr/>
            </p:nvSpPr>
            <p:spPr>
              <a:xfrm>
                <a:off x="6152330" y="4698703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22" name="矩形 221">
                <a:extLst>
                  <a:ext uri="{FF2B5EF4-FFF2-40B4-BE49-F238E27FC236}">
                    <a16:creationId xmlns:a16="http://schemas.microsoft.com/office/drawing/2014/main" id="{B221C816-8D85-BEA3-85F5-21F8AE42FE69}"/>
                  </a:ext>
                </a:extLst>
              </p:cNvPr>
              <p:cNvSpPr/>
              <p:nvPr/>
            </p:nvSpPr>
            <p:spPr>
              <a:xfrm>
                <a:off x="6152330" y="4940548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23" name="矩形 222">
                <a:extLst>
                  <a:ext uri="{FF2B5EF4-FFF2-40B4-BE49-F238E27FC236}">
                    <a16:creationId xmlns:a16="http://schemas.microsoft.com/office/drawing/2014/main" id="{E4DBCC0B-646C-1F84-3E00-EFF44EBAF706}"/>
                  </a:ext>
                </a:extLst>
              </p:cNvPr>
              <p:cNvSpPr/>
              <p:nvPr/>
            </p:nvSpPr>
            <p:spPr>
              <a:xfrm>
                <a:off x="6152330" y="5182393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24" name="矩形 223">
                <a:extLst>
                  <a:ext uri="{FF2B5EF4-FFF2-40B4-BE49-F238E27FC236}">
                    <a16:creationId xmlns:a16="http://schemas.microsoft.com/office/drawing/2014/main" id="{3B2AB1F0-D8E7-2CBC-8A08-5688FDD6C3C9}"/>
                  </a:ext>
                </a:extLst>
              </p:cNvPr>
              <p:cNvSpPr/>
              <p:nvPr/>
            </p:nvSpPr>
            <p:spPr>
              <a:xfrm>
                <a:off x="6511332" y="4698703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563EB0B5-2D38-49A1-EB37-2D5680785DE9}"/>
                  </a:ext>
                </a:extLst>
              </p:cNvPr>
              <p:cNvSpPr/>
              <p:nvPr/>
            </p:nvSpPr>
            <p:spPr>
              <a:xfrm>
                <a:off x="6511332" y="4940548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26" name="矩形 225">
                <a:extLst>
                  <a:ext uri="{FF2B5EF4-FFF2-40B4-BE49-F238E27FC236}">
                    <a16:creationId xmlns:a16="http://schemas.microsoft.com/office/drawing/2014/main" id="{97646572-6D91-8E83-3572-AF297A642261}"/>
                  </a:ext>
                </a:extLst>
              </p:cNvPr>
              <p:cNvSpPr/>
              <p:nvPr/>
            </p:nvSpPr>
            <p:spPr>
              <a:xfrm>
                <a:off x="6511332" y="5182393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27" name="矩形 226">
                <a:extLst>
                  <a:ext uri="{FF2B5EF4-FFF2-40B4-BE49-F238E27FC236}">
                    <a16:creationId xmlns:a16="http://schemas.microsoft.com/office/drawing/2014/main" id="{60C0701A-6C08-BDBC-F58E-303B64E55418}"/>
                  </a:ext>
                </a:extLst>
              </p:cNvPr>
              <p:cNvSpPr/>
              <p:nvPr/>
            </p:nvSpPr>
            <p:spPr>
              <a:xfrm>
                <a:off x="6870333" y="4698703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28" name="矩形 227">
                <a:extLst>
                  <a:ext uri="{FF2B5EF4-FFF2-40B4-BE49-F238E27FC236}">
                    <a16:creationId xmlns:a16="http://schemas.microsoft.com/office/drawing/2014/main" id="{E7664272-EAA1-89A4-33DF-60F9A95AEFD6}"/>
                  </a:ext>
                </a:extLst>
              </p:cNvPr>
              <p:cNvSpPr/>
              <p:nvPr/>
            </p:nvSpPr>
            <p:spPr>
              <a:xfrm>
                <a:off x="6870333" y="4940548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29" name="矩形 228">
                <a:extLst>
                  <a:ext uri="{FF2B5EF4-FFF2-40B4-BE49-F238E27FC236}">
                    <a16:creationId xmlns:a16="http://schemas.microsoft.com/office/drawing/2014/main" id="{DCE00C9C-9D5D-CE65-1E92-9FEB29317C87}"/>
                  </a:ext>
                </a:extLst>
              </p:cNvPr>
              <p:cNvSpPr/>
              <p:nvPr/>
            </p:nvSpPr>
            <p:spPr>
              <a:xfrm>
                <a:off x="6870333" y="5182393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30" name="矩形 229">
                <a:extLst>
                  <a:ext uri="{FF2B5EF4-FFF2-40B4-BE49-F238E27FC236}">
                    <a16:creationId xmlns:a16="http://schemas.microsoft.com/office/drawing/2014/main" id="{105A96EE-B199-DA3C-812B-BF514AF9C5B8}"/>
                  </a:ext>
                </a:extLst>
              </p:cNvPr>
              <p:cNvSpPr/>
              <p:nvPr/>
            </p:nvSpPr>
            <p:spPr>
              <a:xfrm>
                <a:off x="7229335" y="4940548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31" name="矩形 230">
                <a:extLst>
                  <a:ext uri="{FF2B5EF4-FFF2-40B4-BE49-F238E27FC236}">
                    <a16:creationId xmlns:a16="http://schemas.microsoft.com/office/drawing/2014/main" id="{0452BFDF-E350-586B-D974-FBA6C84849D6}"/>
                  </a:ext>
                </a:extLst>
              </p:cNvPr>
              <p:cNvSpPr/>
              <p:nvPr/>
            </p:nvSpPr>
            <p:spPr>
              <a:xfrm>
                <a:off x="7229335" y="5182393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32" name="矩形 231">
                <a:extLst>
                  <a:ext uri="{FF2B5EF4-FFF2-40B4-BE49-F238E27FC236}">
                    <a16:creationId xmlns:a16="http://schemas.microsoft.com/office/drawing/2014/main" id="{7ABE8B8A-6C44-9822-A4DB-BCD5CD03F5A2}"/>
                  </a:ext>
                </a:extLst>
              </p:cNvPr>
              <p:cNvSpPr/>
              <p:nvPr/>
            </p:nvSpPr>
            <p:spPr>
              <a:xfrm>
                <a:off x="7588336" y="4456857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48F84801-AFAC-4677-3AB0-C13DF1AC2204}"/>
                  </a:ext>
                </a:extLst>
              </p:cNvPr>
              <p:cNvSpPr/>
              <p:nvPr/>
            </p:nvSpPr>
            <p:spPr>
              <a:xfrm>
                <a:off x="7588336" y="4698703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34" name="矩形 233">
                <a:extLst>
                  <a:ext uri="{FF2B5EF4-FFF2-40B4-BE49-F238E27FC236}">
                    <a16:creationId xmlns:a16="http://schemas.microsoft.com/office/drawing/2014/main" id="{E3955F21-7221-E731-167E-1F0EF546C127}"/>
                  </a:ext>
                </a:extLst>
              </p:cNvPr>
              <p:cNvSpPr/>
              <p:nvPr/>
            </p:nvSpPr>
            <p:spPr>
              <a:xfrm>
                <a:off x="7588336" y="4940548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35" name="矩形 234">
                <a:extLst>
                  <a:ext uri="{FF2B5EF4-FFF2-40B4-BE49-F238E27FC236}">
                    <a16:creationId xmlns:a16="http://schemas.microsoft.com/office/drawing/2014/main" id="{5A5BE379-8A86-4C67-5F16-BC5DA7E4EABA}"/>
                  </a:ext>
                </a:extLst>
              </p:cNvPr>
              <p:cNvSpPr/>
              <p:nvPr/>
            </p:nvSpPr>
            <p:spPr>
              <a:xfrm>
                <a:off x="7588336" y="5182393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36" name="矩形 235">
                <a:extLst>
                  <a:ext uri="{FF2B5EF4-FFF2-40B4-BE49-F238E27FC236}">
                    <a16:creationId xmlns:a16="http://schemas.microsoft.com/office/drawing/2014/main" id="{9863B677-BB45-E514-26C1-D68C4DAFD5DE}"/>
                  </a:ext>
                </a:extLst>
              </p:cNvPr>
              <p:cNvSpPr/>
              <p:nvPr/>
            </p:nvSpPr>
            <p:spPr>
              <a:xfrm>
                <a:off x="7947338" y="4940548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37" name="矩形 236">
                <a:extLst>
                  <a:ext uri="{FF2B5EF4-FFF2-40B4-BE49-F238E27FC236}">
                    <a16:creationId xmlns:a16="http://schemas.microsoft.com/office/drawing/2014/main" id="{17BD2AF8-3B17-0571-2960-1D05F27D2557}"/>
                  </a:ext>
                </a:extLst>
              </p:cNvPr>
              <p:cNvSpPr/>
              <p:nvPr/>
            </p:nvSpPr>
            <p:spPr>
              <a:xfrm>
                <a:off x="7947338" y="5182393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38" name="矩形 237">
                <a:extLst>
                  <a:ext uri="{FF2B5EF4-FFF2-40B4-BE49-F238E27FC236}">
                    <a16:creationId xmlns:a16="http://schemas.microsoft.com/office/drawing/2014/main" id="{F68AA6A2-5985-E682-16FC-DC50691D62F5}"/>
                  </a:ext>
                </a:extLst>
              </p:cNvPr>
              <p:cNvSpPr/>
              <p:nvPr/>
            </p:nvSpPr>
            <p:spPr>
              <a:xfrm>
                <a:off x="8306339" y="4456857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39" name="矩形 238">
                <a:extLst>
                  <a:ext uri="{FF2B5EF4-FFF2-40B4-BE49-F238E27FC236}">
                    <a16:creationId xmlns:a16="http://schemas.microsoft.com/office/drawing/2014/main" id="{5C215132-F4EC-66DB-85F3-F75F2E4FA58E}"/>
                  </a:ext>
                </a:extLst>
              </p:cNvPr>
              <p:cNvSpPr/>
              <p:nvPr/>
            </p:nvSpPr>
            <p:spPr>
              <a:xfrm>
                <a:off x="8306339" y="4698703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40" name="矩形 239">
                <a:extLst>
                  <a:ext uri="{FF2B5EF4-FFF2-40B4-BE49-F238E27FC236}">
                    <a16:creationId xmlns:a16="http://schemas.microsoft.com/office/drawing/2014/main" id="{21F47A6F-889B-8FAE-905A-1DC3A020CCC9}"/>
                  </a:ext>
                </a:extLst>
              </p:cNvPr>
              <p:cNvSpPr/>
              <p:nvPr/>
            </p:nvSpPr>
            <p:spPr>
              <a:xfrm>
                <a:off x="8306339" y="4940548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FF68DA79-2829-202A-4115-B5FDE5CE5A90}"/>
                  </a:ext>
                </a:extLst>
              </p:cNvPr>
              <p:cNvSpPr/>
              <p:nvPr/>
            </p:nvSpPr>
            <p:spPr>
              <a:xfrm>
                <a:off x="8306339" y="5182393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42" name="矩形 241">
                <a:extLst>
                  <a:ext uri="{FF2B5EF4-FFF2-40B4-BE49-F238E27FC236}">
                    <a16:creationId xmlns:a16="http://schemas.microsoft.com/office/drawing/2014/main" id="{5E418069-4800-A684-2BCF-C12153DAA722}"/>
                  </a:ext>
                </a:extLst>
              </p:cNvPr>
              <p:cNvSpPr/>
              <p:nvPr/>
            </p:nvSpPr>
            <p:spPr>
              <a:xfrm>
                <a:off x="8665341" y="4698703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43" name="矩形 242">
                <a:extLst>
                  <a:ext uri="{FF2B5EF4-FFF2-40B4-BE49-F238E27FC236}">
                    <a16:creationId xmlns:a16="http://schemas.microsoft.com/office/drawing/2014/main" id="{98819FD9-2587-5D9B-5C4C-6A685A23D7C7}"/>
                  </a:ext>
                </a:extLst>
              </p:cNvPr>
              <p:cNvSpPr/>
              <p:nvPr/>
            </p:nvSpPr>
            <p:spPr>
              <a:xfrm>
                <a:off x="8665341" y="4940548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44" name="矩形 243">
                <a:extLst>
                  <a:ext uri="{FF2B5EF4-FFF2-40B4-BE49-F238E27FC236}">
                    <a16:creationId xmlns:a16="http://schemas.microsoft.com/office/drawing/2014/main" id="{02E37EA5-A426-8ADB-3A50-8E71C981E03C}"/>
                  </a:ext>
                </a:extLst>
              </p:cNvPr>
              <p:cNvSpPr/>
              <p:nvPr/>
            </p:nvSpPr>
            <p:spPr>
              <a:xfrm>
                <a:off x="8665341" y="5182393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45" name="矩形 244">
                <a:extLst>
                  <a:ext uri="{FF2B5EF4-FFF2-40B4-BE49-F238E27FC236}">
                    <a16:creationId xmlns:a16="http://schemas.microsoft.com/office/drawing/2014/main" id="{D7B1EECA-BF1D-F11B-6D75-D324082A7EA1}"/>
                  </a:ext>
                </a:extLst>
              </p:cNvPr>
              <p:cNvSpPr/>
              <p:nvPr/>
            </p:nvSpPr>
            <p:spPr>
              <a:xfrm>
                <a:off x="9024342" y="4693161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46" name="矩形 245">
                <a:extLst>
                  <a:ext uri="{FF2B5EF4-FFF2-40B4-BE49-F238E27FC236}">
                    <a16:creationId xmlns:a16="http://schemas.microsoft.com/office/drawing/2014/main" id="{E15301DB-0144-8CFA-9B04-0588DD2E92F3}"/>
                  </a:ext>
                </a:extLst>
              </p:cNvPr>
              <p:cNvSpPr/>
              <p:nvPr/>
            </p:nvSpPr>
            <p:spPr>
              <a:xfrm>
                <a:off x="9024342" y="4935005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47" name="矩形 246">
                <a:extLst>
                  <a:ext uri="{FF2B5EF4-FFF2-40B4-BE49-F238E27FC236}">
                    <a16:creationId xmlns:a16="http://schemas.microsoft.com/office/drawing/2014/main" id="{1357573E-BB3F-8DEB-456A-B9FEF8586D2F}"/>
                  </a:ext>
                </a:extLst>
              </p:cNvPr>
              <p:cNvSpPr/>
              <p:nvPr/>
            </p:nvSpPr>
            <p:spPr>
              <a:xfrm>
                <a:off x="9024342" y="5176851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id="{E6EB1336-D793-04F0-B38B-102C7353B0E7}"/>
                  </a:ext>
                </a:extLst>
              </p:cNvPr>
              <p:cNvSpPr/>
              <p:nvPr/>
            </p:nvSpPr>
            <p:spPr>
              <a:xfrm>
                <a:off x="9383344" y="4693161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49" name="矩形 248">
                <a:extLst>
                  <a:ext uri="{FF2B5EF4-FFF2-40B4-BE49-F238E27FC236}">
                    <a16:creationId xmlns:a16="http://schemas.microsoft.com/office/drawing/2014/main" id="{020D44E0-4DF8-C8C0-66D4-F06E1DC4ED2E}"/>
                  </a:ext>
                </a:extLst>
              </p:cNvPr>
              <p:cNvSpPr/>
              <p:nvPr/>
            </p:nvSpPr>
            <p:spPr>
              <a:xfrm>
                <a:off x="9383344" y="4935005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50" name="矩形 249">
                <a:extLst>
                  <a:ext uri="{FF2B5EF4-FFF2-40B4-BE49-F238E27FC236}">
                    <a16:creationId xmlns:a16="http://schemas.microsoft.com/office/drawing/2014/main" id="{DFF77E3D-8010-9F29-4494-0404F5BC5F49}"/>
                  </a:ext>
                </a:extLst>
              </p:cNvPr>
              <p:cNvSpPr/>
              <p:nvPr/>
            </p:nvSpPr>
            <p:spPr>
              <a:xfrm>
                <a:off x="9383344" y="5176851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51" name="矩形 250">
                <a:extLst>
                  <a:ext uri="{FF2B5EF4-FFF2-40B4-BE49-F238E27FC236}">
                    <a16:creationId xmlns:a16="http://schemas.microsoft.com/office/drawing/2014/main" id="{7DD5003A-FB0D-C5D5-BE32-A4CE29661DB7}"/>
                  </a:ext>
                </a:extLst>
              </p:cNvPr>
              <p:cNvSpPr/>
              <p:nvPr/>
            </p:nvSpPr>
            <p:spPr>
              <a:xfrm>
                <a:off x="9742345" y="4935005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52" name="矩形 251">
                <a:extLst>
                  <a:ext uri="{FF2B5EF4-FFF2-40B4-BE49-F238E27FC236}">
                    <a16:creationId xmlns:a16="http://schemas.microsoft.com/office/drawing/2014/main" id="{B73FF995-55C4-6448-958E-770974B41EEB}"/>
                  </a:ext>
                </a:extLst>
              </p:cNvPr>
              <p:cNvSpPr/>
              <p:nvPr/>
            </p:nvSpPr>
            <p:spPr>
              <a:xfrm>
                <a:off x="9742345" y="5176851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53" name="矩形 252">
                <a:extLst>
                  <a:ext uri="{FF2B5EF4-FFF2-40B4-BE49-F238E27FC236}">
                    <a16:creationId xmlns:a16="http://schemas.microsoft.com/office/drawing/2014/main" id="{005B78ED-BB9C-F9DD-DABB-C49BD8FE5492}"/>
                  </a:ext>
                </a:extLst>
              </p:cNvPr>
              <p:cNvSpPr/>
              <p:nvPr/>
            </p:nvSpPr>
            <p:spPr>
              <a:xfrm>
                <a:off x="10101344" y="4451315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54" name="矩形 253">
                <a:extLst>
                  <a:ext uri="{FF2B5EF4-FFF2-40B4-BE49-F238E27FC236}">
                    <a16:creationId xmlns:a16="http://schemas.microsoft.com/office/drawing/2014/main" id="{85455745-ECB5-0B19-E63A-9A761253D821}"/>
                  </a:ext>
                </a:extLst>
              </p:cNvPr>
              <p:cNvSpPr/>
              <p:nvPr/>
            </p:nvSpPr>
            <p:spPr>
              <a:xfrm>
                <a:off x="10101344" y="4693161"/>
                <a:ext cx="307824" cy="214148"/>
              </a:xfrm>
              <a:prstGeom prst="rect">
                <a:avLst/>
              </a:prstGeom>
              <a:solidFill>
                <a:srgbClr val="6B7AA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55" name="矩形 254">
                <a:extLst>
                  <a:ext uri="{FF2B5EF4-FFF2-40B4-BE49-F238E27FC236}">
                    <a16:creationId xmlns:a16="http://schemas.microsoft.com/office/drawing/2014/main" id="{ADD102D1-9CF0-3ACA-0521-CE58F8A2903C}"/>
                  </a:ext>
                </a:extLst>
              </p:cNvPr>
              <p:cNvSpPr/>
              <p:nvPr/>
            </p:nvSpPr>
            <p:spPr>
              <a:xfrm>
                <a:off x="10101344" y="4935005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56" name="矩形 255">
                <a:extLst>
                  <a:ext uri="{FF2B5EF4-FFF2-40B4-BE49-F238E27FC236}">
                    <a16:creationId xmlns:a16="http://schemas.microsoft.com/office/drawing/2014/main" id="{7261BB3C-35FE-AA84-06F9-049D276F42B1}"/>
                  </a:ext>
                </a:extLst>
              </p:cNvPr>
              <p:cNvSpPr/>
              <p:nvPr/>
            </p:nvSpPr>
            <p:spPr>
              <a:xfrm>
                <a:off x="10101344" y="5176851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/>
              </a:p>
            </p:txBody>
          </p:sp>
          <p:sp>
            <p:nvSpPr>
              <p:cNvPr id="257" name="文本框 256">
                <a:extLst>
                  <a:ext uri="{FF2B5EF4-FFF2-40B4-BE49-F238E27FC236}">
                    <a16:creationId xmlns:a16="http://schemas.microsoft.com/office/drawing/2014/main" id="{B61150BB-BA8F-CFCA-B548-062BD65EC029}"/>
                  </a:ext>
                </a:extLst>
              </p:cNvPr>
              <p:cNvSpPr txBox="1"/>
              <p:nvPr/>
            </p:nvSpPr>
            <p:spPr>
              <a:xfrm>
                <a:off x="3253853" y="5435634"/>
                <a:ext cx="305714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8" name="文本框 257">
                <a:extLst>
                  <a:ext uri="{FF2B5EF4-FFF2-40B4-BE49-F238E27FC236}">
                    <a16:creationId xmlns:a16="http://schemas.microsoft.com/office/drawing/2014/main" id="{2F26E0D5-08B0-F735-1A94-DCF6A32EA2BD}"/>
                  </a:ext>
                </a:extLst>
              </p:cNvPr>
              <p:cNvSpPr txBox="1"/>
              <p:nvPr/>
            </p:nvSpPr>
            <p:spPr>
              <a:xfrm>
                <a:off x="3634175" y="5435634"/>
                <a:ext cx="305714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文本框 258">
                <a:extLst>
                  <a:ext uri="{FF2B5EF4-FFF2-40B4-BE49-F238E27FC236}">
                    <a16:creationId xmlns:a16="http://schemas.microsoft.com/office/drawing/2014/main" id="{DDB62E51-3903-E7BE-0459-E97C745FD2DD}"/>
                  </a:ext>
                </a:extLst>
              </p:cNvPr>
              <p:cNvSpPr txBox="1"/>
              <p:nvPr/>
            </p:nvSpPr>
            <p:spPr>
              <a:xfrm>
                <a:off x="4000208" y="5435634"/>
                <a:ext cx="305714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0" name="文本框 259">
                <a:extLst>
                  <a:ext uri="{FF2B5EF4-FFF2-40B4-BE49-F238E27FC236}">
                    <a16:creationId xmlns:a16="http://schemas.microsoft.com/office/drawing/2014/main" id="{859A08F8-92FA-2D4B-FF48-75D7DE6F0235}"/>
                  </a:ext>
                </a:extLst>
              </p:cNvPr>
              <p:cNvSpPr txBox="1"/>
              <p:nvPr/>
            </p:nvSpPr>
            <p:spPr>
              <a:xfrm>
                <a:off x="4359097" y="5435634"/>
                <a:ext cx="305714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1" name="文本框 260">
                <a:extLst>
                  <a:ext uri="{FF2B5EF4-FFF2-40B4-BE49-F238E27FC236}">
                    <a16:creationId xmlns:a16="http://schemas.microsoft.com/office/drawing/2014/main" id="{DD7AE862-DFBB-87F0-3EE1-1D7E3119C007}"/>
                  </a:ext>
                </a:extLst>
              </p:cNvPr>
              <p:cNvSpPr txBox="1"/>
              <p:nvPr/>
            </p:nvSpPr>
            <p:spPr>
              <a:xfrm>
                <a:off x="4717987" y="5435634"/>
                <a:ext cx="305714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2" name="文本框 261">
                <a:extLst>
                  <a:ext uri="{FF2B5EF4-FFF2-40B4-BE49-F238E27FC236}">
                    <a16:creationId xmlns:a16="http://schemas.microsoft.com/office/drawing/2014/main" id="{A1865A62-31F3-FAFD-64B6-22FFF8D983C1}"/>
                  </a:ext>
                </a:extLst>
              </p:cNvPr>
              <p:cNvSpPr txBox="1"/>
              <p:nvPr/>
            </p:nvSpPr>
            <p:spPr>
              <a:xfrm>
                <a:off x="5076877" y="5435634"/>
                <a:ext cx="305714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3" name="文本框 262">
                <a:extLst>
                  <a:ext uri="{FF2B5EF4-FFF2-40B4-BE49-F238E27FC236}">
                    <a16:creationId xmlns:a16="http://schemas.microsoft.com/office/drawing/2014/main" id="{92C1F011-D179-5995-0D94-5B2FA481D9A3}"/>
                  </a:ext>
                </a:extLst>
              </p:cNvPr>
              <p:cNvSpPr txBox="1"/>
              <p:nvPr/>
            </p:nvSpPr>
            <p:spPr>
              <a:xfrm>
                <a:off x="5435767" y="5435634"/>
                <a:ext cx="305714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4" name="文本框 263">
                <a:extLst>
                  <a:ext uri="{FF2B5EF4-FFF2-40B4-BE49-F238E27FC236}">
                    <a16:creationId xmlns:a16="http://schemas.microsoft.com/office/drawing/2014/main" id="{8E90B7A5-5A18-46B4-C31A-5B706F64C1EE}"/>
                  </a:ext>
                </a:extLst>
              </p:cNvPr>
              <p:cNvSpPr txBox="1"/>
              <p:nvPr/>
            </p:nvSpPr>
            <p:spPr>
              <a:xfrm>
                <a:off x="5794657" y="5435634"/>
                <a:ext cx="305714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5" name="文本框 264">
                <a:extLst>
                  <a:ext uri="{FF2B5EF4-FFF2-40B4-BE49-F238E27FC236}">
                    <a16:creationId xmlns:a16="http://schemas.microsoft.com/office/drawing/2014/main" id="{3B366C81-2656-CE18-D48E-F41A14C61E1D}"/>
                  </a:ext>
                </a:extLst>
              </p:cNvPr>
              <p:cNvSpPr txBox="1"/>
              <p:nvPr/>
            </p:nvSpPr>
            <p:spPr>
              <a:xfrm>
                <a:off x="6153547" y="5435634"/>
                <a:ext cx="305714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6" name="文本框 265">
                <a:extLst>
                  <a:ext uri="{FF2B5EF4-FFF2-40B4-BE49-F238E27FC236}">
                    <a16:creationId xmlns:a16="http://schemas.microsoft.com/office/drawing/2014/main" id="{E350E44B-658B-C459-1B0E-1CCE6D617AFD}"/>
                  </a:ext>
                </a:extLst>
              </p:cNvPr>
              <p:cNvSpPr txBox="1"/>
              <p:nvPr/>
            </p:nvSpPr>
            <p:spPr>
              <a:xfrm>
                <a:off x="6474434" y="5435634"/>
                <a:ext cx="417638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7" name="文本框 266">
                <a:extLst>
                  <a:ext uri="{FF2B5EF4-FFF2-40B4-BE49-F238E27FC236}">
                    <a16:creationId xmlns:a16="http://schemas.microsoft.com/office/drawing/2014/main" id="{4AA7075B-CA7A-0B47-B976-CF7271E46F71}"/>
                  </a:ext>
                </a:extLst>
              </p:cNvPr>
              <p:cNvSpPr txBox="1"/>
              <p:nvPr/>
            </p:nvSpPr>
            <p:spPr>
              <a:xfrm>
                <a:off x="6833323" y="5435634"/>
                <a:ext cx="417638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8" name="文本框 267">
                <a:extLst>
                  <a:ext uri="{FF2B5EF4-FFF2-40B4-BE49-F238E27FC236}">
                    <a16:creationId xmlns:a16="http://schemas.microsoft.com/office/drawing/2014/main" id="{33F3D51D-FCCD-9D1C-78DF-0179647C0B39}"/>
                  </a:ext>
                </a:extLst>
              </p:cNvPr>
              <p:cNvSpPr txBox="1"/>
              <p:nvPr/>
            </p:nvSpPr>
            <p:spPr>
              <a:xfrm>
                <a:off x="7192213" y="5435634"/>
                <a:ext cx="417638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9" name="文本框 268">
                <a:extLst>
                  <a:ext uri="{FF2B5EF4-FFF2-40B4-BE49-F238E27FC236}">
                    <a16:creationId xmlns:a16="http://schemas.microsoft.com/office/drawing/2014/main" id="{C45C48B2-76A6-8A4A-E88A-555ADDC27EBF}"/>
                  </a:ext>
                </a:extLst>
              </p:cNvPr>
              <p:cNvSpPr txBox="1"/>
              <p:nvPr/>
            </p:nvSpPr>
            <p:spPr>
              <a:xfrm>
                <a:off x="7551103" y="5435634"/>
                <a:ext cx="417638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13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0" name="文本框 269">
                <a:extLst>
                  <a:ext uri="{FF2B5EF4-FFF2-40B4-BE49-F238E27FC236}">
                    <a16:creationId xmlns:a16="http://schemas.microsoft.com/office/drawing/2014/main" id="{CEFAE147-C3ED-33D4-23E3-958B6D4DDA5A}"/>
                  </a:ext>
                </a:extLst>
              </p:cNvPr>
              <p:cNvSpPr txBox="1"/>
              <p:nvPr/>
            </p:nvSpPr>
            <p:spPr>
              <a:xfrm>
                <a:off x="7909993" y="5435634"/>
                <a:ext cx="417638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14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1" name="文本框 270">
                <a:extLst>
                  <a:ext uri="{FF2B5EF4-FFF2-40B4-BE49-F238E27FC236}">
                    <a16:creationId xmlns:a16="http://schemas.microsoft.com/office/drawing/2014/main" id="{3286E24A-1AB7-6FF4-180D-E5C532EFB3D2}"/>
                  </a:ext>
                </a:extLst>
              </p:cNvPr>
              <p:cNvSpPr txBox="1"/>
              <p:nvPr/>
            </p:nvSpPr>
            <p:spPr>
              <a:xfrm>
                <a:off x="8268883" y="5435634"/>
                <a:ext cx="417638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2" name="文本框 271">
                <a:extLst>
                  <a:ext uri="{FF2B5EF4-FFF2-40B4-BE49-F238E27FC236}">
                    <a16:creationId xmlns:a16="http://schemas.microsoft.com/office/drawing/2014/main" id="{4EC6052C-B3E9-A9EE-78BE-788E30DF1900}"/>
                  </a:ext>
                </a:extLst>
              </p:cNvPr>
              <p:cNvSpPr txBox="1"/>
              <p:nvPr/>
            </p:nvSpPr>
            <p:spPr>
              <a:xfrm>
                <a:off x="8627773" y="5435634"/>
                <a:ext cx="417638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3" name="文本框 272">
                <a:extLst>
                  <a:ext uri="{FF2B5EF4-FFF2-40B4-BE49-F238E27FC236}">
                    <a16:creationId xmlns:a16="http://schemas.microsoft.com/office/drawing/2014/main" id="{D509BECE-D620-8B55-014A-37BF7F447FB2}"/>
                  </a:ext>
                </a:extLst>
              </p:cNvPr>
              <p:cNvSpPr txBox="1"/>
              <p:nvPr/>
            </p:nvSpPr>
            <p:spPr>
              <a:xfrm>
                <a:off x="8986662" y="5435634"/>
                <a:ext cx="417638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17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4" name="文本框 273">
                <a:extLst>
                  <a:ext uri="{FF2B5EF4-FFF2-40B4-BE49-F238E27FC236}">
                    <a16:creationId xmlns:a16="http://schemas.microsoft.com/office/drawing/2014/main" id="{09926303-E29A-4C93-1AF6-E02F5ABDE56A}"/>
                  </a:ext>
                </a:extLst>
              </p:cNvPr>
              <p:cNvSpPr txBox="1"/>
              <p:nvPr/>
            </p:nvSpPr>
            <p:spPr>
              <a:xfrm>
                <a:off x="9345552" y="5435634"/>
                <a:ext cx="417638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5" name="文本框 274">
                <a:extLst>
                  <a:ext uri="{FF2B5EF4-FFF2-40B4-BE49-F238E27FC236}">
                    <a16:creationId xmlns:a16="http://schemas.microsoft.com/office/drawing/2014/main" id="{131554C3-CAFB-0552-0F14-55AD826362F2}"/>
                  </a:ext>
                </a:extLst>
              </p:cNvPr>
              <p:cNvSpPr txBox="1"/>
              <p:nvPr/>
            </p:nvSpPr>
            <p:spPr>
              <a:xfrm>
                <a:off x="9704442" y="5435634"/>
                <a:ext cx="417638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6" name="文本框 275">
                <a:extLst>
                  <a:ext uri="{FF2B5EF4-FFF2-40B4-BE49-F238E27FC236}">
                    <a16:creationId xmlns:a16="http://schemas.microsoft.com/office/drawing/2014/main" id="{1BFE3DD2-94F9-AB56-6C19-E4797F739DFC}"/>
                  </a:ext>
                </a:extLst>
              </p:cNvPr>
              <p:cNvSpPr txBox="1"/>
              <p:nvPr/>
            </p:nvSpPr>
            <p:spPr>
              <a:xfrm>
                <a:off x="10063341" y="5435634"/>
                <a:ext cx="417638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7" name="矩形 276">
                <a:extLst>
                  <a:ext uri="{FF2B5EF4-FFF2-40B4-BE49-F238E27FC236}">
                    <a16:creationId xmlns:a16="http://schemas.microsoft.com/office/drawing/2014/main" id="{23E0931D-C271-2CF2-BD89-21E4F0F32D1A}"/>
                  </a:ext>
                </a:extLst>
              </p:cNvPr>
              <p:cNvSpPr/>
              <p:nvPr/>
            </p:nvSpPr>
            <p:spPr>
              <a:xfrm>
                <a:off x="3632627" y="4697828"/>
                <a:ext cx="307824" cy="214148"/>
              </a:xfrm>
              <a:prstGeom prst="rect">
                <a:avLst/>
              </a:prstGeom>
              <a:solidFill>
                <a:srgbClr val="DBB87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8" name="文本框 277">
                <a:extLst>
                  <a:ext uri="{FF2B5EF4-FFF2-40B4-BE49-F238E27FC236}">
                    <a16:creationId xmlns:a16="http://schemas.microsoft.com/office/drawing/2014/main" id="{74F31228-C463-C12B-3054-1F30FB393031}"/>
                  </a:ext>
                </a:extLst>
              </p:cNvPr>
              <p:cNvSpPr txBox="1"/>
              <p:nvPr/>
            </p:nvSpPr>
            <p:spPr>
              <a:xfrm>
                <a:off x="10477093" y="4916360"/>
                <a:ext cx="507178" cy="36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95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……</a:t>
                </a:r>
                <a:endParaRPr lang="zh-CN" altLang="en-US" sz="1795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4" name="文本框 193">
              <a:extLst>
                <a:ext uri="{FF2B5EF4-FFF2-40B4-BE49-F238E27FC236}">
                  <a16:creationId xmlns:a16="http://schemas.microsoft.com/office/drawing/2014/main" id="{298713D2-DE31-0396-743F-3D8A7F0CF91A}"/>
                </a:ext>
              </a:extLst>
            </p:cNvPr>
            <p:cNvSpPr txBox="1"/>
            <p:nvPr/>
          </p:nvSpPr>
          <p:spPr>
            <a:xfrm>
              <a:off x="2531438" y="5435164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Slots</a:t>
              </a:r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1A89742-A4E1-BCF2-CB8A-867C4FDF2495}"/>
              </a:ext>
            </a:extLst>
          </p:cNvPr>
          <p:cNvGrpSpPr/>
          <p:nvPr/>
        </p:nvGrpSpPr>
        <p:grpSpPr>
          <a:xfrm>
            <a:off x="2086366" y="2724024"/>
            <a:ext cx="1301001" cy="1089027"/>
            <a:chOff x="4498637" y="4950435"/>
            <a:chExt cx="1015378" cy="884656"/>
          </a:xfrm>
        </p:grpSpPr>
        <p:pic>
          <p:nvPicPr>
            <p:cNvPr id="3" name="Picture 2" descr="Box 释义| 柯林斯英语词典">
              <a:extLst>
                <a:ext uri="{FF2B5EF4-FFF2-40B4-BE49-F238E27FC236}">
                  <a16:creationId xmlns:a16="http://schemas.microsoft.com/office/drawing/2014/main" id="{178BCCEB-B0D0-79E1-706B-F9CB96824A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13276" r="11985" b="7031"/>
            <a:stretch/>
          </p:blipFill>
          <p:spPr bwMode="auto">
            <a:xfrm>
              <a:off x="4498637" y="4950435"/>
              <a:ext cx="1015378" cy="884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fid-chip_32110">
              <a:extLst>
                <a:ext uri="{FF2B5EF4-FFF2-40B4-BE49-F238E27FC236}">
                  <a16:creationId xmlns:a16="http://schemas.microsoft.com/office/drawing/2014/main" id="{FC3F8C4F-91E1-2F7C-D394-17E28DF720E3}"/>
                </a:ext>
              </a:extLst>
            </p:cNvPr>
            <p:cNvSpPr/>
            <p:nvPr/>
          </p:nvSpPr>
          <p:spPr>
            <a:xfrm>
              <a:off x="4871644" y="5250745"/>
              <a:ext cx="156405" cy="150948"/>
            </a:xfrm>
            <a:custGeom>
              <a:avLst/>
              <a:gdLst>
                <a:gd name="T0" fmla="*/ 0 w 5786"/>
                <a:gd name="T1" fmla="*/ 0 h 5837"/>
                <a:gd name="T2" fmla="*/ 0 w 5786"/>
                <a:gd name="T3" fmla="*/ 5837 h 5837"/>
                <a:gd name="T4" fmla="*/ 1958 w 5786"/>
                <a:gd name="T5" fmla="*/ 5837 h 5837"/>
                <a:gd name="T6" fmla="*/ 3912 w 5786"/>
                <a:gd name="T7" fmla="*/ 5837 h 5837"/>
                <a:gd name="T8" fmla="*/ 5786 w 5786"/>
                <a:gd name="T9" fmla="*/ 5837 h 5837"/>
                <a:gd name="T10" fmla="*/ 5786 w 5786"/>
                <a:gd name="T11" fmla="*/ 0 h 5837"/>
                <a:gd name="T12" fmla="*/ 0 w 5786"/>
                <a:gd name="T13" fmla="*/ 0 h 5837"/>
                <a:gd name="T14" fmla="*/ 5479 w 5786"/>
                <a:gd name="T15" fmla="*/ 5530 h 5837"/>
                <a:gd name="T16" fmla="*/ 3912 w 5786"/>
                <a:gd name="T17" fmla="*/ 5530 h 5837"/>
                <a:gd name="T18" fmla="*/ 2085 w 5786"/>
                <a:gd name="T19" fmla="*/ 5530 h 5837"/>
                <a:gd name="T20" fmla="*/ 1240 w 5786"/>
                <a:gd name="T21" fmla="*/ 4686 h 5837"/>
                <a:gd name="T22" fmla="*/ 1240 w 5786"/>
                <a:gd name="T23" fmla="*/ 1242 h 5837"/>
                <a:gd name="T24" fmla="*/ 5465 w 5786"/>
                <a:gd name="T25" fmla="*/ 1242 h 5837"/>
                <a:gd name="T26" fmla="*/ 5465 w 5786"/>
                <a:gd name="T27" fmla="*/ 4707 h 5837"/>
                <a:gd name="T28" fmla="*/ 2635 w 5786"/>
                <a:gd name="T29" fmla="*/ 4707 h 5837"/>
                <a:gd name="T30" fmla="*/ 2000 w 5786"/>
                <a:gd name="T31" fmla="*/ 4071 h 5837"/>
                <a:gd name="T32" fmla="*/ 2000 w 5786"/>
                <a:gd name="T33" fmla="*/ 2155 h 5837"/>
                <a:gd name="T34" fmla="*/ 4765 w 5786"/>
                <a:gd name="T35" fmla="*/ 2155 h 5837"/>
                <a:gd name="T36" fmla="*/ 4765 w 5786"/>
                <a:gd name="T37" fmla="*/ 3981 h 5837"/>
                <a:gd name="T38" fmla="*/ 3497 w 5786"/>
                <a:gd name="T39" fmla="*/ 3981 h 5837"/>
                <a:gd name="T40" fmla="*/ 3260 w 5786"/>
                <a:gd name="T41" fmla="*/ 3744 h 5837"/>
                <a:gd name="T42" fmla="*/ 3900 w 5786"/>
                <a:gd name="T43" fmla="*/ 3744 h 5837"/>
                <a:gd name="T44" fmla="*/ 3900 w 5786"/>
                <a:gd name="T45" fmla="*/ 2669 h 5837"/>
                <a:gd name="T46" fmla="*/ 2825 w 5786"/>
                <a:gd name="T47" fmla="*/ 2669 h 5837"/>
                <a:gd name="T48" fmla="*/ 2825 w 5786"/>
                <a:gd name="T49" fmla="*/ 3744 h 5837"/>
                <a:gd name="T50" fmla="*/ 2835 w 5786"/>
                <a:gd name="T51" fmla="*/ 3744 h 5837"/>
                <a:gd name="T52" fmla="*/ 2830 w 5786"/>
                <a:gd name="T53" fmla="*/ 3749 h 5837"/>
                <a:gd name="T54" fmla="*/ 3370 w 5786"/>
                <a:gd name="T55" fmla="*/ 4289 h 5837"/>
                <a:gd name="T56" fmla="*/ 5072 w 5786"/>
                <a:gd name="T57" fmla="*/ 4289 h 5837"/>
                <a:gd name="T58" fmla="*/ 5072 w 5786"/>
                <a:gd name="T59" fmla="*/ 1848 h 5837"/>
                <a:gd name="T60" fmla="*/ 1693 w 5786"/>
                <a:gd name="T61" fmla="*/ 1848 h 5837"/>
                <a:gd name="T62" fmla="*/ 1693 w 5786"/>
                <a:gd name="T63" fmla="*/ 4199 h 5837"/>
                <a:gd name="T64" fmla="*/ 2508 w 5786"/>
                <a:gd name="T65" fmla="*/ 5014 h 5837"/>
                <a:gd name="T66" fmla="*/ 5479 w 5786"/>
                <a:gd name="T67" fmla="*/ 5014 h 5837"/>
                <a:gd name="T68" fmla="*/ 5479 w 5786"/>
                <a:gd name="T69" fmla="*/ 5530 h 5837"/>
                <a:gd name="T70" fmla="*/ 5479 w 5786"/>
                <a:gd name="T71" fmla="*/ 5530 h 5837"/>
                <a:gd name="T72" fmla="*/ 5479 w 5786"/>
                <a:gd name="T73" fmla="*/ 935 h 5837"/>
                <a:gd name="T74" fmla="*/ 933 w 5786"/>
                <a:gd name="T75" fmla="*/ 935 h 5837"/>
                <a:gd name="T76" fmla="*/ 933 w 5786"/>
                <a:gd name="T77" fmla="*/ 4813 h 5837"/>
                <a:gd name="T78" fmla="*/ 1650 w 5786"/>
                <a:gd name="T79" fmla="*/ 5530 h 5837"/>
                <a:gd name="T80" fmla="*/ 307 w 5786"/>
                <a:gd name="T81" fmla="*/ 5530 h 5837"/>
                <a:gd name="T82" fmla="*/ 307 w 5786"/>
                <a:gd name="T83" fmla="*/ 307 h 5837"/>
                <a:gd name="T84" fmla="*/ 5479 w 5786"/>
                <a:gd name="T85" fmla="*/ 307 h 5837"/>
                <a:gd name="T86" fmla="*/ 5479 w 5786"/>
                <a:gd name="T87" fmla="*/ 935 h 5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86" h="5837">
                  <a:moveTo>
                    <a:pt x="0" y="0"/>
                  </a:moveTo>
                  <a:lnTo>
                    <a:pt x="0" y="5837"/>
                  </a:lnTo>
                  <a:lnTo>
                    <a:pt x="1958" y="5837"/>
                  </a:lnTo>
                  <a:lnTo>
                    <a:pt x="3912" y="5837"/>
                  </a:lnTo>
                  <a:lnTo>
                    <a:pt x="5786" y="5837"/>
                  </a:lnTo>
                  <a:lnTo>
                    <a:pt x="5786" y="0"/>
                  </a:lnTo>
                  <a:lnTo>
                    <a:pt x="0" y="0"/>
                  </a:lnTo>
                  <a:close/>
                  <a:moveTo>
                    <a:pt x="5479" y="5530"/>
                  </a:moveTo>
                  <a:lnTo>
                    <a:pt x="3912" y="5530"/>
                  </a:lnTo>
                  <a:lnTo>
                    <a:pt x="2085" y="5530"/>
                  </a:lnTo>
                  <a:lnTo>
                    <a:pt x="1240" y="4686"/>
                  </a:lnTo>
                  <a:lnTo>
                    <a:pt x="1240" y="1242"/>
                  </a:lnTo>
                  <a:lnTo>
                    <a:pt x="5465" y="1242"/>
                  </a:lnTo>
                  <a:lnTo>
                    <a:pt x="5465" y="4707"/>
                  </a:lnTo>
                  <a:lnTo>
                    <a:pt x="2635" y="4707"/>
                  </a:lnTo>
                  <a:lnTo>
                    <a:pt x="2000" y="4071"/>
                  </a:lnTo>
                  <a:lnTo>
                    <a:pt x="2000" y="2155"/>
                  </a:lnTo>
                  <a:lnTo>
                    <a:pt x="4765" y="2155"/>
                  </a:lnTo>
                  <a:lnTo>
                    <a:pt x="4765" y="3981"/>
                  </a:lnTo>
                  <a:lnTo>
                    <a:pt x="3497" y="3981"/>
                  </a:lnTo>
                  <a:lnTo>
                    <a:pt x="3260" y="3744"/>
                  </a:lnTo>
                  <a:lnTo>
                    <a:pt x="3900" y="3744"/>
                  </a:lnTo>
                  <a:lnTo>
                    <a:pt x="3900" y="2669"/>
                  </a:lnTo>
                  <a:lnTo>
                    <a:pt x="2825" y="2669"/>
                  </a:lnTo>
                  <a:lnTo>
                    <a:pt x="2825" y="3744"/>
                  </a:lnTo>
                  <a:lnTo>
                    <a:pt x="2835" y="3744"/>
                  </a:lnTo>
                  <a:lnTo>
                    <a:pt x="2830" y="3749"/>
                  </a:lnTo>
                  <a:lnTo>
                    <a:pt x="3370" y="4289"/>
                  </a:lnTo>
                  <a:lnTo>
                    <a:pt x="5072" y="4289"/>
                  </a:lnTo>
                  <a:lnTo>
                    <a:pt x="5072" y="1848"/>
                  </a:lnTo>
                  <a:lnTo>
                    <a:pt x="1693" y="1848"/>
                  </a:lnTo>
                  <a:lnTo>
                    <a:pt x="1693" y="4199"/>
                  </a:lnTo>
                  <a:lnTo>
                    <a:pt x="2508" y="5014"/>
                  </a:lnTo>
                  <a:lnTo>
                    <a:pt x="5479" y="5014"/>
                  </a:lnTo>
                  <a:lnTo>
                    <a:pt x="5479" y="5530"/>
                  </a:lnTo>
                  <a:lnTo>
                    <a:pt x="5479" y="5530"/>
                  </a:lnTo>
                  <a:close/>
                  <a:moveTo>
                    <a:pt x="5479" y="935"/>
                  </a:moveTo>
                  <a:lnTo>
                    <a:pt x="933" y="935"/>
                  </a:lnTo>
                  <a:lnTo>
                    <a:pt x="933" y="4813"/>
                  </a:lnTo>
                  <a:lnTo>
                    <a:pt x="1650" y="5530"/>
                  </a:lnTo>
                  <a:lnTo>
                    <a:pt x="307" y="5530"/>
                  </a:lnTo>
                  <a:lnTo>
                    <a:pt x="307" y="307"/>
                  </a:lnTo>
                  <a:lnTo>
                    <a:pt x="5479" y="307"/>
                  </a:lnTo>
                  <a:lnTo>
                    <a:pt x="5479" y="9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F032E828-77D6-FCEF-6E38-BC13873035A8}"/>
              </a:ext>
            </a:extLst>
          </p:cNvPr>
          <p:cNvSpPr/>
          <p:nvPr/>
        </p:nvSpPr>
        <p:spPr>
          <a:xfrm rot="2249108">
            <a:off x="1944801" y="3652177"/>
            <a:ext cx="503488" cy="1119240"/>
          </a:xfrm>
          <a:custGeom>
            <a:avLst/>
            <a:gdLst>
              <a:gd name="connsiteX0" fmla="*/ 271462 w 271462"/>
              <a:gd name="connsiteY0" fmla="*/ 642938 h 642938"/>
              <a:gd name="connsiteX1" fmla="*/ 57150 w 271462"/>
              <a:gd name="connsiteY1" fmla="*/ 400050 h 642938"/>
              <a:gd name="connsiteX2" fmla="*/ 0 w 271462"/>
              <a:gd name="connsiteY2" fmla="*/ 0 h 6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62" h="642938">
                <a:moveTo>
                  <a:pt x="271462" y="642938"/>
                </a:moveTo>
                <a:cubicBezTo>
                  <a:pt x="186928" y="575072"/>
                  <a:pt x="102394" y="507206"/>
                  <a:pt x="57150" y="400050"/>
                </a:cubicBezTo>
                <a:cubicBezTo>
                  <a:pt x="11906" y="292894"/>
                  <a:pt x="5953" y="146447"/>
                  <a:pt x="0" y="0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2F9EB27-2CA4-CAD7-1E72-87C3A5CABC0B}"/>
              </a:ext>
            </a:extLst>
          </p:cNvPr>
          <p:cNvSpPr txBox="1"/>
          <p:nvPr/>
        </p:nvSpPr>
        <p:spPr>
          <a:xfrm>
            <a:off x="3216580" y="2095253"/>
            <a:ext cx="14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tag</a:t>
            </a:r>
            <a:endParaRPr lang="zh-CN" alt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E3FBBDB-6D0C-34AA-D377-D696FB5633EA}"/>
              </a:ext>
            </a:extLst>
          </p:cNvPr>
          <p:cNvCxnSpPr>
            <a:cxnSpLocks/>
          </p:cNvCxnSpPr>
          <p:nvPr/>
        </p:nvCxnSpPr>
        <p:spPr>
          <a:xfrm flipH="1">
            <a:off x="2764700" y="2448718"/>
            <a:ext cx="1021388" cy="7289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bject 4">
            <a:extLst>
              <a:ext uri="{FF2B5EF4-FFF2-40B4-BE49-F238E27FC236}">
                <a16:creationId xmlns:a16="http://schemas.microsoft.com/office/drawing/2014/main" id="{AF8E4A6C-5689-F581-58F4-4E078439CFF6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41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A3B24D4-4FFE-C773-D55F-5416FD9847F2}"/>
              </a:ext>
            </a:extLst>
          </p:cNvPr>
          <p:cNvSpPr/>
          <p:nvPr/>
        </p:nvSpPr>
        <p:spPr>
          <a:xfrm>
            <a:off x="2197462" y="2976711"/>
            <a:ext cx="200401" cy="18582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2A297C0-CF06-966C-86B0-F5A31A46F6E5}"/>
              </a:ext>
            </a:extLst>
          </p:cNvPr>
          <p:cNvSpPr txBox="1"/>
          <p:nvPr/>
        </p:nvSpPr>
        <p:spPr>
          <a:xfrm>
            <a:off x="3033207" y="3511231"/>
            <a:ext cx="143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On-item Tags</a:t>
            </a:r>
            <a:endParaRPr lang="zh-CN" altLang="en-U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A7C1578-CE49-E710-5113-0537B11436CC}"/>
              </a:ext>
            </a:extLst>
          </p:cNvPr>
          <p:cNvSpPr/>
          <p:nvPr/>
        </p:nvSpPr>
        <p:spPr>
          <a:xfrm>
            <a:off x="2186990" y="3233015"/>
            <a:ext cx="200401" cy="18582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1DC21F45-C294-6C2A-F412-67193F6D1914}"/>
              </a:ext>
            </a:extLst>
          </p:cNvPr>
          <p:cNvSpPr/>
          <p:nvPr/>
        </p:nvSpPr>
        <p:spPr>
          <a:xfrm>
            <a:off x="2386350" y="3383645"/>
            <a:ext cx="200401" cy="18582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1D29616-7F0B-AB3B-AB9A-4D7FAC31BA37}"/>
              </a:ext>
            </a:extLst>
          </p:cNvPr>
          <p:cNvSpPr/>
          <p:nvPr/>
        </p:nvSpPr>
        <p:spPr>
          <a:xfrm>
            <a:off x="2627606" y="3352507"/>
            <a:ext cx="200401" cy="18582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DC8F033-594C-776D-C9A6-A73E781561E7}"/>
              </a:ext>
            </a:extLst>
          </p:cNvPr>
          <p:cNvSpPr/>
          <p:nvPr/>
        </p:nvSpPr>
        <p:spPr>
          <a:xfrm>
            <a:off x="2936836" y="3064856"/>
            <a:ext cx="200401" cy="18582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068FC4AC-8038-A889-D58C-628BA8E3596F}"/>
              </a:ext>
            </a:extLst>
          </p:cNvPr>
          <p:cNvSpPr/>
          <p:nvPr/>
        </p:nvSpPr>
        <p:spPr>
          <a:xfrm>
            <a:off x="2927167" y="3360054"/>
            <a:ext cx="200401" cy="18582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EA2D024F-EE48-5F52-7D84-DBE24A32D63C}"/>
              </a:ext>
            </a:extLst>
          </p:cNvPr>
          <p:cNvSpPr/>
          <p:nvPr/>
        </p:nvSpPr>
        <p:spPr>
          <a:xfrm>
            <a:off x="3105116" y="3216346"/>
            <a:ext cx="200401" cy="18582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86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TaGroup</a:t>
            </a:r>
          </a:p>
        </p:txBody>
      </p:sp>
      <p:pic>
        <p:nvPicPr>
          <p:cNvPr id="2" name="Picture 4" descr="The solution for fashion/retail industry | Murata Manufacturing">
            <a:extLst>
              <a:ext uri="{FF2B5EF4-FFF2-40B4-BE49-F238E27FC236}">
                <a16:creationId xmlns:a16="http://schemas.microsoft.com/office/drawing/2014/main" id="{F1E7C22B-6230-7C9D-A3FB-5BE6F609B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3" y="4225175"/>
            <a:ext cx="2645405" cy="154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5D16F7E5-084A-2375-A73B-95F161C15EB8}"/>
              </a:ext>
            </a:extLst>
          </p:cNvPr>
          <p:cNvCxnSpPr>
            <a:cxnSpLocks/>
          </p:cNvCxnSpPr>
          <p:nvPr/>
        </p:nvCxnSpPr>
        <p:spPr>
          <a:xfrm>
            <a:off x="3130050" y="5451030"/>
            <a:ext cx="796324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76796FF5-30F0-EF5D-CB6B-34C1E7607880}"/>
              </a:ext>
            </a:extLst>
          </p:cNvPr>
          <p:cNvSpPr/>
          <p:nvPr/>
        </p:nvSpPr>
        <p:spPr>
          <a:xfrm>
            <a:off x="3246980" y="469782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E61453-F13B-448B-5743-A4D9A120E53B}"/>
              </a:ext>
            </a:extLst>
          </p:cNvPr>
          <p:cNvSpPr/>
          <p:nvPr/>
        </p:nvSpPr>
        <p:spPr>
          <a:xfrm>
            <a:off x="3246980" y="4939674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EF7AB5-4AEA-DCB8-DD87-D84CD507C7CD}"/>
              </a:ext>
            </a:extLst>
          </p:cNvPr>
          <p:cNvSpPr/>
          <p:nvPr/>
        </p:nvSpPr>
        <p:spPr>
          <a:xfrm>
            <a:off x="3246980" y="518151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00C235-980F-22CE-EDEB-F5AB3C9526B3}"/>
              </a:ext>
            </a:extLst>
          </p:cNvPr>
          <p:cNvSpPr/>
          <p:nvPr/>
        </p:nvSpPr>
        <p:spPr>
          <a:xfrm>
            <a:off x="3632176" y="4939674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D024F76-74EB-5B3F-5217-F4E210C7BBB5}"/>
              </a:ext>
            </a:extLst>
          </p:cNvPr>
          <p:cNvSpPr/>
          <p:nvPr/>
        </p:nvSpPr>
        <p:spPr>
          <a:xfrm>
            <a:off x="3632176" y="518151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1B53145-5D17-0F04-246F-DF0F605EC576}"/>
              </a:ext>
            </a:extLst>
          </p:cNvPr>
          <p:cNvSpPr/>
          <p:nvPr/>
        </p:nvSpPr>
        <p:spPr>
          <a:xfrm>
            <a:off x="3998321" y="4455982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D0D5504-A720-97FB-1977-12751C934FDD}"/>
              </a:ext>
            </a:extLst>
          </p:cNvPr>
          <p:cNvSpPr/>
          <p:nvPr/>
        </p:nvSpPr>
        <p:spPr>
          <a:xfrm>
            <a:off x="3998321" y="469782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E26A9D9-EC89-15E3-CCDF-9078B47CCFC5}"/>
              </a:ext>
            </a:extLst>
          </p:cNvPr>
          <p:cNvSpPr/>
          <p:nvPr/>
        </p:nvSpPr>
        <p:spPr>
          <a:xfrm>
            <a:off x="3998321" y="4939674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ED712B7-6067-50D7-E2E1-D90C7323E4F3}"/>
              </a:ext>
            </a:extLst>
          </p:cNvPr>
          <p:cNvSpPr/>
          <p:nvPr/>
        </p:nvSpPr>
        <p:spPr>
          <a:xfrm>
            <a:off x="3998321" y="518151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ED9A72B-FAA4-C0B8-D102-9BBA4F71B4C1}"/>
              </a:ext>
            </a:extLst>
          </p:cNvPr>
          <p:cNvSpPr/>
          <p:nvPr/>
        </p:nvSpPr>
        <p:spPr>
          <a:xfrm>
            <a:off x="4357322" y="4939674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62B989E-5239-38F3-4C30-A5C39C7A53DD}"/>
              </a:ext>
            </a:extLst>
          </p:cNvPr>
          <p:cNvSpPr/>
          <p:nvPr/>
        </p:nvSpPr>
        <p:spPr>
          <a:xfrm>
            <a:off x="4357322" y="518151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2F2AA89-247A-AC11-5909-CFF66D1984DB}"/>
              </a:ext>
            </a:extLst>
          </p:cNvPr>
          <p:cNvSpPr/>
          <p:nvPr/>
        </p:nvSpPr>
        <p:spPr>
          <a:xfrm>
            <a:off x="4716324" y="469782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A4F41B3-8ADF-079B-AD44-94D12295F94B}"/>
              </a:ext>
            </a:extLst>
          </p:cNvPr>
          <p:cNvSpPr/>
          <p:nvPr/>
        </p:nvSpPr>
        <p:spPr>
          <a:xfrm>
            <a:off x="4716324" y="4939674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A99BD43-FF7F-4A9E-9D4C-7D12F01492B4}"/>
              </a:ext>
            </a:extLst>
          </p:cNvPr>
          <p:cNvSpPr/>
          <p:nvPr/>
        </p:nvSpPr>
        <p:spPr>
          <a:xfrm>
            <a:off x="4716324" y="518151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AB8E811-5EC0-3B38-0213-1D2CF9D049F6}"/>
              </a:ext>
            </a:extLst>
          </p:cNvPr>
          <p:cNvSpPr/>
          <p:nvPr/>
        </p:nvSpPr>
        <p:spPr>
          <a:xfrm>
            <a:off x="5075325" y="4455982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4FEE50A-AEE9-EB47-0652-C1443FF45807}"/>
              </a:ext>
            </a:extLst>
          </p:cNvPr>
          <p:cNvSpPr/>
          <p:nvPr/>
        </p:nvSpPr>
        <p:spPr>
          <a:xfrm>
            <a:off x="5075325" y="469782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FA5EC00-1307-5E06-E67E-CD5190E7B179}"/>
              </a:ext>
            </a:extLst>
          </p:cNvPr>
          <p:cNvSpPr/>
          <p:nvPr/>
        </p:nvSpPr>
        <p:spPr>
          <a:xfrm>
            <a:off x="5075325" y="4939674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0BC0892-52CC-47BC-0099-26F0535BC071}"/>
              </a:ext>
            </a:extLst>
          </p:cNvPr>
          <p:cNvSpPr/>
          <p:nvPr/>
        </p:nvSpPr>
        <p:spPr>
          <a:xfrm>
            <a:off x="5075325" y="518151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55F0D98-EADA-BE63-5000-2F5602D79C47}"/>
              </a:ext>
            </a:extLst>
          </p:cNvPr>
          <p:cNvSpPr/>
          <p:nvPr/>
        </p:nvSpPr>
        <p:spPr>
          <a:xfrm>
            <a:off x="5434327" y="4455982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20BE422-F759-41F5-8536-C7DF21D31974}"/>
              </a:ext>
            </a:extLst>
          </p:cNvPr>
          <p:cNvSpPr/>
          <p:nvPr/>
        </p:nvSpPr>
        <p:spPr>
          <a:xfrm>
            <a:off x="5434327" y="469782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E946F73-FE54-8E4F-BE85-BBCDA5F14EA2}"/>
              </a:ext>
            </a:extLst>
          </p:cNvPr>
          <p:cNvSpPr/>
          <p:nvPr/>
        </p:nvSpPr>
        <p:spPr>
          <a:xfrm>
            <a:off x="5434327" y="4939674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A45EA6E-6E4B-D957-8CCA-81B5DCC2D573}"/>
              </a:ext>
            </a:extLst>
          </p:cNvPr>
          <p:cNvSpPr/>
          <p:nvPr/>
        </p:nvSpPr>
        <p:spPr>
          <a:xfrm>
            <a:off x="5434327" y="518151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2B21904-FF31-EC62-6554-AC25089123FA}"/>
              </a:ext>
            </a:extLst>
          </p:cNvPr>
          <p:cNvSpPr/>
          <p:nvPr/>
        </p:nvSpPr>
        <p:spPr>
          <a:xfrm>
            <a:off x="5793328" y="4939674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3FA7E6F-5828-0350-9CC0-4699A8976C25}"/>
              </a:ext>
            </a:extLst>
          </p:cNvPr>
          <p:cNvSpPr/>
          <p:nvPr/>
        </p:nvSpPr>
        <p:spPr>
          <a:xfrm>
            <a:off x="5793328" y="518151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8ED10BA-BC3B-BFA3-45AB-4BE9431A9BBA}"/>
              </a:ext>
            </a:extLst>
          </p:cNvPr>
          <p:cNvSpPr/>
          <p:nvPr/>
        </p:nvSpPr>
        <p:spPr>
          <a:xfrm>
            <a:off x="6152330" y="4456857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513782B-05F7-2B26-3A60-AAF3BD596264}"/>
              </a:ext>
            </a:extLst>
          </p:cNvPr>
          <p:cNvSpPr/>
          <p:nvPr/>
        </p:nvSpPr>
        <p:spPr>
          <a:xfrm>
            <a:off x="6152330" y="4698703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77EECD0-C928-5562-EEE5-9772FE7B1241}"/>
              </a:ext>
            </a:extLst>
          </p:cNvPr>
          <p:cNvSpPr/>
          <p:nvPr/>
        </p:nvSpPr>
        <p:spPr>
          <a:xfrm>
            <a:off x="6152330" y="494054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43FA5FF-BE7D-F779-5EE4-2A6A9563FFB3}"/>
              </a:ext>
            </a:extLst>
          </p:cNvPr>
          <p:cNvSpPr/>
          <p:nvPr/>
        </p:nvSpPr>
        <p:spPr>
          <a:xfrm>
            <a:off x="6152330" y="5182393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D0CF2F-1022-2D54-0759-184899CDA4E8}"/>
              </a:ext>
            </a:extLst>
          </p:cNvPr>
          <p:cNvSpPr/>
          <p:nvPr/>
        </p:nvSpPr>
        <p:spPr>
          <a:xfrm>
            <a:off x="6511332" y="469870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931904E-7384-611A-5118-2DB806C4CF87}"/>
              </a:ext>
            </a:extLst>
          </p:cNvPr>
          <p:cNvSpPr/>
          <p:nvPr/>
        </p:nvSpPr>
        <p:spPr>
          <a:xfrm>
            <a:off x="6511332" y="494054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E658505-5BAF-D88D-FC4B-95A0DE8C5B2F}"/>
              </a:ext>
            </a:extLst>
          </p:cNvPr>
          <p:cNvSpPr/>
          <p:nvPr/>
        </p:nvSpPr>
        <p:spPr>
          <a:xfrm>
            <a:off x="6511332" y="518239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6BE6DA2-E684-9ED6-89A4-3A7BBE7ACB38}"/>
              </a:ext>
            </a:extLst>
          </p:cNvPr>
          <p:cNvSpPr/>
          <p:nvPr/>
        </p:nvSpPr>
        <p:spPr>
          <a:xfrm>
            <a:off x="6870333" y="4698703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A1E193F-3D38-C4AF-290E-5BEF61DCED1D}"/>
              </a:ext>
            </a:extLst>
          </p:cNvPr>
          <p:cNvSpPr/>
          <p:nvPr/>
        </p:nvSpPr>
        <p:spPr>
          <a:xfrm>
            <a:off x="6870333" y="494054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56C1AE7-D20D-ACC1-72EE-45F9EFB4CBEE}"/>
              </a:ext>
            </a:extLst>
          </p:cNvPr>
          <p:cNvSpPr/>
          <p:nvPr/>
        </p:nvSpPr>
        <p:spPr>
          <a:xfrm>
            <a:off x="6870333" y="518239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4E2EDCC-FE3F-7CD3-9314-7FE87384DF87}"/>
              </a:ext>
            </a:extLst>
          </p:cNvPr>
          <p:cNvSpPr/>
          <p:nvPr/>
        </p:nvSpPr>
        <p:spPr>
          <a:xfrm>
            <a:off x="7229335" y="494054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E764E38-75F1-D12C-C1CF-B126050A2E7C}"/>
              </a:ext>
            </a:extLst>
          </p:cNvPr>
          <p:cNvSpPr/>
          <p:nvPr/>
        </p:nvSpPr>
        <p:spPr>
          <a:xfrm>
            <a:off x="7229335" y="5182393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697A5C8-C607-910C-5C4D-821D27E1CFF0}"/>
              </a:ext>
            </a:extLst>
          </p:cNvPr>
          <p:cNvSpPr/>
          <p:nvPr/>
        </p:nvSpPr>
        <p:spPr>
          <a:xfrm>
            <a:off x="7588336" y="4456857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52B63B5-3DB6-0987-DE88-036407E944D1}"/>
              </a:ext>
            </a:extLst>
          </p:cNvPr>
          <p:cNvSpPr/>
          <p:nvPr/>
        </p:nvSpPr>
        <p:spPr>
          <a:xfrm>
            <a:off x="7588336" y="469870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09F9647-D6FA-5BFF-C164-B8C743081D9F}"/>
              </a:ext>
            </a:extLst>
          </p:cNvPr>
          <p:cNvSpPr/>
          <p:nvPr/>
        </p:nvSpPr>
        <p:spPr>
          <a:xfrm>
            <a:off x="7588336" y="494054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4EA8385-B1FE-5BFD-5810-E96EE92F9116}"/>
              </a:ext>
            </a:extLst>
          </p:cNvPr>
          <p:cNvSpPr/>
          <p:nvPr/>
        </p:nvSpPr>
        <p:spPr>
          <a:xfrm>
            <a:off x="7588336" y="518239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6F3F2D1-F952-C9BA-454F-A769AC9C9421}"/>
              </a:ext>
            </a:extLst>
          </p:cNvPr>
          <p:cNvSpPr/>
          <p:nvPr/>
        </p:nvSpPr>
        <p:spPr>
          <a:xfrm>
            <a:off x="7947338" y="494054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7DCA4E0-9524-CE0D-5939-F76234B21661}"/>
              </a:ext>
            </a:extLst>
          </p:cNvPr>
          <p:cNvSpPr/>
          <p:nvPr/>
        </p:nvSpPr>
        <p:spPr>
          <a:xfrm>
            <a:off x="7947338" y="5182393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230C748F-DA77-5ACA-5015-58135BAD94FF}"/>
              </a:ext>
            </a:extLst>
          </p:cNvPr>
          <p:cNvSpPr/>
          <p:nvPr/>
        </p:nvSpPr>
        <p:spPr>
          <a:xfrm>
            <a:off x="8306339" y="4456857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1CD2347-C3FA-8882-7D6C-6CDB4C3EDDCB}"/>
              </a:ext>
            </a:extLst>
          </p:cNvPr>
          <p:cNvSpPr/>
          <p:nvPr/>
        </p:nvSpPr>
        <p:spPr>
          <a:xfrm>
            <a:off x="8306339" y="4698703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B46CF633-8E39-3920-4DFE-7AB4B27D0CFC}"/>
              </a:ext>
            </a:extLst>
          </p:cNvPr>
          <p:cNvSpPr/>
          <p:nvPr/>
        </p:nvSpPr>
        <p:spPr>
          <a:xfrm>
            <a:off x="8306339" y="494054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9EF2CA7-B457-6109-17CC-53009671CFA5}"/>
              </a:ext>
            </a:extLst>
          </p:cNvPr>
          <p:cNvSpPr/>
          <p:nvPr/>
        </p:nvSpPr>
        <p:spPr>
          <a:xfrm>
            <a:off x="8306339" y="518239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7594E65-BF5A-A188-8DDF-D4BEEA83FE1F}"/>
              </a:ext>
            </a:extLst>
          </p:cNvPr>
          <p:cNvSpPr/>
          <p:nvPr/>
        </p:nvSpPr>
        <p:spPr>
          <a:xfrm>
            <a:off x="8665341" y="469870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A5169FC-744A-BBC7-38F4-6BC557E6F57B}"/>
              </a:ext>
            </a:extLst>
          </p:cNvPr>
          <p:cNvSpPr/>
          <p:nvPr/>
        </p:nvSpPr>
        <p:spPr>
          <a:xfrm>
            <a:off x="8665341" y="494054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2874871F-80F9-092F-6B5E-84480A5BE0F9}"/>
              </a:ext>
            </a:extLst>
          </p:cNvPr>
          <p:cNvSpPr/>
          <p:nvPr/>
        </p:nvSpPr>
        <p:spPr>
          <a:xfrm>
            <a:off x="8665341" y="518239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40E19DD-C10A-1DC6-934E-CA2061AF6911}"/>
              </a:ext>
            </a:extLst>
          </p:cNvPr>
          <p:cNvSpPr/>
          <p:nvPr/>
        </p:nvSpPr>
        <p:spPr>
          <a:xfrm>
            <a:off x="9024342" y="4693161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4E4AFC0C-851D-9096-FBF6-4380F888F906}"/>
              </a:ext>
            </a:extLst>
          </p:cNvPr>
          <p:cNvSpPr/>
          <p:nvPr/>
        </p:nvSpPr>
        <p:spPr>
          <a:xfrm>
            <a:off x="9024342" y="4935005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6D3E01B-FE31-9342-8ABC-9806FA860F68}"/>
              </a:ext>
            </a:extLst>
          </p:cNvPr>
          <p:cNvSpPr/>
          <p:nvPr/>
        </p:nvSpPr>
        <p:spPr>
          <a:xfrm>
            <a:off x="9024342" y="5176851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9D150EB-1297-9C15-5863-6C58C5E6D6D7}"/>
              </a:ext>
            </a:extLst>
          </p:cNvPr>
          <p:cNvSpPr/>
          <p:nvPr/>
        </p:nvSpPr>
        <p:spPr>
          <a:xfrm>
            <a:off x="9383344" y="4693161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BE39CD6-1034-0018-8F46-6502A7CE2597}"/>
              </a:ext>
            </a:extLst>
          </p:cNvPr>
          <p:cNvSpPr/>
          <p:nvPr/>
        </p:nvSpPr>
        <p:spPr>
          <a:xfrm>
            <a:off x="9383344" y="4935005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72CDE6F-60D4-29F5-6FCD-6C3479A113A7}"/>
              </a:ext>
            </a:extLst>
          </p:cNvPr>
          <p:cNvSpPr/>
          <p:nvPr/>
        </p:nvSpPr>
        <p:spPr>
          <a:xfrm>
            <a:off x="9383344" y="5176851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8E72DD4-9B27-8901-5DEA-E7D3BE9A2543}"/>
              </a:ext>
            </a:extLst>
          </p:cNvPr>
          <p:cNvSpPr/>
          <p:nvPr/>
        </p:nvSpPr>
        <p:spPr>
          <a:xfrm>
            <a:off x="9742345" y="4935005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DEA800CA-2250-1E3B-25BB-62342704769C}"/>
              </a:ext>
            </a:extLst>
          </p:cNvPr>
          <p:cNvSpPr/>
          <p:nvPr/>
        </p:nvSpPr>
        <p:spPr>
          <a:xfrm>
            <a:off x="9742345" y="5176851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E5F1DD8E-85E5-B42A-2159-8B97A9B3D772}"/>
              </a:ext>
            </a:extLst>
          </p:cNvPr>
          <p:cNvSpPr/>
          <p:nvPr/>
        </p:nvSpPr>
        <p:spPr>
          <a:xfrm>
            <a:off x="10101344" y="4451315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C6D14CCB-424A-C903-B178-742B4FCB7743}"/>
              </a:ext>
            </a:extLst>
          </p:cNvPr>
          <p:cNvSpPr/>
          <p:nvPr/>
        </p:nvSpPr>
        <p:spPr>
          <a:xfrm>
            <a:off x="10101344" y="4693161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CADC1A9A-BFAC-7BB0-9BD0-B89147AFD896}"/>
              </a:ext>
            </a:extLst>
          </p:cNvPr>
          <p:cNvSpPr/>
          <p:nvPr/>
        </p:nvSpPr>
        <p:spPr>
          <a:xfrm>
            <a:off x="10101344" y="4935005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7ED0FF6D-DE5A-DDB7-9FDA-F174AEB9A426}"/>
              </a:ext>
            </a:extLst>
          </p:cNvPr>
          <p:cNvSpPr/>
          <p:nvPr/>
        </p:nvSpPr>
        <p:spPr>
          <a:xfrm>
            <a:off x="10101344" y="5176851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12DBD19-F5B6-FC4A-A9A3-A0F172C0CCC0}"/>
              </a:ext>
            </a:extLst>
          </p:cNvPr>
          <p:cNvSpPr txBox="1"/>
          <p:nvPr/>
        </p:nvSpPr>
        <p:spPr>
          <a:xfrm>
            <a:off x="3253853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E9E29C85-714D-27D2-B0CF-95E9533FA224}"/>
              </a:ext>
            </a:extLst>
          </p:cNvPr>
          <p:cNvSpPr txBox="1"/>
          <p:nvPr/>
        </p:nvSpPr>
        <p:spPr>
          <a:xfrm>
            <a:off x="3634175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306E42A6-39A5-E1CF-03D3-91440BEF53D3}"/>
              </a:ext>
            </a:extLst>
          </p:cNvPr>
          <p:cNvSpPr txBox="1"/>
          <p:nvPr/>
        </p:nvSpPr>
        <p:spPr>
          <a:xfrm>
            <a:off x="4000208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CD9A62A-F161-D0A0-0C12-4F06E49AB538}"/>
              </a:ext>
            </a:extLst>
          </p:cNvPr>
          <p:cNvSpPr txBox="1"/>
          <p:nvPr/>
        </p:nvSpPr>
        <p:spPr>
          <a:xfrm>
            <a:off x="4359097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D1C4A2C6-5160-09FD-3D87-851DE88F1299}"/>
              </a:ext>
            </a:extLst>
          </p:cNvPr>
          <p:cNvSpPr txBox="1"/>
          <p:nvPr/>
        </p:nvSpPr>
        <p:spPr>
          <a:xfrm>
            <a:off x="4717987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A86E4953-40D0-0949-D623-4441D6B332F8}"/>
              </a:ext>
            </a:extLst>
          </p:cNvPr>
          <p:cNvSpPr txBox="1"/>
          <p:nvPr/>
        </p:nvSpPr>
        <p:spPr>
          <a:xfrm>
            <a:off x="5076877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19AD5A53-2B53-B0CA-12E8-268B58C9ADB4}"/>
              </a:ext>
            </a:extLst>
          </p:cNvPr>
          <p:cNvSpPr txBox="1"/>
          <p:nvPr/>
        </p:nvSpPr>
        <p:spPr>
          <a:xfrm>
            <a:off x="5435767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B72ECCE1-D9BE-6265-B1D4-FA024E0FB7A7}"/>
              </a:ext>
            </a:extLst>
          </p:cNvPr>
          <p:cNvSpPr txBox="1"/>
          <p:nvPr/>
        </p:nvSpPr>
        <p:spPr>
          <a:xfrm>
            <a:off x="5794657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4348482B-8675-A184-5E00-B5364B8D28DF}"/>
              </a:ext>
            </a:extLst>
          </p:cNvPr>
          <p:cNvSpPr txBox="1"/>
          <p:nvPr/>
        </p:nvSpPr>
        <p:spPr>
          <a:xfrm>
            <a:off x="6153547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5EB354D3-36CA-D4B4-10F3-68B0D6C7AC9B}"/>
              </a:ext>
            </a:extLst>
          </p:cNvPr>
          <p:cNvSpPr txBox="1"/>
          <p:nvPr/>
        </p:nvSpPr>
        <p:spPr>
          <a:xfrm>
            <a:off x="6474434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D8828F53-52D6-C964-F318-DBFAB76130F6}"/>
              </a:ext>
            </a:extLst>
          </p:cNvPr>
          <p:cNvSpPr txBox="1"/>
          <p:nvPr/>
        </p:nvSpPr>
        <p:spPr>
          <a:xfrm>
            <a:off x="6833323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0A660725-E62D-CADA-387C-07AB7A1E4335}"/>
              </a:ext>
            </a:extLst>
          </p:cNvPr>
          <p:cNvSpPr txBox="1"/>
          <p:nvPr/>
        </p:nvSpPr>
        <p:spPr>
          <a:xfrm>
            <a:off x="7192213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E6D4CC19-8485-D50E-61FD-AE08CD548874}"/>
              </a:ext>
            </a:extLst>
          </p:cNvPr>
          <p:cNvSpPr txBox="1"/>
          <p:nvPr/>
        </p:nvSpPr>
        <p:spPr>
          <a:xfrm>
            <a:off x="7551103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7924B90B-5EC4-0378-5EF3-93B779C0ED54}"/>
              </a:ext>
            </a:extLst>
          </p:cNvPr>
          <p:cNvSpPr txBox="1"/>
          <p:nvPr/>
        </p:nvSpPr>
        <p:spPr>
          <a:xfrm>
            <a:off x="7909993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B85B6B5D-390E-4DEB-EF46-43D0711BBB07}"/>
              </a:ext>
            </a:extLst>
          </p:cNvPr>
          <p:cNvSpPr txBox="1"/>
          <p:nvPr/>
        </p:nvSpPr>
        <p:spPr>
          <a:xfrm>
            <a:off x="8268883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99A765EF-612C-8EBC-679D-5D25E82A2D78}"/>
              </a:ext>
            </a:extLst>
          </p:cNvPr>
          <p:cNvSpPr txBox="1"/>
          <p:nvPr/>
        </p:nvSpPr>
        <p:spPr>
          <a:xfrm>
            <a:off x="8627773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EDC7BCC0-323A-8047-6ADC-67DF92E17842}"/>
              </a:ext>
            </a:extLst>
          </p:cNvPr>
          <p:cNvSpPr txBox="1"/>
          <p:nvPr/>
        </p:nvSpPr>
        <p:spPr>
          <a:xfrm>
            <a:off x="8986662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8DA34D6D-AA4A-3DA4-2976-AD5D92C059C4}"/>
              </a:ext>
            </a:extLst>
          </p:cNvPr>
          <p:cNvSpPr txBox="1"/>
          <p:nvPr/>
        </p:nvSpPr>
        <p:spPr>
          <a:xfrm>
            <a:off x="9345552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B5DB7FBD-0E35-2461-982E-EA2865A01648}"/>
              </a:ext>
            </a:extLst>
          </p:cNvPr>
          <p:cNvSpPr txBox="1"/>
          <p:nvPr/>
        </p:nvSpPr>
        <p:spPr>
          <a:xfrm>
            <a:off x="9704442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128FECD3-90C0-0485-172A-5DA93FCDA3E1}"/>
              </a:ext>
            </a:extLst>
          </p:cNvPr>
          <p:cNvSpPr txBox="1"/>
          <p:nvPr/>
        </p:nvSpPr>
        <p:spPr>
          <a:xfrm>
            <a:off x="10063341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4192BCA-40EE-8BC7-5FA2-8A924BFDB6DB}"/>
              </a:ext>
            </a:extLst>
          </p:cNvPr>
          <p:cNvSpPr/>
          <p:nvPr/>
        </p:nvSpPr>
        <p:spPr>
          <a:xfrm>
            <a:off x="3632627" y="469782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7C4653BA-6071-301A-335E-76E05A4428C0}"/>
              </a:ext>
            </a:extLst>
          </p:cNvPr>
          <p:cNvSpPr txBox="1"/>
          <p:nvPr/>
        </p:nvSpPr>
        <p:spPr>
          <a:xfrm>
            <a:off x="10477093" y="4916360"/>
            <a:ext cx="50717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80E1A958-6FD7-E5A6-BABB-AD7E180C1A14}"/>
              </a:ext>
            </a:extLst>
          </p:cNvPr>
          <p:cNvSpPr txBox="1"/>
          <p:nvPr/>
        </p:nvSpPr>
        <p:spPr>
          <a:xfrm>
            <a:off x="2531438" y="543516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Slots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5938FBE9-1B0C-BD6B-9631-9B896E2AB2AE}"/>
              </a:ext>
            </a:extLst>
          </p:cNvPr>
          <p:cNvSpPr/>
          <p:nvPr/>
        </p:nvSpPr>
        <p:spPr>
          <a:xfrm>
            <a:off x="3217128" y="4670129"/>
            <a:ext cx="355864" cy="75159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262867F1-8D8A-5EB3-C1CE-C56274C7CFE8}"/>
              </a:ext>
            </a:extLst>
          </p:cNvPr>
          <p:cNvGrpSpPr/>
          <p:nvPr/>
        </p:nvGrpSpPr>
        <p:grpSpPr>
          <a:xfrm>
            <a:off x="4156436" y="1976091"/>
            <a:ext cx="5407142" cy="1965699"/>
            <a:chOff x="4156436" y="1976091"/>
            <a:chExt cx="5407142" cy="1965699"/>
          </a:xfrm>
        </p:grpSpPr>
        <p:sp>
          <p:nvSpPr>
            <p:cNvPr id="91" name="矩形: 圆角 90">
              <a:extLst>
                <a:ext uri="{FF2B5EF4-FFF2-40B4-BE49-F238E27FC236}">
                  <a16:creationId xmlns:a16="http://schemas.microsoft.com/office/drawing/2014/main" id="{5888F604-4F20-E0E3-4F85-4510D64A016D}"/>
                </a:ext>
              </a:extLst>
            </p:cNvPr>
            <p:cNvSpPr/>
            <p:nvPr/>
          </p:nvSpPr>
          <p:spPr>
            <a:xfrm>
              <a:off x="4156436" y="2018813"/>
              <a:ext cx="5407142" cy="1922977"/>
            </a:xfrm>
            <a:prstGeom prst="roundRect">
              <a:avLst>
                <a:gd name="adj" fmla="val 1214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矩形: 圆角 91">
              <a:extLst>
                <a:ext uri="{FF2B5EF4-FFF2-40B4-BE49-F238E27FC236}">
                  <a16:creationId xmlns:a16="http://schemas.microsoft.com/office/drawing/2014/main" id="{A59F355A-F128-EC3E-865A-381F5602CE7E}"/>
                </a:ext>
              </a:extLst>
            </p:cNvPr>
            <p:cNvSpPr/>
            <p:nvPr/>
          </p:nvSpPr>
          <p:spPr>
            <a:xfrm>
              <a:off x="4167875" y="1976091"/>
              <a:ext cx="5377298" cy="425052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795" dirty="0">
                  <a:latin typeface="Calibri" panose="020F0502020204030204" pitchFamily="34" charset="0"/>
                  <a:cs typeface="Calibri" panose="020F0502020204030204" pitchFamily="34" charset="0"/>
                </a:rPr>
                <a:t>PRG Graph Construction</a:t>
              </a:r>
              <a:endParaRPr lang="zh-CN" altLang="en-US" sz="1795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697541EC-BFFF-F9C2-3418-5652D38D578C}"/>
                </a:ext>
              </a:extLst>
            </p:cNvPr>
            <p:cNvSpPr txBox="1"/>
            <p:nvPr/>
          </p:nvSpPr>
          <p:spPr>
            <a:xfrm>
              <a:off x="4706836" y="3491559"/>
              <a:ext cx="662273" cy="337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96" b="1" dirty="0">
                  <a:latin typeface="Calibri" panose="020F0502020204030204" pitchFamily="34" charset="0"/>
                  <a:cs typeface="Calibri" panose="020F0502020204030204" pitchFamily="34" charset="0"/>
                </a:rPr>
                <a:t>Slot 1</a:t>
              </a:r>
              <a:endParaRPr lang="zh-CN" altLang="en-US" sz="1596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8882C114-FF94-F931-5553-866532DA0E43}"/>
                </a:ext>
              </a:extLst>
            </p:cNvPr>
            <p:cNvSpPr/>
            <p:nvPr/>
          </p:nvSpPr>
          <p:spPr>
            <a:xfrm>
              <a:off x="4753757" y="3018168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4F88BDEC-0421-BEC5-5FB7-922318821CEA}"/>
                </a:ext>
              </a:extLst>
            </p:cNvPr>
            <p:cNvSpPr/>
            <p:nvPr/>
          </p:nvSpPr>
          <p:spPr>
            <a:xfrm>
              <a:off x="5244168" y="2690964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FB02D055-3B89-4E26-135C-D611DE3C7782}"/>
                </a:ext>
              </a:extLst>
            </p:cNvPr>
            <p:cNvSpPr/>
            <p:nvPr/>
          </p:nvSpPr>
          <p:spPr>
            <a:xfrm>
              <a:off x="4449818" y="2839568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D8E50002-804B-F104-55F0-67395F029EC0}"/>
                </a:ext>
              </a:extLst>
            </p:cNvPr>
            <p:cNvSpPr/>
            <p:nvPr/>
          </p:nvSpPr>
          <p:spPr>
            <a:xfrm>
              <a:off x="4745138" y="2646418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EE1ECDFE-AB2E-B4EC-7B73-5F7831190060}"/>
                </a:ext>
              </a:extLst>
            </p:cNvPr>
            <p:cNvSpPr/>
            <p:nvPr/>
          </p:nvSpPr>
          <p:spPr>
            <a:xfrm>
              <a:off x="5369235" y="2915803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BFB087F4-7357-0A0E-1D66-EE6A3A017F64}"/>
                </a:ext>
              </a:extLst>
            </p:cNvPr>
            <p:cNvSpPr/>
            <p:nvPr/>
          </p:nvSpPr>
          <p:spPr>
            <a:xfrm>
              <a:off x="5113872" y="3174664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D80E9BB7-DAA8-C83E-3436-CF60F5EA0F5A}"/>
                </a:ext>
              </a:extLst>
            </p:cNvPr>
            <p:cNvSpPr/>
            <p:nvPr/>
          </p:nvSpPr>
          <p:spPr>
            <a:xfrm>
              <a:off x="5051975" y="2961992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FD22E3A4-BF97-D8DE-04AD-5E334DABA750}"/>
                </a:ext>
              </a:extLst>
            </p:cNvPr>
            <p:cNvSpPr/>
            <p:nvPr/>
          </p:nvSpPr>
          <p:spPr>
            <a:xfrm>
              <a:off x="4537209" y="3146831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E53911AC-67D7-BC38-CB50-B274A150E01C}"/>
                </a:ext>
              </a:extLst>
            </p:cNvPr>
            <p:cNvSpPr/>
            <p:nvPr/>
          </p:nvSpPr>
          <p:spPr>
            <a:xfrm>
              <a:off x="5573669" y="3102877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7A855520-82E9-F13C-1003-9A3037503747}"/>
                </a:ext>
              </a:extLst>
            </p:cNvPr>
            <p:cNvSpPr/>
            <p:nvPr/>
          </p:nvSpPr>
          <p:spPr>
            <a:xfrm>
              <a:off x="5372096" y="3235693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7824178A-1AB2-9AD7-FEE5-263D22398B09}"/>
                </a:ext>
              </a:extLst>
            </p:cNvPr>
            <p:cNvSpPr/>
            <p:nvPr/>
          </p:nvSpPr>
          <p:spPr>
            <a:xfrm>
              <a:off x="4829992" y="3262000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F898DAB6-4735-3B92-7027-A65D581CF471}"/>
                </a:ext>
              </a:extLst>
            </p:cNvPr>
            <p:cNvCxnSpPr>
              <a:cxnSpLocks/>
            </p:cNvCxnSpPr>
            <p:nvPr/>
          </p:nvCxnSpPr>
          <p:spPr>
            <a:xfrm>
              <a:off x="4592298" y="2950645"/>
              <a:ext cx="171013" cy="10213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FB97B07B-6EF8-2FEB-6F54-738994D43ECA}"/>
                </a:ext>
              </a:extLst>
            </p:cNvPr>
            <p:cNvCxnSpPr>
              <a:cxnSpLocks/>
              <a:endCxn id="95" idx="2"/>
            </p:cNvCxnSpPr>
            <p:nvPr/>
          </p:nvCxnSpPr>
          <p:spPr>
            <a:xfrm flipV="1">
              <a:off x="4613444" y="2767198"/>
              <a:ext cx="630725" cy="13459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D8E8C58F-49D4-B53B-F860-87941185A441}"/>
                </a:ext>
              </a:extLst>
            </p:cNvPr>
            <p:cNvCxnSpPr>
              <a:cxnSpLocks/>
              <a:stCxn id="94" idx="7"/>
              <a:endCxn id="95" idx="2"/>
            </p:cNvCxnSpPr>
            <p:nvPr/>
          </p:nvCxnSpPr>
          <p:spPr>
            <a:xfrm flipV="1">
              <a:off x="4883898" y="2767199"/>
              <a:ext cx="360271" cy="2732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36D7E2AA-4F9B-A2E4-E64B-40D8581E2B65}"/>
                </a:ext>
              </a:extLst>
            </p:cNvPr>
            <p:cNvSpPr txBox="1"/>
            <p:nvPr/>
          </p:nvSpPr>
          <p:spPr>
            <a:xfrm>
              <a:off x="6053239" y="3485767"/>
              <a:ext cx="869149" cy="33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96" b="1" dirty="0">
                  <a:latin typeface="Calibri" panose="020F0502020204030204" pitchFamily="34" charset="0"/>
                  <a:cs typeface="Calibri" panose="020F0502020204030204" pitchFamily="34" charset="0"/>
                </a:rPr>
                <a:t>Slot 1+2</a:t>
              </a:r>
              <a:endParaRPr lang="zh-CN" altLang="en-US" sz="1596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42A35F8C-C3F1-D127-1E58-A39B8F3CFBE7}"/>
                </a:ext>
              </a:extLst>
            </p:cNvPr>
            <p:cNvSpPr/>
            <p:nvPr/>
          </p:nvSpPr>
          <p:spPr>
            <a:xfrm>
              <a:off x="6189060" y="3012376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CE03819F-C414-8087-4A1B-46B4BAAF0E72}"/>
                </a:ext>
              </a:extLst>
            </p:cNvPr>
            <p:cNvSpPr/>
            <p:nvPr/>
          </p:nvSpPr>
          <p:spPr>
            <a:xfrm>
              <a:off x="6679471" y="2685171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E442A14E-D330-949D-043F-5ADCF1918962}"/>
                </a:ext>
              </a:extLst>
            </p:cNvPr>
            <p:cNvSpPr/>
            <p:nvPr/>
          </p:nvSpPr>
          <p:spPr>
            <a:xfrm>
              <a:off x="5885121" y="2833776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A2837EA5-E8FF-444D-544B-2EE429055C5B}"/>
                </a:ext>
              </a:extLst>
            </p:cNvPr>
            <p:cNvSpPr/>
            <p:nvPr/>
          </p:nvSpPr>
          <p:spPr>
            <a:xfrm>
              <a:off x="6180441" y="2640626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F07A2972-6A6D-D44D-46C0-067D9252914A}"/>
                </a:ext>
              </a:extLst>
            </p:cNvPr>
            <p:cNvSpPr/>
            <p:nvPr/>
          </p:nvSpPr>
          <p:spPr>
            <a:xfrm>
              <a:off x="6804538" y="2910010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928165C9-A522-28A8-8627-1C6385EAEFC4}"/>
                </a:ext>
              </a:extLst>
            </p:cNvPr>
            <p:cNvSpPr/>
            <p:nvPr/>
          </p:nvSpPr>
          <p:spPr>
            <a:xfrm>
              <a:off x="6549175" y="3168872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A4993FDF-4C93-4D88-E6A9-87A37BE8C278}"/>
                </a:ext>
              </a:extLst>
            </p:cNvPr>
            <p:cNvSpPr/>
            <p:nvPr/>
          </p:nvSpPr>
          <p:spPr>
            <a:xfrm rot="20216814">
              <a:off x="6487278" y="2956200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8D8D735A-7195-6A61-B98E-ECC09A02BE16}"/>
                </a:ext>
              </a:extLst>
            </p:cNvPr>
            <p:cNvSpPr/>
            <p:nvPr/>
          </p:nvSpPr>
          <p:spPr>
            <a:xfrm>
              <a:off x="5972512" y="3141039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676095E8-6608-0930-F584-88BE9AAA703F}"/>
                </a:ext>
              </a:extLst>
            </p:cNvPr>
            <p:cNvSpPr/>
            <p:nvPr/>
          </p:nvSpPr>
          <p:spPr>
            <a:xfrm>
              <a:off x="7008972" y="3097085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2656CDE0-1AE2-FC0B-1D1F-5136B3EB5BD5}"/>
                </a:ext>
              </a:extLst>
            </p:cNvPr>
            <p:cNvSpPr/>
            <p:nvPr/>
          </p:nvSpPr>
          <p:spPr>
            <a:xfrm>
              <a:off x="6807399" y="3229901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2E5878D1-CFF7-C519-B51F-57C4B173A923}"/>
                </a:ext>
              </a:extLst>
            </p:cNvPr>
            <p:cNvSpPr/>
            <p:nvPr/>
          </p:nvSpPr>
          <p:spPr>
            <a:xfrm>
              <a:off x="6265295" y="3256208"/>
              <a:ext cx="152469" cy="152469"/>
            </a:xfrm>
            <a:prstGeom prst="ellipse">
              <a:avLst/>
            </a:prstGeom>
            <a:solidFill>
              <a:srgbClr val="CDCD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2CBFF732-6A56-9841-6A7A-08C06A28A133}"/>
                </a:ext>
              </a:extLst>
            </p:cNvPr>
            <p:cNvCxnSpPr>
              <a:cxnSpLocks/>
            </p:cNvCxnSpPr>
            <p:nvPr/>
          </p:nvCxnSpPr>
          <p:spPr>
            <a:xfrm>
              <a:off x="6027601" y="2944853"/>
              <a:ext cx="171013" cy="10213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A6AC2CE8-890B-3066-7D7F-9EB33E6B7724}"/>
                </a:ext>
              </a:extLst>
            </p:cNvPr>
            <p:cNvCxnSpPr>
              <a:cxnSpLocks/>
              <a:endCxn id="110" idx="2"/>
            </p:cNvCxnSpPr>
            <p:nvPr/>
          </p:nvCxnSpPr>
          <p:spPr>
            <a:xfrm flipV="1">
              <a:off x="6048747" y="2761406"/>
              <a:ext cx="630725" cy="13459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0FF31518-AB98-C9FC-7D2E-986A10D54FB3}"/>
                </a:ext>
              </a:extLst>
            </p:cNvPr>
            <p:cNvCxnSpPr>
              <a:cxnSpLocks/>
              <a:stCxn id="109" idx="7"/>
              <a:endCxn id="110" idx="2"/>
            </p:cNvCxnSpPr>
            <p:nvPr/>
          </p:nvCxnSpPr>
          <p:spPr>
            <a:xfrm flipV="1">
              <a:off x="6319201" y="2761407"/>
              <a:ext cx="360271" cy="2732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ED406ABD-6B51-32A4-FCA1-87333671E210}"/>
                </a:ext>
              </a:extLst>
            </p:cNvPr>
            <p:cNvCxnSpPr>
              <a:cxnSpLocks/>
              <a:stCxn id="115" idx="4"/>
              <a:endCxn id="114" idx="0"/>
            </p:cNvCxnSpPr>
            <p:nvPr/>
          </p:nvCxnSpPr>
          <p:spPr>
            <a:xfrm>
              <a:off x="6593365" y="3102581"/>
              <a:ext cx="32045" cy="6629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B90E6F09-255D-8374-B927-0C12299F42B9}"/>
                </a:ext>
              </a:extLst>
            </p:cNvPr>
            <p:cNvCxnSpPr>
              <a:cxnSpLocks/>
              <a:stCxn id="119" idx="7"/>
              <a:endCxn id="115" idx="3"/>
            </p:cNvCxnSpPr>
            <p:nvPr/>
          </p:nvCxnSpPr>
          <p:spPr>
            <a:xfrm flipV="1">
              <a:off x="6395434" y="3103144"/>
              <a:ext cx="139586" cy="17539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AE4A0B4D-6E4D-5F43-B1CC-5F21F2AFCCCD}"/>
                </a:ext>
              </a:extLst>
            </p:cNvPr>
            <p:cNvCxnSpPr>
              <a:cxnSpLocks/>
              <a:stCxn id="119" idx="7"/>
              <a:endCxn id="114" idx="2"/>
            </p:cNvCxnSpPr>
            <p:nvPr/>
          </p:nvCxnSpPr>
          <p:spPr>
            <a:xfrm flipV="1">
              <a:off x="6395435" y="3245106"/>
              <a:ext cx="153741" cy="3343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7AB18856-78ED-46C9-98B2-61EDFF6E690C}"/>
                </a:ext>
              </a:extLst>
            </p:cNvPr>
            <p:cNvSpPr txBox="1"/>
            <p:nvPr/>
          </p:nvSpPr>
          <p:spPr>
            <a:xfrm>
              <a:off x="8041639" y="3485767"/>
              <a:ext cx="1088760" cy="33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96" b="1" dirty="0">
                  <a:latin typeface="Calibri" panose="020F0502020204030204" pitchFamily="34" charset="0"/>
                  <a:cs typeface="Calibri" panose="020F0502020204030204" pitchFamily="34" charset="0"/>
                </a:rPr>
                <a:t>Slot 1+..+K</a:t>
              </a:r>
              <a:endParaRPr lang="zh-CN" altLang="en-US" sz="1596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939ABB6D-DDE9-6BAF-0AA0-001B33892AC7}"/>
                </a:ext>
              </a:extLst>
            </p:cNvPr>
            <p:cNvCxnSpPr>
              <a:cxnSpLocks/>
            </p:cNvCxnSpPr>
            <p:nvPr/>
          </p:nvCxnSpPr>
          <p:spPr>
            <a:xfrm>
              <a:off x="8060596" y="2944853"/>
              <a:ext cx="171013" cy="10213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A8BEBF99-5F46-5005-9424-D303F5D4367E}"/>
                </a:ext>
              </a:extLst>
            </p:cNvPr>
            <p:cNvCxnSpPr>
              <a:cxnSpLocks/>
              <a:stCxn id="153" idx="7"/>
              <a:endCxn id="152" idx="2"/>
            </p:cNvCxnSpPr>
            <p:nvPr/>
          </p:nvCxnSpPr>
          <p:spPr>
            <a:xfrm flipV="1">
              <a:off x="8048256" y="2761407"/>
              <a:ext cx="664210" cy="946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9EEB6E3D-B326-093B-51E1-C1C365FA34E6}"/>
                </a:ext>
              </a:extLst>
            </p:cNvPr>
            <p:cNvCxnSpPr>
              <a:cxnSpLocks/>
              <a:stCxn id="151" idx="7"/>
              <a:endCxn id="152" idx="2"/>
            </p:cNvCxnSpPr>
            <p:nvPr/>
          </p:nvCxnSpPr>
          <p:spPr>
            <a:xfrm flipV="1">
              <a:off x="8352196" y="2761407"/>
              <a:ext cx="360271" cy="2732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47C16F54-00A4-9518-DF2D-EB0A19103773}"/>
                </a:ext>
              </a:extLst>
            </p:cNvPr>
            <p:cNvCxnSpPr>
              <a:cxnSpLocks/>
              <a:stCxn id="157" idx="4"/>
              <a:endCxn id="156" idx="0"/>
            </p:cNvCxnSpPr>
            <p:nvPr/>
          </p:nvCxnSpPr>
          <p:spPr>
            <a:xfrm>
              <a:off x="8626360" y="3102581"/>
              <a:ext cx="32045" cy="6629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22C05B0C-09BD-9A7D-41DE-33D811532E59}"/>
                </a:ext>
              </a:extLst>
            </p:cNvPr>
            <p:cNvCxnSpPr>
              <a:cxnSpLocks/>
              <a:stCxn id="161" idx="7"/>
              <a:endCxn id="157" idx="3"/>
            </p:cNvCxnSpPr>
            <p:nvPr/>
          </p:nvCxnSpPr>
          <p:spPr>
            <a:xfrm flipV="1">
              <a:off x="8428430" y="3103144"/>
              <a:ext cx="139586" cy="17539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AEB1CEA3-6A0C-6532-21F4-B8E04DAF6F27}"/>
                </a:ext>
              </a:extLst>
            </p:cNvPr>
            <p:cNvCxnSpPr>
              <a:cxnSpLocks/>
              <a:stCxn id="161" idx="7"/>
              <a:endCxn id="156" idx="2"/>
            </p:cNvCxnSpPr>
            <p:nvPr/>
          </p:nvCxnSpPr>
          <p:spPr>
            <a:xfrm flipV="1">
              <a:off x="8428430" y="3245106"/>
              <a:ext cx="153741" cy="3343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AEA3C64B-092E-7BFF-8BFC-FFB27129C9A2}"/>
                </a:ext>
              </a:extLst>
            </p:cNvPr>
            <p:cNvSpPr txBox="1"/>
            <p:nvPr/>
          </p:nvSpPr>
          <p:spPr>
            <a:xfrm>
              <a:off x="7239631" y="2843748"/>
              <a:ext cx="507178" cy="36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795" b="1" dirty="0">
                  <a:latin typeface="Calibri" panose="020F0502020204030204" pitchFamily="34" charset="0"/>
                  <a:cs typeface="Calibri" panose="020F0502020204030204" pitchFamily="34" charset="0"/>
                </a:rPr>
                <a:t>……</a:t>
              </a:r>
              <a:endParaRPr lang="zh-CN" altLang="en-US" sz="1795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62B98884-5F24-012D-FE37-2BF42948DADB}"/>
                </a:ext>
              </a:extLst>
            </p:cNvPr>
            <p:cNvCxnSpPr>
              <a:cxnSpLocks/>
              <a:stCxn id="154" idx="4"/>
              <a:endCxn id="151" idx="0"/>
            </p:cNvCxnSpPr>
            <p:nvPr/>
          </p:nvCxnSpPr>
          <p:spPr>
            <a:xfrm>
              <a:off x="8289671" y="2793096"/>
              <a:ext cx="8619" cy="21928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81F301F8-3060-8C39-35B5-B9D3184EC68F}"/>
                </a:ext>
              </a:extLst>
            </p:cNvPr>
            <p:cNvCxnSpPr>
              <a:cxnSpLocks/>
              <a:stCxn id="153" idx="7"/>
              <a:endCxn id="154" idx="3"/>
            </p:cNvCxnSpPr>
            <p:nvPr/>
          </p:nvCxnSpPr>
          <p:spPr>
            <a:xfrm flipV="1">
              <a:off x="8048256" y="2770767"/>
              <a:ext cx="187509" cy="8533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AE09EF6E-2AA0-4E52-A4CC-ABA7BCC203AF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18" y="2974396"/>
              <a:ext cx="47504" cy="17101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FA3CDDEE-11FB-97A5-EBED-8AA5C113FDD9}"/>
                </a:ext>
              </a:extLst>
            </p:cNvPr>
            <p:cNvCxnSpPr>
              <a:cxnSpLocks/>
            </p:cNvCxnSpPr>
            <p:nvPr/>
          </p:nvCxnSpPr>
          <p:spPr>
            <a:xfrm>
              <a:off x="8143388" y="3250664"/>
              <a:ext cx="162643" cy="6126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0F022455-B529-96BB-8AA3-0C3A1E0DC2BB}"/>
                </a:ext>
              </a:extLst>
            </p:cNvPr>
            <p:cNvCxnSpPr>
              <a:cxnSpLocks/>
            </p:cNvCxnSpPr>
            <p:nvPr/>
          </p:nvCxnSpPr>
          <p:spPr>
            <a:xfrm>
              <a:off x="8323717" y="3164411"/>
              <a:ext cx="28502" cy="9025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310D42CB-74B4-6054-2000-0F3F1ADF9662}"/>
                </a:ext>
              </a:extLst>
            </p:cNvPr>
            <p:cNvCxnSpPr>
              <a:cxnSpLocks/>
              <a:stCxn id="151" idx="6"/>
              <a:endCxn id="157" idx="2"/>
            </p:cNvCxnSpPr>
            <p:nvPr/>
          </p:nvCxnSpPr>
          <p:spPr>
            <a:xfrm flipV="1">
              <a:off x="8374525" y="3062286"/>
              <a:ext cx="151836" cy="2632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108D0A46-6877-5680-9B6F-060F10443998}"/>
                </a:ext>
              </a:extLst>
            </p:cNvPr>
            <p:cNvCxnSpPr>
              <a:cxnSpLocks/>
              <a:stCxn id="154" idx="6"/>
              <a:endCxn id="152" idx="2"/>
            </p:cNvCxnSpPr>
            <p:nvPr/>
          </p:nvCxnSpPr>
          <p:spPr>
            <a:xfrm>
              <a:off x="8365905" y="2716861"/>
              <a:ext cx="346561" cy="4454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F76E87F2-26E9-EA89-6BA3-8F8D3C1B408B}"/>
                </a:ext>
              </a:extLst>
            </p:cNvPr>
            <p:cNvCxnSpPr>
              <a:cxnSpLocks/>
              <a:endCxn id="155" idx="0"/>
            </p:cNvCxnSpPr>
            <p:nvPr/>
          </p:nvCxnSpPr>
          <p:spPr>
            <a:xfrm>
              <a:off x="8831151" y="2819753"/>
              <a:ext cx="55946" cy="9507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18F2AA1B-8087-3363-2796-598C0EF4116E}"/>
                </a:ext>
              </a:extLst>
            </p:cNvPr>
            <p:cNvCxnSpPr>
              <a:cxnSpLocks/>
              <a:stCxn id="155" idx="5"/>
              <a:endCxn id="159" idx="1"/>
            </p:cNvCxnSpPr>
            <p:nvPr/>
          </p:nvCxnSpPr>
          <p:spPr>
            <a:xfrm>
              <a:off x="8983126" y="3017885"/>
              <a:ext cx="81171" cy="10152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C01D013A-953A-B9D8-2FCC-1473F33AAFA0}"/>
                </a:ext>
              </a:extLst>
            </p:cNvPr>
            <p:cNvCxnSpPr>
              <a:cxnSpLocks/>
              <a:endCxn id="160" idx="0"/>
            </p:cNvCxnSpPr>
            <p:nvPr/>
          </p:nvCxnSpPr>
          <p:spPr>
            <a:xfrm flipH="1">
              <a:off x="8916628" y="3059903"/>
              <a:ext cx="2468" cy="16999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1C8C7FEB-C0C1-1601-0ED1-41A3B310AA10}"/>
                </a:ext>
              </a:extLst>
            </p:cNvPr>
            <p:cNvCxnSpPr>
              <a:cxnSpLocks/>
              <a:stCxn id="159" idx="3"/>
              <a:endCxn id="160" idx="7"/>
            </p:cNvCxnSpPr>
            <p:nvPr/>
          </p:nvCxnSpPr>
          <p:spPr>
            <a:xfrm flipH="1">
              <a:off x="8970534" y="3227225"/>
              <a:ext cx="93763" cy="2500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9F48BA75-9899-49DD-72B5-A4C4D8860C96}"/>
                </a:ext>
              </a:extLst>
            </p:cNvPr>
            <p:cNvCxnSpPr>
              <a:cxnSpLocks/>
              <a:endCxn id="160" idx="2"/>
            </p:cNvCxnSpPr>
            <p:nvPr/>
          </p:nvCxnSpPr>
          <p:spPr>
            <a:xfrm>
              <a:off x="8727498" y="3268920"/>
              <a:ext cx="112896" cy="372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661C7E12-4B85-525A-9B0A-A6E0878FFCA5}"/>
                </a:ext>
              </a:extLst>
            </p:cNvPr>
            <p:cNvCxnSpPr>
              <a:cxnSpLocks/>
              <a:endCxn id="155" idx="2"/>
            </p:cNvCxnSpPr>
            <p:nvPr/>
          </p:nvCxnSpPr>
          <p:spPr>
            <a:xfrm flipV="1">
              <a:off x="8672056" y="3012916"/>
              <a:ext cx="170295" cy="1454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48DDF1D5-5D96-E0F2-81C7-0A958D6F437B}"/>
                </a:ext>
              </a:extLst>
            </p:cNvPr>
            <p:cNvCxnSpPr>
              <a:cxnSpLocks/>
              <a:stCxn id="157" idx="5"/>
              <a:endCxn id="160" idx="1"/>
            </p:cNvCxnSpPr>
            <p:nvPr/>
          </p:nvCxnSpPr>
          <p:spPr>
            <a:xfrm>
              <a:off x="8667218" y="3060926"/>
              <a:ext cx="195506" cy="19130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2001A1CB-D1D8-AEB2-9A2E-29CA44C8ADF9}"/>
                </a:ext>
              </a:extLst>
            </p:cNvPr>
            <p:cNvCxnSpPr>
              <a:cxnSpLocks/>
              <a:stCxn id="152" idx="3"/>
              <a:endCxn id="157" idx="7"/>
            </p:cNvCxnSpPr>
            <p:nvPr/>
          </p:nvCxnSpPr>
          <p:spPr>
            <a:xfrm flipH="1">
              <a:off x="8625000" y="2815312"/>
              <a:ext cx="109796" cy="14641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F824C959-396E-00E3-93A0-5D7B4F575FEF}"/>
                </a:ext>
              </a:extLst>
            </p:cNvPr>
            <p:cNvCxnSpPr>
              <a:cxnSpLocks/>
              <a:stCxn id="154" idx="3"/>
              <a:endCxn id="158" idx="0"/>
            </p:cNvCxnSpPr>
            <p:nvPr/>
          </p:nvCxnSpPr>
          <p:spPr>
            <a:xfrm flipH="1">
              <a:off x="8081742" y="2770766"/>
              <a:ext cx="154024" cy="37027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CABF8A58-3A59-5989-1EDC-E5BA8C54106A}"/>
                </a:ext>
              </a:extLst>
            </p:cNvPr>
            <p:cNvCxnSpPr>
              <a:cxnSpLocks/>
              <a:stCxn id="158" idx="7"/>
              <a:endCxn id="151" idx="3"/>
            </p:cNvCxnSpPr>
            <p:nvPr/>
          </p:nvCxnSpPr>
          <p:spPr>
            <a:xfrm flipV="1">
              <a:off x="8135648" y="3142516"/>
              <a:ext cx="108737" cy="2085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122F8447-16DC-7A76-6C3E-B44E072737DF}"/>
                </a:ext>
              </a:extLst>
            </p:cNvPr>
            <p:cNvSpPr/>
            <p:nvPr/>
          </p:nvSpPr>
          <p:spPr>
            <a:xfrm>
              <a:off x="8222055" y="3012376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A4DB1698-17D8-8363-F824-148C7F26C264}"/>
                </a:ext>
              </a:extLst>
            </p:cNvPr>
            <p:cNvSpPr/>
            <p:nvPr/>
          </p:nvSpPr>
          <p:spPr>
            <a:xfrm>
              <a:off x="8712467" y="2685171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21EA3607-4F49-6FB1-1757-449A8FA19A08}"/>
                </a:ext>
              </a:extLst>
            </p:cNvPr>
            <p:cNvSpPr/>
            <p:nvPr/>
          </p:nvSpPr>
          <p:spPr>
            <a:xfrm>
              <a:off x="7918116" y="2833776"/>
              <a:ext cx="152469" cy="152469"/>
            </a:xfrm>
            <a:prstGeom prst="ellipse">
              <a:avLst/>
            </a:prstGeom>
            <a:solidFill>
              <a:srgbClr val="DBB8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96C4CA4C-169C-FDCE-CAD3-84EA92DDD0BA}"/>
                </a:ext>
              </a:extLst>
            </p:cNvPr>
            <p:cNvSpPr/>
            <p:nvPr/>
          </p:nvSpPr>
          <p:spPr>
            <a:xfrm>
              <a:off x="8213436" y="2640626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EBB360AB-F5D3-312F-A293-7AFA7A5AE99B}"/>
                </a:ext>
              </a:extLst>
            </p:cNvPr>
            <p:cNvSpPr/>
            <p:nvPr/>
          </p:nvSpPr>
          <p:spPr>
            <a:xfrm rot="20371296">
              <a:off x="8837533" y="2910010"/>
              <a:ext cx="152469" cy="152469"/>
            </a:xfrm>
            <a:prstGeom prst="ellipse">
              <a:avLst/>
            </a:prstGeom>
            <a:solidFill>
              <a:srgbClr val="495C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63F6C619-AEAF-616A-73A1-FB7F7DF82CE2}"/>
                </a:ext>
              </a:extLst>
            </p:cNvPr>
            <p:cNvSpPr/>
            <p:nvPr/>
          </p:nvSpPr>
          <p:spPr>
            <a:xfrm>
              <a:off x="8582170" y="3168872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9DF96130-8614-5902-88B7-90DCE41411AB}"/>
                </a:ext>
              </a:extLst>
            </p:cNvPr>
            <p:cNvSpPr/>
            <p:nvPr/>
          </p:nvSpPr>
          <p:spPr>
            <a:xfrm rot="20216814">
              <a:off x="8520273" y="2956200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B104429A-75B2-6526-2E9F-B58522FC5255}"/>
                </a:ext>
              </a:extLst>
            </p:cNvPr>
            <p:cNvSpPr/>
            <p:nvPr/>
          </p:nvSpPr>
          <p:spPr>
            <a:xfrm>
              <a:off x="8005507" y="3141039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5B109A6A-2B83-61B2-C806-1B6758E850E2}"/>
                </a:ext>
              </a:extLst>
            </p:cNvPr>
            <p:cNvSpPr/>
            <p:nvPr/>
          </p:nvSpPr>
          <p:spPr>
            <a:xfrm>
              <a:off x="9041967" y="3097085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539C8148-E890-20B1-564C-BE46DC85FE92}"/>
                </a:ext>
              </a:extLst>
            </p:cNvPr>
            <p:cNvSpPr/>
            <p:nvPr/>
          </p:nvSpPr>
          <p:spPr>
            <a:xfrm>
              <a:off x="8840394" y="3229901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D5815A51-6C1B-E59C-D7E9-8FFA19632033}"/>
                </a:ext>
              </a:extLst>
            </p:cNvPr>
            <p:cNvSpPr/>
            <p:nvPr/>
          </p:nvSpPr>
          <p:spPr>
            <a:xfrm>
              <a:off x="8298290" y="3256208"/>
              <a:ext cx="152469" cy="152469"/>
            </a:xfrm>
            <a:prstGeom prst="ellipse">
              <a:avLst/>
            </a:prstGeom>
            <a:solidFill>
              <a:srgbClr val="CDCD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2" name="文本框 161">
              <a:extLst>
                <a:ext uri="{FF2B5EF4-FFF2-40B4-BE49-F238E27FC236}">
                  <a16:creationId xmlns:a16="http://schemas.microsoft.com/office/drawing/2014/main" id="{C84E0B6B-7F3F-B612-D34B-69DAB57D624D}"/>
                </a:ext>
              </a:extLst>
            </p:cNvPr>
            <p:cNvSpPr txBox="1"/>
            <p:nvPr/>
          </p:nvSpPr>
          <p:spPr>
            <a:xfrm>
              <a:off x="7463276" y="2507250"/>
              <a:ext cx="638095" cy="33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96" dirty="0">
                  <a:solidFill>
                    <a:srgbClr val="AA7C3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Ref A</a:t>
              </a:r>
              <a:endParaRPr lang="zh-CN" altLang="en-US" sz="1596" dirty="0">
                <a:solidFill>
                  <a:srgbClr val="AA7C3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" name="文本框 162">
              <a:extLst>
                <a:ext uri="{FF2B5EF4-FFF2-40B4-BE49-F238E27FC236}">
                  <a16:creationId xmlns:a16="http://schemas.microsoft.com/office/drawing/2014/main" id="{94A859B7-D572-F0B5-AF78-5D48CE05421D}"/>
                </a:ext>
              </a:extLst>
            </p:cNvPr>
            <p:cNvSpPr txBox="1"/>
            <p:nvPr/>
          </p:nvSpPr>
          <p:spPr>
            <a:xfrm>
              <a:off x="8862723" y="2665070"/>
              <a:ext cx="638095" cy="33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96" dirty="0">
                  <a:solidFill>
                    <a:srgbClr val="3C4C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Ref B</a:t>
              </a:r>
              <a:endParaRPr lang="zh-CN" altLang="en-US" sz="1596" dirty="0">
                <a:solidFill>
                  <a:srgbClr val="3C4C7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4" name="箭头: 右 163">
            <a:extLst>
              <a:ext uri="{FF2B5EF4-FFF2-40B4-BE49-F238E27FC236}">
                <a16:creationId xmlns:a16="http://schemas.microsoft.com/office/drawing/2014/main" id="{F9886762-AC1A-B188-2218-77FF6DA49232}"/>
              </a:ext>
            </a:extLst>
          </p:cNvPr>
          <p:cNvSpPr/>
          <p:nvPr/>
        </p:nvSpPr>
        <p:spPr>
          <a:xfrm>
            <a:off x="3852867" y="2886033"/>
            <a:ext cx="286145" cy="2718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DD2797C0-05B1-FA05-A51D-CC7339EE86CC}"/>
              </a:ext>
            </a:extLst>
          </p:cNvPr>
          <p:cNvGrpSpPr/>
          <p:nvPr/>
        </p:nvGrpSpPr>
        <p:grpSpPr>
          <a:xfrm>
            <a:off x="803221" y="1976091"/>
            <a:ext cx="3136668" cy="1927696"/>
            <a:chOff x="803221" y="1976091"/>
            <a:chExt cx="3136668" cy="1927696"/>
          </a:xfrm>
        </p:grpSpPr>
        <p:sp>
          <p:nvSpPr>
            <p:cNvPr id="166" name="矩形: 圆角 165">
              <a:extLst>
                <a:ext uri="{FF2B5EF4-FFF2-40B4-BE49-F238E27FC236}">
                  <a16:creationId xmlns:a16="http://schemas.microsoft.com/office/drawing/2014/main" id="{54A5F0A9-67E1-B2A6-F8BC-36128EBF7CBB}"/>
                </a:ext>
              </a:extLst>
            </p:cNvPr>
            <p:cNvSpPr/>
            <p:nvPr/>
          </p:nvSpPr>
          <p:spPr>
            <a:xfrm>
              <a:off x="803221" y="1980810"/>
              <a:ext cx="3136668" cy="1922977"/>
            </a:xfrm>
            <a:prstGeom prst="roundRect">
              <a:avLst>
                <a:gd name="adj" fmla="val 1214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7" name="矩形: 圆角 166">
              <a:extLst>
                <a:ext uri="{FF2B5EF4-FFF2-40B4-BE49-F238E27FC236}">
                  <a16:creationId xmlns:a16="http://schemas.microsoft.com/office/drawing/2014/main" id="{CDB80F7A-C469-7085-A879-C219D865A96A}"/>
                </a:ext>
              </a:extLst>
            </p:cNvPr>
            <p:cNvSpPr/>
            <p:nvPr/>
          </p:nvSpPr>
          <p:spPr>
            <a:xfrm>
              <a:off x="814660" y="1976091"/>
              <a:ext cx="3125229" cy="425052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795" dirty="0">
                  <a:latin typeface="Calibri" panose="020F0502020204030204" pitchFamily="34" charset="0"/>
                  <a:cs typeface="Calibri" panose="020F0502020204030204" pitchFamily="34" charset="0"/>
                </a:rPr>
                <a:t>Inter-tag Channel Extraction</a:t>
              </a:r>
              <a:endParaRPr lang="zh-CN" altLang="en-US" sz="1795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8" name="组合 167">
              <a:extLst>
                <a:ext uri="{FF2B5EF4-FFF2-40B4-BE49-F238E27FC236}">
                  <a16:creationId xmlns:a16="http://schemas.microsoft.com/office/drawing/2014/main" id="{56BD9B1C-ED60-0E46-F663-AF41067E451F}"/>
                </a:ext>
              </a:extLst>
            </p:cNvPr>
            <p:cNvGrpSpPr/>
            <p:nvPr/>
          </p:nvGrpSpPr>
          <p:grpSpPr>
            <a:xfrm>
              <a:off x="996213" y="2494066"/>
              <a:ext cx="1250700" cy="1051454"/>
              <a:chOff x="1105653" y="2443608"/>
              <a:chExt cx="1412276" cy="1187290"/>
            </a:xfrm>
          </p:grpSpPr>
          <p:pic>
            <p:nvPicPr>
              <p:cNvPr id="185" name="图片 184">
                <a:extLst>
                  <a:ext uri="{FF2B5EF4-FFF2-40B4-BE49-F238E27FC236}">
                    <a16:creationId xmlns:a16="http://schemas.microsoft.com/office/drawing/2014/main" id="{E9A62425-5BC9-DD01-7D16-F287158101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9535" t="13621" r="14497" b="17463"/>
              <a:stretch/>
            </p:blipFill>
            <p:spPr>
              <a:xfrm>
                <a:off x="1105653" y="2443608"/>
                <a:ext cx="1412276" cy="1187290"/>
              </a:xfrm>
              <a:prstGeom prst="rect">
                <a:avLst/>
              </a:prstGeom>
            </p:spPr>
          </p:pic>
          <p:cxnSp>
            <p:nvCxnSpPr>
              <p:cNvPr id="186" name="直接连接符 185">
                <a:extLst>
                  <a:ext uri="{FF2B5EF4-FFF2-40B4-BE49-F238E27FC236}">
                    <a16:creationId xmlns:a16="http://schemas.microsoft.com/office/drawing/2014/main" id="{CDDDC688-0651-D41E-A2D5-3E91AD8C965E}"/>
                  </a:ext>
                </a:extLst>
              </p:cNvPr>
              <p:cNvCxnSpPr/>
              <p:nvPr/>
            </p:nvCxnSpPr>
            <p:spPr>
              <a:xfrm>
                <a:off x="1219146" y="3070261"/>
                <a:ext cx="42754" cy="43703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>
                <a:extLst>
                  <a:ext uri="{FF2B5EF4-FFF2-40B4-BE49-F238E27FC236}">
                    <a16:creationId xmlns:a16="http://schemas.microsoft.com/office/drawing/2014/main" id="{A8326C0B-CD24-54A3-75D4-7011B64DF867}"/>
                  </a:ext>
                </a:extLst>
              </p:cNvPr>
              <p:cNvCxnSpPr/>
              <p:nvPr/>
            </p:nvCxnSpPr>
            <p:spPr>
              <a:xfrm>
                <a:off x="1565923" y="2823485"/>
                <a:ext cx="42754" cy="43703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>
                <a:extLst>
                  <a:ext uri="{FF2B5EF4-FFF2-40B4-BE49-F238E27FC236}">
                    <a16:creationId xmlns:a16="http://schemas.microsoft.com/office/drawing/2014/main" id="{BC88A013-5581-2F78-0719-93362D09DE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9145" y="2825426"/>
                <a:ext cx="346777" cy="24483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>
                <a:extLst>
                  <a:ext uri="{FF2B5EF4-FFF2-40B4-BE49-F238E27FC236}">
                    <a16:creationId xmlns:a16="http://schemas.microsoft.com/office/drawing/2014/main" id="{C1A1DF0E-2B0E-97A3-A09D-13F8EC5C0B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1899" y="3262461"/>
                <a:ext cx="346777" cy="24483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>
                <a:extLst>
                  <a:ext uri="{FF2B5EF4-FFF2-40B4-BE49-F238E27FC236}">
                    <a16:creationId xmlns:a16="http://schemas.microsoft.com/office/drawing/2014/main" id="{5F2A8D5C-F3E8-DF48-8526-1D166736E6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4972" y="2947844"/>
                <a:ext cx="596819" cy="129108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>
                <a:extLst>
                  <a:ext uri="{FF2B5EF4-FFF2-40B4-BE49-F238E27FC236}">
                    <a16:creationId xmlns:a16="http://schemas.microsoft.com/office/drawing/2014/main" id="{53734ECD-C5F0-6505-3DD6-9DE92E50C6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1900" y="3517153"/>
                <a:ext cx="743982" cy="52536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>
                <a:extLst>
                  <a:ext uri="{FF2B5EF4-FFF2-40B4-BE49-F238E27FC236}">
                    <a16:creationId xmlns:a16="http://schemas.microsoft.com/office/drawing/2014/main" id="{09B0FCBE-707B-020B-D817-0CE4E60834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1791" y="2947844"/>
                <a:ext cx="188448" cy="621846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>
                <a:extLst>
                  <a:ext uri="{FF2B5EF4-FFF2-40B4-BE49-F238E27FC236}">
                    <a16:creationId xmlns:a16="http://schemas.microsoft.com/office/drawing/2014/main" id="{BC3B371D-BB03-765B-1C07-BE4A3C1620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07235" y="3187437"/>
                <a:ext cx="345423" cy="3822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>
                <a:extLst>
                  <a:ext uri="{FF2B5EF4-FFF2-40B4-BE49-F238E27FC236}">
                    <a16:creationId xmlns:a16="http://schemas.microsoft.com/office/drawing/2014/main" id="{20833D38-9205-E5AC-083A-DA134468AF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1791" y="2566962"/>
                <a:ext cx="345423" cy="3822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>
                <a:extLst>
                  <a:ext uri="{FF2B5EF4-FFF2-40B4-BE49-F238E27FC236}">
                    <a16:creationId xmlns:a16="http://schemas.microsoft.com/office/drawing/2014/main" id="{D1BB42AF-3AAC-EB26-7D52-3E201605EC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4210" y="2565592"/>
                <a:ext cx="188448" cy="621846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>
                <a:extLst>
                  <a:ext uri="{FF2B5EF4-FFF2-40B4-BE49-F238E27FC236}">
                    <a16:creationId xmlns:a16="http://schemas.microsoft.com/office/drawing/2014/main" id="{9200E608-D741-BB71-DFD2-E4A87C0829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72919" y="2565591"/>
                <a:ext cx="591292" cy="25983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接连接符 196">
                <a:extLst>
                  <a:ext uri="{FF2B5EF4-FFF2-40B4-BE49-F238E27FC236}">
                    <a16:creationId xmlns:a16="http://schemas.microsoft.com/office/drawing/2014/main" id="{30CCFA32-19BF-88B8-D3A7-547B7DC35B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8676" y="3187437"/>
                <a:ext cx="743982" cy="8081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接连接符 197">
                <a:extLst>
                  <a:ext uri="{FF2B5EF4-FFF2-40B4-BE49-F238E27FC236}">
                    <a16:creationId xmlns:a16="http://schemas.microsoft.com/office/drawing/2014/main" id="{3F55ED5C-F386-CCC3-BDCB-98BA4D6AF614}"/>
                  </a:ext>
                </a:extLst>
              </p:cNvPr>
              <p:cNvCxnSpPr/>
              <p:nvPr/>
            </p:nvCxnSpPr>
            <p:spPr>
              <a:xfrm>
                <a:off x="1963128" y="3124861"/>
                <a:ext cx="42754" cy="43703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>
                <a:extLst>
                  <a:ext uri="{FF2B5EF4-FFF2-40B4-BE49-F238E27FC236}">
                    <a16:creationId xmlns:a16="http://schemas.microsoft.com/office/drawing/2014/main" id="{386DDC7E-9197-C606-34D5-8373CB2947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308" y="3072385"/>
                <a:ext cx="743982" cy="52536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箭头连接符 199">
                <a:extLst>
                  <a:ext uri="{FF2B5EF4-FFF2-40B4-BE49-F238E27FC236}">
                    <a16:creationId xmlns:a16="http://schemas.microsoft.com/office/drawing/2014/main" id="{92238B24-46EC-2218-F56B-3E2D11494106}"/>
                  </a:ext>
                </a:extLst>
              </p:cNvPr>
              <p:cNvCxnSpPr/>
              <p:nvPr/>
            </p:nvCxnSpPr>
            <p:spPr>
              <a:xfrm flipH="1" flipV="1">
                <a:off x="1811791" y="2947844"/>
                <a:ext cx="168876" cy="177017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19413458-207E-7BEB-F278-26B0804A8922}"/>
                </a:ext>
              </a:extLst>
            </p:cNvPr>
            <p:cNvSpPr txBox="1"/>
            <p:nvPr/>
          </p:nvSpPr>
          <p:spPr>
            <a:xfrm>
              <a:off x="3291006" y="2507779"/>
              <a:ext cx="276038" cy="30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97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sz="1397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0" name="箭头: 右 169">
              <a:extLst>
                <a:ext uri="{FF2B5EF4-FFF2-40B4-BE49-F238E27FC236}">
                  <a16:creationId xmlns:a16="http://schemas.microsoft.com/office/drawing/2014/main" id="{5D1BE61D-8AC3-98CF-1127-357415BF7AE6}"/>
                </a:ext>
              </a:extLst>
            </p:cNvPr>
            <p:cNvSpPr/>
            <p:nvPr/>
          </p:nvSpPr>
          <p:spPr>
            <a:xfrm>
              <a:off x="2300344" y="2932911"/>
              <a:ext cx="245851" cy="233559"/>
            </a:xfrm>
            <a:prstGeom prst="rightArrow">
              <a:avLst/>
            </a:prstGeom>
            <a:solidFill>
              <a:srgbClr val="CDCD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171" name="文本框 170">
              <a:extLst>
                <a:ext uri="{FF2B5EF4-FFF2-40B4-BE49-F238E27FC236}">
                  <a16:creationId xmlns:a16="http://schemas.microsoft.com/office/drawing/2014/main" id="{ED5676FA-A5D6-A253-63E0-1CCD6DF7255D}"/>
                </a:ext>
              </a:extLst>
            </p:cNvPr>
            <p:cNvSpPr txBox="1"/>
            <p:nvPr/>
          </p:nvSpPr>
          <p:spPr>
            <a:xfrm>
              <a:off x="3291006" y="2877242"/>
              <a:ext cx="330540" cy="30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97" b="1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zh-CN" altLang="en-US" sz="1397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2" name="文本框 171">
              <a:extLst>
                <a:ext uri="{FF2B5EF4-FFF2-40B4-BE49-F238E27FC236}">
                  <a16:creationId xmlns:a16="http://schemas.microsoft.com/office/drawing/2014/main" id="{CF95F03B-601C-E23C-809F-8AA7C54D8881}"/>
                </a:ext>
              </a:extLst>
            </p:cNvPr>
            <p:cNvSpPr txBox="1"/>
            <p:nvPr/>
          </p:nvSpPr>
          <p:spPr>
            <a:xfrm>
              <a:off x="3291006" y="3246370"/>
              <a:ext cx="334229" cy="30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97" b="1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zh-CN" altLang="en-US" sz="1397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3" name="组合 172">
              <a:extLst>
                <a:ext uri="{FF2B5EF4-FFF2-40B4-BE49-F238E27FC236}">
                  <a16:creationId xmlns:a16="http://schemas.microsoft.com/office/drawing/2014/main" id="{C678ABEE-0D4B-F525-B297-86EF4AD5156B}"/>
                </a:ext>
              </a:extLst>
            </p:cNvPr>
            <p:cNvGrpSpPr/>
            <p:nvPr/>
          </p:nvGrpSpPr>
          <p:grpSpPr>
            <a:xfrm>
              <a:off x="2684741" y="2562514"/>
              <a:ext cx="565699" cy="943866"/>
              <a:chOff x="2862250" y="2562394"/>
              <a:chExt cx="591483" cy="1003860"/>
            </a:xfrm>
          </p:grpSpPr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9428DF2A-9E57-5DB3-B5A6-1780382F6D63}"/>
                  </a:ext>
                </a:extLst>
              </p:cNvPr>
              <p:cNvCxnSpPr>
                <a:stCxn id="179" idx="6"/>
                <a:endCxn id="180" idx="2"/>
              </p:cNvCxnSpPr>
              <p:nvPr/>
            </p:nvCxnSpPr>
            <p:spPr>
              <a:xfrm>
                <a:off x="3083846" y="2671964"/>
                <a:ext cx="15074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>
                <a:extLst>
                  <a:ext uri="{FF2B5EF4-FFF2-40B4-BE49-F238E27FC236}">
                    <a16:creationId xmlns:a16="http://schemas.microsoft.com/office/drawing/2014/main" id="{2A0DEE67-0D74-A750-03B6-D6EDBBF04F23}"/>
                  </a:ext>
                </a:extLst>
              </p:cNvPr>
              <p:cNvCxnSpPr>
                <a:stCxn id="181" idx="6"/>
                <a:endCxn id="182" idx="2"/>
              </p:cNvCxnSpPr>
              <p:nvPr/>
            </p:nvCxnSpPr>
            <p:spPr>
              <a:xfrm>
                <a:off x="3081391" y="3064324"/>
                <a:ext cx="150747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>
                <a:extLst>
                  <a:ext uri="{FF2B5EF4-FFF2-40B4-BE49-F238E27FC236}">
                    <a16:creationId xmlns:a16="http://schemas.microsoft.com/office/drawing/2014/main" id="{68F366E3-632F-3724-2E1F-3BCA275A9015}"/>
                  </a:ext>
                </a:extLst>
              </p:cNvPr>
              <p:cNvCxnSpPr>
                <a:stCxn id="183" idx="6"/>
                <a:endCxn id="184" idx="2"/>
              </p:cNvCxnSpPr>
              <p:nvPr/>
            </p:nvCxnSpPr>
            <p:spPr>
              <a:xfrm>
                <a:off x="3081391" y="3456684"/>
                <a:ext cx="150747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273B9F6D-2B2B-DA29-9560-1B2A2116570C}"/>
                  </a:ext>
                </a:extLst>
              </p:cNvPr>
              <p:cNvSpPr/>
              <p:nvPr/>
            </p:nvSpPr>
            <p:spPr>
              <a:xfrm>
                <a:off x="2864705" y="2562394"/>
                <a:ext cx="219141" cy="219141"/>
              </a:xfrm>
              <a:prstGeom prst="ellipse">
                <a:avLst/>
              </a:prstGeom>
              <a:solidFill>
                <a:srgbClr val="DBB8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96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0617342B-FE2B-212C-B5CD-584DF040E262}"/>
                  </a:ext>
                </a:extLst>
              </p:cNvPr>
              <p:cNvSpPr/>
              <p:nvPr/>
            </p:nvSpPr>
            <p:spPr>
              <a:xfrm>
                <a:off x="3234592" y="2562394"/>
                <a:ext cx="219141" cy="219141"/>
              </a:xfrm>
              <a:prstGeom prst="ellipse">
                <a:avLst/>
              </a:prstGeom>
              <a:solidFill>
                <a:srgbClr val="DBB8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96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FB7D1F47-9919-8E14-6C8E-F6142DB1F170}"/>
                  </a:ext>
                </a:extLst>
              </p:cNvPr>
              <p:cNvSpPr/>
              <p:nvPr/>
            </p:nvSpPr>
            <p:spPr>
              <a:xfrm>
                <a:off x="2862250" y="2954754"/>
                <a:ext cx="219141" cy="219141"/>
              </a:xfrm>
              <a:prstGeom prst="ellipse">
                <a:avLst/>
              </a:prstGeom>
              <a:solidFill>
                <a:srgbClr val="DBB8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96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5EDB1C54-EAF6-D649-1E20-1715BDC7DABE}"/>
                  </a:ext>
                </a:extLst>
              </p:cNvPr>
              <p:cNvSpPr/>
              <p:nvPr/>
            </p:nvSpPr>
            <p:spPr>
              <a:xfrm>
                <a:off x="3232136" y="2954754"/>
                <a:ext cx="219141" cy="219141"/>
              </a:xfrm>
              <a:prstGeom prst="ellipse">
                <a:avLst/>
              </a:prstGeom>
              <a:solidFill>
                <a:srgbClr val="6B7AA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96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C2D9BF2F-4941-CC63-5585-CCD4D83DFC75}"/>
                  </a:ext>
                </a:extLst>
              </p:cNvPr>
              <p:cNvSpPr/>
              <p:nvPr/>
            </p:nvSpPr>
            <p:spPr>
              <a:xfrm>
                <a:off x="2862250" y="3347113"/>
                <a:ext cx="219141" cy="219141"/>
              </a:xfrm>
              <a:prstGeom prst="ellipse">
                <a:avLst/>
              </a:prstGeom>
              <a:solidFill>
                <a:srgbClr val="DBB8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96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4C9DF392-E8F0-3C07-616C-ED4C0DEF4342}"/>
                  </a:ext>
                </a:extLst>
              </p:cNvPr>
              <p:cNvSpPr/>
              <p:nvPr/>
            </p:nvSpPr>
            <p:spPr>
              <a:xfrm>
                <a:off x="3232136" y="3347113"/>
                <a:ext cx="219141" cy="219141"/>
              </a:xfrm>
              <a:prstGeom prst="ellipse">
                <a:avLst/>
              </a:prstGeom>
              <a:solidFill>
                <a:srgbClr val="6B7AA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96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" name="文本框 173">
              <a:extLst>
                <a:ext uri="{FF2B5EF4-FFF2-40B4-BE49-F238E27FC236}">
                  <a16:creationId xmlns:a16="http://schemas.microsoft.com/office/drawing/2014/main" id="{6166D1E5-3357-E753-06F2-D8BD2E226B0D}"/>
                </a:ext>
              </a:extLst>
            </p:cNvPr>
            <p:cNvSpPr txBox="1"/>
            <p:nvPr/>
          </p:nvSpPr>
          <p:spPr>
            <a:xfrm>
              <a:off x="1023265" y="3548394"/>
              <a:ext cx="12907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Collision signal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5" name="文本框 174">
              <a:extLst>
                <a:ext uri="{FF2B5EF4-FFF2-40B4-BE49-F238E27FC236}">
                  <a16:creationId xmlns:a16="http://schemas.microsoft.com/office/drawing/2014/main" id="{6F70C0A6-CA06-7B0D-31DF-2E8C7C407AD6}"/>
                </a:ext>
              </a:extLst>
            </p:cNvPr>
            <p:cNvSpPr txBox="1"/>
            <p:nvPr/>
          </p:nvSpPr>
          <p:spPr>
            <a:xfrm>
              <a:off x="2644807" y="3541920"/>
              <a:ext cx="878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RF-bonds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FF4CCE11-ED68-1785-FB29-3B24D39C35B1}"/>
              </a:ext>
            </a:extLst>
          </p:cNvPr>
          <p:cNvSpPr/>
          <p:nvPr/>
        </p:nvSpPr>
        <p:spPr>
          <a:xfrm>
            <a:off x="2870139" y="3964595"/>
            <a:ext cx="503488" cy="664830"/>
          </a:xfrm>
          <a:custGeom>
            <a:avLst/>
            <a:gdLst>
              <a:gd name="connsiteX0" fmla="*/ 271462 w 271462"/>
              <a:gd name="connsiteY0" fmla="*/ 642938 h 642938"/>
              <a:gd name="connsiteX1" fmla="*/ 57150 w 271462"/>
              <a:gd name="connsiteY1" fmla="*/ 400050 h 642938"/>
              <a:gd name="connsiteX2" fmla="*/ 0 w 271462"/>
              <a:gd name="connsiteY2" fmla="*/ 0 h 6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62" h="642938">
                <a:moveTo>
                  <a:pt x="271462" y="642938"/>
                </a:moveTo>
                <a:cubicBezTo>
                  <a:pt x="186928" y="575072"/>
                  <a:pt x="102394" y="507206"/>
                  <a:pt x="57150" y="400050"/>
                </a:cubicBezTo>
                <a:cubicBezTo>
                  <a:pt x="11906" y="292894"/>
                  <a:pt x="5953" y="146447"/>
                  <a:pt x="0" y="0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任意多边形: 形状 201">
            <a:extLst>
              <a:ext uri="{FF2B5EF4-FFF2-40B4-BE49-F238E27FC236}">
                <a16:creationId xmlns:a16="http://schemas.microsoft.com/office/drawing/2014/main" id="{83A217E5-C389-CD97-879F-CDF8087AD584}"/>
              </a:ext>
            </a:extLst>
          </p:cNvPr>
          <p:cNvSpPr/>
          <p:nvPr/>
        </p:nvSpPr>
        <p:spPr>
          <a:xfrm>
            <a:off x="3415537" y="3853137"/>
            <a:ext cx="1600200" cy="762000"/>
          </a:xfrm>
          <a:custGeom>
            <a:avLst/>
            <a:gdLst>
              <a:gd name="connsiteX0" fmla="*/ 0 w 1600200"/>
              <a:gd name="connsiteY0" fmla="*/ 762000 h 762000"/>
              <a:gd name="connsiteX1" fmla="*/ 220980 w 1600200"/>
              <a:gd name="connsiteY1" fmla="*/ 518160 h 762000"/>
              <a:gd name="connsiteX2" fmla="*/ 594360 w 1600200"/>
              <a:gd name="connsiteY2" fmla="*/ 388620 h 762000"/>
              <a:gd name="connsiteX3" fmla="*/ 1295400 w 1600200"/>
              <a:gd name="connsiteY3" fmla="*/ 228600 h 762000"/>
              <a:gd name="connsiteX4" fmla="*/ 1600200 w 1600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00" h="762000">
                <a:moveTo>
                  <a:pt x="0" y="762000"/>
                </a:moveTo>
                <a:cubicBezTo>
                  <a:pt x="60960" y="671195"/>
                  <a:pt x="121920" y="580390"/>
                  <a:pt x="220980" y="518160"/>
                </a:cubicBezTo>
                <a:cubicBezTo>
                  <a:pt x="320040" y="455930"/>
                  <a:pt x="415290" y="436880"/>
                  <a:pt x="594360" y="388620"/>
                </a:cubicBezTo>
                <a:cubicBezTo>
                  <a:pt x="773430" y="340360"/>
                  <a:pt x="1127760" y="293370"/>
                  <a:pt x="1295400" y="228600"/>
                </a:cubicBezTo>
                <a:cubicBezTo>
                  <a:pt x="1463040" y="163830"/>
                  <a:pt x="1531620" y="81915"/>
                  <a:pt x="1600200" y="0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object 4">
            <a:extLst>
              <a:ext uri="{FF2B5EF4-FFF2-40B4-BE49-F238E27FC236}">
                <a16:creationId xmlns:a16="http://schemas.microsoft.com/office/drawing/2014/main" id="{BA19338A-B50E-B43C-9F2C-B489FF976E55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42</a:t>
            </a:fld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494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64" grpId="0" animBg="1"/>
      <p:bldP spid="201" grpId="0" animBg="1"/>
      <p:bldP spid="20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TaGroup</a:t>
            </a:r>
          </a:p>
        </p:txBody>
      </p:sp>
      <p:pic>
        <p:nvPicPr>
          <p:cNvPr id="91" name="Picture 4" descr="The solution for fashion/retail industry | Murata Manufacturing">
            <a:extLst>
              <a:ext uri="{FF2B5EF4-FFF2-40B4-BE49-F238E27FC236}">
                <a16:creationId xmlns:a16="http://schemas.microsoft.com/office/drawing/2014/main" id="{6DB075BE-C160-F7D1-9D7E-7D5AB3BE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3" y="4225175"/>
            <a:ext cx="2645405" cy="154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444C7EAB-39C6-AB64-3C39-AFF154A1A3D5}"/>
              </a:ext>
            </a:extLst>
          </p:cNvPr>
          <p:cNvCxnSpPr>
            <a:cxnSpLocks/>
          </p:cNvCxnSpPr>
          <p:nvPr/>
        </p:nvCxnSpPr>
        <p:spPr>
          <a:xfrm>
            <a:off x="3130050" y="5451030"/>
            <a:ext cx="796324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>
            <a:extLst>
              <a:ext uri="{FF2B5EF4-FFF2-40B4-BE49-F238E27FC236}">
                <a16:creationId xmlns:a16="http://schemas.microsoft.com/office/drawing/2014/main" id="{E9F5EACE-5278-EB9C-D0B9-EDE89D18C42D}"/>
              </a:ext>
            </a:extLst>
          </p:cNvPr>
          <p:cNvSpPr/>
          <p:nvPr/>
        </p:nvSpPr>
        <p:spPr>
          <a:xfrm>
            <a:off x="3246980" y="469782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246679D5-8D74-76CD-9946-EAC303F5ABCD}"/>
              </a:ext>
            </a:extLst>
          </p:cNvPr>
          <p:cNvSpPr/>
          <p:nvPr/>
        </p:nvSpPr>
        <p:spPr>
          <a:xfrm>
            <a:off x="3246980" y="4939674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9904F8F0-3852-F018-F22C-A4279C03DA5F}"/>
              </a:ext>
            </a:extLst>
          </p:cNvPr>
          <p:cNvSpPr/>
          <p:nvPr/>
        </p:nvSpPr>
        <p:spPr>
          <a:xfrm>
            <a:off x="3246980" y="518151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CDD94039-FAA2-92DC-B394-456CFBEB66E0}"/>
              </a:ext>
            </a:extLst>
          </p:cNvPr>
          <p:cNvSpPr/>
          <p:nvPr/>
        </p:nvSpPr>
        <p:spPr>
          <a:xfrm>
            <a:off x="3632176" y="4939674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52F77A1B-AAB6-A678-6674-CEA3893C8574}"/>
              </a:ext>
            </a:extLst>
          </p:cNvPr>
          <p:cNvSpPr/>
          <p:nvPr/>
        </p:nvSpPr>
        <p:spPr>
          <a:xfrm>
            <a:off x="3632176" y="518151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8EEAAB87-4395-0979-C4E9-BF84BDE5CDD2}"/>
              </a:ext>
            </a:extLst>
          </p:cNvPr>
          <p:cNvSpPr/>
          <p:nvPr/>
        </p:nvSpPr>
        <p:spPr>
          <a:xfrm>
            <a:off x="3998321" y="4455982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E52E76F6-F26C-11EC-CEB3-59775ECD4D7B}"/>
              </a:ext>
            </a:extLst>
          </p:cNvPr>
          <p:cNvSpPr/>
          <p:nvPr/>
        </p:nvSpPr>
        <p:spPr>
          <a:xfrm>
            <a:off x="3998321" y="469782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04AA468B-4703-C06B-63BE-D3B8531407F0}"/>
              </a:ext>
            </a:extLst>
          </p:cNvPr>
          <p:cNvSpPr/>
          <p:nvPr/>
        </p:nvSpPr>
        <p:spPr>
          <a:xfrm>
            <a:off x="3998321" y="4939674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EA98D2E7-8523-9956-918D-7775B63EEAA5}"/>
              </a:ext>
            </a:extLst>
          </p:cNvPr>
          <p:cNvSpPr/>
          <p:nvPr/>
        </p:nvSpPr>
        <p:spPr>
          <a:xfrm>
            <a:off x="3998321" y="518151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1FA700E7-8F83-F219-4816-C3518C83FF38}"/>
              </a:ext>
            </a:extLst>
          </p:cNvPr>
          <p:cNvSpPr/>
          <p:nvPr/>
        </p:nvSpPr>
        <p:spPr>
          <a:xfrm>
            <a:off x="4357322" y="4939674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99F3163D-41D4-EA0C-89E7-AB4BADBEC590}"/>
              </a:ext>
            </a:extLst>
          </p:cNvPr>
          <p:cNvSpPr/>
          <p:nvPr/>
        </p:nvSpPr>
        <p:spPr>
          <a:xfrm>
            <a:off x="4357322" y="518151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58548FF0-014E-E9C3-A4B2-ADD2413ED760}"/>
              </a:ext>
            </a:extLst>
          </p:cNvPr>
          <p:cNvSpPr/>
          <p:nvPr/>
        </p:nvSpPr>
        <p:spPr>
          <a:xfrm>
            <a:off x="4716324" y="469782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B5F517D5-1DEB-F6F2-0657-A26759145B2F}"/>
              </a:ext>
            </a:extLst>
          </p:cNvPr>
          <p:cNvSpPr/>
          <p:nvPr/>
        </p:nvSpPr>
        <p:spPr>
          <a:xfrm>
            <a:off x="4716324" y="4939674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7B695B45-27D2-03D5-8A85-8602370D47D3}"/>
              </a:ext>
            </a:extLst>
          </p:cNvPr>
          <p:cNvSpPr/>
          <p:nvPr/>
        </p:nvSpPr>
        <p:spPr>
          <a:xfrm>
            <a:off x="4716324" y="518151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274E8C31-6AAE-0143-BFF7-CF093AC9FA8B}"/>
              </a:ext>
            </a:extLst>
          </p:cNvPr>
          <p:cNvSpPr/>
          <p:nvPr/>
        </p:nvSpPr>
        <p:spPr>
          <a:xfrm>
            <a:off x="5075325" y="4455982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7592FEF4-3AE9-A4F9-B0A3-7C6F6575474C}"/>
              </a:ext>
            </a:extLst>
          </p:cNvPr>
          <p:cNvSpPr/>
          <p:nvPr/>
        </p:nvSpPr>
        <p:spPr>
          <a:xfrm>
            <a:off x="5075325" y="469782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AAF68DC6-AFD7-87B5-438C-C17668711866}"/>
              </a:ext>
            </a:extLst>
          </p:cNvPr>
          <p:cNvSpPr/>
          <p:nvPr/>
        </p:nvSpPr>
        <p:spPr>
          <a:xfrm>
            <a:off x="5075325" y="4939674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670EABF3-C53B-6186-581A-47011456EDB8}"/>
              </a:ext>
            </a:extLst>
          </p:cNvPr>
          <p:cNvSpPr/>
          <p:nvPr/>
        </p:nvSpPr>
        <p:spPr>
          <a:xfrm>
            <a:off x="5075325" y="518151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60344D7A-BE25-008C-A399-77C189074F1D}"/>
              </a:ext>
            </a:extLst>
          </p:cNvPr>
          <p:cNvSpPr/>
          <p:nvPr/>
        </p:nvSpPr>
        <p:spPr>
          <a:xfrm>
            <a:off x="5434327" y="4455982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8B8E9552-D6FC-CAF9-F1D0-712B196AE9E8}"/>
              </a:ext>
            </a:extLst>
          </p:cNvPr>
          <p:cNvSpPr/>
          <p:nvPr/>
        </p:nvSpPr>
        <p:spPr>
          <a:xfrm>
            <a:off x="5434327" y="469782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5760E9BF-B840-C481-689C-2E45C958A696}"/>
              </a:ext>
            </a:extLst>
          </p:cNvPr>
          <p:cNvSpPr/>
          <p:nvPr/>
        </p:nvSpPr>
        <p:spPr>
          <a:xfrm>
            <a:off x="5434327" y="4939674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0765616B-B2EC-C9D0-BE90-212E1BC37673}"/>
              </a:ext>
            </a:extLst>
          </p:cNvPr>
          <p:cNvSpPr/>
          <p:nvPr/>
        </p:nvSpPr>
        <p:spPr>
          <a:xfrm>
            <a:off x="5434327" y="518151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40B6E16C-126F-91E5-7EE4-71E5C082659F}"/>
              </a:ext>
            </a:extLst>
          </p:cNvPr>
          <p:cNvSpPr/>
          <p:nvPr/>
        </p:nvSpPr>
        <p:spPr>
          <a:xfrm>
            <a:off x="5793328" y="4939674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3B4D3601-0FA9-8DB0-5886-977CDF40941C}"/>
              </a:ext>
            </a:extLst>
          </p:cNvPr>
          <p:cNvSpPr/>
          <p:nvPr/>
        </p:nvSpPr>
        <p:spPr>
          <a:xfrm>
            <a:off x="5793328" y="518151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765CB5EF-BB4B-4904-7981-A35585B294C6}"/>
              </a:ext>
            </a:extLst>
          </p:cNvPr>
          <p:cNvSpPr/>
          <p:nvPr/>
        </p:nvSpPr>
        <p:spPr>
          <a:xfrm>
            <a:off x="6152330" y="4456857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C60E86FC-4FE5-0A2B-8E9F-6C501A88D78E}"/>
              </a:ext>
            </a:extLst>
          </p:cNvPr>
          <p:cNvSpPr/>
          <p:nvPr/>
        </p:nvSpPr>
        <p:spPr>
          <a:xfrm>
            <a:off x="6152330" y="4698703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8EFEA952-CB2B-6B6A-BDC1-8663F33EDC19}"/>
              </a:ext>
            </a:extLst>
          </p:cNvPr>
          <p:cNvSpPr/>
          <p:nvPr/>
        </p:nvSpPr>
        <p:spPr>
          <a:xfrm>
            <a:off x="6152330" y="494054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49DD6C89-CF62-940A-7EA8-451C40EEA0F1}"/>
              </a:ext>
            </a:extLst>
          </p:cNvPr>
          <p:cNvSpPr/>
          <p:nvPr/>
        </p:nvSpPr>
        <p:spPr>
          <a:xfrm>
            <a:off x="6152330" y="5182393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C83649A1-C155-3A2A-43FD-D36CEEBF8E3F}"/>
              </a:ext>
            </a:extLst>
          </p:cNvPr>
          <p:cNvSpPr/>
          <p:nvPr/>
        </p:nvSpPr>
        <p:spPr>
          <a:xfrm>
            <a:off x="6511332" y="469870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6D5597D4-51E9-36D8-9D9D-00CAA7E79ED7}"/>
              </a:ext>
            </a:extLst>
          </p:cNvPr>
          <p:cNvSpPr/>
          <p:nvPr/>
        </p:nvSpPr>
        <p:spPr>
          <a:xfrm>
            <a:off x="6511332" y="494054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C8743667-2E6C-5C94-AB7F-587C4BCDCD47}"/>
              </a:ext>
            </a:extLst>
          </p:cNvPr>
          <p:cNvSpPr/>
          <p:nvPr/>
        </p:nvSpPr>
        <p:spPr>
          <a:xfrm>
            <a:off x="6511332" y="518239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FAE32CE6-4E73-5DDB-FBF6-47C6B3DEBF90}"/>
              </a:ext>
            </a:extLst>
          </p:cNvPr>
          <p:cNvSpPr/>
          <p:nvPr/>
        </p:nvSpPr>
        <p:spPr>
          <a:xfrm>
            <a:off x="6870333" y="4698703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A7527383-11F9-DEC0-2BBF-8E4FEBCEC801}"/>
              </a:ext>
            </a:extLst>
          </p:cNvPr>
          <p:cNvSpPr/>
          <p:nvPr/>
        </p:nvSpPr>
        <p:spPr>
          <a:xfrm>
            <a:off x="6870333" y="494054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5BB89515-A8CD-AE26-BFCC-0770D438CBA2}"/>
              </a:ext>
            </a:extLst>
          </p:cNvPr>
          <p:cNvSpPr/>
          <p:nvPr/>
        </p:nvSpPr>
        <p:spPr>
          <a:xfrm>
            <a:off x="6870333" y="518239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0A1511FF-EF43-2473-1AD5-AD127A0B201B}"/>
              </a:ext>
            </a:extLst>
          </p:cNvPr>
          <p:cNvSpPr/>
          <p:nvPr/>
        </p:nvSpPr>
        <p:spPr>
          <a:xfrm>
            <a:off x="7229335" y="494054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D5D78AFA-F90C-0723-C29E-4FF5A513ED29}"/>
              </a:ext>
            </a:extLst>
          </p:cNvPr>
          <p:cNvSpPr/>
          <p:nvPr/>
        </p:nvSpPr>
        <p:spPr>
          <a:xfrm>
            <a:off x="7229335" y="5182393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50BDC86E-9180-A5FE-04E5-5AF523EC70E2}"/>
              </a:ext>
            </a:extLst>
          </p:cNvPr>
          <p:cNvSpPr/>
          <p:nvPr/>
        </p:nvSpPr>
        <p:spPr>
          <a:xfrm>
            <a:off x="7588336" y="4456857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19CB3064-7FD4-ECE3-A7CB-8EF11FC4DDD0}"/>
              </a:ext>
            </a:extLst>
          </p:cNvPr>
          <p:cNvSpPr/>
          <p:nvPr/>
        </p:nvSpPr>
        <p:spPr>
          <a:xfrm>
            <a:off x="7588336" y="469870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D58C24A6-255C-9FBF-886F-8DD984557096}"/>
              </a:ext>
            </a:extLst>
          </p:cNvPr>
          <p:cNvSpPr/>
          <p:nvPr/>
        </p:nvSpPr>
        <p:spPr>
          <a:xfrm>
            <a:off x="7588336" y="494054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1101A399-B232-CC17-980A-95CF4F647755}"/>
              </a:ext>
            </a:extLst>
          </p:cNvPr>
          <p:cNvSpPr/>
          <p:nvPr/>
        </p:nvSpPr>
        <p:spPr>
          <a:xfrm>
            <a:off x="7588336" y="518239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3C2013C7-E94C-63BD-C2A0-830B327BA242}"/>
              </a:ext>
            </a:extLst>
          </p:cNvPr>
          <p:cNvSpPr/>
          <p:nvPr/>
        </p:nvSpPr>
        <p:spPr>
          <a:xfrm>
            <a:off x="7947338" y="494054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88E8852A-B6B0-2EAC-3697-B133677CDAA1}"/>
              </a:ext>
            </a:extLst>
          </p:cNvPr>
          <p:cNvSpPr/>
          <p:nvPr/>
        </p:nvSpPr>
        <p:spPr>
          <a:xfrm>
            <a:off x="7947338" y="5182393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88CD2FD0-6EDF-2326-E4B3-8760D7E5BEB9}"/>
              </a:ext>
            </a:extLst>
          </p:cNvPr>
          <p:cNvSpPr/>
          <p:nvPr/>
        </p:nvSpPr>
        <p:spPr>
          <a:xfrm>
            <a:off x="8306339" y="4456857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63220D84-5273-4D64-5979-80023E9F4D2A}"/>
              </a:ext>
            </a:extLst>
          </p:cNvPr>
          <p:cNvSpPr/>
          <p:nvPr/>
        </p:nvSpPr>
        <p:spPr>
          <a:xfrm>
            <a:off x="8306339" y="4698703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5AF7ACF5-0236-8621-EF91-23B9F99D3E36}"/>
              </a:ext>
            </a:extLst>
          </p:cNvPr>
          <p:cNvSpPr/>
          <p:nvPr/>
        </p:nvSpPr>
        <p:spPr>
          <a:xfrm>
            <a:off x="8306339" y="494054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5E9317D3-2DF6-375E-2610-0F54F40E08F1}"/>
              </a:ext>
            </a:extLst>
          </p:cNvPr>
          <p:cNvSpPr/>
          <p:nvPr/>
        </p:nvSpPr>
        <p:spPr>
          <a:xfrm>
            <a:off x="8306339" y="518239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3B022488-6C25-917C-F330-B741AB2F553F}"/>
              </a:ext>
            </a:extLst>
          </p:cNvPr>
          <p:cNvSpPr/>
          <p:nvPr/>
        </p:nvSpPr>
        <p:spPr>
          <a:xfrm>
            <a:off x="8665341" y="469870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A8AB22B0-7CF6-B0A9-1C47-6F7F8E5873AE}"/>
              </a:ext>
            </a:extLst>
          </p:cNvPr>
          <p:cNvSpPr/>
          <p:nvPr/>
        </p:nvSpPr>
        <p:spPr>
          <a:xfrm>
            <a:off x="8665341" y="4940548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1617DF2C-625F-BBF1-48DB-6DB0B93CACB5}"/>
              </a:ext>
            </a:extLst>
          </p:cNvPr>
          <p:cNvSpPr/>
          <p:nvPr/>
        </p:nvSpPr>
        <p:spPr>
          <a:xfrm>
            <a:off x="8665341" y="5182393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836A0AE6-D754-9D5C-415A-7935F9726446}"/>
              </a:ext>
            </a:extLst>
          </p:cNvPr>
          <p:cNvSpPr/>
          <p:nvPr/>
        </p:nvSpPr>
        <p:spPr>
          <a:xfrm>
            <a:off x="9024342" y="4693161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3AB9254D-FA05-FBD2-D7E7-A1EAA111F200}"/>
              </a:ext>
            </a:extLst>
          </p:cNvPr>
          <p:cNvSpPr/>
          <p:nvPr/>
        </p:nvSpPr>
        <p:spPr>
          <a:xfrm>
            <a:off x="9024342" y="4935005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CB0A4B20-A0E8-85F4-A2EA-8A294FCF0F59}"/>
              </a:ext>
            </a:extLst>
          </p:cNvPr>
          <p:cNvSpPr/>
          <p:nvPr/>
        </p:nvSpPr>
        <p:spPr>
          <a:xfrm>
            <a:off x="9024342" y="5176851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A153D3DB-C284-1F7B-6540-A0390C5816A4}"/>
              </a:ext>
            </a:extLst>
          </p:cNvPr>
          <p:cNvSpPr/>
          <p:nvPr/>
        </p:nvSpPr>
        <p:spPr>
          <a:xfrm>
            <a:off x="9383344" y="4693161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3E77FFEB-1788-C035-26DA-EE6A4731C625}"/>
              </a:ext>
            </a:extLst>
          </p:cNvPr>
          <p:cNvSpPr/>
          <p:nvPr/>
        </p:nvSpPr>
        <p:spPr>
          <a:xfrm>
            <a:off x="9383344" y="4935005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8ACE6B30-89F0-32E3-46CF-54FE5A2261AE}"/>
              </a:ext>
            </a:extLst>
          </p:cNvPr>
          <p:cNvSpPr/>
          <p:nvPr/>
        </p:nvSpPr>
        <p:spPr>
          <a:xfrm>
            <a:off x="9383344" y="5176851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E1641BC4-0730-D3D2-8C3C-2956C01EB92D}"/>
              </a:ext>
            </a:extLst>
          </p:cNvPr>
          <p:cNvSpPr/>
          <p:nvPr/>
        </p:nvSpPr>
        <p:spPr>
          <a:xfrm>
            <a:off x="9742345" y="4935005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A2007D17-F9AA-9EC0-A07B-A63739D8E13F}"/>
              </a:ext>
            </a:extLst>
          </p:cNvPr>
          <p:cNvSpPr/>
          <p:nvPr/>
        </p:nvSpPr>
        <p:spPr>
          <a:xfrm>
            <a:off x="9742345" y="5176851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D8DEF175-826D-2B63-4F99-C31C2D019018}"/>
              </a:ext>
            </a:extLst>
          </p:cNvPr>
          <p:cNvSpPr/>
          <p:nvPr/>
        </p:nvSpPr>
        <p:spPr>
          <a:xfrm>
            <a:off x="10101344" y="4451315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5CDAE2BE-DA95-EC8D-FF56-9D2FC2409A8A}"/>
              </a:ext>
            </a:extLst>
          </p:cNvPr>
          <p:cNvSpPr/>
          <p:nvPr/>
        </p:nvSpPr>
        <p:spPr>
          <a:xfrm>
            <a:off x="10101344" y="4693161"/>
            <a:ext cx="307824" cy="214148"/>
          </a:xfrm>
          <a:prstGeom prst="rect">
            <a:avLst/>
          </a:prstGeom>
          <a:solidFill>
            <a:srgbClr val="6B7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E6F72257-AB42-0435-022B-659148CF9BB1}"/>
              </a:ext>
            </a:extLst>
          </p:cNvPr>
          <p:cNvSpPr/>
          <p:nvPr/>
        </p:nvSpPr>
        <p:spPr>
          <a:xfrm>
            <a:off x="10101344" y="4935005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2475C82F-5ECB-8669-4202-ED40FD11CC7D}"/>
              </a:ext>
            </a:extLst>
          </p:cNvPr>
          <p:cNvSpPr/>
          <p:nvPr/>
        </p:nvSpPr>
        <p:spPr>
          <a:xfrm>
            <a:off x="10101344" y="5176851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699E218C-059E-4D85-BC4A-972B0D75C720}"/>
              </a:ext>
            </a:extLst>
          </p:cNvPr>
          <p:cNvSpPr txBox="1"/>
          <p:nvPr/>
        </p:nvSpPr>
        <p:spPr>
          <a:xfrm>
            <a:off x="3253853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537C6B7A-E2BC-8179-F823-BF2A25E564CB}"/>
              </a:ext>
            </a:extLst>
          </p:cNvPr>
          <p:cNvSpPr txBox="1"/>
          <p:nvPr/>
        </p:nvSpPr>
        <p:spPr>
          <a:xfrm>
            <a:off x="3634175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B53070F5-5493-C5F9-73A9-4A9EB3365EA0}"/>
              </a:ext>
            </a:extLst>
          </p:cNvPr>
          <p:cNvSpPr txBox="1"/>
          <p:nvPr/>
        </p:nvSpPr>
        <p:spPr>
          <a:xfrm>
            <a:off x="4000208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7CFAED4C-C668-083A-02B5-0DDA2E38C6CD}"/>
              </a:ext>
            </a:extLst>
          </p:cNvPr>
          <p:cNvSpPr txBox="1"/>
          <p:nvPr/>
        </p:nvSpPr>
        <p:spPr>
          <a:xfrm>
            <a:off x="4359097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DD72422B-A99A-497F-B9DF-E1EC24F114DC}"/>
              </a:ext>
            </a:extLst>
          </p:cNvPr>
          <p:cNvSpPr txBox="1"/>
          <p:nvPr/>
        </p:nvSpPr>
        <p:spPr>
          <a:xfrm>
            <a:off x="4717987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3C329C9A-224C-E9F6-21C2-3329EAFFE06B}"/>
              </a:ext>
            </a:extLst>
          </p:cNvPr>
          <p:cNvSpPr txBox="1"/>
          <p:nvPr/>
        </p:nvSpPr>
        <p:spPr>
          <a:xfrm>
            <a:off x="5076877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92C04B4E-0D1D-822E-3D9F-1210A1FB38B3}"/>
              </a:ext>
            </a:extLst>
          </p:cNvPr>
          <p:cNvSpPr txBox="1"/>
          <p:nvPr/>
        </p:nvSpPr>
        <p:spPr>
          <a:xfrm>
            <a:off x="5435767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9F3800EC-7B3F-813C-697C-3ADCC3AF0296}"/>
              </a:ext>
            </a:extLst>
          </p:cNvPr>
          <p:cNvSpPr txBox="1"/>
          <p:nvPr/>
        </p:nvSpPr>
        <p:spPr>
          <a:xfrm>
            <a:off x="5794657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1ED560DD-BDBE-174B-79AB-35E06E89D219}"/>
              </a:ext>
            </a:extLst>
          </p:cNvPr>
          <p:cNvSpPr txBox="1"/>
          <p:nvPr/>
        </p:nvSpPr>
        <p:spPr>
          <a:xfrm>
            <a:off x="6153547" y="5435634"/>
            <a:ext cx="305714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F88E5BC8-C1BE-56EB-E487-D89CE44C8861}"/>
              </a:ext>
            </a:extLst>
          </p:cNvPr>
          <p:cNvSpPr txBox="1"/>
          <p:nvPr/>
        </p:nvSpPr>
        <p:spPr>
          <a:xfrm>
            <a:off x="6474434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C579305D-B60D-F7E3-B9A3-42E626D50D11}"/>
              </a:ext>
            </a:extLst>
          </p:cNvPr>
          <p:cNvSpPr txBox="1"/>
          <p:nvPr/>
        </p:nvSpPr>
        <p:spPr>
          <a:xfrm>
            <a:off x="6833323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483F73C8-6F34-E03D-A6F3-7C9F0240B184}"/>
              </a:ext>
            </a:extLst>
          </p:cNvPr>
          <p:cNvSpPr txBox="1"/>
          <p:nvPr/>
        </p:nvSpPr>
        <p:spPr>
          <a:xfrm>
            <a:off x="7192213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E246545C-3CF3-0121-233D-9C27823368DE}"/>
              </a:ext>
            </a:extLst>
          </p:cNvPr>
          <p:cNvSpPr txBox="1"/>
          <p:nvPr/>
        </p:nvSpPr>
        <p:spPr>
          <a:xfrm>
            <a:off x="7551103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6890C883-A106-B28C-7FF2-8AC06CEDE45D}"/>
              </a:ext>
            </a:extLst>
          </p:cNvPr>
          <p:cNvSpPr txBox="1"/>
          <p:nvPr/>
        </p:nvSpPr>
        <p:spPr>
          <a:xfrm>
            <a:off x="7909993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9DD5FDF7-0B7E-35C7-2CF8-C233565571D8}"/>
              </a:ext>
            </a:extLst>
          </p:cNvPr>
          <p:cNvSpPr txBox="1"/>
          <p:nvPr/>
        </p:nvSpPr>
        <p:spPr>
          <a:xfrm>
            <a:off x="8268883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36B0AB68-C1F3-3AD1-A2BA-7287FBC73311}"/>
              </a:ext>
            </a:extLst>
          </p:cNvPr>
          <p:cNvSpPr txBox="1"/>
          <p:nvPr/>
        </p:nvSpPr>
        <p:spPr>
          <a:xfrm>
            <a:off x="8627773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AF07477E-318B-5BD6-692F-F8F10ADD7D24}"/>
              </a:ext>
            </a:extLst>
          </p:cNvPr>
          <p:cNvSpPr txBox="1"/>
          <p:nvPr/>
        </p:nvSpPr>
        <p:spPr>
          <a:xfrm>
            <a:off x="8986662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012DC737-4947-6A6C-A7F2-A5F061FE932A}"/>
              </a:ext>
            </a:extLst>
          </p:cNvPr>
          <p:cNvSpPr txBox="1"/>
          <p:nvPr/>
        </p:nvSpPr>
        <p:spPr>
          <a:xfrm>
            <a:off x="9345552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03A44AA6-F261-5530-0E5D-BC8F52AFD751}"/>
              </a:ext>
            </a:extLst>
          </p:cNvPr>
          <p:cNvSpPr txBox="1"/>
          <p:nvPr/>
        </p:nvSpPr>
        <p:spPr>
          <a:xfrm>
            <a:off x="9704442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18F337FF-03BC-551F-9B08-E208E0952913}"/>
              </a:ext>
            </a:extLst>
          </p:cNvPr>
          <p:cNvSpPr txBox="1"/>
          <p:nvPr/>
        </p:nvSpPr>
        <p:spPr>
          <a:xfrm>
            <a:off x="10063341" y="5435634"/>
            <a:ext cx="41763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DBCA928E-2E37-53B8-98FA-7EB13180268C}"/>
              </a:ext>
            </a:extLst>
          </p:cNvPr>
          <p:cNvSpPr/>
          <p:nvPr/>
        </p:nvSpPr>
        <p:spPr>
          <a:xfrm>
            <a:off x="3632627" y="4697828"/>
            <a:ext cx="307824" cy="214148"/>
          </a:xfrm>
          <a:prstGeom prst="rect">
            <a:avLst/>
          </a:prstGeom>
          <a:solidFill>
            <a:srgbClr val="DBB87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FFC62D51-2AF6-F3E8-B662-23ADFB3DDBFB}"/>
              </a:ext>
            </a:extLst>
          </p:cNvPr>
          <p:cNvSpPr txBox="1"/>
          <p:nvPr/>
        </p:nvSpPr>
        <p:spPr>
          <a:xfrm>
            <a:off x="10477093" y="4916360"/>
            <a:ext cx="50717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9BFEA188-C08E-492C-54AC-39E69B0D15C4}"/>
              </a:ext>
            </a:extLst>
          </p:cNvPr>
          <p:cNvSpPr txBox="1"/>
          <p:nvPr/>
        </p:nvSpPr>
        <p:spPr>
          <a:xfrm>
            <a:off x="2531438" y="543516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Slots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FE07187D-C952-0C72-9A00-6AFF79C89FDC}"/>
              </a:ext>
            </a:extLst>
          </p:cNvPr>
          <p:cNvSpPr/>
          <p:nvPr/>
        </p:nvSpPr>
        <p:spPr>
          <a:xfrm>
            <a:off x="3217128" y="4670129"/>
            <a:ext cx="355864" cy="75159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5A305AA7-E3F6-5015-D086-25FCB29BCDA0}"/>
              </a:ext>
            </a:extLst>
          </p:cNvPr>
          <p:cNvSpPr/>
          <p:nvPr/>
        </p:nvSpPr>
        <p:spPr>
          <a:xfrm>
            <a:off x="3617617" y="4670129"/>
            <a:ext cx="355864" cy="75159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9" name="组合 178">
            <a:extLst>
              <a:ext uri="{FF2B5EF4-FFF2-40B4-BE49-F238E27FC236}">
                <a16:creationId xmlns:a16="http://schemas.microsoft.com/office/drawing/2014/main" id="{A3217A96-569F-186C-75AE-E73A18CB170D}"/>
              </a:ext>
            </a:extLst>
          </p:cNvPr>
          <p:cNvGrpSpPr/>
          <p:nvPr/>
        </p:nvGrpSpPr>
        <p:grpSpPr>
          <a:xfrm>
            <a:off x="4156436" y="1976091"/>
            <a:ext cx="5407142" cy="1965699"/>
            <a:chOff x="4156436" y="1976091"/>
            <a:chExt cx="5407142" cy="1965699"/>
          </a:xfrm>
        </p:grpSpPr>
        <p:sp>
          <p:nvSpPr>
            <p:cNvPr id="180" name="矩形: 圆角 179">
              <a:extLst>
                <a:ext uri="{FF2B5EF4-FFF2-40B4-BE49-F238E27FC236}">
                  <a16:creationId xmlns:a16="http://schemas.microsoft.com/office/drawing/2014/main" id="{B7B99DC4-BED3-8AC9-FCC8-16F2F743084A}"/>
                </a:ext>
              </a:extLst>
            </p:cNvPr>
            <p:cNvSpPr/>
            <p:nvPr/>
          </p:nvSpPr>
          <p:spPr>
            <a:xfrm>
              <a:off x="4156436" y="2018813"/>
              <a:ext cx="5407142" cy="1922977"/>
            </a:xfrm>
            <a:prstGeom prst="roundRect">
              <a:avLst>
                <a:gd name="adj" fmla="val 1214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矩形: 圆角 180">
              <a:extLst>
                <a:ext uri="{FF2B5EF4-FFF2-40B4-BE49-F238E27FC236}">
                  <a16:creationId xmlns:a16="http://schemas.microsoft.com/office/drawing/2014/main" id="{673C5B52-CBB6-6344-D895-15806D90F29D}"/>
                </a:ext>
              </a:extLst>
            </p:cNvPr>
            <p:cNvSpPr/>
            <p:nvPr/>
          </p:nvSpPr>
          <p:spPr>
            <a:xfrm>
              <a:off x="4167875" y="1976091"/>
              <a:ext cx="5377298" cy="425052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795" dirty="0">
                  <a:latin typeface="Calibri" panose="020F0502020204030204" pitchFamily="34" charset="0"/>
                  <a:cs typeface="Calibri" panose="020F0502020204030204" pitchFamily="34" charset="0"/>
                </a:rPr>
                <a:t>PRG Graph Construction</a:t>
              </a:r>
              <a:endParaRPr lang="zh-CN" altLang="en-US" sz="1795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EAD8CD0B-95CC-A98A-9330-69A462B40BAC}"/>
                </a:ext>
              </a:extLst>
            </p:cNvPr>
            <p:cNvSpPr txBox="1"/>
            <p:nvPr/>
          </p:nvSpPr>
          <p:spPr>
            <a:xfrm>
              <a:off x="4706836" y="3491559"/>
              <a:ext cx="662273" cy="337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96" b="1" dirty="0">
                  <a:latin typeface="Calibri" panose="020F0502020204030204" pitchFamily="34" charset="0"/>
                  <a:cs typeface="Calibri" panose="020F0502020204030204" pitchFamily="34" charset="0"/>
                </a:rPr>
                <a:t>Slot 1</a:t>
              </a:r>
              <a:endParaRPr lang="zh-CN" altLang="en-US" sz="1596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FF9D309E-2393-2B1C-0730-627E8D7491F7}"/>
                </a:ext>
              </a:extLst>
            </p:cNvPr>
            <p:cNvSpPr/>
            <p:nvPr/>
          </p:nvSpPr>
          <p:spPr>
            <a:xfrm>
              <a:off x="4753757" y="3018168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CC0DCFE1-46A0-6EDC-23DA-C52A9ECD2B98}"/>
                </a:ext>
              </a:extLst>
            </p:cNvPr>
            <p:cNvSpPr/>
            <p:nvPr/>
          </p:nvSpPr>
          <p:spPr>
            <a:xfrm>
              <a:off x="5244168" y="2690964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F2813475-0166-1FE9-C042-852D406CC2FD}"/>
                </a:ext>
              </a:extLst>
            </p:cNvPr>
            <p:cNvSpPr/>
            <p:nvPr/>
          </p:nvSpPr>
          <p:spPr>
            <a:xfrm>
              <a:off x="4449818" y="2839568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76B0A426-2433-9CA6-6477-AAE59F6EA67E}"/>
                </a:ext>
              </a:extLst>
            </p:cNvPr>
            <p:cNvSpPr/>
            <p:nvPr/>
          </p:nvSpPr>
          <p:spPr>
            <a:xfrm>
              <a:off x="4745138" y="2646418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09FE01E3-7639-7E19-FE77-70D2FE23D934}"/>
                </a:ext>
              </a:extLst>
            </p:cNvPr>
            <p:cNvSpPr/>
            <p:nvPr/>
          </p:nvSpPr>
          <p:spPr>
            <a:xfrm>
              <a:off x="5369235" y="2915803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2EA30644-5D05-A2B3-3081-F464AF5E3BDD}"/>
                </a:ext>
              </a:extLst>
            </p:cNvPr>
            <p:cNvSpPr/>
            <p:nvPr/>
          </p:nvSpPr>
          <p:spPr>
            <a:xfrm>
              <a:off x="5113872" y="3174664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381CA630-3E49-FD89-45E8-A29630DC401C}"/>
                </a:ext>
              </a:extLst>
            </p:cNvPr>
            <p:cNvSpPr/>
            <p:nvPr/>
          </p:nvSpPr>
          <p:spPr>
            <a:xfrm>
              <a:off x="5051975" y="2961992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FB7324A6-2226-4ED7-A02A-C08AC7F484E2}"/>
                </a:ext>
              </a:extLst>
            </p:cNvPr>
            <p:cNvSpPr/>
            <p:nvPr/>
          </p:nvSpPr>
          <p:spPr>
            <a:xfrm>
              <a:off x="4537209" y="3146831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D214C456-C3D8-D9D0-5290-E19D38813D62}"/>
                </a:ext>
              </a:extLst>
            </p:cNvPr>
            <p:cNvSpPr/>
            <p:nvPr/>
          </p:nvSpPr>
          <p:spPr>
            <a:xfrm>
              <a:off x="5573669" y="3102877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3852766F-56D2-7BF5-557F-FAB5AD07656B}"/>
                </a:ext>
              </a:extLst>
            </p:cNvPr>
            <p:cNvSpPr/>
            <p:nvPr/>
          </p:nvSpPr>
          <p:spPr>
            <a:xfrm>
              <a:off x="5372096" y="3235693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031235E2-1122-9DD7-D767-BDADFC408AF1}"/>
                </a:ext>
              </a:extLst>
            </p:cNvPr>
            <p:cNvSpPr/>
            <p:nvPr/>
          </p:nvSpPr>
          <p:spPr>
            <a:xfrm>
              <a:off x="4829992" y="3262000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90AA305C-629D-B650-05E3-5DB563EA3FFD}"/>
                </a:ext>
              </a:extLst>
            </p:cNvPr>
            <p:cNvCxnSpPr>
              <a:cxnSpLocks/>
            </p:cNvCxnSpPr>
            <p:nvPr/>
          </p:nvCxnSpPr>
          <p:spPr>
            <a:xfrm>
              <a:off x="4592298" y="2950645"/>
              <a:ext cx="171013" cy="10213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1FE6FB04-0E4D-F6BB-E928-E85E0F586696}"/>
                </a:ext>
              </a:extLst>
            </p:cNvPr>
            <p:cNvCxnSpPr>
              <a:cxnSpLocks/>
              <a:endCxn id="184" idx="2"/>
            </p:cNvCxnSpPr>
            <p:nvPr/>
          </p:nvCxnSpPr>
          <p:spPr>
            <a:xfrm flipV="1">
              <a:off x="4613444" y="2767198"/>
              <a:ext cx="630725" cy="13459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2CD61564-A91D-F025-EC33-DFA0B18072DA}"/>
                </a:ext>
              </a:extLst>
            </p:cNvPr>
            <p:cNvCxnSpPr>
              <a:cxnSpLocks/>
              <a:stCxn id="183" idx="7"/>
              <a:endCxn id="184" idx="2"/>
            </p:cNvCxnSpPr>
            <p:nvPr/>
          </p:nvCxnSpPr>
          <p:spPr>
            <a:xfrm flipV="1">
              <a:off x="4883898" y="2767199"/>
              <a:ext cx="360271" cy="2732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文本框 196">
              <a:extLst>
                <a:ext uri="{FF2B5EF4-FFF2-40B4-BE49-F238E27FC236}">
                  <a16:creationId xmlns:a16="http://schemas.microsoft.com/office/drawing/2014/main" id="{4EE23FEF-10B1-8FA2-972F-EAA072D0629F}"/>
                </a:ext>
              </a:extLst>
            </p:cNvPr>
            <p:cNvSpPr txBox="1"/>
            <p:nvPr/>
          </p:nvSpPr>
          <p:spPr>
            <a:xfrm>
              <a:off x="6053239" y="3485767"/>
              <a:ext cx="869149" cy="33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96" b="1" dirty="0">
                  <a:latin typeface="Calibri" panose="020F0502020204030204" pitchFamily="34" charset="0"/>
                  <a:cs typeface="Calibri" panose="020F0502020204030204" pitchFamily="34" charset="0"/>
                </a:rPr>
                <a:t>Slot 1+2</a:t>
              </a:r>
              <a:endParaRPr lang="zh-CN" altLang="en-US" sz="1596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1D7DEC6B-5D59-4186-93F7-CA2C863F33A2}"/>
                </a:ext>
              </a:extLst>
            </p:cNvPr>
            <p:cNvSpPr/>
            <p:nvPr/>
          </p:nvSpPr>
          <p:spPr>
            <a:xfrm>
              <a:off x="6189060" y="3012376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2FAE955-9CA8-6FDC-4FD6-9A726E50C1AC}"/>
                </a:ext>
              </a:extLst>
            </p:cNvPr>
            <p:cNvSpPr/>
            <p:nvPr/>
          </p:nvSpPr>
          <p:spPr>
            <a:xfrm>
              <a:off x="6679471" y="2685171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C3CCF22D-A322-DF82-E1A0-00FD058A4174}"/>
                </a:ext>
              </a:extLst>
            </p:cNvPr>
            <p:cNvSpPr/>
            <p:nvPr/>
          </p:nvSpPr>
          <p:spPr>
            <a:xfrm>
              <a:off x="5885121" y="2833776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9D666812-ABCD-2D14-6552-FF07EAFE7DCE}"/>
                </a:ext>
              </a:extLst>
            </p:cNvPr>
            <p:cNvSpPr/>
            <p:nvPr/>
          </p:nvSpPr>
          <p:spPr>
            <a:xfrm>
              <a:off x="6180441" y="2640626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5CFBE62-C50C-0DDC-62BE-511306F9F3B8}"/>
                </a:ext>
              </a:extLst>
            </p:cNvPr>
            <p:cNvSpPr/>
            <p:nvPr/>
          </p:nvSpPr>
          <p:spPr>
            <a:xfrm>
              <a:off x="6804538" y="2910010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51ABE563-6FDC-6F69-C7DA-955B9F7F6E11}"/>
                </a:ext>
              </a:extLst>
            </p:cNvPr>
            <p:cNvSpPr/>
            <p:nvPr/>
          </p:nvSpPr>
          <p:spPr>
            <a:xfrm>
              <a:off x="6549175" y="3168872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FC3D5780-705E-CC93-2CF5-738C4D53B662}"/>
                </a:ext>
              </a:extLst>
            </p:cNvPr>
            <p:cNvSpPr/>
            <p:nvPr/>
          </p:nvSpPr>
          <p:spPr>
            <a:xfrm rot="20216814">
              <a:off x="6487278" y="2956200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524FAC13-79D7-BE74-5892-55763EC73D12}"/>
                </a:ext>
              </a:extLst>
            </p:cNvPr>
            <p:cNvSpPr/>
            <p:nvPr/>
          </p:nvSpPr>
          <p:spPr>
            <a:xfrm>
              <a:off x="5972512" y="3141039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51EE7FAD-5ECE-B7C9-D036-98305D1174DA}"/>
                </a:ext>
              </a:extLst>
            </p:cNvPr>
            <p:cNvSpPr/>
            <p:nvPr/>
          </p:nvSpPr>
          <p:spPr>
            <a:xfrm>
              <a:off x="7008972" y="3097085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F85B67EF-B30F-B1B3-6D83-F8788E4AAC3F}"/>
                </a:ext>
              </a:extLst>
            </p:cNvPr>
            <p:cNvSpPr/>
            <p:nvPr/>
          </p:nvSpPr>
          <p:spPr>
            <a:xfrm>
              <a:off x="6807399" y="3229901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372BF2D1-2271-33AD-5D0E-84096144E900}"/>
                </a:ext>
              </a:extLst>
            </p:cNvPr>
            <p:cNvSpPr/>
            <p:nvPr/>
          </p:nvSpPr>
          <p:spPr>
            <a:xfrm>
              <a:off x="6265295" y="3256208"/>
              <a:ext cx="152469" cy="152469"/>
            </a:xfrm>
            <a:prstGeom prst="ellipse">
              <a:avLst/>
            </a:prstGeom>
            <a:solidFill>
              <a:srgbClr val="CDCD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A7A0B003-A0C3-EDD4-F01A-5D6BCDAD722D}"/>
                </a:ext>
              </a:extLst>
            </p:cNvPr>
            <p:cNvCxnSpPr>
              <a:cxnSpLocks/>
            </p:cNvCxnSpPr>
            <p:nvPr/>
          </p:nvCxnSpPr>
          <p:spPr>
            <a:xfrm>
              <a:off x="6027601" y="2944853"/>
              <a:ext cx="171013" cy="10213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2B8DDB4E-0440-D8D7-7D81-6A4033B56FB7}"/>
                </a:ext>
              </a:extLst>
            </p:cNvPr>
            <p:cNvCxnSpPr>
              <a:cxnSpLocks/>
              <a:endCxn id="199" idx="2"/>
            </p:cNvCxnSpPr>
            <p:nvPr/>
          </p:nvCxnSpPr>
          <p:spPr>
            <a:xfrm flipV="1">
              <a:off x="6048747" y="2761406"/>
              <a:ext cx="630725" cy="13459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直接连接符 210">
              <a:extLst>
                <a:ext uri="{FF2B5EF4-FFF2-40B4-BE49-F238E27FC236}">
                  <a16:creationId xmlns:a16="http://schemas.microsoft.com/office/drawing/2014/main" id="{282FA903-4648-2D40-9C9D-FAB94CBAFFA9}"/>
                </a:ext>
              </a:extLst>
            </p:cNvPr>
            <p:cNvCxnSpPr>
              <a:cxnSpLocks/>
              <a:stCxn id="198" idx="7"/>
              <a:endCxn id="199" idx="2"/>
            </p:cNvCxnSpPr>
            <p:nvPr/>
          </p:nvCxnSpPr>
          <p:spPr>
            <a:xfrm flipV="1">
              <a:off x="6319201" y="2761407"/>
              <a:ext cx="360271" cy="2732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7336BE3D-B584-5041-DE58-FDF10F678A06}"/>
                </a:ext>
              </a:extLst>
            </p:cNvPr>
            <p:cNvCxnSpPr>
              <a:cxnSpLocks/>
              <a:stCxn id="204" idx="4"/>
              <a:endCxn id="203" idx="0"/>
            </p:cNvCxnSpPr>
            <p:nvPr/>
          </p:nvCxnSpPr>
          <p:spPr>
            <a:xfrm>
              <a:off x="6593365" y="3102581"/>
              <a:ext cx="32045" cy="6629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CD903A8A-A13E-BA39-DB8C-A16645F25110}"/>
                </a:ext>
              </a:extLst>
            </p:cNvPr>
            <p:cNvCxnSpPr>
              <a:cxnSpLocks/>
              <a:stCxn id="208" idx="7"/>
              <a:endCxn id="204" idx="3"/>
            </p:cNvCxnSpPr>
            <p:nvPr/>
          </p:nvCxnSpPr>
          <p:spPr>
            <a:xfrm flipV="1">
              <a:off x="6395434" y="3103144"/>
              <a:ext cx="139586" cy="17539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直接连接符 213">
              <a:extLst>
                <a:ext uri="{FF2B5EF4-FFF2-40B4-BE49-F238E27FC236}">
                  <a16:creationId xmlns:a16="http://schemas.microsoft.com/office/drawing/2014/main" id="{12E137C8-6A74-B140-A684-1B9BDBA7A764}"/>
                </a:ext>
              </a:extLst>
            </p:cNvPr>
            <p:cNvCxnSpPr>
              <a:cxnSpLocks/>
              <a:stCxn id="208" idx="7"/>
              <a:endCxn id="203" idx="2"/>
            </p:cNvCxnSpPr>
            <p:nvPr/>
          </p:nvCxnSpPr>
          <p:spPr>
            <a:xfrm flipV="1">
              <a:off x="6395435" y="3245106"/>
              <a:ext cx="153741" cy="3343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文本框 214">
              <a:extLst>
                <a:ext uri="{FF2B5EF4-FFF2-40B4-BE49-F238E27FC236}">
                  <a16:creationId xmlns:a16="http://schemas.microsoft.com/office/drawing/2014/main" id="{289E5AC7-6BF5-B3E8-ACD6-A10C661050C9}"/>
                </a:ext>
              </a:extLst>
            </p:cNvPr>
            <p:cNvSpPr txBox="1"/>
            <p:nvPr/>
          </p:nvSpPr>
          <p:spPr>
            <a:xfrm>
              <a:off x="8041639" y="3485767"/>
              <a:ext cx="1088760" cy="33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96" b="1" dirty="0">
                  <a:latin typeface="Calibri" panose="020F0502020204030204" pitchFamily="34" charset="0"/>
                  <a:cs typeface="Calibri" panose="020F0502020204030204" pitchFamily="34" charset="0"/>
                </a:rPr>
                <a:t>Slot 1+..+K</a:t>
              </a:r>
              <a:endParaRPr lang="zh-CN" altLang="en-US" sz="1596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47110953-5221-FA36-C2DD-B65B89BA3964}"/>
                </a:ext>
              </a:extLst>
            </p:cNvPr>
            <p:cNvCxnSpPr>
              <a:cxnSpLocks/>
            </p:cNvCxnSpPr>
            <p:nvPr/>
          </p:nvCxnSpPr>
          <p:spPr>
            <a:xfrm>
              <a:off x="8060596" y="2944853"/>
              <a:ext cx="171013" cy="10213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D4376AA0-856F-7253-6B60-78529FD6210C}"/>
                </a:ext>
              </a:extLst>
            </p:cNvPr>
            <p:cNvCxnSpPr>
              <a:cxnSpLocks/>
              <a:stCxn id="242" idx="7"/>
              <a:endCxn id="241" idx="2"/>
            </p:cNvCxnSpPr>
            <p:nvPr/>
          </p:nvCxnSpPr>
          <p:spPr>
            <a:xfrm flipV="1">
              <a:off x="8048256" y="2761407"/>
              <a:ext cx="664210" cy="946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52ABCFC1-CB04-9A59-4120-2D506DD7D8F0}"/>
                </a:ext>
              </a:extLst>
            </p:cNvPr>
            <p:cNvCxnSpPr>
              <a:cxnSpLocks/>
              <a:stCxn id="240" idx="7"/>
              <a:endCxn id="241" idx="2"/>
            </p:cNvCxnSpPr>
            <p:nvPr/>
          </p:nvCxnSpPr>
          <p:spPr>
            <a:xfrm flipV="1">
              <a:off x="8352196" y="2761407"/>
              <a:ext cx="360271" cy="2732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接连接符 218">
              <a:extLst>
                <a:ext uri="{FF2B5EF4-FFF2-40B4-BE49-F238E27FC236}">
                  <a16:creationId xmlns:a16="http://schemas.microsoft.com/office/drawing/2014/main" id="{A26AF5E3-9C1F-F311-7D66-CBF70CB345B5}"/>
                </a:ext>
              </a:extLst>
            </p:cNvPr>
            <p:cNvCxnSpPr>
              <a:cxnSpLocks/>
              <a:stCxn id="246" idx="4"/>
              <a:endCxn id="245" idx="0"/>
            </p:cNvCxnSpPr>
            <p:nvPr/>
          </p:nvCxnSpPr>
          <p:spPr>
            <a:xfrm>
              <a:off x="8626360" y="3102581"/>
              <a:ext cx="32045" cy="6629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接连接符 219">
              <a:extLst>
                <a:ext uri="{FF2B5EF4-FFF2-40B4-BE49-F238E27FC236}">
                  <a16:creationId xmlns:a16="http://schemas.microsoft.com/office/drawing/2014/main" id="{19C365E5-4F94-DCF1-81C0-B6D6FC5670B8}"/>
                </a:ext>
              </a:extLst>
            </p:cNvPr>
            <p:cNvCxnSpPr>
              <a:cxnSpLocks/>
              <a:stCxn id="250" idx="7"/>
              <a:endCxn id="246" idx="3"/>
            </p:cNvCxnSpPr>
            <p:nvPr/>
          </p:nvCxnSpPr>
          <p:spPr>
            <a:xfrm flipV="1">
              <a:off x="8428430" y="3103144"/>
              <a:ext cx="139586" cy="17539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90F0C968-5B73-01DE-36F6-ACAD5C0B5D1B}"/>
                </a:ext>
              </a:extLst>
            </p:cNvPr>
            <p:cNvCxnSpPr>
              <a:cxnSpLocks/>
              <a:stCxn id="250" idx="7"/>
              <a:endCxn id="245" idx="2"/>
            </p:cNvCxnSpPr>
            <p:nvPr/>
          </p:nvCxnSpPr>
          <p:spPr>
            <a:xfrm flipV="1">
              <a:off x="8428430" y="3245106"/>
              <a:ext cx="153741" cy="3343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2" name="文本框 221">
              <a:extLst>
                <a:ext uri="{FF2B5EF4-FFF2-40B4-BE49-F238E27FC236}">
                  <a16:creationId xmlns:a16="http://schemas.microsoft.com/office/drawing/2014/main" id="{6882AEC6-8F87-31CE-258B-3EF67534F32B}"/>
                </a:ext>
              </a:extLst>
            </p:cNvPr>
            <p:cNvSpPr txBox="1"/>
            <p:nvPr/>
          </p:nvSpPr>
          <p:spPr>
            <a:xfrm>
              <a:off x="7239631" y="2843748"/>
              <a:ext cx="507178" cy="36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795" b="1" dirty="0">
                  <a:latin typeface="Calibri" panose="020F0502020204030204" pitchFamily="34" charset="0"/>
                  <a:cs typeface="Calibri" panose="020F0502020204030204" pitchFamily="34" charset="0"/>
                </a:rPr>
                <a:t>……</a:t>
              </a:r>
              <a:endParaRPr lang="zh-CN" altLang="en-US" sz="1795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8FF0EBD1-EEE3-3195-D415-872A0476E5C9}"/>
                </a:ext>
              </a:extLst>
            </p:cNvPr>
            <p:cNvCxnSpPr>
              <a:cxnSpLocks/>
              <a:stCxn id="243" idx="4"/>
              <a:endCxn id="240" idx="0"/>
            </p:cNvCxnSpPr>
            <p:nvPr/>
          </p:nvCxnSpPr>
          <p:spPr>
            <a:xfrm>
              <a:off x="8289671" y="2793096"/>
              <a:ext cx="8619" cy="21928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直接连接符 223">
              <a:extLst>
                <a:ext uri="{FF2B5EF4-FFF2-40B4-BE49-F238E27FC236}">
                  <a16:creationId xmlns:a16="http://schemas.microsoft.com/office/drawing/2014/main" id="{90123F63-ECE3-58D8-F612-7073790185B5}"/>
                </a:ext>
              </a:extLst>
            </p:cNvPr>
            <p:cNvCxnSpPr>
              <a:cxnSpLocks/>
              <a:stCxn id="242" idx="7"/>
              <a:endCxn id="243" idx="3"/>
            </p:cNvCxnSpPr>
            <p:nvPr/>
          </p:nvCxnSpPr>
          <p:spPr>
            <a:xfrm flipV="1">
              <a:off x="8048256" y="2770767"/>
              <a:ext cx="187509" cy="8533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直接连接符 224">
              <a:extLst>
                <a:ext uri="{FF2B5EF4-FFF2-40B4-BE49-F238E27FC236}">
                  <a16:creationId xmlns:a16="http://schemas.microsoft.com/office/drawing/2014/main" id="{742FEEFC-4C81-6F54-C041-CD238FBFC460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18" y="2974396"/>
              <a:ext cx="47504" cy="17101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直接连接符 225">
              <a:extLst>
                <a:ext uri="{FF2B5EF4-FFF2-40B4-BE49-F238E27FC236}">
                  <a16:creationId xmlns:a16="http://schemas.microsoft.com/office/drawing/2014/main" id="{53E8BE9B-51B1-F0A8-1860-6CD4460A5B90}"/>
                </a:ext>
              </a:extLst>
            </p:cNvPr>
            <p:cNvCxnSpPr>
              <a:cxnSpLocks/>
            </p:cNvCxnSpPr>
            <p:nvPr/>
          </p:nvCxnSpPr>
          <p:spPr>
            <a:xfrm>
              <a:off x="8143388" y="3250664"/>
              <a:ext cx="162643" cy="6126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直接连接符 226">
              <a:extLst>
                <a:ext uri="{FF2B5EF4-FFF2-40B4-BE49-F238E27FC236}">
                  <a16:creationId xmlns:a16="http://schemas.microsoft.com/office/drawing/2014/main" id="{02E861C4-3B84-4AFA-F6BE-727CF8723F7E}"/>
                </a:ext>
              </a:extLst>
            </p:cNvPr>
            <p:cNvCxnSpPr>
              <a:cxnSpLocks/>
            </p:cNvCxnSpPr>
            <p:nvPr/>
          </p:nvCxnSpPr>
          <p:spPr>
            <a:xfrm>
              <a:off x="8323717" y="3164411"/>
              <a:ext cx="28502" cy="9025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直接连接符 227">
              <a:extLst>
                <a:ext uri="{FF2B5EF4-FFF2-40B4-BE49-F238E27FC236}">
                  <a16:creationId xmlns:a16="http://schemas.microsoft.com/office/drawing/2014/main" id="{43089C19-A100-3522-5D14-A233EA87F33C}"/>
                </a:ext>
              </a:extLst>
            </p:cNvPr>
            <p:cNvCxnSpPr>
              <a:cxnSpLocks/>
              <a:stCxn id="240" idx="6"/>
              <a:endCxn id="246" idx="2"/>
            </p:cNvCxnSpPr>
            <p:nvPr/>
          </p:nvCxnSpPr>
          <p:spPr>
            <a:xfrm flipV="1">
              <a:off x="8374525" y="3062286"/>
              <a:ext cx="151836" cy="2632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直接连接符 228">
              <a:extLst>
                <a:ext uri="{FF2B5EF4-FFF2-40B4-BE49-F238E27FC236}">
                  <a16:creationId xmlns:a16="http://schemas.microsoft.com/office/drawing/2014/main" id="{97E0DACA-01DD-0F95-DA0B-C68CB79E4C26}"/>
                </a:ext>
              </a:extLst>
            </p:cNvPr>
            <p:cNvCxnSpPr>
              <a:cxnSpLocks/>
              <a:stCxn id="243" idx="6"/>
              <a:endCxn id="241" idx="2"/>
            </p:cNvCxnSpPr>
            <p:nvPr/>
          </p:nvCxnSpPr>
          <p:spPr>
            <a:xfrm>
              <a:off x="8365905" y="2716861"/>
              <a:ext cx="346561" cy="4454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直接连接符 229">
              <a:extLst>
                <a:ext uri="{FF2B5EF4-FFF2-40B4-BE49-F238E27FC236}">
                  <a16:creationId xmlns:a16="http://schemas.microsoft.com/office/drawing/2014/main" id="{10CC6BD6-5423-004B-0491-274C157577F6}"/>
                </a:ext>
              </a:extLst>
            </p:cNvPr>
            <p:cNvCxnSpPr>
              <a:cxnSpLocks/>
              <a:endCxn id="244" idx="0"/>
            </p:cNvCxnSpPr>
            <p:nvPr/>
          </p:nvCxnSpPr>
          <p:spPr>
            <a:xfrm>
              <a:off x="8831151" y="2819753"/>
              <a:ext cx="55946" cy="9507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直接连接符 230">
              <a:extLst>
                <a:ext uri="{FF2B5EF4-FFF2-40B4-BE49-F238E27FC236}">
                  <a16:creationId xmlns:a16="http://schemas.microsoft.com/office/drawing/2014/main" id="{3A39A15C-76AF-C0D8-86B5-3CA9B6756B7F}"/>
                </a:ext>
              </a:extLst>
            </p:cNvPr>
            <p:cNvCxnSpPr>
              <a:cxnSpLocks/>
              <a:stCxn id="244" idx="5"/>
              <a:endCxn id="248" idx="1"/>
            </p:cNvCxnSpPr>
            <p:nvPr/>
          </p:nvCxnSpPr>
          <p:spPr>
            <a:xfrm>
              <a:off x="8983126" y="3017885"/>
              <a:ext cx="81171" cy="10152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直接连接符 231">
              <a:extLst>
                <a:ext uri="{FF2B5EF4-FFF2-40B4-BE49-F238E27FC236}">
                  <a16:creationId xmlns:a16="http://schemas.microsoft.com/office/drawing/2014/main" id="{6F0C8DFC-48D4-92FF-BA63-E42DF7ED6C94}"/>
                </a:ext>
              </a:extLst>
            </p:cNvPr>
            <p:cNvCxnSpPr>
              <a:cxnSpLocks/>
              <a:endCxn id="249" idx="0"/>
            </p:cNvCxnSpPr>
            <p:nvPr/>
          </p:nvCxnSpPr>
          <p:spPr>
            <a:xfrm flipH="1">
              <a:off x="8916628" y="3059903"/>
              <a:ext cx="2468" cy="16999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直接连接符 232">
              <a:extLst>
                <a:ext uri="{FF2B5EF4-FFF2-40B4-BE49-F238E27FC236}">
                  <a16:creationId xmlns:a16="http://schemas.microsoft.com/office/drawing/2014/main" id="{8C77A5E3-3FC4-F536-5B5B-A8B5A1A36433}"/>
                </a:ext>
              </a:extLst>
            </p:cNvPr>
            <p:cNvCxnSpPr>
              <a:cxnSpLocks/>
              <a:stCxn id="248" idx="3"/>
              <a:endCxn id="249" idx="7"/>
            </p:cNvCxnSpPr>
            <p:nvPr/>
          </p:nvCxnSpPr>
          <p:spPr>
            <a:xfrm flipH="1">
              <a:off x="8970534" y="3227225"/>
              <a:ext cx="93763" cy="2500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接连接符 233">
              <a:extLst>
                <a:ext uri="{FF2B5EF4-FFF2-40B4-BE49-F238E27FC236}">
                  <a16:creationId xmlns:a16="http://schemas.microsoft.com/office/drawing/2014/main" id="{4E588711-8FAF-0785-1891-A9600DBC8BF0}"/>
                </a:ext>
              </a:extLst>
            </p:cNvPr>
            <p:cNvCxnSpPr>
              <a:cxnSpLocks/>
              <a:endCxn id="249" idx="2"/>
            </p:cNvCxnSpPr>
            <p:nvPr/>
          </p:nvCxnSpPr>
          <p:spPr>
            <a:xfrm>
              <a:off x="8727498" y="3268920"/>
              <a:ext cx="112896" cy="372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直接连接符 234">
              <a:extLst>
                <a:ext uri="{FF2B5EF4-FFF2-40B4-BE49-F238E27FC236}">
                  <a16:creationId xmlns:a16="http://schemas.microsoft.com/office/drawing/2014/main" id="{2090773F-B3A4-AF0B-7051-FCC80E56E3B7}"/>
                </a:ext>
              </a:extLst>
            </p:cNvPr>
            <p:cNvCxnSpPr>
              <a:cxnSpLocks/>
              <a:endCxn id="244" idx="2"/>
            </p:cNvCxnSpPr>
            <p:nvPr/>
          </p:nvCxnSpPr>
          <p:spPr>
            <a:xfrm flipV="1">
              <a:off x="8672056" y="3012916"/>
              <a:ext cx="170295" cy="1454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直接连接符 235">
              <a:extLst>
                <a:ext uri="{FF2B5EF4-FFF2-40B4-BE49-F238E27FC236}">
                  <a16:creationId xmlns:a16="http://schemas.microsoft.com/office/drawing/2014/main" id="{EDD943A9-B10D-51FA-0B8B-8A66F70ECD8D}"/>
                </a:ext>
              </a:extLst>
            </p:cNvPr>
            <p:cNvCxnSpPr>
              <a:cxnSpLocks/>
              <a:stCxn id="246" idx="5"/>
              <a:endCxn id="249" idx="1"/>
            </p:cNvCxnSpPr>
            <p:nvPr/>
          </p:nvCxnSpPr>
          <p:spPr>
            <a:xfrm>
              <a:off x="8667218" y="3060926"/>
              <a:ext cx="195506" cy="19130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直接连接符 236">
              <a:extLst>
                <a:ext uri="{FF2B5EF4-FFF2-40B4-BE49-F238E27FC236}">
                  <a16:creationId xmlns:a16="http://schemas.microsoft.com/office/drawing/2014/main" id="{142F754A-7534-D573-9E67-18CD641387FA}"/>
                </a:ext>
              </a:extLst>
            </p:cNvPr>
            <p:cNvCxnSpPr>
              <a:cxnSpLocks/>
              <a:stCxn id="241" idx="3"/>
              <a:endCxn id="246" idx="7"/>
            </p:cNvCxnSpPr>
            <p:nvPr/>
          </p:nvCxnSpPr>
          <p:spPr>
            <a:xfrm flipH="1">
              <a:off x="8625000" y="2815312"/>
              <a:ext cx="109796" cy="14641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直接连接符 237">
              <a:extLst>
                <a:ext uri="{FF2B5EF4-FFF2-40B4-BE49-F238E27FC236}">
                  <a16:creationId xmlns:a16="http://schemas.microsoft.com/office/drawing/2014/main" id="{B8BF2E85-3B8E-256D-8E4D-7C7B7A5874E9}"/>
                </a:ext>
              </a:extLst>
            </p:cNvPr>
            <p:cNvCxnSpPr>
              <a:cxnSpLocks/>
              <a:stCxn id="243" idx="3"/>
              <a:endCxn id="247" idx="0"/>
            </p:cNvCxnSpPr>
            <p:nvPr/>
          </p:nvCxnSpPr>
          <p:spPr>
            <a:xfrm flipH="1">
              <a:off x="8081742" y="2770766"/>
              <a:ext cx="154024" cy="37027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直接连接符 238">
              <a:extLst>
                <a:ext uri="{FF2B5EF4-FFF2-40B4-BE49-F238E27FC236}">
                  <a16:creationId xmlns:a16="http://schemas.microsoft.com/office/drawing/2014/main" id="{D5F38590-A599-9017-5B7B-425B55546DD3}"/>
                </a:ext>
              </a:extLst>
            </p:cNvPr>
            <p:cNvCxnSpPr>
              <a:cxnSpLocks/>
              <a:stCxn id="247" idx="7"/>
              <a:endCxn id="240" idx="3"/>
            </p:cNvCxnSpPr>
            <p:nvPr/>
          </p:nvCxnSpPr>
          <p:spPr>
            <a:xfrm flipV="1">
              <a:off x="8135648" y="3142516"/>
              <a:ext cx="108737" cy="2085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E0C4468B-9966-AAB8-C4B5-08F27FC34DA0}"/>
                </a:ext>
              </a:extLst>
            </p:cNvPr>
            <p:cNvSpPr/>
            <p:nvPr/>
          </p:nvSpPr>
          <p:spPr>
            <a:xfrm>
              <a:off x="8222055" y="3012376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" name="椭圆 240">
              <a:extLst>
                <a:ext uri="{FF2B5EF4-FFF2-40B4-BE49-F238E27FC236}">
                  <a16:creationId xmlns:a16="http://schemas.microsoft.com/office/drawing/2014/main" id="{F06B3B63-E065-025E-3857-2ECECE4F3B19}"/>
                </a:ext>
              </a:extLst>
            </p:cNvPr>
            <p:cNvSpPr/>
            <p:nvPr/>
          </p:nvSpPr>
          <p:spPr>
            <a:xfrm>
              <a:off x="8712467" y="2685171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" name="椭圆 241">
              <a:extLst>
                <a:ext uri="{FF2B5EF4-FFF2-40B4-BE49-F238E27FC236}">
                  <a16:creationId xmlns:a16="http://schemas.microsoft.com/office/drawing/2014/main" id="{7C2E57B2-8A3B-3816-F73C-41DE4AA84232}"/>
                </a:ext>
              </a:extLst>
            </p:cNvPr>
            <p:cNvSpPr/>
            <p:nvPr/>
          </p:nvSpPr>
          <p:spPr>
            <a:xfrm>
              <a:off x="7918116" y="2833776"/>
              <a:ext cx="152469" cy="152469"/>
            </a:xfrm>
            <a:prstGeom prst="ellipse">
              <a:avLst/>
            </a:prstGeom>
            <a:solidFill>
              <a:srgbClr val="DBB8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0D9D648B-97B6-7A04-D3D3-6269C8B379CF}"/>
                </a:ext>
              </a:extLst>
            </p:cNvPr>
            <p:cNvSpPr/>
            <p:nvPr/>
          </p:nvSpPr>
          <p:spPr>
            <a:xfrm>
              <a:off x="8213436" y="2640626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4" name="椭圆 243">
              <a:extLst>
                <a:ext uri="{FF2B5EF4-FFF2-40B4-BE49-F238E27FC236}">
                  <a16:creationId xmlns:a16="http://schemas.microsoft.com/office/drawing/2014/main" id="{CB5ACA2A-0C19-B438-C2B6-9258E19E2746}"/>
                </a:ext>
              </a:extLst>
            </p:cNvPr>
            <p:cNvSpPr/>
            <p:nvPr/>
          </p:nvSpPr>
          <p:spPr>
            <a:xfrm rot="20371296">
              <a:off x="8837533" y="2910010"/>
              <a:ext cx="152469" cy="152469"/>
            </a:xfrm>
            <a:prstGeom prst="ellipse">
              <a:avLst/>
            </a:prstGeom>
            <a:solidFill>
              <a:srgbClr val="495C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" name="椭圆 244">
              <a:extLst>
                <a:ext uri="{FF2B5EF4-FFF2-40B4-BE49-F238E27FC236}">
                  <a16:creationId xmlns:a16="http://schemas.microsoft.com/office/drawing/2014/main" id="{C1DD45AC-7AE1-2DA7-775A-981091E19E7E}"/>
                </a:ext>
              </a:extLst>
            </p:cNvPr>
            <p:cNvSpPr/>
            <p:nvPr/>
          </p:nvSpPr>
          <p:spPr>
            <a:xfrm>
              <a:off x="8582170" y="3168872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" name="椭圆 245">
              <a:extLst>
                <a:ext uri="{FF2B5EF4-FFF2-40B4-BE49-F238E27FC236}">
                  <a16:creationId xmlns:a16="http://schemas.microsoft.com/office/drawing/2014/main" id="{605DEE89-10FE-B2F1-DF3D-BEB91159921A}"/>
                </a:ext>
              </a:extLst>
            </p:cNvPr>
            <p:cNvSpPr/>
            <p:nvPr/>
          </p:nvSpPr>
          <p:spPr>
            <a:xfrm rot="20216814">
              <a:off x="8520273" y="2956200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" name="椭圆 246">
              <a:extLst>
                <a:ext uri="{FF2B5EF4-FFF2-40B4-BE49-F238E27FC236}">
                  <a16:creationId xmlns:a16="http://schemas.microsoft.com/office/drawing/2014/main" id="{68EF2086-EEDC-92CF-C03B-E09E4337A303}"/>
                </a:ext>
              </a:extLst>
            </p:cNvPr>
            <p:cNvSpPr/>
            <p:nvPr/>
          </p:nvSpPr>
          <p:spPr>
            <a:xfrm>
              <a:off x="8005507" y="3141039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" name="椭圆 247">
              <a:extLst>
                <a:ext uri="{FF2B5EF4-FFF2-40B4-BE49-F238E27FC236}">
                  <a16:creationId xmlns:a16="http://schemas.microsoft.com/office/drawing/2014/main" id="{AF428EFF-CC1D-5742-52D3-114ED781B2D7}"/>
                </a:ext>
              </a:extLst>
            </p:cNvPr>
            <p:cNvSpPr/>
            <p:nvPr/>
          </p:nvSpPr>
          <p:spPr>
            <a:xfrm>
              <a:off x="9041967" y="3097085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" name="椭圆 248">
              <a:extLst>
                <a:ext uri="{FF2B5EF4-FFF2-40B4-BE49-F238E27FC236}">
                  <a16:creationId xmlns:a16="http://schemas.microsoft.com/office/drawing/2014/main" id="{443AB69F-CF39-A302-41BC-FE73FAA98E38}"/>
                </a:ext>
              </a:extLst>
            </p:cNvPr>
            <p:cNvSpPr/>
            <p:nvPr/>
          </p:nvSpPr>
          <p:spPr>
            <a:xfrm>
              <a:off x="8840394" y="3229901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0" name="椭圆 249">
              <a:extLst>
                <a:ext uri="{FF2B5EF4-FFF2-40B4-BE49-F238E27FC236}">
                  <a16:creationId xmlns:a16="http://schemas.microsoft.com/office/drawing/2014/main" id="{39752E1A-BDE9-6EB0-2F1A-80A5ECADCCB6}"/>
                </a:ext>
              </a:extLst>
            </p:cNvPr>
            <p:cNvSpPr/>
            <p:nvPr/>
          </p:nvSpPr>
          <p:spPr>
            <a:xfrm>
              <a:off x="8298290" y="3256208"/>
              <a:ext cx="152469" cy="152469"/>
            </a:xfrm>
            <a:prstGeom prst="ellipse">
              <a:avLst/>
            </a:prstGeom>
            <a:solidFill>
              <a:srgbClr val="CDCD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1" name="文本框 250">
              <a:extLst>
                <a:ext uri="{FF2B5EF4-FFF2-40B4-BE49-F238E27FC236}">
                  <a16:creationId xmlns:a16="http://schemas.microsoft.com/office/drawing/2014/main" id="{8C41D3DF-2868-D8B8-4DE5-A21419DDA94B}"/>
                </a:ext>
              </a:extLst>
            </p:cNvPr>
            <p:cNvSpPr txBox="1"/>
            <p:nvPr/>
          </p:nvSpPr>
          <p:spPr>
            <a:xfrm>
              <a:off x="7463276" y="2507250"/>
              <a:ext cx="638095" cy="33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96" dirty="0">
                  <a:solidFill>
                    <a:srgbClr val="AA7C3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Ref A</a:t>
              </a:r>
              <a:endParaRPr lang="zh-CN" altLang="en-US" sz="1596" dirty="0">
                <a:solidFill>
                  <a:srgbClr val="AA7C3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" name="文本框 251">
              <a:extLst>
                <a:ext uri="{FF2B5EF4-FFF2-40B4-BE49-F238E27FC236}">
                  <a16:creationId xmlns:a16="http://schemas.microsoft.com/office/drawing/2014/main" id="{70BDFF9D-F09D-A602-E880-4EFD2E0EDE59}"/>
                </a:ext>
              </a:extLst>
            </p:cNvPr>
            <p:cNvSpPr txBox="1"/>
            <p:nvPr/>
          </p:nvSpPr>
          <p:spPr>
            <a:xfrm>
              <a:off x="8862723" y="2665070"/>
              <a:ext cx="638095" cy="33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96" dirty="0">
                  <a:solidFill>
                    <a:srgbClr val="3C4C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Ref B</a:t>
              </a:r>
              <a:endParaRPr lang="zh-CN" altLang="en-US" sz="1596" dirty="0">
                <a:solidFill>
                  <a:srgbClr val="3C4C7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0DD7ADDB-5371-68CB-AC43-708D05854E2F}"/>
              </a:ext>
            </a:extLst>
          </p:cNvPr>
          <p:cNvGrpSpPr/>
          <p:nvPr/>
        </p:nvGrpSpPr>
        <p:grpSpPr>
          <a:xfrm>
            <a:off x="9978612" y="2579598"/>
            <a:ext cx="1481529" cy="1182832"/>
            <a:chOff x="9978612" y="2579598"/>
            <a:chExt cx="1481529" cy="1182832"/>
          </a:xfrm>
        </p:grpSpPr>
        <p:grpSp>
          <p:nvGrpSpPr>
            <p:cNvPr id="254" name="组合 253">
              <a:extLst>
                <a:ext uri="{FF2B5EF4-FFF2-40B4-BE49-F238E27FC236}">
                  <a16:creationId xmlns:a16="http://schemas.microsoft.com/office/drawing/2014/main" id="{8306EC1B-41F4-B3FF-D910-E63F6E2157D7}"/>
                </a:ext>
              </a:extLst>
            </p:cNvPr>
            <p:cNvGrpSpPr/>
            <p:nvPr/>
          </p:nvGrpSpPr>
          <p:grpSpPr>
            <a:xfrm>
              <a:off x="10785978" y="2624143"/>
              <a:ext cx="674163" cy="697198"/>
              <a:chOff x="12371062" y="3182291"/>
              <a:chExt cx="675884" cy="698978"/>
            </a:xfrm>
          </p:grpSpPr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296B18A3-F3D0-2D3F-2D30-18749C2AACD4}"/>
                  </a:ext>
                </a:extLst>
              </p:cNvPr>
              <p:cNvSpPr/>
              <p:nvPr/>
            </p:nvSpPr>
            <p:spPr>
              <a:xfrm>
                <a:off x="12563746" y="3182291"/>
                <a:ext cx="152858" cy="152858"/>
              </a:xfrm>
              <a:prstGeom prst="ellipse">
                <a:avLst/>
              </a:prstGeom>
              <a:solidFill>
                <a:srgbClr val="495C9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AB6F6DBA-B884-CBDD-054F-1FD949D01A80}"/>
                  </a:ext>
                </a:extLst>
              </p:cNvPr>
              <p:cNvSpPr/>
              <p:nvPr/>
            </p:nvSpPr>
            <p:spPr>
              <a:xfrm rot="20371296">
                <a:off x="12689132" y="3407704"/>
                <a:ext cx="152858" cy="152858"/>
              </a:xfrm>
              <a:prstGeom prst="ellipse">
                <a:avLst/>
              </a:prstGeom>
              <a:solidFill>
                <a:srgbClr val="495C9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9B97AEDF-C348-ADFD-31F4-98AE1508A652}"/>
                  </a:ext>
                </a:extLst>
              </p:cNvPr>
              <p:cNvSpPr/>
              <p:nvPr/>
            </p:nvSpPr>
            <p:spPr>
              <a:xfrm>
                <a:off x="12433117" y="3667226"/>
                <a:ext cx="152858" cy="152858"/>
              </a:xfrm>
              <a:prstGeom prst="ellipse">
                <a:avLst/>
              </a:prstGeom>
              <a:solidFill>
                <a:srgbClr val="495C9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9471FD5-5FCC-2FB5-5498-44F808E4B7E2}"/>
                  </a:ext>
                </a:extLst>
              </p:cNvPr>
              <p:cNvSpPr/>
              <p:nvPr/>
            </p:nvSpPr>
            <p:spPr>
              <a:xfrm rot="20216814">
                <a:off x="12371062" y="3454011"/>
                <a:ext cx="152858" cy="152858"/>
              </a:xfrm>
              <a:prstGeom prst="ellipse">
                <a:avLst/>
              </a:prstGeom>
              <a:solidFill>
                <a:srgbClr val="495C9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500B1459-2987-504C-1858-DAF8C84CDF73}"/>
                  </a:ext>
                </a:extLst>
              </p:cNvPr>
              <p:cNvSpPr/>
              <p:nvPr/>
            </p:nvSpPr>
            <p:spPr>
              <a:xfrm>
                <a:off x="12894088" y="3595256"/>
                <a:ext cx="152858" cy="152858"/>
              </a:xfrm>
              <a:prstGeom prst="ellipse">
                <a:avLst/>
              </a:prstGeom>
              <a:solidFill>
                <a:srgbClr val="495C9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D6F09C5E-470B-0EFB-747D-9015578B71E2}"/>
                  </a:ext>
                </a:extLst>
              </p:cNvPr>
              <p:cNvSpPr/>
              <p:nvPr/>
            </p:nvSpPr>
            <p:spPr>
              <a:xfrm>
                <a:off x="12692000" y="3728411"/>
                <a:ext cx="152858" cy="152858"/>
              </a:xfrm>
              <a:prstGeom prst="ellipse">
                <a:avLst/>
              </a:prstGeom>
              <a:solidFill>
                <a:srgbClr val="495C9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5" name="组合 254">
              <a:extLst>
                <a:ext uri="{FF2B5EF4-FFF2-40B4-BE49-F238E27FC236}">
                  <a16:creationId xmlns:a16="http://schemas.microsoft.com/office/drawing/2014/main" id="{E27598C7-3761-230E-F158-5219E44A53F4}"/>
                </a:ext>
              </a:extLst>
            </p:cNvPr>
            <p:cNvGrpSpPr/>
            <p:nvPr/>
          </p:nvGrpSpPr>
          <p:grpSpPr>
            <a:xfrm>
              <a:off x="10024336" y="2579598"/>
              <a:ext cx="532642" cy="768050"/>
              <a:chOff x="11660688" y="3137632"/>
              <a:chExt cx="534002" cy="770011"/>
            </a:xfrm>
          </p:grpSpPr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BC5485C5-6C87-931F-A5B0-FEB1958B757F}"/>
                  </a:ext>
                </a:extLst>
              </p:cNvPr>
              <p:cNvSpPr/>
              <p:nvPr/>
            </p:nvSpPr>
            <p:spPr>
              <a:xfrm>
                <a:off x="11965403" y="3510331"/>
                <a:ext cx="152858" cy="152858"/>
              </a:xfrm>
              <a:prstGeom prst="ellipse">
                <a:avLst/>
              </a:prstGeom>
              <a:solidFill>
                <a:srgbClr val="DBB8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7EEB9E56-E8E5-3F30-7C15-7EE107F68A37}"/>
                  </a:ext>
                </a:extLst>
              </p:cNvPr>
              <p:cNvSpPr/>
              <p:nvPr/>
            </p:nvSpPr>
            <p:spPr>
              <a:xfrm>
                <a:off x="11660688" y="3331275"/>
                <a:ext cx="152858" cy="152858"/>
              </a:xfrm>
              <a:prstGeom prst="ellipse">
                <a:avLst/>
              </a:prstGeom>
              <a:solidFill>
                <a:srgbClr val="DBB8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11E5E2D1-DA08-8404-DE46-8926E789B956}"/>
                  </a:ext>
                </a:extLst>
              </p:cNvPr>
              <p:cNvSpPr/>
              <p:nvPr/>
            </p:nvSpPr>
            <p:spPr>
              <a:xfrm>
                <a:off x="11956762" y="3137632"/>
                <a:ext cx="152858" cy="152858"/>
              </a:xfrm>
              <a:prstGeom prst="ellipse">
                <a:avLst/>
              </a:prstGeom>
              <a:solidFill>
                <a:srgbClr val="DBB8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14D8219D-A26C-DFC1-81BD-CCEC8F12A91D}"/>
                  </a:ext>
                </a:extLst>
              </p:cNvPr>
              <p:cNvSpPr/>
              <p:nvPr/>
            </p:nvSpPr>
            <p:spPr>
              <a:xfrm>
                <a:off x="11748302" y="3639322"/>
                <a:ext cx="152858" cy="152858"/>
              </a:xfrm>
              <a:prstGeom prst="ellipse">
                <a:avLst/>
              </a:prstGeom>
              <a:solidFill>
                <a:srgbClr val="DBB8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E09F7824-1A58-6058-19A5-76AD62622E65}"/>
                  </a:ext>
                </a:extLst>
              </p:cNvPr>
              <p:cNvSpPr/>
              <p:nvPr/>
            </p:nvSpPr>
            <p:spPr>
              <a:xfrm>
                <a:off x="12041832" y="3754785"/>
                <a:ext cx="152858" cy="152858"/>
              </a:xfrm>
              <a:prstGeom prst="ellipse">
                <a:avLst/>
              </a:prstGeom>
              <a:solidFill>
                <a:srgbClr val="DBB8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6" name="文本框 255">
              <a:extLst>
                <a:ext uri="{FF2B5EF4-FFF2-40B4-BE49-F238E27FC236}">
                  <a16:creationId xmlns:a16="http://schemas.microsoft.com/office/drawing/2014/main" id="{2409A104-681E-8727-ECD9-9B2DFFDE8321}"/>
                </a:ext>
              </a:extLst>
            </p:cNvPr>
            <p:cNvSpPr txBox="1"/>
            <p:nvPr/>
          </p:nvSpPr>
          <p:spPr>
            <a:xfrm>
              <a:off x="9978612" y="3424738"/>
              <a:ext cx="624091" cy="337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96" b="1" dirty="0">
                  <a:latin typeface="Calibri" panose="020F0502020204030204" pitchFamily="34" charset="0"/>
                  <a:cs typeface="Calibri" panose="020F0502020204030204" pitchFamily="34" charset="0"/>
                </a:rPr>
                <a:t>Set A</a:t>
              </a:r>
              <a:endParaRPr lang="zh-CN" altLang="en-US" sz="1596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" name="文本框 256">
              <a:extLst>
                <a:ext uri="{FF2B5EF4-FFF2-40B4-BE49-F238E27FC236}">
                  <a16:creationId xmlns:a16="http://schemas.microsoft.com/office/drawing/2014/main" id="{A7B063A2-887D-1FCE-2F3D-7CCF722C29E5}"/>
                </a:ext>
              </a:extLst>
            </p:cNvPr>
            <p:cNvSpPr txBox="1"/>
            <p:nvPr/>
          </p:nvSpPr>
          <p:spPr>
            <a:xfrm>
              <a:off x="10811014" y="3424738"/>
              <a:ext cx="624091" cy="337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96" b="1" dirty="0">
                  <a:latin typeface="Calibri" panose="020F0502020204030204" pitchFamily="34" charset="0"/>
                  <a:cs typeface="Calibri" panose="020F0502020204030204" pitchFamily="34" charset="0"/>
                </a:rPr>
                <a:t>Set B</a:t>
              </a:r>
              <a:endParaRPr lang="zh-CN" altLang="en-US" sz="1596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8" name="直接连接符 257">
              <a:extLst>
                <a:ext uri="{FF2B5EF4-FFF2-40B4-BE49-F238E27FC236}">
                  <a16:creationId xmlns:a16="http://schemas.microsoft.com/office/drawing/2014/main" id="{F6FB9162-A095-92AA-C190-3080428CFE52}"/>
                </a:ext>
              </a:extLst>
            </p:cNvPr>
            <p:cNvCxnSpPr/>
            <p:nvPr/>
          </p:nvCxnSpPr>
          <p:spPr>
            <a:xfrm>
              <a:off x="10649867" y="2579598"/>
              <a:ext cx="0" cy="76933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箭头: 右 269">
            <a:extLst>
              <a:ext uri="{FF2B5EF4-FFF2-40B4-BE49-F238E27FC236}">
                <a16:creationId xmlns:a16="http://schemas.microsoft.com/office/drawing/2014/main" id="{4BB50DA5-FD7E-29CE-1719-9962EDD77DC2}"/>
              </a:ext>
            </a:extLst>
          </p:cNvPr>
          <p:cNvSpPr/>
          <p:nvPr/>
        </p:nvSpPr>
        <p:spPr>
          <a:xfrm>
            <a:off x="3852867" y="2886033"/>
            <a:ext cx="286145" cy="2718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271" name="箭头: 右 270">
            <a:extLst>
              <a:ext uri="{FF2B5EF4-FFF2-40B4-BE49-F238E27FC236}">
                <a16:creationId xmlns:a16="http://schemas.microsoft.com/office/drawing/2014/main" id="{EA109B18-DD8B-AE9B-7296-EF1C6E8F993A}"/>
              </a:ext>
            </a:extLst>
          </p:cNvPr>
          <p:cNvSpPr/>
          <p:nvPr/>
        </p:nvSpPr>
        <p:spPr>
          <a:xfrm>
            <a:off x="9504586" y="2886033"/>
            <a:ext cx="286145" cy="2718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grpSp>
        <p:nvGrpSpPr>
          <p:cNvPr id="272" name="组合 271">
            <a:extLst>
              <a:ext uri="{FF2B5EF4-FFF2-40B4-BE49-F238E27FC236}">
                <a16:creationId xmlns:a16="http://schemas.microsoft.com/office/drawing/2014/main" id="{481A4062-32B8-10CF-1C16-47B66A4DEF18}"/>
              </a:ext>
            </a:extLst>
          </p:cNvPr>
          <p:cNvGrpSpPr/>
          <p:nvPr/>
        </p:nvGrpSpPr>
        <p:grpSpPr>
          <a:xfrm>
            <a:off x="803221" y="1976091"/>
            <a:ext cx="3136668" cy="1927696"/>
            <a:chOff x="803221" y="1976091"/>
            <a:chExt cx="3136668" cy="1927696"/>
          </a:xfrm>
        </p:grpSpPr>
        <p:sp>
          <p:nvSpPr>
            <p:cNvPr id="273" name="矩形: 圆角 272">
              <a:extLst>
                <a:ext uri="{FF2B5EF4-FFF2-40B4-BE49-F238E27FC236}">
                  <a16:creationId xmlns:a16="http://schemas.microsoft.com/office/drawing/2014/main" id="{C35C3CB9-A3A2-4A32-1402-20935CFDB111}"/>
                </a:ext>
              </a:extLst>
            </p:cNvPr>
            <p:cNvSpPr/>
            <p:nvPr/>
          </p:nvSpPr>
          <p:spPr>
            <a:xfrm>
              <a:off x="803221" y="1980810"/>
              <a:ext cx="3136668" cy="1922977"/>
            </a:xfrm>
            <a:prstGeom prst="roundRect">
              <a:avLst>
                <a:gd name="adj" fmla="val 1214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4" name="矩形: 圆角 273">
              <a:extLst>
                <a:ext uri="{FF2B5EF4-FFF2-40B4-BE49-F238E27FC236}">
                  <a16:creationId xmlns:a16="http://schemas.microsoft.com/office/drawing/2014/main" id="{7FF7E923-D9CB-F63B-4F36-4974C8C94FE9}"/>
                </a:ext>
              </a:extLst>
            </p:cNvPr>
            <p:cNvSpPr/>
            <p:nvPr/>
          </p:nvSpPr>
          <p:spPr>
            <a:xfrm>
              <a:off x="814660" y="1976091"/>
              <a:ext cx="3125229" cy="425052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795" dirty="0">
                  <a:latin typeface="Calibri" panose="020F0502020204030204" pitchFamily="34" charset="0"/>
                  <a:cs typeface="Calibri" panose="020F0502020204030204" pitchFamily="34" charset="0"/>
                </a:rPr>
                <a:t>Inter-tag Channel Extraction</a:t>
              </a:r>
              <a:endParaRPr lang="zh-CN" altLang="en-US" sz="1795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5" name="组合 274">
              <a:extLst>
                <a:ext uri="{FF2B5EF4-FFF2-40B4-BE49-F238E27FC236}">
                  <a16:creationId xmlns:a16="http://schemas.microsoft.com/office/drawing/2014/main" id="{74581757-33B1-7932-2BB7-FFC3D63DE7A5}"/>
                </a:ext>
              </a:extLst>
            </p:cNvPr>
            <p:cNvGrpSpPr/>
            <p:nvPr/>
          </p:nvGrpSpPr>
          <p:grpSpPr>
            <a:xfrm>
              <a:off x="996213" y="2494066"/>
              <a:ext cx="1250700" cy="1051454"/>
              <a:chOff x="1105653" y="2443608"/>
              <a:chExt cx="1412276" cy="1187290"/>
            </a:xfrm>
          </p:grpSpPr>
          <p:pic>
            <p:nvPicPr>
              <p:cNvPr id="292" name="图片 291">
                <a:extLst>
                  <a:ext uri="{FF2B5EF4-FFF2-40B4-BE49-F238E27FC236}">
                    <a16:creationId xmlns:a16="http://schemas.microsoft.com/office/drawing/2014/main" id="{A16A0DF3-CCCF-C041-A4B0-A5F9F0AD90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9535" t="13621" r="14497" b="17463"/>
              <a:stretch/>
            </p:blipFill>
            <p:spPr>
              <a:xfrm>
                <a:off x="1105653" y="2443608"/>
                <a:ext cx="1412276" cy="1187290"/>
              </a:xfrm>
              <a:prstGeom prst="rect">
                <a:avLst/>
              </a:prstGeom>
            </p:spPr>
          </p:pic>
          <p:cxnSp>
            <p:nvCxnSpPr>
              <p:cNvPr id="293" name="直接连接符 292">
                <a:extLst>
                  <a:ext uri="{FF2B5EF4-FFF2-40B4-BE49-F238E27FC236}">
                    <a16:creationId xmlns:a16="http://schemas.microsoft.com/office/drawing/2014/main" id="{C7C77A15-FD3B-818C-F326-D52FF8F4E7A7}"/>
                  </a:ext>
                </a:extLst>
              </p:cNvPr>
              <p:cNvCxnSpPr/>
              <p:nvPr/>
            </p:nvCxnSpPr>
            <p:spPr>
              <a:xfrm>
                <a:off x="1219146" y="3070261"/>
                <a:ext cx="42754" cy="43703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>
                <a:extLst>
                  <a:ext uri="{FF2B5EF4-FFF2-40B4-BE49-F238E27FC236}">
                    <a16:creationId xmlns:a16="http://schemas.microsoft.com/office/drawing/2014/main" id="{DF745501-0BD8-BF11-000C-9FD960612828}"/>
                  </a:ext>
                </a:extLst>
              </p:cNvPr>
              <p:cNvCxnSpPr/>
              <p:nvPr/>
            </p:nvCxnSpPr>
            <p:spPr>
              <a:xfrm>
                <a:off x="1565923" y="2823485"/>
                <a:ext cx="42754" cy="43703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接连接符 294">
                <a:extLst>
                  <a:ext uri="{FF2B5EF4-FFF2-40B4-BE49-F238E27FC236}">
                    <a16:creationId xmlns:a16="http://schemas.microsoft.com/office/drawing/2014/main" id="{331E23CE-E19F-2A89-24DE-FAF06EF66A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9145" y="2825426"/>
                <a:ext cx="346777" cy="24483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接连接符 295">
                <a:extLst>
                  <a:ext uri="{FF2B5EF4-FFF2-40B4-BE49-F238E27FC236}">
                    <a16:creationId xmlns:a16="http://schemas.microsoft.com/office/drawing/2014/main" id="{2BDBBB4A-61F0-4BEA-C1E0-56F064AD53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1899" y="3262461"/>
                <a:ext cx="346777" cy="24483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接连接符 296">
                <a:extLst>
                  <a:ext uri="{FF2B5EF4-FFF2-40B4-BE49-F238E27FC236}">
                    <a16:creationId xmlns:a16="http://schemas.microsoft.com/office/drawing/2014/main" id="{085E2663-F8B9-AC1D-9A52-D73FAED5D7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4972" y="2947844"/>
                <a:ext cx="596819" cy="129108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接连接符 297">
                <a:extLst>
                  <a:ext uri="{FF2B5EF4-FFF2-40B4-BE49-F238E27FC236}">
                    <a16:creationId xmlns:a16="http://schemas.microsoft.com/office/drawing/2014/main" id="{537F376D-23FB-BD03-1109-BC470EDEE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1900" y="3517153"/>
                <a:ext cx="743982" cy="52536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接连接符 298">
                <a:extLst>
                  <a:ext uri="{FF2B5EF4-FFF2-40B4-BE49-F238E27FC236}">
                    <a16:creationId xmlns:a16="http://schemas.microsoft.com/office/drawing/2014/main" id="{C2EF354B-3B0C-1441-3625-470CA0BCF1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1791" y="2947844"/>
                <a:ext cx="188448" cy="621846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接连接符 299">
                <a:extLst>
                  <a:ext uri="{FF2B5EF4-FFF2-40B4-BE49-F238E27FC236}">
                    <a16:creationId xmlns:a16="http://schemas.microsoft.com/office/drawing/2014/main" id="{0E551D37-0FF1-B06B-B673-273F40D836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07235" y="3187437"/>
                <a:ext cx="345423" cy="3822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接连接符 300">
                <a:extLst>
                  <a:ext uri="{FF2B5EF4-FFF2-40B4-BE49-F238E27FC236}">
                    <a16:creationId xmlns:a16="http://schemas.microsoft.com/office/drawing/2014/main" id="{CE7585EC-40CD-592B-272C-ADD7662182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1791" y="2566962"/>
                <a:ext cx="345423" cy="38225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接连接符 301">
                <a:extLst>
                  <a:ext uri="{FF2B5EF4-FFF2-40B4-BE49-F238E27FC236}">
                    <a16:creationId xmlns:a16="http://schemas.microsoft.com/office/drawing/2014/main" id="{128BB3E9-291D-9C56-D466-49AB4BC2EE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4210" y="2565592"/>
                <a:ext cx="188448" cy="621846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接连接符 302">
                <a:extLst>
                  <a:ext uri="{FF2B5EF4-FFF2-40B4-BE49-F238E27FC236}">
                    <a16:creationId xmlns:a16="http://schemas.microsoft.com/office/drawing/2014/main" id="{B6DC899E-8FF1-C045-F67D-03BA9E9962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72919" y="2565591"/>
                <a:ext cx="591292" cy="25983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接连接符 303">
                <a:extLst>
                  <a:ext uri="{FF2B5EF4-FFF2-40B4-BE49-F238E27FC236}">
                    <a16:creationId xmlns:a16="http://schemas.microsoft.com/office/drawing/2014/main" id="{739CD035-66CF-7B42-C532-A9F91EA905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8676" y="3187437"/>
                <a:ext cx="743982" cy="80812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接连接符 304">
                <a:extLst>
                  <a:ext uri="{FF2B5EF4-FFF2-40B4-BE49-F238E27FC236}">
                    <a16:creationId xmlns:a16="http://schemas.microsoft.com/office/drawing/2014/main" id="{F299FA75-A109-881D-69DD-6A3A6999518B}"/>
                  </a:ext>
                </a:extLst>
              </p:cNvPr>
              <p:cNvCxnSpPr/>
              <p:nvPr/>
            </p:nvCxnSpPr>
            <p:spPr>
              <a:xfrm>
                <a:off x="1963128" y="3124861"/>
                <a:ext cx="42754" cy="43703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接连接符 305">
                <a:extLst>
                  <a:ext uri="{FF2B5EF4-FFF2-40B4-BE49-F238E27FC236}">
                    <a16:creationId xmlns:a16="http://schemas.microsoft.com/office/drawing/2014/main" id="{1F44E011-6AAF-7E89-7DB4-7D0AD389D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308" y="3072385"/>
                <a:ext cx="743982" cy="52536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接箭头连接符 306">
                <a:extLst>
                  <a:ext uri="{FF2B5EF4-FFF2-40B4-BE49-F238E27FC236}">
                    <a16:creationId xmlns:a16="http://schemas.microsoft.com/office/drawing/2014/main" id="{A38DB571-149D-4E9E-416F-66CFD0BEFAFD}"/>
                  </a:ext>
                </a:extLst>
              </p:cNvPr>
              <p:cNvCxnSpPr/>
              <p:nvPr/>
            </p:nvCxnSpPr>
            <p:spPr>
              <a:xfrm flipH="1" flipV="1">
                <a:off x="1811791" y="2947844"/>
                <a:ext cx="168876" cy="177017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" name="文本框 275">
              <a:extLst>
                <a:ext uri="{FF2B5EF4-FFF2-40B4-BE49-F238E27FC236}">
                  <a16:creationId xmlns:a16="http://schemas.microsoft.com/office/drawing/2014/main" id="{31F04CB0-C011-CFCB-639C-AD2725EB8AFC}"/>
                </a:ext>
              </a:extLst>
            </p:cNvPr>
            <p:cNvSpPr txBox="1"/>
            <p:nvPr/>
          </p:nvSpPr>
          <p:spPr>
            <a:xfrm>
              <a:off x="3291006" y="2507779"/>
              <a:ext cx="276038" cy="30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97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sz="1397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7" name="箭头: 右 276">
              <a:extLst>
                <a:ext uri="{FF2B5EF4-FFF2-40B4-BE49-F238E27FC236}">
                  <a16:creationId xmlns:a16="http://schemas.microsoft.com/office/drawing/2014/main" id="{52B2B670-011E-89A2-4ED5-F484FD9DCD95}"/>
                </a:ext>
              </a:extLst>
            </p:cNvPr>
            <p:cNvSpPr/>
            <p:nvPr/>
          </p:nvSpPr>
          <p:spPr>
            <a:xfrm>
              <a:off x="2300344" y="2932911"/>
              <a:ext cx="245851" cy="233559"/>
            </a:xfrm>
            <a:prstGeom prst="rightArrow">
              <a:avLst/>
            </a:prstGeom>
            <a:solidFill>
              <a:srgbClr val="CDCD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278" name="文本框 277">
              <a:extLst>
                <a:ext uri="{FF2B5EF4-FFF2-40B4-BE49-F238E27FC236}">
                  <a16:creationId xmlns:a16="http://schemas.microsoft.com/office/drawing/2014/main" id="{209CC06E-6750-ACC1-5560-1A255E92F810}"/>
                </a:ext>
              </a:extLst>
            </p:cNvPr>
            <p:cNvSpPr txBox="1"/>
            <p:nvPr/>
          </p:nvSpPr>
          <p:spPr>
            <a:xfrm>
              <a:off x="3291006" y="2877242"/>
              <a:ext cx="330540" cy="30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97" b="1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zh-CN" altLang="en-US" sz="1397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9" name="文本框 278">
              <a:extLst>
                <a:ext uri="{FF2B5EF4-FFF2-40B4-BE49-F238E27FC236}">
                  <a16:creationId xmlns:a16="http://schemas.microsoft.com/office/drawing/2014/main" id="{C52BB1B7-46E1-45AB-5B9C-84E724216241}"/>
                </a:ext>
              </a:extLst>
            </p:cNvPr>
            <p:cNvSpPr txBox="1"/>
            <p:nvPr/>
          </p:nvSpPr>
          <p:spPr>
            <a:xfrm>
              <a:off x="3291006" y="3246370"/>
              <a:ext cx="334229" cy="30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97" b="1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zh-CN" altLang="en-US" sz="1397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0" name="组合 279">
              <a:extLst>
                <a:ext uri="{FF2B5EF4-FFF2-40B4-BE49-F238E27FC236}">
                  <a16:creationId xmlns:a16="http://schemas.microsoft.com/office/drawing/2014/main" id="{ED5BF91C-81A6-F222-7715-551EF7AB251B}"/>
                </a:ext>
              </a:extLst>
            </p:cNvPr>
            <p:cNvGrpSpPr/>
            <p:nvPr/>
          </p:nvGrpSpPr>
          <p:grpSpPr>
            <a:xfrm>
              <a:off x="2684741" y="2562514"/>
              <a:ext cx="565699" cy="943866"/>
              <a:chOff x="2862250" y="2562394"/>
              <a:chExt cx="591483" cy="1003860"/>
            </a:xfrm>
          </p:grpSpPr>
          <p:cxnSp>
            <p:nvCxnSpPr>
              <p:cNvPr id="283" name="直接连接符 282">
                <a:extLst>
                  <a:ext uri="{FF2B5EF4-FFF2-40B4-BE49-F238E27FC236}">
                    <a16:creationId xmlns:a16="http://schemas.microsoft.com/office/drawing/2014/main" id="{96690E8D-D4CB-0760-7ADF-EF799862A88A}"/>
                  </a:ext>
                </a:extLst>
              </p:cNvPr>
              <p:cNvCxnSpPr>
                <a:stCxn id="286" idx="6"/>
                <a:endCxn id="287" idx="2"/>
              </p:cNvCxnSpPr>
              <p:nvPr/>
            </p:nvCxnSpPr>
            <p:spPr>
              <a:xfrm>
                <a:off x="3083846" y="2671964"/>
                <a:ext cx="15074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4" name="直接连接符 283">
                <a:extLst>
                  <a:ext uri="{FF2B5EF4-FFF2-40B4-BE49-F238E27FC236}">
                    <a16:creationId xmlns:a16="http://schemas.microsoft.com/office/drawing/2014/main" id="{E4137860-AAC3-BB9A-0678-81F37DAFFC31}"/>
                  </a:ext>
                </a:extLst>
              </p:cNvPr>
              <p:cNvCxnSpPr>
                <a:stCxn id="288" idx="6"/>
                <a:endCxn id="289" idx="2"/>
              </p:cNvCxnSpPr>
              <p:nvPr/>
            </p:nvCxnSpPr>
            <p:spPr>
              <a:xfrm>
                <a:off x="3081391" y="3064324"/>
                <a:ext cx="150747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5" name="直接连接符 284">
                <a:extLst>
                  <a:ext uri="{FF2B5EF4-FFF2-40B4-BE49-F238E27FC236}">
                    <a16:creationId xmlns:a16="http://schemas.microsoft.com/office/drawing/2014/main" id="{133B54FB-9B0D-D15C-AF26-6D8169B95411}"/>
                  </a:ext>
                </a:extLst>
              </p:cNvPr>
              <p:cNvCxnSpPr>
                <a:stCxn id="290" idx="6"/>
                <a:endCxn id="291" idx="2"/>
              </p:cNvCxnSpPr>
              <p:nvPr/>
            </p:nvCxnSpPr>
            <p:spPr>
              <a:xfrm>
                <a:off x="3081391" y="3456684"/>
                <a:ext cx="150747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FDE86397-603E-B97E-5024-D2B56B4BDC38}"/>
                  </a:ext>
                </a:extLst>
              </p:cNvPr>
              <p:cNvSpPr/>
              <p:nvPr/>
            </p:nvSpPr>
            <p:spPr>
              <a:xfrm>
                <a:off x="2864705" y="2562394"/>
                <a:ext cx="219141" cy="219141"/>
              </a:xfrm>
              <a:prstGeom prst="ellipse">
                <a:avLst/>
              </a:prstGeom>
              <a:solidFill>
                <a:srgbClr val="DBB8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96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0B2FF36F-13C6-43EF-F1BB-12F9171231FE}"/>
                  </a:ext>
                </a:extLst>
              </p:cNvPr>
              <p:cNvSpPr/>
              <p:nvPr/>
            </p:nvSpPr>
            <p:spPr>
              <a:xfrm>
                <a:off x="3234592" y="2562394"/>
                <a:ext cx="219141" cy="219141"/>
              </a:xfrm>
              <a:prstGeom prst="ellipse">
                <a:avLst/>
              </a:prstGeom>
              <a:solidFill>
                <a:srgbClr val="DBB8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96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77EC2862-F461-BE86-B0D6-F4F94E55D314}"/>
                  </a:ext>
                </a:extLst>
              </p:cNvPr>
              <p:cNvSpPr/>
              <p:nvPr/>
            </p:nvSpPr>
            <p:spPr>
              <a:xfrm>
                <a:off x="2862250" y="2954754"/>
                <a:ext cx="219141" cy="219141"/>
              </a:xfrm>
              <a:prstGeom prst="ellipse">
                <a:avLst/>
              </a:prstGeom>
              <a:solidFill>
                <a:srgbClr val="DBB8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96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4B24D75-58C3-11C0-7727-A1AAAAC7DB7F}"/>
                  </a:ext>
                </a:extLst>
              </p:cNvPr>
              <p:cNvSpPr/>
              <p:nvPr/>
            </p:nvSpPr>
            <p:spPr>
              <a:xfrm>
                <a:off x="3232136" y="2954754"/>
                <a:ext cx="219141" cy="219141"/>
              </a:xfrm>
              <a:prstGeom prst="ellipse">
                <a:avLst/>
              </a:prstGeom>
              <a:solidFill>
                <a:srgbClr val="6B7AA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96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781ACA30-83AF-A9F9-4941-89F06EA0C3DB}"/>
                  </a:ext>
                </a:extLst>
              </p:cNvPr>
              <p:cNvSpPr/>
              <p:nvPr/>
            </p:nvSpPr>
            <p:spPr>
              <a:xfrm>
                <a:off x="2862250" y="3347113"/>
                <a:ext cx="219141" cy="219141"/>
              </a:xfrm>
              <a:prstGeom prst="ellipse">
                <a:avLst/>
              </a:prstGeom>
              <a:solidFill>
                <a:srgbClr val="DBB8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96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94724207-E236-7191-9B3A-7AC6E0EE7987}"/>
                  </a:ext>
                </a:extLst>
              </p:cNvPr>
              <p:cNvSpPr/>
              <p:nvPr/>
            </p:nvSpPr>
            <p:spPr>
              <a:xfrm>
                <a:off x="3232136" y="3347113"/>
                <a:ext cx="219141" cy="219141"/>
              </a:xfrm>
              <a:prstGeom prst="ellipse">
                <a:avLst/>
              </a:prstGeom>
              <a:solidFill>
                <a:srgbClr val="6B7AA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96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zh-CN" altLang="en-US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1" name="文本框 280">
              <a:extLst>
                <a:ext uri="{FF2B5EF4-FFF2-40B4-BE49-F238E27FC236}">
                  <a16:creationId xmlns:a16="http://schemas.microsoft.com/office/drawing/2014/main" id="{D9C7D541-30D6-FBAC-95AE-2910C30E8435}"/>
                </a:ext>
              </a:extLst>
            </p:cNvPr>
            <p:cNvSpPr txBox="1"/>
            <p:nvPr/>
          </p:nvSpPr>
          <p:spPr>
            <a:xfrm>
              <a:off x="1023265" y="3548394"/>
              <a:ext cx="1290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Collision signal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2" name="文本框 281">
              <a:extLst>
                <a:ext uri="{FF2B5EF4-FFF2-40B4-BE49-F238E27FC236}">
                  <a16:creationId xmlns:a16="http://schemas.microsoft.com/office/drawing/2014/main" id="{931847AF-E5A8-A894-9A35-86C6BC204A55}"/>
                </a:ext>
              </a:extLst>
            </p:cNvPr>
            <p:cNvSpPr txBox="1"/>
            <p:nvPr/>
          </p:nvSpPr>
          <p:spPr>
            <a:xfrm>
              <a:off x="2644807" y="3541920"/>
              <a:ext cx="878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RF-bonds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8" name="任意多边形: 形状 307">
            <a:extLst>
              <a:ext uri="{FF2B5EF4-FFF2-40B4-BE49-F238E27FC236}">
                <a16:creationId xmlns:a16="http://schemas.microsoft.com/office/drawing/2014/main" id="{515A1F40-288D-6887-0493-7E98824D8FA0}"/>
              </a:ext>
            </a:extLst>
          </p:cNvPr>
          <p:cNvSpPr/>
          <p:nvPr/>
        </p:nvSpPr>
        <p:spPr>
          <a:xfrm>
            <a:off x="2870139" y="3964595"/>
            <a:ext cx="503488" cy="664830"/>
          </a:xfrm>
          <a:custGeom>
            <a:avLst/>
            <a:gdLst>
              <a:gd name="connsiteX0" fmla="*/ 271462 w 271462"/>
              <a:gd name="connsiteY0" fmla="*/ 642938 h 642938"/>
              <a:gd name="connsiteX1" fmla="*/ 57150 w 271462"/>
              <a:gd name="connsiteY1" fmla="*/ 400050 h 642938"/>
              <a:gd name="connsiteX2" fmla="*/ 0 w 271462"/>
              <a:gd name="connsiteY2" fmla="*/ 0 h 6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62" h="642938">
                <a:moveTo>
                  <a:pt x="271462" y="642938"/>
                </a:moveTo>
                <a:cubicBezTo>
                  <a:pt x="186928" y="575072"/>
                  <a:pt x="102394" y="507206"/>
                  <a:pt x="57150" y="400050"/>
                </a:cubicBezTo>
                <a:cubicBezTo>
                  <a:pt x="11906" y="292894"/>
                  <a:pt x="5953" y="146447"/>
                  <a:pt x="0" y="0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任意多边形: 形状 308">
            <a:extLst>
              <a:ext uri="{FF2B5EF4-FFF2-40B4-BE49-F238E27FC236}">
                <a16:creationId xmlns:a16="http://schemas.microsoft.com/office/drawing/2014/main" id="{3836A282-DB5E-7657-0375-CCE2A8F92C56}"/>
              </a:ext>
            </a:extLst>
          </p:cNvPr>
          <p:cNvSpPr/>
          <p:nvPr/>
        </p:nvSpPr>
        <p:spPr>
          <a:xfrm>
            <a:off x="3415537" y="3853137"/>
            <a:ext cx="1600200" cy="762000"/>
          </a:xfrm>
          <a:custGeom>
            <a:avLst/>
            <a:gdLst>
              <a:gd name="connsiteX0" fmla="*/ 0 w 1600200"/>
              <a:gd name="connsiteY0" fmla="*/ 762000 h 762000"/>
              <a:gd name="connsiteX1" fmla="*/ 220980 w 1600200"/>
              <a:gd name="connsiteY1" fmla="*/ 518160 h 762000"/>
              <a:gd name="connsiteX2" fmla="*/ 594360 w 1600200"/>
              <a:gd name="connsiteY2" fmla="*/ 388620 h 762000"/>
              <a:gd name="connsiteX3" fmla="*/ 1295400 w 1600200"/>
              <a:gd name="connsiteY3" fmla="*/ 228600 h 762000"/>
              <a:gd name="connsiteX4" fmla="*/ 1600200 w 1600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00" h="762000">
                <a:moveTo>
                  <a:pt x="0" y="762000"/>
                </a:moveTo>
                <a:cubicBezTo>
                  <a:pt x="60960" y="671195"/>
                  <a:pt x="121920" y="580390"/>
                  <a:pt x="220980" y="518160"/>
                </a:cubicBezTo>
                <a:cubicBezTo>
                  <a:pt x="320040" y="455930"/>
                  <a:pt x="415290" y="436880"/>
                  <a:pt x="594360" y="388620"/>
                </a:cubicBezTo>
                <a:cubicBezTo>
                  <a:pt x="773430" y="340360"/>
                  <a:pt x="1127760" y="293370"/>
                  <a:pt x="1295400" y="228600"/>
                </a:cubicBezTo>
                <a:cubicBezTo>
                  <a:pt x="1463040" y="163830"/>
                  <a:pt x="1531620" y="81915"/>
                  <a:pt x="1600200" y="0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0" name="任意多边形: 形状 309">
            <a:extLst>
              <a:ext uri="{FF2B5EF4-FFF2-40B4-BE49-F238E27FC236}">
                <a16:creationId xmlns:a16="http://schemas.microsoft.com/office/drawing/2014/main" id="{956DEFC4-9F3E-12A3-7623-4A4A1DC963C9}"/>
              </a:ext>
            </a:extLst>
          </p:cNvPr>
          <p:cNvSpPr/>
          <p:nvPr/>
        </p:nvSpPr>
        <p:spPr>
          <a:xfrm>
            <a:off x="3751564" y="3906477"/>
            <a:ext cx="2818653" cy="716280"/>
          </a:xfrm>
          <a:custGeom>
            <a:avLst/>
            <a:gdLst>
              <a:gd name="connsiteX0" fmla="*/ 6873 w 2818653"/>
              <a:gd name="connsiteY0" fmla="*/ 716280 h 716280"/>
              <a:gd name="connsiteX1" fmla="*/ 29733 w 2818653"/>
              <a:gd name="connsiteY1" fmla="*/ 601980 h 716280"/>
              <a:gd name="connsiteX2" fmla="*/ 243093 w 2818653"/>
              <a:gd name="connsiteY2" fmla="*/ 457200 h 716280"/>
              <a:gd name="connsiteX3" fmla="*/ 837453 w 2818653"/>
              <a:gd name="connsiteY3" fmla="*/ 396240 h 716280"/>
              <a:gd name="connsiteX4" fmla="*/ 1889013 w 2818653"/>
              <a:gd name="connsiteY4" fmla="*/ 251460 h 716280"/>
              <a:gd name="connsiteX5" fmla="*/ 2818653 w 2818653"/>
              <a:gd name="connsiteY5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53" h="716280">
                <a:moveTo>
                  <a:pt x="6873" y="716280"/>
                </a:moveTo>
                <a:cubicBezTo>
                  <a:pt x="-1382" y="680720"/>
                  <a:pt x="-9637" y="645160"/>
                  <a:pt x="29733" y="601980"/>
                </a:cubicBezTo>
                <a:cubicBezTo>
                  <a:pt x="69103" y="558800"/>
                  <a:pt x="108473" y="491490"/>
                  <a:pt x="243093" y="457200"/>
                </a:cubicBezTo>
                <a:cubicBezTo>
                  <a:pt x="377713" y="422910"/>
                  <a:pt x="563133" y="430530"/>
                  <a:pt x="837453" y="396240"/>
                </a:cubicBezTo>
                <a:cubicBezTo>
                  <a:pt x="1111773" y="361950"/>
                  <a:pt x="1558813" y="317500"/>
                  <a:pt x="1889013" y="251460"/>
                </a:cubicBezTo>
                <a:cubicBezTo>
                  <a:pt x="2219213" y="185420"/>
                  <a:pt x="2518933" y="92710"/>
                  <a:pt x="2818653" y="0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C3813A99-47F5-EEE9-8B95-4A16C9C47443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43</a:t>
            </a:fld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116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449"/>
    </mc:Choice>
    <mc:Fallback xmlns="">
      <p:transition advTm="30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271" grpId="0" animBg="1"/>
      <p:bldP spid="3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6B4B804-B68E-6286-9379-E2C7C841D630}"/>
              </a:ext>
            </a:extLst>
          </p:cNvPr>
          <p:cNvSpPr txBox="1"/>
          <p:nvPr/>
        </p:nvSpPr>
        <p:spPr>
          <a:xfrm>
            <a:off x="969325" y="2767280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Evaluation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497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Implementation</a:t>
            </a:r>
          </a:p>
        </p:txBody>
      </p:sp>
      <p:pic>
        <p:nvPicPr>
          <p:cNvPr id="130" name="Picture 2" descr="USRP Software Defined Radio Device - NI">
            <a:extLst>
              <a:ext uri="{FF2B5EF4-FFF2-40B4-BE49-F238E27FC236}">
                <a16:creationId xmlns:a16="http://schemas.microsoft.com/office/drawing/2014/main" id="{3F346662-F3C6-1E0E-588A-29C39655D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r="15904"/>
          <a:stretch/>
        </p:blipFill>
        <p:spPr bwMode="auto">
          <a:xfrm>
            <a:off x="478289" y="1435778"/>
            <a:ext cx="2501901" cy="20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文本框 130">
            <a:extLst>
              <a:ext uri="{FF2B5EF4-FFF2-40B4-BE49-F238E27FC236}">
                <a16:creationId xmlns:a16="http://schemas.microsoft.com/office/drawing/2014/main" id="{9757F74D-B430-003D-215D-E83D1BDB401D}"/>
              </a:ext>
            </a:extLst>
          </p:cNvPr>
          <p:cNvSpPr txBox="1"/>
          <p:nvPr/>
        </p:nvSpPr>
        <p:spPr>
          <a:xfrm>
            <a:off x="3597877" y="2106554"/>
            <a:ext cx="795564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b="1" dirty="0"/>
              <a:t>Reader implementation: </a:t>
            </a:r>
            <a:r>
              <a:rPr lang="en-US" altLang="zh-CN" dirty="0"/>
              <a:t>USRP N2920 equipped with WBX daughterboards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b="1" dirty="0"/>
              <a:t>Tag side: </a:t>
            </a:r>
            <a:r>
              <a:rPr lang="en-US" altLang="zh-CN" dirty="0"/>
              <a:t>Alien Squiggle RFIDs </a:t>
            </a:r>
            <a:endParaRPr lang="zh-CN" altLang="en-US" dirty="0"/>
          </a:p>
        </p:txBody>
      </p:sp>
      <p:pic>
        <p:nvPicPr>
          <p:cNvPr id="132" name="图片 131">
            <a:extLst>
              <a:ext uri="{FF2B5EF4-FFF2-40B4-BE49-F238E27FC236}">
                <a16:creationId xmlns:a16="http://schemas.microsoft.com/office/drawing/2014/main" id="{9C999F1D-FA49-A0EC-90B7-74C6CDDB91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9240" y="2904383"/>
            <a:ext cx="1468438" cy="1049234"/>
          </a:xfrm>
          <a:prstGeom prst="rect">
            <a:avLst/>
          </a:prstGeom>
        </p:spPr>
      </p:pic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681AD268-AADA-8AF4-3E97-5EAA5EDBDF00}"/>
              </a:ext>
            </a:extLst>
          </p:cNvPr>
          <p:cNvGrpSpPr/>
          <p:nvPr/>
        </p:nvGrpSpPr>
        <p:grpSpPr>
          <a:xfrm>
            <a:off x="603954" y="4346294"/>
            <a:ext cx="4604116" cy="2098221"/>
            <a:chOff x="1290925" y="385853"/>
            <a:chExt cx="6398558" cy="3114841"/>
          </a:xfrm>
        </p:grpSpPr>
        <p:pic>
          <p:nvPicPr>
            <p:cNvPr id="134" name="图片 133">
              <a:extLst>
                <a:ext uri="{FF2B5EF4-FFF2-40B4-BE49-F238E27FC236}">
                  <a16:creationId xmlns:a16="http://schemas.microsoft.com/office/drawing/2014/main" id="{A3648B3A-9AEF-A5C5-F8BE-EAFE79470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925" y="385853"/>
              <a:ext cx="6398558" cy="3114841"/>
            </a:xfrm>
            <a:prstGeom prst="rect">
              <a:avLst/>
            </a:prstGeom>
          </p:spPr>
        </p:pic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335CEA01-B19C-4EA2-F089-8AE17DADA053}"/>
                </a:ext>
              </a:extLst>
            </p:cNvPr>
            <p:cNvSpPr/>
            <p:nvPr/>
          </p:nvSpPr>
          <p:spPr>
            <a:xfrm>
              <a:off x="4780140" y="2613096"/>
              <a:ext cx="1333500" cy="787840"/>
            </a:xfrm>
            <a:prstGeom prst="rect">
              <a:avLst/>
            </a:prstGeom>
            <a:solidFill>
              <a:srgbClr val="ED7D3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RX &amp; TX antennas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A3C27C56-3A11-DCB3-7325-2FAECD0D8805}"/>
                </a:ext>
              </a:extLst>
            </p:cNvPr>
            <p:cNvSpPr/>
            <p:nvPr/>
          </p:nvSpPr>
          <p:spPr>
            <a:xfrm>
              <a:off x="6690928" y="2367045"/>
              <a:ext cx="97358" cy="97358"/>
            </a:xfrm>
            <a:prstGeom prst="ellipse">
              <a:avLst/>
            </a:prstGeom>
            <a:solidFill>
              <a:srgbClr val="ED7D31"/>
            </a:solidFill>
            <a:ln w="2222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FB63A80F-BD2F-E89F-1107-FE2779D8A818}"/>
                </a:ext>
              </a:extLst>
            </p:cNvPr>
            <p:cNvCxnSpPr>
              <a:cxnSpLocks/>
              <a:stCxn id="136" idx="3"/>
            </p:cNvCxnSpPr>
            <p:nvPr/>
          </p:nvCxnSpPr>
          <p:spPr>
            <a:xfrm flipH="1">
              <a:off x="6562477" y="2450145"/>
              <a:ext cx="142709" cy="176625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ECC7A53B-FE47-4E53-6FB5-640CF71A5C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9191" y="2624640"/>
              <a:ext cx="443286" cy="0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4CF2DB75-026C-28FB-8A65-24DD4C8220C0}"/>
                </a:ext>
              </a:extLst>
            </p:cNvPr>
            <p:cNvSpPr/>
            <p:nvPr/>
          </p:nvSpPr>
          <p:spPr>
            <a:xfrm>
              <a:off x="3772442" y="764165"/>
              <a:ext cx="97358" cy="97358"/>
            </a:xfrm>
            <a:prstGeom prst="ellipse">
              <a:avLst/>
            </a:prstGeom>
            <a:solidFill>
              <a:srgbClr val="ED7D31"/>
            </a:solidFill>
            <a:ln w="2222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DBBD10B5-6CAC-4911-A35D-8A4863D404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6641" y="585521"/>
              <a:ext cx="142709" cy="176625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2C71F668-31E1-359E-F17A-E2B480F2CD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9350" y="579171"/>
              <a:ext cx="249750" cy="0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E220647E-A5C1-0CB7-D77F-D77DBE9B3217}"/>
                </a:ext>
              </a:extLst>
            </p:cNvPr>
            <p:cNvSpPr/>
            <p:nvPr/>
          </p:nvSpPr>
          <p:spPr>
            <a:xfrm>
              <a:off x="4231420" y="565362"/>
              <a:ext cx="1333500" cy="296160"/>
            </a:xfrm>
            <a:prstGeom prst="rect">
              <a:avLst/>
            </a:prstGeom>
            <a:solidFill>
              <a:srgbClr val="ED7D3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Reader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08643C59-0AB8-C548-7181-C71E850402A6}"/>
                </a:ext>
              </a:extLst>
            </p:cNvPr>
            <p:cNvSpPr/>
            <p:nvPr/>
          </p:nvSpPr>
          <p:spPr>
            <a:xfrm>
              <a:off x="1930902" y="1029144"/>
              <a:ext cx="97358" cy="97358"/>
            </a:xfrm>
            <a:prstGeom prst="ellipse">
              <a:avLst/>
            </a:prstGeom>
            <a:solidFill>
              <a:srgbClr val="ED7D31"/>
            </a:solidFill>
            <a:ln w="2222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C9A49C27-8688-5B1F-2C51-00522E97B280}"/>
                </a:ext>
              </a:extLst>
            </p:cNvPr>
            <p:cNvCxnSpPr>
              <a:cxnSpLocks/>
              <a:endCxn id="143" idx="0"/>
            </p:cNvCxnSpPr>
            <p:nvPr/>
          </p:nvCxnSpPr>
          <p:spPr>
            <a:xfrm flipH="1">
              <a:off x="1979581" y="585521"/>
              <a:ext cx="134830" cy="443623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63B8CD3D-313C-5A7D-CFFA-60163F3192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4411" y="578262"/>
              <a:ext cx="118955" cy="0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C3E4FE40-C3BD-D1B1-555A-34C39DE1C461}"/>
                </a:ext>
              </a:extLst>
            </p:cNvPr>
            <p:cNvSpPr/>
            <p:nvPr/>
          </p:nvSpPr>
          <p:spPr>
            <a:xfrm>
              <a:off x="2233366" y="565362"/>
              <a:ext cx="1333500" cy="296160"/>
            </a:xfrm>
            <a:prstGeom prst="rect">
              <a:avLst/>
            </a:prstGeom>
            <a:solidFill>
              <a:srgbClr val="ED7D3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Container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0613602D-B657-842A-924B-3851D808BCFF}"/>
                </a:ext>
              </a:extLst>
            </p:cNvPr>
            <p:cNvSpPr/>
            <p:nvPr/>
          </p:nvSpPr>
          <p:spPr>
            <a:xfrm>
              <a:off x="2278564" y="2562756"/>
              <a:ext cx="97358" cy="97358"/>
            </a:xfrm>
            <a:prstGeom prst="ellipse">
              <a:avLst/>
            </a:prstGeom>
            <a:solidFill>
              <a:srgbClr val="ED7D31"/>
            </a:solidFill>
            <a:ln w="2222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1FDCAD34-CAD3-D0D9-F2F0-932EAAB253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0764" y="2119133"/>
              <a:ext cx="134830" cy="443623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4AEB1959-96C4-300B-24FC-EBAF64C1D3EC}"/>
                </a:ext>
              </a:extLst>
            </p:cNvPr>
            <p:cNvSpPr/>
            <p:nvPr/>
          </p:nvSpPr>
          <p:spPr>
            <a:xfrm>
              <a:off x="2594776" y="2102893"/>
              <a:ext cx="1678165" cy="296160"/>
            </a:xfrm>
            <a:prstGeom prst="rect">
              <a:avLst/>
            </a:prstGeom>
            <a:solidFill>
              <a:srgbClr val="ED7D3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Tagged items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A1A488F4-595B-140E-CD18-3248FF560C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5594" y="2116370"/>
              <a:ext cx="118955" cy="0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83C3DF84-E1EE-4F59-3A19-6BD6AE404AC8}"/>
                </a:ext>
              </a:extLst>
            </p:cNvPr>
            <p:cNvSpPr/>
            <p:nvPr/>
          </p:nvSpPr>
          <p:spPr>
            <a:xfrm>
              <a:off x="3413736" y="1296656"/>
              <a:ext cx="1333499" cy="296160"/>
            </a:xfrm>
            <a:prstGeom prst="rect">
              <a:avLst/>
            </a:prstGeom>
            <a:solidFill>
              <a:srgbClr val="ED7D3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Reference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C0401AB7-3516-B77E-24DF-71AD26668514}"/>
                </a:ext>
              </a:extLst>
            </p:cNvPr>
            <p:cNvSpPr/>
            <p:nvPr/>
          </p:nvSpPr>
          <p:spPr>
            <a:xfrm>
              <a:off x="3176639" y="1534732"/>
              <a:ext cx="97358" cy="97358"/>
            </a:xfrm>
            <a:prstGeom prst="ellipse">
              <a:avLst/>
            </a:prstGeom>
            <a:solidFill>
              <a:srgbClr val="ED7D31"/>
            </a:solidFill>
            <a:ln w="2222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298E0612-0B0A-92D6-A20C-D0DDF7B95471}"/>
                </a:ext>
              </a:extLst>
            </p:cNvPr>
            <p:cNvCxnSpPr>
              <a:cxnSpLocks/>
              <a:endCxn id="152" idx="0"/>
            </p:cNvCxnSpPr>
            <p:nvPr/>
          </p:nvCxnSpPr>
          <p:spPr>
            <a:xfrm flipH="1">
              <a:off x="3225318" y="1306179"/>
              <a:ext cx="69464" cy="228553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A9C82E28-22ED-F995-D3BE-F655E5C2CB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4782" y="1304179"/>
              <a:ext cx="118955" cy="0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8D2DC81E-5BC4-70C9-2092-DC6E0D652F46}"/>
              </a:ext>
            </a:extLst>
          </p:cNvPr>
          <p:cNvGrpSpPr/>
          <p:nvPr/>
        </p:nvGrpSpPr>
        <p:grpSpPr>
          <a:xfrm>
            <a:off x="5660382" y="5692459"/>
            <a:ext cx="958295" cy="758715"/>
            <a:chOff x="2354082" y="2905549"/>
            <a:chExt cx="1381158" cy="1093510"/>
          </a:xfrm>
        </p:grpSpPr>
        <p:sp>
          <p:nvSpPr>
            <p:cNvPr id="156" name="矩形: 圆角 155">
              <a:extLst>
                <a:ext uri="{FF2B5EF4-FFF2-40B4-BE49-F238E27FC236}">
                  <a16:creationId xmlns:a16="http://schemas.microsoft.com/office/drawing/2014/main" id="{7C5A5FFA-BAA1-28E8-C2D5-9258894969C1}"/>
                </a:ext>
              </a:extLst>
            </p:cNvPr>
            <p:cNvSpPr/>
            <p:nvPr/>
          </p:nvSpPr>
          <p:spPr>
            <a:xfrm>
              <a:off x="2354082" y="2905549"/>
              <a:ext cx="1381158" cy="109351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F444CE5C-CEA0-8DD0-CBA3-9B3DD489FA97}"/>
                </a:ext>
              </a:extLst>
            </p:cNvPr>
            <p:cNvSpPr/>
            <p:nvPr/>
          </p:nvSpPr>
          <p:spPr>
            <a:xfrm>
              <a:off x="2544694" y="3065751"/>
              <a:ext cx="141355" cy="141356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075C581A-AB37-312C-75C6-D0A43411FFCF}"/>
                </a:ext>
              </a:extLst>
            </p:cNvPr>
            <p:cNvSpPr/>
            <p:nvPr/>
          </p:nvSpPr>
          <p:spPr>
            <a:xfrm>
              <a:off x="2920982" y="3266855"/>
              <a:ext cx="141355" cy="141356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A2712768-6CDC-FB0D-978C-B183967CBA39}"/>
                </a:ext>
              </a:extLst>
            </p:cNvPr>
            <p:cNvSpPr/>
            <p:nvPr/>
          </p:nvSpPr>
          <p:spPr>
            <a:xfrm>
              <a:off x="3225802" y="3110816"/>
              <a:ext cx="141355" cy="141356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941DA7CB-0F40-D16D-8989-D76603EF6364}"/>
                </a:ext>
              </a:extLst>
            </p:cNvPr>
            <p:cNvSpPr/>
            <p:nvPr/>
          </p:nvSpPr>
          <p:spPr>
            <a:xfrm>
              <a:off x="3258972" y="3669971"/>
              <a:ext cx="141355" cy="141356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67A33BB8-7966-2BEE-3AE2-FE6F3E55F361}"/>
                </a:ext>
              </a:extLst>
            </p:cNvPr>
            <p:cNvSpPr/>
            <p:nvPr/>
          </p:nvSpPr>
          <p:spPr>
            <a:xfrm>
              <a:off x="2583619" y="3461727"/>
              <a:ext cx="141355" cy="141356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539A7C42-108D-3A47-A38E-3C821CF48E02}"/>
                </a:ext>
              </a:extLst>
            </p:cNvPr>
            <p:cNvSpPr/>
            <p:nvPr/>
          </p:nvSpPr>
          <p:spPr>
            <a:xfrm>
              <a:off x="2876660" y="3624078"/>
              <a:ext cx="141355" cy="141356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11BE9690-0F50-11D3-A832-C827D0B62D5F}"/>
                </a:ext>
              </a:extLst>
            </p:cNvPr>
            <p:cNvSpPr/>
            <p:nvPr/>
          </p:nvSpPr>
          <p:spPr>
            <a:xfrm>
              <a:off x="3448004" y="3381626"/>
              <a:ext cx="141355" cy="141356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cxnSp>
        <p:nvCxnSpPr>
          <p:cNvPr id="164" name="直接箭头连接符 163">
            <a:extLst>
              <a:ext uri="{FF2B5EF4-FFF2-40B4-BE49-F238E27FC236}">
                <a16:creationId xmlns:a16="http://schemas.microsoft.com/office/drawing/2014/main" id="{56DB5F46-19D4-6F67-B9CE-D8F3DEE7E41E}"/>
              </a:ext>
            </a:extLst>
          </p:cNvPr>
          <p:cNvCxnSpPr>
            <a:cxnSpLocks/>
            <a:stCxn id="166" idx="2"/>
          </p:cNvCxnSpPr>
          <p:nvPr/>
        </p:nvCxnSpPr>
        <p:spPr>
          <a:xfrm>
            <a:off x="6139530" y="5368148"/>
            <a:ext cx="0" cy="294330"/>
          </a:xfrm>
          <a:prstGeom prst="straightConnector1">
            <a:avLst/>
          </a:prstGeom>
          <a:ln w="28575">
            <a:solidFill>
              <a:srgbClr val="ED7D3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C6DAD1C2-4297-42EE-C980-60BBE26BEBFB}"/>
              </a:ext>
            </a:extLst>
          </p:cNvPr>
          <p:cNvGrpSpPr/>
          <p:nvPr/>
        </p:nvGrpSpPr>
        <p:grpSpPr>
          <a:xfrm>
            <a:off x="5660382" y="4609433"/>
            <a:ext cx="958295" cy="758715"/>
            <a:chOff x="2354082" y="2905549"/>
            <a:chExt cx="1381158" cy="1093510"/>
          </a:xfrm>
        </p:grpSpPr>
        <p:sp>
          <p:nvSpPr>
            <p:cNvPr id="166" name="矩形: 圆角 165">
              <a:extLst>
                <a:ext uri="{FF2B5EF4-FFF2-40B4-BE49-F238E27FC236}">
                  <a16:creationId xmlns:a16="http://schemas.microsoft.com/office/drawing/2014/main" id="{3ACC209F-2BD1-07C1-8F93-A10A7056F293}"/>
                </a:ext>
              </a:extLst>
            </p:cNvPr>
            <p:cNvSpPr/>
            <p:nvPr/>
          </p:nvSpPr>
          <p:spPr>
            <a:xfrm>
              <a:off x="2354082" y="2905549"/>
              <a:ext cx="1381158" cy="109351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DBD3365C-A0F6-999F-A47B-119D879B279E}"/>
                </a:ext>
              </a:extLst>
            </p:cNvPr>
            <p:cNvSpPr/>
            <p:nvPr/>
          </p:nvSpPr>
          <p:spPr>
            <a:xfrm>
              <a:off x="2544694" y="3065751"/>
              <a:ext cx="141355" cy="141356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1CCDF19C-5C81-B6B7-0B1A-5681A783423A}"/>
                </a:ext>
              </a:extLst>
            </p:cNvPr>
            <p:cNvSpPr/>
            <p:nvPr/>
          </p:nvSpPr>
          <p:spPr>
            <a:xfrm>
              <a:off x="2920982" y="3266855"/>
              <a:ext cx="141355" cy="141356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32457243-8127-9B0C-441F-DA3D70C80123}"/>
                </a:ext>
              </a:extLst>
            </p:cNvPr>
            <p:cNvSpPr/>
            <p:nvPr/>
          </p:nvSpPr>
          <p:spPr>
            <a:xfrm>
              <a:off x="3225802" y="3110816"/>
              <a:ext cx="141355" cy="141356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AA624C94-E418-7373-6BCC-1315D9A5EFDA}"/>
                </a:ext>
              </a:extLst>
            </p:cNvPr>
            <p:cNvSpPr/>
            <p:nvPr/>
          </p:nvSpPr>
          <p:spPr>
            <a:xfrm>
              <a:off x="3258972" y="3669971"/>
              <a:ext cx="141355" cy="141356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7A96A63D-68D9-2D88-9393-2AAF49559C0D}"/>
                </a:ext>
              </a:extLst>
            </p:cNvPr>
            <p:cNvSpPr/>
            <p:nvPr/>
          </p:nvSpPr>
          <p:spPr>
            <a:xfrm>
              <a:off x="2583619" y="3461727"/>
              <a:ext cx="141355" cy="141356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101C1530-F7D3-0DBF-2062-322654D134A6}"/>
                </a:ext>
              </a:extLst>
            </p:cNvPr>
            <p:cNvSpPr/>
            <p:nvPr/>
          </p:nvSpPr>
          <p:spPr>
            <a:xfrm>
              <a:off x="2876660" y="3624078"/>
              <a:ext cx="141355" cy="141356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8CB93AA3-EFDE-600B-B3C1-0BED59E2D2A6}"/>
                </a:ext>
              </a:extLst>
            </p:cNvPr>
            <p:cNvSpPr/>
            <p:nvPr/>
          </p:nvSpPr>
          <p:spPr>
            <a:xfrm>
              <a:off x="3448004" y="3381626"/>
              <a:ext cx="141355" cy="141356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174" name="文本框 173">
            <a:extLst>
              <a:ext uri="{FF2B5EF4-FFF2-40B4-BE49-F238E27FC236}">
                <a16:creationId xmlns:a16="http://schemas.microsoft.com/office/drawing/2014/main" id="{880F9073-4950-B42F-79CE-4F8DC74D740D}"/>
              </a:ext>
            </a:extLst>
          </p:cNvPr>
          <p:cNvSpPr txBox="1"/>
          <p:nvPr/>
        </p:nvSpPr>
        <p:spPr>
          <a:xfrm>
            <a:off x="5676924" y="4226894"/>
            <a:ext cx="958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2 groups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5" name="组合 174">
            <a:extLst>
              <a:ext uri="{FF2B5EF4-FFF2-40B4-BE49-F238E27FC236}">
                <a16:creationId xmlns:a16="http://schemas.microsoft.com/office/drawing/2014/main" id="{0D77A7EE-4957-959C-CA96-A6334EAC6586}"/>
              </a:ext>
            </a:extLst>
          </p:cNvPr>
          <p:cNvGrpSpPr/>
          <p:nvPr/>
        </p:nvGrpSpPr>
        <p:grpSpPr>
          <a:xfrm>
            <a:off x="6767660" y="4270437"/>
            <a:ext cx="2312666" cy="2192889"/>
            <a:chOff x="4488507" y="2354209"/>
            <a:chExt cx="3333166" cy="3160535"/>
          </a:xfrm>
        </p:grpSpPr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75BBB09D-558A-CDFF-22E4-78634EE3F352}"/>
                </a:ext>
              </a:extLst>
            </p:cNvPr>
            <p:cNvGrpSpPr/>
            <p:nvPr/>
          </p:nvGrpSpPr>
          <p:grpSpPr>
            <a:xfrm>
              <a:off x="6440515" y="4421234"/>
              <a:ext cx="1381158" cy="1093510"/>
              <a:chOff x="2354082" y="2905549"/>
              <a:chExt cx="1381158" cy="1093510"/>
            </a:xfrm>
          </p:grpSpPr>
          <p:sp>
            <p:nvSpPr>
              <p:cNvPr id="199" name="矩形: 圆角 198">
                <a:extLst>
                  <a:ext uri="{FF2B5EF4-FFF2-40B4-BE49-F238E27FC236}">
                    <a16:creationId xmlns:a16="http://schemas.microsoft.com/office/drawing/2014/main" id="{AC5A694B-96FE-D903-E623-99B68B58EEB4}"/>
                  </a:ext>
                </a:extLst>
              </p:cNvPr>
              <p:cNvSpPr/>
              <p:nvPr/>
            </p:nvSpPr>
            <p:spPr>
              <a:xfrm>
                <a:off x="2354082" y="2905549"/>
                <a:ext cx="1381158" cy="109351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id="{1D277FE5-89B5-0DF7-1F85-E883979A7108}"/>
                  </a:ext>
                </a:extLst>
              </p:cNvPr>
              <p:cNvSpPr/>
              <p:nvPr/>
            </p:nvSpPr>
            <p:spPr>
              <a:xfrm>
                <a:off x="2544694" y="3065751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id="{B1E1CD18-AD5C-C53B-0A29-FD412147B78E}"/>
                  </a:ext>
                </a:extLst>
              </p:cNvPr>
              <p:cNvSpPr/>
              <p:nvPr/>
            </p:nvSpPr>
            <p:spPr>
              <a:xfrm>
                <a:off x="2920982" y="3266855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id="{2F550CA0-FD5F-0528-0116-83FFD937E62C}"/>
                  </a:ext>
                </a:extLst>
              </p:cNvPr>
              <p:cNvSpPr/>
              <p:nvPr/>
            </p:nvSpPr>
            <p:spPr>
              <a:xfrm>
                <a:off x="3225802" y="3110816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id="{4D1127B4-D2F2-1D9C-2BEC-2A26693AE624}"/>
                  </a:ext>
                </a:extLst>
              </p:cNvPr>
              <p:cNvSpPr/>
              <p:nvPr/>
            </p:nvSpPr>
            <p:spPr>
              <a:xfrm>
                <a:off x="3258972" y="3669971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id="{B02D6F90-16CA-2177-B179-D951AF8796C8}"/>
                  </a:ext>
                </a:extLst>
              </p:cNvPr>
              <p:cNvSpPr/>
              <p:nvPr/>
            </p:nvSpPr>
            <p:spPr>
              <a:xfrm>
                <a:off x="2583619" y="3461727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id="{5582D99C-47A7-10E7-5D96-3045EB36AC38}"/>
                  </a:ext>
                </a:extLst>
              </p:cNvPr>
              <p:cNvSpPr/>
              <p:nvPr/>
            </p:nvSpPr>
            <p:spPr>
              <a:xfrm>
                <a:off x="2876660" y="3624078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id="{47AEB34D-5CFC-A2B9-8375-9533E197F1C9}"/>
                  </a:ext>
                </a:extLst>
              </p:cNvPr>
              <p:cNvSpPr/>
              <p:nvPr/>
            </p:nvSpPr>
            <p:spPr>
              <a:xfrm>
                <a:off x="3448004" y="3381626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309FCC94-CCE2-8F2F-EB65-C0234969F9C8}"/>
                </a:ext>
              </a:extLst>
            </p:cNvPr>
            <p:cNvGrpSpPr/>
            <p:nvPr/>
          </p:nvGrpSpPr>
          <p:grpSpPr>
            <a:xfrm>
              <a:off x="4488507" y="4421234"/>
              <a:ext cx="1381158" cy="1093510"/>
              <a:chOff x="2354082" y="2905549"/>
              <a:chExt cx="1381158" cy="1093510"/>
            </a:xfrm>
          </p:grpSpPr>
          <p:sp>
            <p:nvSpPr>
              <p:cNvPr id="191" name="矩形: 圆角 190">
                <a:extLst>
                  <a:ext uri="{FF2B5EF4-FFF2-40B4-BE49-F238E27FC236}">
                    <a16:creationId xmlns:a16="http://schemas.microsoft.com/office/drawing/2014/main" id="{C7A0BD66-3CCE-7C1E-BBC3-46CFEECD9F24}"/>
                  </a:ext>
                </a:extLst>
              </p:cNvPr>
              <p:cNvSpPr/>
              <p:nvPr/>
            </p:nvSpPr>
            <p:spPr>
              <a:xfrm>
                <a:off x="2354082" y="2905549"/>
                <a:ext cx="1381158" cy="109351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A4B6ACCE-273B-A924-54E7-8E375E14C0C5}"/>
                  </a:ext>
                </a:extLst>
              </p:cNvPr>
              <p:cNvSpPr/>
              <p:nvPr/>
            </p:nvSpPr>
            <p:spPr>
              <a:xfrm>
                <a:off x="2544694" y="3065751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id="{64BE35B1-6598-CED3-247E-7538FF5835EE}"/>
                  </a:ext>
                </a:extLst>
              </p:cNvPr>
              <p:cNvSpPr/>
              <p:nvPr/>
            </p:nvSpPr>
            <p:spPr>
              <a:xfrm>
                <a:off x="2920982" y="3266855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319643E9-D880-E9E0-C9EA-0861A5594087}"/>
                  </a:ext>
                </a:extLst>
              </p:cNvPr>
              <p:cNvSpPr/>
              <p:nvPr/>
            </p:nvSpPr>
            <p:spPr>
              <a:xfrm>
                <a:off x="3225802" y="3110816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id="{3EB5B9FB-0637-4215-5085-8FAE5CBA247F}"/>
                  </a:ext>
                </a:extLst>
              </p:cNvPr>
              <p:cNvSpPr/>
              <p:nvPr/>
            </p:nvSpPr>
            <p:spPr>
              <a:xfrm>
                <a:off x="3258972" y="3669971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328CDEB5-BF1D-0CAA-7E55-B13F290FDF3F}"/>
                  </a:ext>
                </a:extLst>
              </p:cNvPr>
              <p:cNvSpPr/>
              <p:nvPr/>
            </p:nvSpPr>
            <p:spPr>
              <a:xfrm>
                <a:off x="2583619" y="3461727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7" name="椭圆 196">
                <a:extLst>
                  <a:ext uri="{FF2B5EF4-FFF2-40B4-BE49-F238E27FC236}">
                    <a16:creationId xmlns:a16="http://schemas.microsoft.com/office/drawing/2014/main" id="{F61AE54F-4309-2732-4A28-9A9FF1D8692B}"/>
                  </a:ext>
                </a:extLst>
              </p:cNvPr>
              <p:cNvSpPr/>
              <p:nvPr/>
            </p:nvSpPr>
            <p:spPr>
              <a:xfrm>
                <a:off x="2876660" y="3624078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id="{9A8844ED-473B-8500-C42C-EA72C50052DF}"/>
                  </a:ext>
                </a:extLst>
              </p:cNvPr>
              <p:cNvSpPr/>
              <p:nvPr/>
            </p:nvSpPr>
            <p:spPr>
              <a:xfrm>
                <a:off x="3448004" y="3381626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8BB8D34B-8D1D-7E89-8716-FA4DFC518B9B}"/>
                </a:ext>
              </a:extLst>
            </p:cNvPr>
            <p:cNvGrpSpPr/>
            <p:nvPr/>
          </p:nvGrpSpPr>
          <p:grpSpPr>
            <a:xfrm>
              <a:off x="5457328" y="2904430"/>
              <a:ext cx="1381158" cy="1093510"/>
              <a:chOff x="2354082" y="2905549"/>
              <a:chExt cx="1381158" cy="1093510"/>
            </a:xfrm>
          </p:grpSpPr>
          <p:sp>
            <p:nvSpPr>
              <p:cNvPr id="183" name="矩形: 圆角 182">
                <a:extLst>
                  <a:ext uri="{FF2B5EF4-FFF2-40B4-BE49-F238E27FC236}">
                    <a16:creationId xmlns:a16="http://schemas.microsoft.com/office/drawing/2014/main" id="{7902207F-EA24-D2AD-3754-DA808F6D4132}"/>
                  </a:ext>
                </a:extLst>
              </p:cNvPr>
              <p:cNvSpPr/>
              <p:nvPr/>
            </p:nvSpPr>
            <p:spPr>
              <a:xfrm>
                <a:off x="2354082" y="2905549"/>
                <a:ext cx="1381158" cy="109351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901D4A5F-3859-1E96-F34F-D395FA7FBF88}"/>
                  </a:ext>
                </a:extLst>
              </p:cNvPr>
              <p:cNvSpPr/>
              <p:nvPr/>
            </p:nvSpPr>
            <p:spPr>
              <a:xfrm>
                <a:off x="2544694" y="3065751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26845D19-1E54-41AD-2966-BCF4BB45468E}"/>
                  </a:ext>
                </a:extLst>
              </p:cNvPr>
              <p:cNvSpPr/>
              <p:nvPr/>
            </p:nvSpPr>
            <p:spPr>
              <a:xfrm>
                <a:off x="2920982" y="3266855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114BAA54-6156-EFCC-080E-3A9F4E88FCF6}"/>
                  </a:ext>
                </a:extLst>
              </p:cNvPr>
              <p:cNvSpPr/>
              <p:nvPr/>
            </p:nvSpPr>
            <p:spPr>
              <a:xfrm>
                <a:off x="3225802" y="3110816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68387F46-CE4D-2119-9667-8FD9C86B1FE6}"/>
                  </a:ext>
                </a:extLst>
              </p:cNvPr>
              <p:cNvSpPr/>
              <p:nvPr/>
            </p:nvSpPr>
            <p:spPr>
              <a:xfrm>
                <a:off x="3258972" y="3669971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2BC84D97-8A7F-D105-A04C-3C88849F15CB}"/>
                  </a:ext>
                </a:extLst>
              </p:cNvPr>
              <p:cNvSpPr/>
              <p:nvPr/>
            </p:nvSpPr>
            <p:spPr>
              <a:xfrm>
                <a:off x="2583619" y="3461727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CC651572-C677-3774-64DB-5E0C26F2EC75}"/>
                  </a:ext>
                </a:extLst>
              </p:cNvPr>
              <p:cNvSpPr/>
              <p:nvPr/>
            </p:nvSpPr>
            <p:spPr>
              <a:xfrm>
                <a:off x="2876660" y="3624078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1B3C3FD0-C5B6-26FE-D685-05B00E46D692}"/>
                  </a:ext>
                </a:extLst>
              </p:cNvPr>
              <p:cNvSpPr/>
              <p:nvPr/>
            </p:nvSpPr>
            <p:spPr>
              <a:xfrm>
                <a:off x="3448004" y="3381626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cxnSp>
          <p:nvCxnSpPr>
            <p:cNvPr id="179" name="直接箭头连接符 178">
              <a:extLst>
                <a:ext uri="{FF2B5EF4-FFF2-40B4-BE49-F238E27FC236}">
                  <a16:creationId xmlns:a16="http://schemas.microsoft.com/office/drawing/2014/main" id="{4DFD05B4-ACCA-A162-D3F5-B96DC04373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2598" y="3999059"/>
              <a:ext cx="511992" cy="424207"/>
            </a:xfrm>
            <a:prstGeom prst="straightConnector1">
              <a:avLst/>
            </a:prstGeom>
            <a:ln w="28575">
              <a:solidFill>
                <a:srgbClr val="ED7D3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箭头连接符 179">
              <a:extLst>
                <a:ext uri="{FF2B5EF4-FFF2-40B4-BE49-F238E27FC236}">
                  <a16:creationId xmlns:a16="http://schemas.microsoft.com/office/drawing/2014/main" id="{081F93F1-ACB7-5570-7E0E-858F35A6291E}"/>
                </a:ext>
              </a:extLst>
            </p:cNvPr>
            <p:cNvCxnSpPr>
              <a:cxnSpLocks/>
            </p:cNvCxnSpPr>
            <p:nvPr/>
          </p:nvCxnSpPr>
          <p:spPr>
            <a:xfrm>
              <a:off x="6149191" y="3999059"/>
              <a:ext cx="511992" cy="424207"/>
            </a:xfrm>
            <a:prstGeom prst="straightConnector1">
              <a:avLst/>
            </a:prstGeom>
            <a:ln w="28575">
              <a:solidFill>
                <a:srgbClr val="ED7D3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箭头连接符 180">
              <a:extLst>
                <a:ext uri="{FF2B5EF4-FFF2-40B4-BE49-F238E27FC236}">
                  <a16:creationId xmlns:a16="http://schemas.microsoft.com/office/drawing/2014/main" id="{9154D4C5-FDD8-F38A-2FC0-C92FD85D7FD7}"/>
                </a:ext>
              </a:extLst>
            </p:cNvPr>
            <p:cNvCxnSpPr>
              <a:cxnSpLocks/>
            </p:cNvCxnSpPr>
            <p:nvPr/>
          </p:nvCxnSpPr>
          <p:spPr>
            <a:xfrm>
              <a:off x="5867269" y="4970021"/>
              <a:ext cx="571762" cy="0"/>
            </a:xfrm>
            <a:prstGeom prst="straightConnector1">
              <a:avLst/>
            </a:prstGeom>
            <a:ln w="28575">
              <a:solidFill>
                <a:srgbClr val="ED7D3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16C2F877-7BA1-9213-7065-9E1F0C9E7AB2}"/>
                </a:ext>
              </a:extLst>
            </p:cNvPr>
            <p:cNvSpPr txBox="1"/>
            <p:nvPr/>
          </p:nvSpPr>
          <p:spPr>
            <a:xfrm>
              <a:off x="5481169" y="2354209"/>
              <a:ext cx="1381159" cy="487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 groups</a:t>
              </a:r>
              <a:endParaRPr lang="zh-CN" alt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7" name="组合 206">
            <a:extLst>
              <a:ext uri="{FF2B5EF4-FFF2-40B4-BE49-F238E27FC236}">
                <a16:creationId xmlns:a16="http://schemas.microsoft.com/office/drawing/2014/main" id="{0ED0EDDD-52C0-BE13-9177-62BF488D5D91}"/>
              </a:ext>
            </a:extLst>
          </p:cNvPr>
          <p:cNvGrpSpPr/>
          <p:nvPr/>
        </p:nvGrpSpPr>
        <p:grpSpPr>
          <a:xfrm>
            <a:off x="9227287" y="4270437"/>
            <a:ext cx="2324223" cy="2192818"/>
            <a:chOff x="8618090" y="2354209"/>
            <a:chExt cx="3349823" cy="3160433"/>
          </a:xfrm>
        </p:grpSpPr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CD180DA1-703E-9338-A786-94429999DC68}"/>
                </a:ext>
              </a:extLst>
            </p:cNvPr>
            <p:cNvGrpSpPr/>
            <p:nvPr/>
          </p:nvGrpSpPr>
          <p:grpSpPr>
            <a:xfrm>
              <a:off x="8624761" y="4421132"/>
              <a:ext cx="1381158" cy="1093510"/>
              <a:chOff x="2354082" y="2905549"/>
              <a:chExt cx="1381158" cy="1093510"/>
            </a:xfrm>
          </p:grpSpPr>
          <p:sp>
            <p:nvSpPr>
              <p:cNvPr id="241" name="矩形: 圆角 240">
                <a:extLst>
                  <a:ext uri="{FF2B5EF4-FFF2-40B4-BE49-F238E27FC236}">
                    <a16:creationId xmlns:a16="http://schemas.microsoft.com/office/drawing/2014/main" id="{D8789F96-BEF5-C065-A16B-9F835E71208F}"/>
                  </a:ext>
                </a:extLst>
              </p:cNvPr>
              <p:cNvSpPr/>
              <p:nvPr/>
            </p:nvSpPr>
            <p:spPr>
              <a:xfrm>
                <a:off x="2354082" y="2905549"/>
                <a:ext cx="1381158" cy="109351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67327CE8-B52D-D32E-7092-E77BEE2C7B95}"/>
                  </a:ext>
                </a:extLst>
              </p:cNvPr>
              <p:cNvSpPr/>
              <p:nvPr/>
            </p:nvSpPr>
            <p:spPr>
              <a:xfrm>
                <a:off x="2544694" y="3065751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C81E7677-3C2A-E9BB-F96E-B04E9319ECD7}"/>
                  </a:ext>
                </a:extLst>
              </p:cNvPr>
              <p:cNvSpPr/>
              <p:nvPr/>
            </p:nvSpPr>
            <p:spPr>
              <a:xfrm>
                <a:off x="2920982" y="3266855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CBEE22D1-BBDD-F8A1-485E-20D6552FC1FE}"/>
                  </a:ext>
                </a:extLst>
              </p:cNvPr>
              <p:cNvSpPr/>
              <p:nvPr/>
            </p:nvSpPr>
            <p:spPr>
              <a:xfrm>
                <a:off x="3225802" y="3110816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114D8CF8-7331-7049-4BAF-75773118BA39}"/>
                  </a:ext>
                </a:extLst>
              </p:cNvPr>
              <p:cNvSpPr/>
              <p:nvPr/>
            </p:nvSpPr>
            <p:spPr>
              <a:xfrm>
                <a:off x="3258972" y="3669971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6052F598-172A-E65A-196D-FFB6BA1E2032}"/>
                  </a:ext>
                </a:extLst>
              </p:cNvPr>
              <p:cNvSpPr/>
              <p:nvPr/>
            </p:nvSpPr>
            <p:spPr>
              <a:xfrm>
                <a:off x="2583619" y="3461727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800B744E-99DD-8B27-80E6-55D3E5C2B270}"/>
                  </a:ext>
                </a:extLst>
              </p:cNvPr>
              <p:cNvSpPr/>
              <p:nvPr/>
            </p:nvSpPr>
            <p:spPr>
              <a:xfrm>
                <a:off x="2876660" y="3624078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9D527850-6E5C-3B17-5C1B-F55132D614C1}"/>
                  </a:ext>
                </a:extLst>
              </p:cNvPr>
              <p:cNvSpPr/>
              <p:nvPr/>
            </p:nvSpPr>
            <p:spPr>
              <a:xfrm>
                <a:off x="3448004" y="3381626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9021E684-3795-430A-9B35-C2A4D54E9FBF}"/>
                </a:ext>
              </a:extLst>
            </p:cNvPr>
            <p:cNvGrpSpPr/>
            <p:nvPr/>
          </p:nvGrpSpPr>
          <p:grpSpPr>
            <a:xfrm>
              <a:off x="8618090" y="2901295"/>
              <a:ext cx="1381158" cy="1093510"/>
              <a:chOff x="2354082" y="2905549"/>
              <a:chExt cx="1381158" cy="1093510"/>
            </a:xfrm>
          </p:grpSpPr>
          <p:sp>
            <p:nvSpPr>
              <p:cNvPr id="233" name="矩形: 圆角 232">
                <a:extLst>
                  <a:ext uri="{FF2B5EF4-FFF2-40B4-BE49-F238E27FC236}">
                    <a16:creationId xmlns:a16="http://schemas.microsoft.com/office/drawing/2014/main" id="{15CFA594-C1F0-66E5-244A-C87D520EE8CB}"/>
                  </a:ext>
                </a:extLst>
              </p:cNvPr>
              <p:cNvSpPr/>
              <p:nvPr/>
            </p:nvSpPr>
            <p:spPr>
              <a:xfrm>
                <a:off x="2354082" y="2905549"/>
                <a:ext cx="1381158" cy="109351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2B9CEE0F-53BE-E6FE-82EC-2350C43D2714}"/>
                  </a:ext>
                </a:extLst>
              </p:cNvPr>
              <p:cNvSpPr/>
              <p:nvPr/>
            </p:nvSpPr>
            <p:spPr>
              <a:xfrm>
                <a:off x="2544694" y="3065751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BBBB93FA-2E1A-7CBC-65B2-BC2F6D376E43}"/>
                  </a:ext>
                </a:extLst>
              </p:cNvPr>
              <p:cNvSpPr/>
              <p:nvPr/>
            </p:nvSpPr>
            <p:spPr>
              <a:xfrm>
                <a:off x="2920982" y="3266855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E545C759-EA52-14D4-8587-305AAA91E7CF}"/>
                  </a:ext>
                </a:extLst>
              </p:cNvPr>
              <p:cNvSpPr/>
              <p:nvPr/>
            </p:nvSpPr>
            <p:spPr>
              <a:xfrm>
                <a:off x="3225802" y="3110816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B868DE00-B726-31CD-3C85-7A8AE5431933}"/>
                  </a:ext>
                </a:extLst>
              </p:cNvPr>
              <p:cNvSpPr/>
              <p:nvPr/>
            </p:nvSpPr>
            <p:spPr>
              <a:xfrm>
                <a:off x="3258972" y="3669971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B8DC2383-CDDB-3F60-F92E-3CE38009EDC8}"/>
                  </a:ext>
                </a:extLst>
              </p:cNvPr>
              <p:cNvSpPr/>
              <p:nvPr/>
            </p:nvSpPr>
            <p:spPr>
              <a:xfrm>
                <a:off x="2583619" y="3461727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282ED740-D7E9-74BE-10A6-3F551DE7C95F}"/>
                  </a:ext>
                </a:extLst>
              </p:cNvPr>
              <p:cNvSpPr/>
              <p:nvPr/>
            </p:nvSpPr>
            <p:spPr>
              <a:xfrm>
                <a:off x="2876660" y="3624078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D81B802D-B7F5-6E23-2F67-93668C41E848}"/>
                  </a:ext>
                </a:extLst>
              </p:cNvPr>
              <p:cNvSpPr/>
              <p:nvPr/>
            </p:nvSpPr>
            <p:spPr>
              <a:xfrm>
                <a:off x="3448004" y="3381626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C5AAB2FD-C0D7-3A53-0B3C-39FF320CFFFD}"/>
                </a:ext>
              </a:extLst>
            </p:cNvPr>
            <p:cNvGrpSpPr/>
            <p:nvPr/>
          </p:nvGrpSpPr>
          <p:grpSpPr>
            <a:xfrm>
              <a:off x="10586755" y="4421132"/>
              <a:ext cx="1381158" cy="1093510"/>
              <a:chOff x="2354082" y="2905549"/>
              <a:chExt cx="1381158" cy="1093510"/>
            </a:xfrm>
          </p:grpSpPr>
          <p:sp>
            <p:nvSpPr>
              <p:cNvPr id="225" name="矩形: 圆角 224">
                <a:extLst>
                  <a:ext uri="{FF2B5EF4-FFF2-40B4-BE49-F238E27FC236}">
                    <a16:creationId xmlns:a16="http://schemas.microsoft.com/office/drawing/2014/main" id="{5CC58984-E29E-F6B1-5AA5-17C1E4C02072}"/>
                  </a:ext>
                </a:extLst>
              </p:cNvPr>
              <p:cNvSpPr/>
              <p:nvPr/>
            </p:nvSpPr>
            <p:spPr>
              <a:xfrm>
                <a:off x="2354082" y="2905549"/>
                <a:ext cx="1381158" cy="109351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829D2F46-6A0F-6E9B-E0AC-9E5D0CD31E72}"/>
                  </a:ext>
                </a:extLst>
              </p:cNvPr>
              <p:cNvSpPr/>
              <p:nvPr/>
            </p:nvSpPr>
            <p:spPr>
              <a:xfrm>
                <a:off x="2544694" y="3065751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8BD0C963-2EC5-6D3A-AF06-AA74D87AD6AD}"/>
                  </a:ext>
                </a:extLst>
              </p:cNvPr>
              <p:cNvSpPr/>
              <p:nvPr/>
            </p:nvSpPr>
            <p:spPr>
              <a:xfrm>
                <a:off x="2920982" y="3266855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32C03528-03AB-EC13-1595-44E5F77F8E85}"/>
                  </a:ext>
                </a:extLst>
              </p:cNvPr>
              <p:cNvSpPr/>
              <p:nvPr/>
            </p:nvSpPr>
            <p:spPr>
              <a:xfrm>
                <a:off x="3225802" y="3110816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1AC02330-DB39-7CED-20CD-490459504C95}"/>
                  </a:ext>
                </a:extLst>
              </p:cNvPr>
              <p:cNvSpPr/>
              <p:nvPr/>
            </p:nvSpPr>
            <p:spPr>
              <a:xfrm>
                <a:off x="3258972" y="3669971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7A6DDA98-F259-17F5-A31C-320EEDE58B2D}"/>
                  </a:ext>
                </a:extLst>
              </p:cNvPr>
              <p:cNvSpPr/>
              <p:nvPr/>
            </p:nvSpPr>
            <p:spPr>
              <a:xfrm>
                <a:off x="2583619" y="3461727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B1D00DF-7DA2-F759-83C1-CF8C4650B202}"/>
                  </a:ext>
                </a:extLst>
              </p:cNvPr>
              <p:cNvSpPr/>
              <p:nvPr/>
            </p:nvSpPr>
            <p:spPr>
              <a:xfrm>
                <a:off x="2876660" y="3624078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FD7AB7B6-D706-BA4F-9F17-97E7BAD9DA2F}"/>
                  </a:ext>
                </a:extLst>
              </p:cNvPr>
              <p:cNvSpPr/>
              <p:nvPr/>
            </p:nvSpPr>
            <p:spPr>
              <a:xfrm>
                <a:off x="3448004" y="3381626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grpSp>
          <p:nvGrpSpPr>
            <p:cNvPr id="211" name="组合 210">
              <a:extLst>
                <a:ext uri="{FF2B5EF4-FFF2-40B4-BE49-F238E27FC236}">
                  <a16:creationId xmlns:a16="http://schemas.microsoft.com/office/drawing/2014/main" id="{428EFCEE-3455-A587-E3C4-717AFBAAAA07}"/>
                </a:ext>
              </a:extLst>
            </p:cNvPr>
            <p:cNvGrpSpPr/>
            <p:nvPr/>
          </p:nvGrpSpPr>
          <p:grpSpPr>
            <a:xfrm>
              <a:off x="10580084" y="2901295"/>
              <a:ext cx="1381158" cy="1093510"/>
              <a:chOff x="2354082" y="2905549"/>
              <a:chExt cx="1381158" cy="1093510"/>
            </a:xfrm>
          </p:grpSpPr>
          <p:sp>
            <p:nvSpPr>
              <p:cNvPr id="217" name="矩形: 圆角 216">
                <a:extLst>
                  <a:ext uri="{FF2B5EF4-FFF2-40B4-BE49-F238E27FC236}">
                    <a16:creationId xmlns:a16="http://schemas.microsoft.com/office/drawing/2014/main" id="{6CE92467-2F36-0CC2-4AFC-1E1B14DD3900}"/>
                  </a:ext>
                </a:extLst>
              </p:cNvPr>
              <p:cNvSpPr/>
              <p:nvPr/>
            </p:nvSpPr>
            <p:spPr>
              <a:xfrm>
                <a:off x="2354082" y="2905549"/>
                <a:ext cx="1381158" cy="109351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EBEEB589-D96F-E147-FF13-9FD17B99B8B8}"/>
                  </a:ext>
                </a:extLst>
              </p:cNvPr>
              <p:cNvSpPr/>
              <p:nvPr/>
            </p:nvSpPr>
            <p:spPr>
              <a:xfrm>
                <a:off x="2544694" y="3065751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D8BAFC4D-0BDA-A376-0097-02F15109EB71}"/>
                  </a:ext>
                </a:extLst>
              </p:cNvPr>
              <p:cNvSpPr/>
              <p:nvPr/>
            </p:nvSpPr>
            <p:spPr>
              <a:xfrm>
                <a:off x="2920982" y="3266855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2CB940B8-C145-7DCD-BE1B-5889DE61C12F}"/>
                  </a:ext>
                </a:extLst>
              </p:cNvPr>
              <p:cNvSpPr/>
              <p:nvPr/>
            </p:nvSpPr>
            <p:spPr>
              <a:xfrm>
                <a:off x="3225802" y="3110816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F46B818A-63B1-B267-43DF-2B646D6A81AE}"/>
                  </a:ext>
                </a:extLst>
              </p:cNvPr>
              <p:cNvSpPr/>
              <p:nvPr/>
            </p:nvSpPr>
            <p:spPr>
              <a:xfrm>
                <a:off x="3258972" y="3669971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D1544E8E-6EE2-F0AA-ACBE-8995CC9681E0}"/>
                  </a:ext>
                </a:extLst>
              </p:cNvPr>
              <p:cNvSpPr/>
              <p:nvPr/>
            </p:nvSpPr>
            <p:spPr>
              <a:xfrm>
                <a:off x="2583619" y="3461727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A0B0090B-A360-96C9-1C7C-3CB21346EAB8}"/>
                  </a:ext>
                </a:extLst>
              </p:cNvPr>
              <p:cNvSpPr/>
              <p:nvPr/>
            </p:nvSpPr>
            <p:spPr>
              <a:xfrm>
                <a:off x="2876660" y="3624078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FBBA465E-A873-D03A-4A39-39530199A6F5}"/>
                  </a:ext>
                </a:extLst>
              </p:cNvPr>
              <p:cNvSpPr/>
              <p:nvPr/>
            </p:nvSpPr>
            <p:spPr>
              <a:xfrm>
                <a:off x="3448004" y="3381626"/>
                <a:ext cx="141355" cy="141356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cxnSp>
          <p:nvCxnSpPr>
            <p:cNvPr id="212" name="直接箭头连接符 211">
              <a:extLst>
                <a:ext uri="{FF2B5EF4-FFF2-40B4-BE49-F238E27FC236}">
                  <a16:creationId xmlns:a16="http://schemas.microsoft.com/office/drawing/2014/main" id="{8CC94835-ED22-E5D0-34DF-48340E2F5996}"/>
                </a:ext>
              </a:extLst>
            </p:cNvPr>
            <p:cNvCxnSpPr>
              <a:cxnSpLocks/>
            </p:cNvCxnSpPr>
            <p:nvPr/>
          </p:nvCxnSpPr>
          <p:spPr>
            <a:xfrm>
              <a:off x="9999248" y="4959575"/>
              <a:ext cx="571762" cy="0"/>
            </a:xfrm>
            <a:prstGeom prst="straightConnector1">
              <a:avLst/>
            </a:prstGeom>
            <a:ln w="28575">
              <a:solidFill>
                <a:srgbClr val="ED7D3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箭头连接符 212">
              <a:extLst>
                <a:ext uri="{FF2B5EF4-FFF2-40B4-BE49-F238E27FC236}">
                  <a16:creationId xmlns:a16="http://schemas.microsoft.com/office/drawing/2014/main" id="{040C9C38-6BEC-F681-3556-87A34115C094}"/>
                </a:ext>
              </a:extLst>
            </p:cNvPr>
            <p:cNvCxnSpPr>
              <a:cxnSpLocks/>
            </p:cNvCxnSpPr>
            <p:nvPr/>
          </p:nvCxnSpPr>
          <p:spPr>
            <a:xfrm>
              <a:off x="9999248" y="3454523"/>
              <a:ext cx="571762" cy="0"/>
            </a:xfrm>
            <a:prstGeom prst="straightConnector1">
              <a:avLst/>
            </a:prstGeom>
            <a:ln w="28575">
              <a:solidFill>
                <a:srgbClr val="ED7D3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箭头连接符 213">
              <a:extLst>
                <a:ext uri="{FF2B5EF4-FFF2-40B4-BE49-F238E27FC236}">
                  <a16:creationId xmlns:a16="http://schemas.microsoft.com/office/drawing/2014/main" id="{A2B4063C-80A8-ADE6-D495-CB84AE603259}"/>
                </a:ext>
              </a:extLst>
            </p:cNvPr>
            <p:cNvCxnSpPr>
              <a:cxnSpLocks/>
            </p:cNvCxnSpPr>
            <p:nvPr/>
          </p:nvCxnSpPr>
          <p:spPr>
            <a:xfrm>
              <a:off x="9333016" y="3975587"/>
              <a:ext cx="0" cy="433888"/>
            </a:xfrm>
            <a:prstGeom prst="straightConnector1">
              <a:avLst/>
            </a:prstGeom>
            <a:ln w="28575">
              <a:solidFill>
                <a:srgbClr val="ED7D3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箭头连接符 214">
              <a:extLst>
                <a:ext uri="{FF2B5EF4-FFF2-40B4-BE49-F238E27FC236}">
                  <a16:creationId xmlns:a16="http://schemas.microsoft.com/office/drawing/2014/main" id="{1217C96A-39B3-6791-AFA5-B5F18B3D5BCE}"/>
                </a:ext>
              </a:extLst>
            </p:cNvPr>
            <p:cNvCxnSpPr>
              <a:cxnSpLocks/>
            </p:cNvCxnSpPr>
            <p:nvPr/>
          </p:nvCxnSpPr>
          <p:spPr>
            <a:xfrm>
              <a:off x="11303051" y="3975587"/>
              <a:ext cx="0" cy="433888"/>
            </a:xfrm>
            <a:prstGeom prst="straightConnector1">
              <a:avLst/>
            </a:prstGeom>
            <a:ln w="28575">
              <a:solidFill>
                <a:srgbClr val="ED7D3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文本框 215">
              <a:extLst>
                <a:ext uri="{FF2B5EF4-FFF2-40B4-BE49-F238E27FC236}">
                  <a16:creationId xmlns:a16="http://schemas.microsoft.com/office/drawing/2014/main" id="{10C60EB2-0FE7-FE5A-E2FC-1DD38E784ABC}"/>
                </a:ext>
              </a:extLst>
            </p:cNvPr>
            <p:cNvSpPr txBox="1"/>
            <p:nvPr/>
          </p:nvSpPr>
          <p:spPr>
            <a:xfrm>
              <a:off x="9522980" y="2354209"/>
              <a:ext cx="1381159" cy="487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 groups</a:t>
              </a:r>
              <a:endParaRPr lang="zh-CN" alt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9" name="object 4">
            <a:extLst>
              <a:ext uri="{FF2B5EF4-FFF2-40B4-BE49-F238E27FC236}">
                <a16:creationId xmlns:a16="http://schemas.microsoft.com/office/drawing/2014/main" id="{F01BB9F4-D4C7-1B7B-5713-3DE483830758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45</a:t>
            </a:fld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45476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Comparison to State-of-the-Art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D0F13FD-4CE9-6B53-8311-F95FF7025954}"/>
              </a:ext>
            </a:extLst>
          </p:cNvPr>
          <p:cNvGrpSpPr/>
          <p:nvPr/>
        </p:nvGrpSpPr>
        <p:grpSpPr>
          <a:xfrm>
            <a:off x="1776384" y="2874021"/>
            <a:ext cx="8639231" cy="3557214"/>
            <a:chOff x="1048466" y="1607910"/>
            <a:chExt cx="10095068" cy="432843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4A11D4C-47BE-2610-7144-DA95F093C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8466" y="1607910"/>
              <a:ext cx="10095068" cy="4328433"/>
            </a:xfrm>
            <a:prstGeom prst="rect">
              <a:avLst/>
            </a:prstGeom>
          </p:spPr>
        </p:pic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54D482E-7C86-0B24-74C9-7DD3F7886EE8}"/>
                </a:ext>
              </a:extLst>
            </p:cNvPr>
            <p:cNvCxnSpPr/>
            <p:nvPr/>
          </p:nvCxnSpPr>
          <p:spPr>
            <a:xfrm>
              <a:off x="2394857" y="3429000"/>
              <a:ext cx="7794171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80C5AE8-0BD6-5B1F-64DF-97D1E07F08D1}"/>
                </a:ext>
              </a:extLst>
            </p:cNvPr>
            <p:cNvCxnSpPr>
              <a:cxnSpLocks/>
            </p:cNvCxnSpPr>
            <p:nvPr/>
          </p:nvCxnSpPr>
          <p:spPr>
            <a:xfrm>
              <a:off x="3574143" y="1969520"/>
              <a:ext cx="0" cy="291896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8DD7363F-C6DF-7ED6-1D68-079B51D411E4}"/>
                </a:ext>
              </a:extLst>
            </p:cNvPr>
            <p:cNvSpPr/>
            <p:nvPr/>
          </p:nvSpPr>
          <p:spPr>
            <a:xfrm>
              <a:off x="3494133" y="3348990"/>
              <a:ext cx="160020" cy="1600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2AF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DC1274E-E2D7-DC36-51AB-BDC77EE50F75}"/>
                </a:ext>
              </a:extLst>
            </p:cNvPr>
            <p:cNvSpPr/>
            <p:nvPr/>
          </p:nvSpPr>
          <p:spPr>
            <a:xfrm>
              <a:off x="2314847" y="3348990"/>
              <a:ext cx="160020" cy="1600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F917669B-17DB-0B51-139C-1F1F1EDCF39E}"/>
              </a:ext>
            </a:extLst>
          </p:cNvPr>
          <p:cNvSpPr txBox="1"/>
          <p:nvPr/>
        </p:nvSpPr>
        <p:spPr>
          <a:xfrm>
            <a:off x="940971" y="1531457"/>
            <a:ext cx="7193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TaGroup: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 antenna + two reference tags.</a:t>
            </a:r>
          </a:p>
          <a:p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STPP: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moving antenna + two reference tags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ABC5D03-113A-29D8-1313-8CD8D821AA24}"/>
              </a:ext>
            </a:extLst>
          </p:cNvPr>
          <p:cNvSpPr txBox="1"/>
          <p:nvPr/>
        </p:nvSpPr>
        <p:spPr>
          <a:xfrm flipH="1">
            <a:off x="5869741" y="4803323"/>
            <a:ext cx="3540959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 tags;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groups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86C58EE4-4B84-2FE8-3B1C-70F986743532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46</a:t>
            </a:fld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81715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105318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Performance with more antennas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0C8D177-FBF4-C4C8-C6FA-C5C0B0AA3AD2}"/>
              </a:ext>
            </a:extLst>
          </p:cNvPr>
          <p:cNvSpPr txBox="1"/>
          <p:nvPr/>
        </p:nvSpPr>
        <p:spPr>
          <a:xfrm>
            <a:off x="2436177" y="1673806"/>
            <a:ext cx="207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 Scale=60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D5B8DF9-9791-8B00-B075-7685BDDE6B09}"/>
              </a:ext>
            </a:extLst>
          </p:cNvPr>
          <p:cNvSpPr txBox="1"/>
          <p:nvPr/>
        </p:nvSpPr>
        <p:spPr>
          <a:xfrm>
            <a:off x="7869044" y="1673805"/>
            <a:ext cx="2258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 Scale=120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F5941BC-5B47-C8DE-C95F-C4FC941A4C56}"/>
              </a:ext>
            </a:extLst>
          </p:cNvPr>
          <p:cNvGrpSpPr/>
          <p:nvPr/>
        </p:nvGrpSpPr>
        <p:grpSpPr>
          <a:xfrm>
            <a:off x="702612" y="2148353"/>
            <a:ext cx="5311558" cy="3894896"/>
            <a:chOff x="1427948" y="2016168"/>
            <a:chExt cx="4559300" cy="3343275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EC21A83-77F3-C123-BD49-3F4C9AFFC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7948" y="2016168"/>
              <a:ext cx="4559300" cy="3343275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BFEF638-C7BE-7B96-9728-A34EBADDDAC8}"/>
                </a:ext>
              </a:extLst>
            </p:cNvPr>
            <p:cNvSpPr txBox="1"/>
            <p:nvPr/>
          </p:nvSpPr>
          <p:spPr>
            <a:xfrm>
              <a:off x="2915994" y="3597199"/>
              <a:ext cx="256172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Numbers of references: 1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D1C049D-737A-51EA-75B6-AFD4A452E279}"/>
              </a:ext>
            </a:extLst>
          </p:cNvPr>
          <p:cNvGrpSpPr/>
          <p:nvPr/>
        </p:nvGrpSpPr>
        <p:grpSpPr>
          <a:xfrm>
            <a:off x="6276685" y="2163149"/>
            <a:ext cx="5326353" cy="3865305"/>
            <a:chOff x="5757702" y="2028868"/>
            <a:chExt cx="4572000" cy="3317875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0CB6C5A-C43C-4BDE-3119-A18798D9E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7702" y="2028868"/>
              <a:ext cx="4572000" cy="3317875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0FB9166-9E53-9A95-E33E-6232A65F04FF}"/>
                </a:ext>
              </a:extLst>
            </p:cNvPr>
            <p:cNvSpPr txBox="1"/>
            <p:nvPr/>
          </p:nvSpPr>
          <p:spPr>
            <a:xfrm>
              <a:off x="7267014" y="3597199"/>
              <a:ext cx="256172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Numbers of references: 1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object 4">
            <a:extLst>
              <a:ext uri="{FF2B5EF4-FFF2-40B4-BE49-F238E27FC236}">
                <a16:creationId xmlns:a16="http://schemas.microsoft.com/office/drawing/2014/main" id="{6D9FE69B-15BB-089F-0112-C3334FDBD5D8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47</a:t>
            </a:fld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16666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Grouping Speed 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86C58EE4-4B84-2FE8-3B1C-70F986743532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48</a:t>
            </a:fld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23B8616-0D10-A9ED-E566-2D37DA22B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4" y="2566365"/>
            <a:ext cx="9937977" cy="383051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5B2AE20-2B1D-49CC-4D45-CC5E2A9A14E8}"/>
              </a:ext>
            </a:extLst>
          </p:cNvPr>
          <p:cNvSpPr txBox="1"/>
          <p:nvPr/>
        </p:nvSpPr>
        <p:spPr>
          <a:xfrm>
            <a:off x="940972" y="1531457"/>
            <a:ext cx="10801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TaGroup can achieve a nearly 100% accuracy in grouping 120 tags into 4 closely located groups, at the cost of only </a:t>
            </a:r>
            <a:r>
              <a:rPr lang="en-US" altLang="zh-CN" sz="2800" b="1" dirty="0">
                <a:solidFill>
                  <a:srgbClr val="5B2D7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seconds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33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Advantages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55F01F2A-BCD7-5301-B538-F3916F76BEAB}"/>
              </a:ext>
            </a:extLst>
          </p:cNvPr>
          <p:cNvSpPr txBox="1"/>
          <p:nvPr/>
        </p:nvSpPr>
        <p:spPr>
          <a:xfrm>
            <a:off x="711200" y="2050375"/>
            <a:ext cx="10769600" cy="18569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>
              <a:defRPr lang="zh-CN"/>
            </a:defPPr>
            <a:lvl1pPr marL="685800" marR="0" indent="-685800" defTabSz="82550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Light"/>
              </a:rPr>
              <a:t>Robustness: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Light"/>
              </a:rPr>
              <a:t>leverages multiple channels to localize one tag.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Light"/>
              </a:rPr>
              <a:t>Usability: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achieves decent performance using one antenna.</a:t>
            </a:r>
            <a:endParaRPr lang="en-US" altLang="zh-C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Light"/>
              </a:rPr>
              <a:t>Efficiency: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supports parallel sensing.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19" name="object 4">
            <a:extLst>
              <a:ext uri="{FF2B5EF4-FFF2-40B4-BE49-F238E27FC236}">
                <a16:creationId xmlns:a16="http://schemas.microsoft.com/office/drawing/2014/main" id="{B60969C6-8581-5D0B-B484-74D3B6053788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49</a:t>
            </a:fld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6408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65B2A36E-A919-D536-0017-737657ED4169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5</a:t>
            </a:fld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11EAFF9-A0FB-C6BD-FFE3-8F1BBB24B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24171"/>
          <a:stretch/>
        </p:blipFill>
        <p:spPr>
          <a:xfrm>
            <a:off x="0" y="6214"/>
            <a:ext cx="12192000" cy="6845571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DC9DE705-C30A-8DA5-E01D-CC5BAB465CF1}"/>
              </a:ext>
            </a:extLst>
          </p:cNvPr>
          <p:cNvSpPr/>
          <p:nvPr/>
        </p:nvSpPr>
        <p:spPr>
          <a:xfrm>
            <a:off x="1898062" y="1568992"/>
            <a:ext cx="1672308" cy="2603865"/>
          </a:xfrm>
          <a:custGeom>
            <a:avLst/>
            <a:gdLst>
              <a:gd name="connsiteX0" fmla="*/ 779311 w 1558622"/>
              <a:gd name="connsiteY0" fmla="*/ 0 h 1558622"/>
              <a:gd name="connsiteX1" fmla="*/ 1558622 w 1558622"/>
              <a:gd name="connsiteY1" fmla="*/ 779311 h 1558622"/>
              <a:gd name="connsiteX2" fmla="*/ 779311 w 1558622"/>
              <a:gd name="connsiteY2" fmla="*/ 1558622 h 1558622"/>
              <a:gd name="connsiteX3" fmla="*/ 0 w 1558622"/>
              <a:gd name="connsiteY3" fmla="*/ 779311 h 1558622"/>
              <a:gd name="connsiteX4" fmla="*/ 779311 w 1558622"/>
              <a:gd name="connsiteY4" fmla="*/ 0 h 155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622" h="1558622">
                <a:moveTo>
                  <a:pt x="779311" y="0"/>
                </a:moveTo>
                <a:cubicBezTo>
                  <a:pt x="1209713" y="0"/>
                  <a:pt x="1558622" y="348909"/>
                  <a:pt x="1558622" y="779311"/>
                </a:cubicBezTo>
                <a:cubicBezTo>
                  <a:pt x="1558622" y="1209713"/>
                  <a:pt x="1209713" y="1558622"/>
                  <a:pt x="779311" y="1558622"/>
                </a:cubicBezTo>
                <a:cubicBezTo>
                  <a:pt x="348909" y="1558622"/>
                  <a:pt x="0" y="1209713"/>
                  <a:pt x="0" y="779311"/>
                </a:cubicBezTo>
                <a:cubicBezTo>
                  <a:pt x="0" y="348909"/>
                  <a:pt x="348909" y="0"/>
                  <a:pt x="77931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476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0B34C5-BE77-A11E-D28E-C33DAA4A0F60}"/>
              </a:ext>
            </a:extLst>
          </p:cNvPr>
          <p:cNvSpPr txBox="1"/>
          <p:nvPr/>
        </p:nvSpPr>
        <p:spPr>
          <a:xfrm>
            <a:off x="1706854" y="747587"/>
            <a:ext cx="2013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RFID Reader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A0E0960-101E-2D55-12D6-A9A47EBCCA20}"/>
              </a:ext>
            </a:extLst>
          </p:cNvPr>
          <p:cNvSpPr/>
          <p:nvPr/>
        </p:nvSpPr>
        <p:spPr>
          <a:xfrm>
            <a:off x="8797030" y="1526715"/>
            <a:ext cx="234778" cy="23400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F38A175-EAB0-9D65-2E08-A8C06F79D3BF}"/>
              </a:ext>
            </a:extLst>
          </p:cNvPr>
          <p:cNvSpPr/>
          <p:nvPr/>
        </p:nvSpPr>
        <p:spPr>
          <a:xfrm>
            <a:off x="10967207" y="1578923"/>
            <a:ext cx="234778" cy="23400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AA5D59D-9119-DFFE-3173-897B99F60E91}"/>
              </a:ext>
            </a:extLst>
          </p:cNvPr>
          <p:cNvCxnSpPr/>
          <p:nvPr/>
        </p:nvCxnSpPr>
        <p:spPr>
          <a:xfrm>
            <a:off x="4364554" y="2280167"/>
            <a:ext cx="7683910" cy="10323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930D738-6A54-CA1C-8DAC-1CBB1AE111C1}"/>
              </a:ext>
            </a:extLst>
          </p:cNvPr>
          <p:cNvCxnSpPr>
            <a:cxnSpLocks/>
          </p:cNvCxnSpPr>
          <p:nvPr/>
        </p:nvCxnSpPr>
        <p:spPr>
          <a:xfrm>
            <a:off x="4398230" y="2280167"/>
            <a:ext cx="18912" cy="406106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AB70FE3-F2F4-98D2-2149-61D604295CE6}"/>
              </a:ext>
            </a:extLst>
          </p:cNvPr>
          <p:cNvCxnSpPr>
            <a:cxnSpLocks/>
          </p:cNvCxnSpPr>
          <p:nvPr/>
        </p:nvCxnSpPr>
        <p:spPr>
          <a:xfrm flipH="1" flipV="1">
            <a:off x="4417142" y="6264313"/>
            <a:ext cx="7631322" cy="2316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15AF104-A00D-D7E0-EA6E-522A16DFE9F2}"/>
              </a:ext>
            </a:extLst>
          </p:cNvPr>
          <p:cNvCxnSpPr>
            <a:cxnSpLocks/>
          </p:cNvCxnSpPr>
          <p:nvPr/>
        </p:nvCxnSpPr>
        <p:spPr>
          <a:xfrm flipV="1">
            <a:off x="12060914" y="2362359"/>
            <a:ext cx="6462" cy="41335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7816A016-C246-CA3C-C53C-E727E23E8BC1}"/>
              </a:ext>
            </a:extLst>
          </p:cNvPr>
          <p:cNvCxnSpPr>
            <a:cxnSpLocks/>
          </p:cNvCxnSpPr>
          <p:nvPr/>
        </p:nvCxnSpPr>
        <p:spPr>
          <a:xfrm flipV="1">
            <a:off x="4398230" y="1723074"/>
            <a:ext cx="1552744" cy="51712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6D39D1AB-C96C-21D8-B7FE-3B19ADD26F14}"/>
              </a:ext>
            </a:extLst>
          </p:cNvPr>
          <p:cNvCxnSpPr>
            <a:cxnSpLocks/>
          </p:cNvCxnSpPr>
          <p:nvPr/>
        </p:nvCxnSpPr>
        <p:spPr>
          <a:xfrm>
            <a:off x="5950974" y="1723870"/>
            <a:ext cx="6241026" cy="1146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14A50BBB-E2B5-5221-32A8-B75AA0CE6016}"/>
              </a:ext>
            </a:extLst>
          </p:cNvPr>
          <p:cNvCxnSpPr>
            <a:cxnSpLocks/>
          </p:cNvCxnSpPr>
          <p:nvPr/>
        </p:nvCxnSpPr>
        <p:spPr>
          <a:xfrm flipH="1">
            <a:off x="12067376" y="2331786"/>
            <a:ext cx="92669" cy="3057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701E4335-8B2A-5B24-F5C0-F6422C25211C}"/>
              </a:ext>
            </a:extLst>
          </p:cNvPr>
          <p:cNvSpPr txBox="1"/>
          <p:nvPr/>
        </p:nvSpPr>
        <p:spPr>
          <a:xfrm>
            <a:off x="5867328" y="1754838"/>
            <a:ext cx="2013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Box1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F03CA3-2ECE-C8F7-923F-7043C631CA19}"/>
              </a:ext>
            </a:extLst>
          </p:cNvPr>
          <p:cNvCxnSpPr>
            <a:cxnSpLocks/>
          </p:cNvCxnSpPr>
          <p:nvPr/>
        </p:nvCxnSpPr>
        <p:spPr>
          <a:xfrm>
            <a:off x="8289542" y="1426651"/>
            <a:ext cx="3902458" cy="286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AD8FEB35-B779-25D2-17A7-0C4169AC2537}"/>
              </a:ext>
            </a:extLst>
          </p:cNvPr>
          <p:cNvCxnSpPr>
            <a:cxnSpLocks/>
          </p:cNvCxnSpPr>
          <p:nvPr/>
        </p:nvCxnSpPr>
        <p:spPr>
          <a:xfrm>
            <a:off x="8289542" y="1440982"/>
            <a:ext cx="0" cy="31472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BC5E882-D4BE-4697-FB8F-14EE2195843A}"/>
              </a:ext>
            </a:extLst>
          </p:cNvPr>
          <p:cNvCxnSpPr>
            <a:cxnSpLocks/>
          </p:cNvCxnSpPr>
          <p:nvPr/>
        </p:nvCxnSpPr>
        <p:spPr>
          <a:xfrm flipV="1">
            <a:off x="8289541" y="947716"/>
            <a:ext cx="1289536" cy="44172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B2AA6FB0-146F-CC63-F540-AAA83AA77B50}"/>
              </a:ext>
            </a:extLst>
          </p:cNvPr>
          <p:cNvCxnSpPr>
            <a:cxnSpLocks/>
          </p:cNvCxnSpPr>
          <p:nvPr/>
        </p:nvCxnSpPr>
        <p:spPr>
          <a:xfrm>
            <a:off x="9504613" y="969611"/>
            <a:ext cx="2655432" cy="3958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id="{5E8EB282-9C33-2FC3-5EAD-0078B5D68D29}"/>
              </a:ext>
            </a:extLst>
          </p:cNvPr>
          <p:cNvSpPr txBox="1"/>
          <p:nvPr/>
        </p:nvSpPr>
        <p:spPr>
          <a:xfrm>
            <a:off x="9528017" y="920235"/>
            <a:ext cx="2013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Box2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82E308A-DFCD-9E8E-AE16-6739DD10662D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  <a:solidFill>
            <a:srgbClr val="5B2D7B"/>
          </a:solidFill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5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0B2C7CE-43F4-590B-B6E7-3B451132691B}"/>
              </a:ext>
            </a:extLst>
          </p:cNvPr>
          <p:cNvSpPr/>
          <p:nvPr/>
        </p:nvSpPr>
        <p:spPr>
          <a:xfrm>
            <a:off x="7763250" y="3148873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D619360-44C1-C697-AC4E-FFABD1E610C4}"/>
              </a:ext>
            </a:extLst>
          </p:cNvPr>
          <p:cNvSpPr/>
          <p:nvPr/>
        </p:nvSpPr>
        <p:spPr>
          <a:xfrm>
            <a:off x="4774626" y="3428999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B065B67-16E6-7AF2-29C2-C7C1686F21C5}"/>
              </a:ext>
            </a:extLst>
          </p:cNvPr>
          <p:cNvSpPr/>
          <p:nvPr/>
        </p:nvSpPr>
        <p:spPr>
          <a:xfrm>
            <a:off x="5588050" y="4305149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840886AC-3C00-31CD-A31D-39F9A3DEE2C8}"/>
              </a:ext>
            </a:extLst>
          </p:cNvPr>
          <p:cNvSpPr/>
          <p:nvPr/>
        </p:nvSpPr>
        <p:spPr>
          <a:xfrm rot="1331850">
            <a:off x="5060726" y="5639486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83DE5DE-2796-DF79-C99F-D03A8C85C0FB}"/>
              </a:ext>
            </a:extLst>
          </p:cNvPr>
          <p:cNvSpPr/>
          <p:nvPr/>
        </p:nvSpPr>
        <p:spPr>
          <a:xfrm>
            <a:off x="7057821" y="5522486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A1505AD-6BA8-94FB-DFA1-E5C93BCF9970}"/>
              </a:ext>
            </a:extLst>
          </p:cNvPr>
          <p:cNvSpPr/>
          <p:nvPr/>
        </p:nvSpPr>
        <p:spPr>
          <a:xfrm>
            <a:off x="6823715" y="2582136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000068F5-B6EA-E62D-2743-7FEBF7EA61CB}"/>
              </a:ext>
            </a:extLst>
          </p:cNvPr>
          <p:cNvSpPr/>
          <p:nvPr/>
        </p:nvSpPr>
        <p:spPr>
          <a:xfrm>
            <a:off x="6588937" y="3818311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E05783DC-92EF-E282-9FF6-F5F7EFF1B4E8}"/>
              </a:ext>
            </a:extLst>
          </p:cNvPr>
          <p:cNvSpPr/>
          <p:nvPr/>
        </p:nvSpPr>
        <p:spPr>
          <a:xfrm>
            <a:off x="8998817" y="2699136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C9663CDC-2A19-9FFA-2C3A-1E36ED191927}"/>
              </a:ext>
            </a:extLst>
          </p:cNvPr>
          <p:cNvSpPr/>
          <p:nvPr/>
        </p:nvSpPr>
        <p:spPr>
          <a:xfrm>
            <a:off x="8578081" y="5370995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AB86E17A-AEB8-2584-3256-0A7EAF33B926}"/>
              </a:ext>
            </a:extLst>
          </p:cNvPr>
          <p:cNvSpPr/>
          <p:nvPr/>
        </p:nvSpPr>
        <p:spPr>
          <a:xfrm>
            <a:off x="10277856" y="3122849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C60A20D-A805-445A-2A91-8539818324E9}"/>
              </a:ext>
            </a:extLst>
          </p:cNvPr>
          <p:cNvSpPr/>
          <p:nvPr/>
        </p:nvSpPr>
        <p:spPr>
          <a:xfrm>
            <a:off x="9834680" y="5682035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15DE8C2-8D60-DB6C-5265-D56EB765BD1E}"/>
              </a:ext>
            </a:extLst>
          </p:cNvPr>
          <p:cNvSpPr/>
          <p:nvPr/>
        </p:nvSpPr>
        <p:spPr>
          <a:xfrm>
            <a:off x="11410055" y="3821894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A3E5288-C855-8029-D522-7BCD1F34A1A3}"/>
              </a:ext>
            </a:extLst>
          </p:cNvPr>
          <p:cNvSpPr/>
          <p:nvPr/>
        </p:nvSpPr>
        <p:spPr>
          <a:xfrm>
            <a:off x="7550840" y="4938432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70EDB5DE-8232-B165-08AF-6E5D5257D1DF}"/>
              </a:ext>
            </a:extLst>
          </p:cNvPr>
          <p:cNvSpPr/>
          <p:nvPr/>
        </p:nvSpPr>
        <p:spPr>
          <a:xfrm>
            <a:off x="6096000" y="5097285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229698CE-A1F1-EBA9-D71F-34741615AAFE}"/>
              </a:ext>
            </a:extLst>
          </p:cNvPr>
          <p:cNvSpPr/>
          <p:nvPr/>
        </p:nvSpPr>
        <p:spPr>
          <a:xfrm>
            <a:off x="11156003" y="5639486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Picture 2" descr="Ericson RFID-TAG-C-10 - RFID Cord Tag 10-Pack Kit | TEquipment">
            <a:extLst>
              <a:ext uri="{FF2B5EF4-FFF2-40B4-BE49-F238E27FC236}">
                <a16:creationId xmlns:a16="http://schemas.microsoft.com/office/drawing/2014/main" id="{896D18A4-8898-DDF7-675A-A426760D4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 t="-181" r="14576" b="6724"/>
          <a:stretch/>
        </p:blipFill>
        <p:spPr bwMode="auto">
          <a:xfrm>
            <a:off x="2227914" y="4484415"/>
            <a:ext cx="2120800" cy="2102795"/>
          </a:xfrm>
          <a:prstGeom prst="ellipse">
            <a:avLst/>
          </a:prstGeom>
          <a:noFill/>
          <a:ln w="28575">
            <a:solidFill>
              <a:srgbClr val="5B2D7B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E45A5B3F-4305-4F35-071C-0DBD09ACB327}"/>
              </a:ext>
            </a:extLst>
          </p:cNvPr>
          <p:cNvCxnSpPr>
            <a:stCxn id="16" idx="2"/>
            <a:endCxn id="34" idx="6"/>
          </p:cNvCxnSpPr>
          <p:nvPr/>
        </p:nvCxnSpPr>
        <p:spPr>
          <a:xfrm flipH="1" flipV="1">
            <a:off x="4348714" y="5535813"/>
            <a:ext cx="720712" cy="176323"/>
          </a:xfrm>
          <a:prstGeom prst="straightConnector1">
            <a:avLst/>
          </a:prstGeom>
          <a:ln w="57150">
            <a:solidFill>
              <a:srgbClr val="5B2D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CD7F39FE-197B-4B7C-AD58-22B3BC4AFC55}"/>
              </a:ext>
            </a:extLst>
          </p:cNvPr>
          <p:cNvSpPr/>
          <p:nvPr/>
        </p:nvSpPr>
        <p:spPr>
          <a:xfrm>
            <a:off x="9147784" y="4658460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B3A8E3B-8087-47ED-5E5C-290DE1726B08}"/>
              </a:ext>
            </a:extLst>
          </p:cNvPr>
          <p:cNvSpPr/>
          <p:nvPr/>
        </p:nvSpPr>
        <p:spPr>
          <a:xfrm>
            <a:off x="10160467" y="4291061"/>
            <a:ext cx="234778" cy="234000"/>
          </a:xfrm>
          <a:prstGeom prst="ellipse">
            <a:avLst/>
          </a:prstGeom>
          <a:solidFill>
            <a:srgbClr val="5B2D7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1FBB2EDA-D46B-A835-14EE-A5418334CE4E}"/>
              </a:ext>
            </a:extLst>
          </p:cNvPr>
          <p:cNvSpPr/>
          <p:nvPr/>
        </p:nvSpPr>
        <p:spPr>
          <a:xfrm>
            <a:off x="3216394" y="2174316"/>
            <a:ext cx="8200103" cy="4454013"/>
          </a:xfrm>
          <a:custGeom>
            <a:avLst/>
            <a:gdLst>
              <a:gd name="connsiteX0" fmla="*/ 184355 w 8200103"/>
              <a:gd name="connsiteY0" fmla="*/ 0 h 4446639"/>
              <a:gd name="connsiteX1" fmla="*/ 8200103 w 8200103"/>
              <a:gd name="connsiteY1" fmla="*/ 707923 h 4446639"/>
              <a:gd name="connsiteX2" fmla="*/ 7425813 w 8200103"/>
              <a:gd name="connsiteY2" fmla="*/ 4446639 h 4446639"/>
              <a:gd name="connsiteX3" fmla="*/ 0 w 8200103"/>
              <a:gd name="connsiteY3" fmla="*/ 1784555 h 4446639"/>
              <a:gd name="connsiteX4" fmla="*/ 184355 w 8200103"/>
              <a:gd name="connsiteY4" fmla="*/ 0 h 4446639"/>
              <a:gd name="connsiteX0" fmla="*/ 213852 w 8200103"/>
              <a:gd name="connsiteY0" fmla="*/ 0 h 4454013"/>
              <a:gd name="connsiteX1" fmla="*/ 8200103 w 8200103"/>
              <a:gd name="connsiteY1" fmla="*/ 715297 h 4454013"/>
              <a:gd name="connsiteX2" fmla="*/ 7425813 w 8200103"/>
              <a:gd name="connsiteY2" fmla="*/ 4454013 h 4454013"/>
              <a:gd name="connsiteX3" fmla="*/ 0 w 8200103"/>
              <a:gd name="connsiteY3" fmla="*/ 1791929 h 4454013"/>
              <a:gd name="connsiteX4" fmla="*/ 213852 w 8200103"/>
              <a:gd name="connsiteY4" fmla="*/ 0 h 4454013"/>
              <a:gd name="connsiteX0" fmla="*/ 213852 w 8200103"/>
              <a:gd name="connsiteY0" fmla="*/ 0 h 4454013"/>
              <a:gd name="connsiteX1" fmla="*/ 8200103 w 8200103"/>
              <a:gd name="connsiteY1" fmla="*/ 715297 h 4454013"/>
              <a:gd name="connsiteX2" fmla="*/ 7425813 w 8200103"/>
              <a:gd name="connsiteY2" fmla="*/ 4454013 h 4454013"/>
              <a:gd name="connsiteX3" fmla="*/ 0 w 8200103"/>
              <a:gd name="connsiteY3" fmla="*/ 1791929 h 4454013"/>
              <a:gd name="connsiteX4" fmla="*/ 213852 w 8200103"/>
              <a:gd name="connsiteY4" fmla="*/ 0 h 4454013"/>
              <a:gd name="connsiteX0" fmla="*/ 213852 w 8200103"/>
              <a:gd name="connsiteY0" fmla="*/ 0 h 4454013"/>
              <a:gd name="connsiteX1" fmla="*/ 8200103 w 8200103"/>
              <a:gd name="connsiteY1" fmla="*/ 715297 h 4454013"/>
              <a:gd name="connsiteX2" fmla="*/ 7425813 w 8200103"/>
              <a:gd name="connsiteY2" fmla="*/ 4454013 h 4454013"/>
              <a:gd name="connsiteX3" fmla="*/ 0 w 8200103"/>
              <a:gd name="connsiteY3" fmla="*/ 1791929 h 4454013"/>
              <a:gd name="connsiteX4" fmla="*/ 213852 w 8200103"/>
              <a:gd name="connsiteY4" fmla="*/ 0 h 4454013"/>
              <a:gd name="connsiteX0" fmla="*/ 213852 w 8200103"/>
              <a:gd name="connsiteY0" fmla="*/ 0 h 4454013"/>
              <a:gd name="connsiteX1" fmla="*/ 8200103 w 8200103"/>
              <a:gd name="connsiteY1" fmla="*/ 715297 h 4454013"/>
              <a:gd name="connsiteX2" fmla="*/ 7425813 w 8200103"/>
              <a:gd name="connsiteY2" fmla="*/ 4454013 h 4454013"/>
              <a:gd name="connsiteX3" fmla="*/ 0 w 8200103"/>
              <a:gd name="connsiteY3" fmla="*/ 1791929 h 4454013"/>
              <a:gd name="connsiteX4" fmla="*/ 213852 w 8200103"/>
              <a:gd name="connsiteY4" fmla="*/ 0 h 44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0103" h="4454013">
                <a:moveTo>
                  <a:pt x="213852" y="0"/>
                </a:moveTo>
                <a:lnTo>
                  <a:pt x="8200103" y="715297"/>
                </a:lnTo>
                <a:lnTo>
                  <a:pt x="7425813" y="4454013"/>
                </a:lnTo>
                <a:lnTo>
                  <a:pt x="0" y="1791929"/>
                </a:lnTo>
                <a:cubicBezTo>
                  <a:pt x="322006" y="1319981"/>
                  <a:pt x="452284" y="663678"/>
                  <a:pt x="213852" y="0"/>
                </a:cubicBezTo>
                <a:close/>
              </a:path>
            </a:pathLst>
          </a:cu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58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2"/>
    </mc:Choice>
    <mc:Fallback xmlns="">
      <p:transition spd="slow" advTm="5472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>
            <a:extLst>
              <a:ext uri="{FF2B5EF4-FFF2-40B4-BE49-F238E27FC236}">
                <a16:creationId xmlns:a16="http://schemas.microsoft.com/office/drawing/2014/main" id="{A358E448-C7DB-E474-8B81-2455948C29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箭头: 右 186">
            <a:extLst>
              <a:ext uri="{FF2B5EF4-FFF2-40B4-BE49-F238E27FC236}">
                <a16:creationId xmlns:a16="http://schemas.microsoft.com/office/drawing/2014/main" id="{5B41AE11-2139-EC2F-FB0B-C5D8CB31C0F4}"/>
              </a:ext>
            </a:extLst>
          </p:cNvPr>
          <p:cNvSpPr/>
          <p:nvPr/>
        </p:nvSpPr>
        <p:spPr>
          <a:xfrm>
            <a:off x="9504586" y="2407060"/>
            <a:ext cx="286145" cy="271838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E9DA9175-D3BD-B9AB-E7D9-DD1EB20C2691}"/>
              </a:ext>
            </a:extLst>
          </p:cNvPr>
          <p:cNvSpPr/>
          <p:nvPr/>
        </p:nvSpPr>
        <p:spPr>
          <a:xfrm>
            <a:off x="4156436" y="1501838"/>
            <a:ext cx="5407142" cy="1960980"/>
          </a:xfrm>
          <a:prstGeom prst="roundRect">
            <a:avLst>
              <a:gd name="adj" fmla="val 1214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C3A70C9A-42A4-B60D-2EF6-F77327C850E4}"/>
              </a:ext>
            </a:extLst>
          </p:cNvPr>
          <p:cNvSpPr txBox="1"/>
          <p:nvPr/>
        </p:nvSpPr>
        <p:spPr>
          <a:xfrm>
            <a:off x="4706836" y="3012586"/>
            <a:ext cx="662273" cy="337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96" b="1" dirty="0">
                <a:latin typeface="Calibri" panose="020F0502020204030204" pitchFamily="34" charset="0"/>
                <a:cs typeface="Calibri" panose="020F0502020204030204" pitchFamily="34" charset="0"/>
              </a:rPr>
              <a:t>Slot 1</a:t>
            </a:r>
            <a:endParaRPr lang="zh-CN" altLang="en-US" sz="159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B850F74C-1C5E-FD58-33D0-9B1ED9DB0908}"/>
              </a:ext>
            </a:extLst>
          </p:cNvPr>
          <p:cNvSpPr/>
          <p:nvPr/>
        </p:nvSpPr>
        <p:spPr>
          <a:xfrm>
            <a:off x="4753757" y="2539195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787556A1-8493-310C-9842-C7B71B6D8DC0}"/>
              </a:ext>
            </a:extLst>
          </p:cNvPr>
          <p:cNvSpPr/>
          <p:nvPr/>
        </p:nvSpPr>
        <p:spPr>
          <a:xfrm>
            <a:off x="5244168" y="2211991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608DADE2-3386-6565-9738-4FBE7A77E6DF}"/>
              </a:ext>
            </a:extLst>
          </p:cNvPr>
          <p:cNvSpPr/>
          <p:nvPr/>
        </p:nvSpPr>
        <p:spPr>
          <a:xfrm>
            <a:off x="4449818" y="2360595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17790682-0EB9-5AAF-3FFB-A8B5C6FE4863}"/>
              </a:ext>
            </a:extLst>
          </p:cNvPr>
          <p:cNvSpPr/>
          <p:nvPr/>
        </p:nvSpPr>
        <p:spPr>
          <a:xfrm>
            <a:off x="4745138" y="2167445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3CBD4246-999E-E085-42B3-72E9F5192427}"/>
              </a:ext>
            </a:extLst>
          </p:cNvPr>
          <p:cNvSpPr/>
          <p:nvPr/>
        </p:nvSpPr>
        <p:spPr>
          <a:xfrm>
            <a:off x="5369235" y="2436830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0D735D85-929C-3E83-CCFA-B278578AAD7F}"/>
              </a:ext>
            </a:extLst>
          </p:cNvPr>
          <p:cNvSpPr/>
          <p:nvPr/>
        </p:nvSpPr>
        <p:spPr>
          <a:xfrm>
            <a:off x="5113872" y="2695691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E6EF04B2-18FF-D634-4242-DC5BD8CFEF68}"/>
              </a:ext>
            </a:extLst>
          </p:cNvPr>
          <p:cNvSpPr/>
          <p:nvPr/>
        </p:nvSpPr>
        <p:spPr>
          <a:xfrm>
            <a:off x="5051975" y="2483019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5F983482-09E9-AA65-0EDD-1B154BCDB76A}"/>
              </a:ext>
            </a:extLst>
          </p:cNvPr>
          <p:cNvSpPr/>
          <p:nvPr/>
        </p:nvSpPr>
        <p:spPr>
          <a:xfrm>
            <a:off x="4537209" y="2667858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9C79583E-30AF-3763-2929-BBD35D73A183}"/>
              </a:ext>
            </a:extLst>
          </p:cNvPr>
          <p:cNvSpPr/>
          <p:nvPr/>
        </p:nvSpPr>
        <p:spPr>
          <a:xfrm>
            <a:off x="5573669" y="2623904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5CB1CA1F-BFCE-2163-4C26-FBBA4E02BE99}"/>
              </a:ext>
            </a:extLst>
          </p:cNvPr>
          <p:cNvSpPr/>
          <p:nvPr/>
        </p:nvSpPr>
        <p:spPr>
          <a:xfrm>
            <a:off x="5372096" y="2756720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E721B278-CDD5-8090-71CA-DA504CA294CA}"/>
              </a:ext>
            </a:extLst>
          </p:cNvPr>
          <p:cNvSpPr/>
          <p:nvPr/>
        </p:nvSpPr>
        <p:spPr>
          <a:xfrm>
            <a:off x="4829992" y="2783027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2A1E9AD0-6044-C782-80B1-6D450B5F80BA}"/>
              </a:ext>
            </a:extLst>
          </p:cNvPr>
          <p:cNvCxnSpPr>
            <a:cxnSpLocks/>
          </p:cNvCxnSpPr>
          <p:nvPr/>
        </p:nvCxnSpPr>
        <p:spPr>
          <a:xfrm>
            <a:off x="4592298" y="2471672"/>
            <a:ext cx="171013" cy="10213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883D9708-2A7C-015D-AD41-3A69D78A9279}"/>
              </a:ext>
            </a:extLst>
          </p:cNvPr>
          <p:cNvCxnSpPr>
            <a:cxnSpLocks/>
            <a:endCxn id="100" idx="2"/>
          </p:cNvCxnSpPr>
          <p:nvPr/>
        </p:nvCxnSpPr>
        <p:spPr>
          <a:xfrm flipV="1">
            <a:off x="4613444" y="2288225"/>
            <a:ext cx="630725" cy="13459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D17EF617-BC94-53AC-0F4D-5E864726CD51}"/>
              </a:ext>
            </a:extLst>
          </p:cNvPr>
          <p:cNvCxnSpPr>
            <a:cxnSpLocks/>
            <a:stCxn id="99" idx="7"/>
            <a:endCxn id="100" idx="2"/>
          </p:cNvCxnSpPr>
          <p:nvPr/>
        </p:nvCxnSpPr>
        <p:spPr>
          <a:xfrm flipV="1">
            <a:off x="4883898" y="2288226"/>
            <a:ext cx="360271" cy="27329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文本框 112">
            <a:extLst>
              <a:ext uri="{FF2B5EF4-FFF2-40B4-BE49-F238E27FC236}">
                <a16:creationId xmlns:a16="http://schemas.microsoft.com/office/drawing/2014/main" id="{C914F43E-685A-CE6C-585D-7B45E2302BBE}"/>
              </a:ext>
            </a:extLst>
          </p:cNvPr>
          <p:cNvSpPr txBox="1"/>
          <p:nvPr/>
        </p:nvSpPr>
        <p:spPr>
          <a:xfrm>
            <a:off x="6053239" y="3006794"/>
            <a:ext cx="869149" cy="33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96" b="1" dirty="0">
                <a:latin typeface="Calibri" panose="020F0502020204030204" pitchFamily="34" charset="0"/>
                <a:cs typeface="Calibri" panose="020F0502020204030204" pitchFamily="34" charset="0"/>
              </a:rPr>
              <a:t>Slot 1+2</a:t>
            </a:r>
            <a:endParaRPr lang="zh-CN" altLang="en-US" sz="159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9E7CD34F-9692-72F6-E305-24DD0012F849}"/>
              </a:ext>
            </a:extLst>
          </p:cNvPr>
          <p:cNvSpPr/>
          <p:nvPr/>
        </p:nvSpPr>
        <p:spPr>
          <a:xfrm>
            <a:off x="6189060" y="2533403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6683EA2E-C433-38D0-D6D9-55459157FC72}"/>
              </a:ext>
            </a:extLst>
          </p:cNvPr>
          <p:cNvSpPr/>
          <p:nvPr/>
        </p:nvSpPr>
        <p:spPr>
          <a:xfrm>
            <a:off x="6679471" y="2206198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0E75AD95-A092-71B6-D80E-52C6A9584BD7}"/>
              </a:ext>
            </a:extLst>
          </p:cNvPr>
          <p:cNvSpPr/>
          <p:nvPr/>
        </p:nvSpPr>
        <p:spPr>
          <a:xfrm>
            <a:off x="5885121" y="2354803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BFD97844-697D-2207-7621-0CA4902120F4}"/>
              </a:ext>
            </a:extLst>
          </p:cNvPr>
          <p:cNvSpPr/>
          <p:nvPr/>
        </p:nvSpPr>
        <p:spPr>
          <a:xfrm>
            <a:off x="6180441" y="2161653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52762BEB-2EF8-FF63-EBD9-8C0315FDF999}"/>
              </a:ext>
            </a:extLst>
          </p:cNvPr>
          <p:cNvSpPr/>
          <p:nvPr/>
        </p:nvSpPr>
        <p:spPr>
          <a:xfrm>
            <a:off x="6804538" y="2431037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33DF9B65-1CE7-F514-10C1-AFB231738F4A}"/>
              </a:ext>
            </a:extLst>
          </p:cNvPr>
          <p:cNvSpPr/>
          <p:nvPr/>
        </p:nvSpPr>
        <p:spPr>
          <a:xfrm>
            <a:off x="6549175" y="2689899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EFB5556A-D724-9CFB-C779-FD6ED0D1E82C}"/>
              </a:ext>
            </a:extLst>
          </p:cNvPr>
          <p:cNvSpPr/>
          <p:nvPr/>
        </p:nvSpPr>
        <p:spPr>
          <a:xfrm rot="20216814">
            <a:off x="6487278" y="2477227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4347FFB7-0395-1B49-415C-0A6799AA620F}"/>
              </a:ext>
            </a:extLst>
          </p:cNvPr>
          <p:cNvSpPr/>
          <p:nvPr/>
        </p:nvSpPr>
        <p:spPr>
          <a:xfrm>
            <a:off x="5972512" y="2662066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43E908D0-BB2E-0C47-3391-5382F30F8A5C}"/>
              </a:ext>
            </a:extLst>
          </p:cNvPr>
          <p:cNvSpPr/>
          <p:nvPr/>
        </p:nvSpPr>
        <p:spPr>
          <a:xfrm>
            <a:off x="7008972" y="2618112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7EF1C1B4-0695-B631-D77A-ABD192B6ADD1}"/>
              </a:ext>
            </a:extLst>
          </p:cNvPr>
          <p:cNvSpPr/>
          <p:nvPr/>
        </p:nvSpPr>
        <p:spPr>
          <a:xfrm>
            <a:off x="6807399" y="2750928"/>
            <a:ext cx="152469" cy="152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54A0FA89-1705-7AFD-8D01-62C0E3B6066B}"/>
              </a:ext>
            </a:extLst>
          </p:cNvPr>
          <p:cNvSpPr/>
          <p:nvPr/>
        </p:nvSpPr>
        <p:spPr>
          <a:xfrm>
            <a:off x="6265295" y="2777235"/>
            <a:ext cx="152469" cy="152469"/>
          </a:xfrm>
          <a:prstGeom prst="ellipse">
            <a:avLst/>
          </a:prstGeom>
          <a:solidFill>
            <a:srgbClr val="CDCD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11FEB7E1-4B53-02A3-66DB-F3B45AF35E87}"/>
              </a:ext>
            </a:extLst>
          </p:cNvPr>
          <p:cNvCxnSpPr>
            <a:cxnSpLocks/>
          </p:cNvCxnSpPr>
          <p:nvPr/>
        </p:nvCxnSpPr>
        <p:spPr>
          <a:xfrm>
            <a:off x="6027601" y="2465880"/>
            <a:ext cx="171013" cy="10213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196F8783-3C26-8A76-67BC-17B9EB49BA79}"/>
              </a:ext>
            </a:extLst>
          </p:cNvPr>
          <p:cNvCxnSpPr>
            <a:cxnSpLocks/>
            <a:endCxn id="115" idx="2"/>
          </p:cNvCxnSpPr>
          <p:nvPr/>
        </p:nvCxnSpPr>
        <p:spPr>
          <a:xfrm flipV="1">
            <a:off x="6048747" y="2282433"/>
            <a:ext cx="630725" cy="13459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14B5CC3D-7C76-BAA3-517D-96095F634177}"/>
              </a:ext>
            </a:extLst>
          </p:cNvPr>
          <p:cNvCxnSpPr>
            <a:cxnSpLocks/>
            <a:stCxn id="114" idx="7"/>
            <a:endCxn id="115" idx="2"/>
          </p:cNvCxnSpPr>
          <p:nvPr/>
        </p:nvCxnSpPr>
        <p:spPr>
          <a:xfrm flipV="1">
            <a:off x="6319201" y="2282434"/>
            <a:ext cx="360271" cy="27329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AB78EEB3-0FC8-D872-D136-DF2BCB6B4CE7}"/>
              </a:ext>
            </a:extLst>
          </p:cNvPr>
          <p:cNvCxnSpPr>
            <a:cxnSpLocks/>
            <a:stCxn id="120" idx="4"/>
            <a:endCxn id="119" idx="0"/>
          </p:cNvCxnSpPr>
          <p:nvPr/>
        </p:nvCxnSpPr>
        <p:spPr>
          <a:xfrm>
            <a:off x="6593365" y="2623608"/>
            <a:ext cx="32045" cy="6629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F2D3ACAC-58DD-2710-F6DD-291E9D6C4A58}"/>
              </a:ext>
            </a:extLst>
          </p:cNvPr>
          <p:cNvCxnSpPr>
            <a:cxnSpLocks/>
            <a:stCxn id="124" idx="7"/>
            <a:endCxn id="120" idx="3"/>
          </p:cNvCxnSpPr>
          <p:nvPr/>
        </p:nvCxnSpPr>
        <p:spPr>
          <a:xfrm flipV="1">
            <a:off x="6395434" y="2624171"/>
            <a:ext cx="139586" cy="17539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0BFC8BE7-C9F9-7E82-FBE7-58306B3BBA4C}"/>
              </a:ext>
            </a:extLst>
          </p:cNvPr>
          <p:cNvCxnSpPr>
            <a:cxnSpLocks/>
            <a:stCxn id="124" idx="7"/>
            <a:endCxn id="119" idx="2"/>
          </p:cNvCxnSpPr>
          <p:nvPr/>
        </p:nvCxnSpPr>
        <p:spPr>
          <a:xfrm flipV="1">
            <a:off x="6395435" y="2766133"/>
            <a:ext cx="153741" cy="334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DBFC07B3-1CC0-9DD3-3BCA-C6C4D25C78FA}"/>
              </a:ext>
            </a:extLst>
          </p:cNvPr>
          <p:cNvSpPr txBox="1"/>
          <p:nvPr/>
        </p:nvSpPr>
        <p:spPr>
          <a:xfrm>
            <a:off x="8041639" y="3006794"/>
            <a:ext cx="1088760" cy="33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96" b="1" dirty="0">
                <a:latin typeface="Calibri" panose="020F0502020204030204" pitchFamily="34" charset="0"/>
                <a:cs typeface="Calibri" panose="020F0502020204030204" pitchFamily="34" charset="0"/>
              </a:rPr>
              <a:t>Slot 1+..+K</a:t>
            </a:r>
            <a:endParaRPr lang="zh-CN" altLang="en-US" sz="159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D45A0C24-E9BB-2F53-8973-8850FDE1E1CF}"/>
              </a:ext>
            </a:extLst>
          </p:cNvPr>
          <p:cNvSpPr txBox="1"/>
          <p:nvPr/>
        </p:nvSpPr>
        <p:spPr>
          <a:xfrm>
            <a:off x="7239631" y="2364775"/>
            <a:ext cx="507178" cy="3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95" b="1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zh-CN" altLang="en-US" sz="179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6" name="组合 235">
            <a:extLst>
              <a:ext uri="{FF2B5EF4-FFF2-40B4-BE49-F238E27FC236}">
                <a16:creationId xmlns:a16="http://schemas.microsoft.com/office/drawing/2014/main" id="{4CE512F9-8188-5245-17F0-A5BCF03C1E2C}"/>
              </a:ext>
            </a:extLst>
          </p:cNvPr>
          <p:cNvGrpSpPr/>
          <p:nvPr/>
        </p:nvGrpSpPr>
        <p:grpSpPr>
          <a:xfrm>
            <a:off x="7918116" y="2161653"/>
            <a:ext cx="1276320" cy="768051"/>
            <a:chOff x="7918116" y="2161653"/>
            <a:chExt cx="1276320" cy="768051"/>
          </a:xfrm>
        </p:grpSpPr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2F097A5E-949A-B0BB-33EA-86DBE1042920}"/>
                </a:ext>
              </a:extLst>
            </p:cNvPr>
            <p:cNvCxnSpPr>
              <a:cxnSpLocks/>
            </p:cNvCxnSpPr>
            <p:nvPr/>
          </p:nvCxnSpPr>
          <p:spPr>
            <a:xfrm>
              <a:off x="8060596" y="2465880"/>
              <a:ext cx="171013" cy="10213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20BED45D-9000-693C-CFD7-5A89C4E95E9C}"/>
                </a:ext>
              </a:extLst>
            </p:cNvPr>
            <p:cNvCxnSpPr>
              <a:cxnSpLocks/>
              <a:stCxn id="158" idx="7"/>
              <a:endCxn id="157" idx="2"/>
            </p:cNvCxnSpPr>
            <p:nvPr/>
          </p:nvCxnSpPr>
          <p:spPr>
            <a:xfrm flipV="1">
              <a:off x="8048256" y="2282434"/>
              <a:ext cx="664210" cy="946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DD9A0176-46AC-2D08-75F3-C8412059C37F}"/>
                </a:ext>
              </a:extLst>
            </p:cNvPr>
            <p:cNvCxnSpPr>
              <a:cxnSpLocks/>
              <a:stCxn id="156" idx="7"/>
              <a:endCxn id="157" idx="2"/>
            </p:cNvCxnSpPr>
            <p:nvPr/>
          </p:nvCxnSpPr>
          <p:spPr>
            <a:xfrm flipV="1">
              <a:off x="8352196" y="2282434"/>
              <a:ext cx="360271" cy="2732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3F3DB97C-692D-693F-790A-0495469461E9}"/>
                </a:ext>
              </a:extLst>
            </p:cNvPr>
            <p:cNvCxnSpPr>
              <a:cxnSpLocks/>
              <a:stCxn id="162" idx="4"/>
              <a:endCxn id="161" idx="0"/>
            </p:cNvCxnSpPr>
            <p:nvPr/>
          </p:nvCxnSpPr>
          <p:spPr>
            <a:xfrm>
              <a:off x="8626360" y="2623608"/>
              <a:ext cx="32045" cy="6629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698B9C06-23A0-2699-D988-D60CC6484C9E}"/>
                </a:ext>
              </a:extLst>
            </p:cNvPr>
            <p:cNvCxnSpPr>
              <a:cxnSpLocks/>
              <a:stCxn id="166" idx="7"/>
              <a:endCxn id="162" idx="3"/>
            </p:cNvCxnSpPr>
            <p:nvPr/>
          </p:nvCxnSpPr>
          <p:spPr>
            <a:xfrm flipV="1">
              <a:off x="8428430" y="2624171"/>
              <a:ext cx="139586" cy="17539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5A43A873-9EB4-79A6-6430-F97AE3D98409}"/>
                </a:ext>
              </a:extLst>
            </p:cNvPr>
            <p:cNvCxnSpPr>
              <a:cxnSpLocks/>
              <a:stCxn id="166" idx="7"/>
              <a:endCxn id="161" idx="2"/>
            </p:cNvCxnSpPr>
            <p:nvPr/>
          </p:nvCxnSpPr>
          <p:spPr>
            <a:xfrm flipV="1">
              <a:off x="8428430" y="2766133"/>
              <a:ext cx="153741" cy="3343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04074428-7DAA-CF7D-17D2-44FD7F9240B6}"/>
                </a:ext>
              </a:extLst>
            </p:cNvPr>
            <p:cNvCxnSpPr>
              <a:cxnSpLocks/>
              <a:stCxn id="159" idx="4"/>
              <a:endCxn id="156" idx="0"/>
            </p:cNvCxnSpPr>
            <p:nvPr/>
          </p:nvCxnSpPr>
          <p:spPr>
            <a:xfrm>
              <a:off x="8289671" y="2314123"/>
              <a:ext cx="8619" cy="21928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50AF11AE-6D11-0A81-4A97-BBF542C0D11C}"/>
                </a:ext>
              </a:extLst>
            </p:cNvPr>
            <p:cNvCxnSpPr>
              <a:cxnSpLocks/>
              <a:stCxn id="158" idx="7"/>
              <a:endCxn id="159" idx="3"/>
            </p:cNvCxnSpPr>
            <p:nvPr/>
          </p:nvCxnSpPr>
          <p:spPr>
            <a:xfrm flipV="1">
              <a:off x="8048256" y="2291794"/>
              <a:ext cx="187509" cy="8533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21FC2E44-AC6F-84CD-5F07-3F7BAE2DDEFB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18" y="2495423"/>
              <a:ext cx="47504" cy="17101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CDF666C7-2B40-632B-8C8C-115B94928DF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388" y="2771691"/>
              <a:ext cx="162643" cy="6126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6EB4B9CD-6BD2-DBBB-893A-3DFB0D727E31}"/>
                </a:ext>
              </a:extLst>
            </p:cNvPr>
            <p:cNvCxnSpPr>
              <a:cxnSpLocks/>
            </p:cNvCxnSpPr>
            <p:nvPr/>
          </p:nvCxnSpPr>
          <p:spPr>
            <a:xfrm>
              <a:off x="8323717" y="2685438"/>
              <a:ext cx="28502" cy="9025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E14C9F78-6A86-75CC-2B72-9837D4A0D789}"/>
                </a:ext>
              </a:extLst>
            </p:cNvPr>
            <p:cNvCxnSpPr>
              <a:cxnSpLocks/>
              <a:stCxn id="156" idx="6"/>
              <a:endCxn id="162" idx="2"/>
            </p:cNvCxnSpPr>
            <p:nvPr/>
          </p:nvCxnSpPr>
          <p:spPr>
            <a:xfrm flipV="1">
              <a:off x="8374525" y="2583313"/>
              <a:ext cx="151836" cy="2632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33E86D46-742C-DC29-2052-B16FE6F85D16}"/>
                </a:ext>
              </a:extLst>
            </p:cNvPr>
            <p:cNvCxnSpPr>
              <a:cxnSpLocks/>
              <a:stCxn id="159" idx="6"/>
              <a:endCxn id="157" idx="2"/>
            </p:cNvCxnSpPr>
            <p:nvPr/>
          </p:nvCxnSpPr>
          <p:spPr>
            <a:xfrm>
              <a:off x="8365905" y="2237888"/>
              <a:ext cx="346561" cy="4454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10D7467D-7AF5-EFC9-1F6F-802DBFFE24EC}"/>
                </a:ext>
              </a:extLst>
            </p:cNvPr>
            <p:cNvCxnSpPr>
              <a:cxnSpLocks/>
              <a:endCxn id="160" idx="0"/>
            </p:cNvCxnSpPr>
            <p:nvPr/>
          </p:nvCxnSpPr>
          <p:spPr>
            <a:xfrm>
              <a:off x="8831151" y="2340780"/>
              <a:ext cx="55946" cy="9507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A8D69972-8C2F-8AE6-B799-11B66BED9970}"/>
                </a:ext>
              </a:extLst>
            </p:cNvPr>
            <p:cNvCxnSpPr>
              <a:cxnSpLocks/>
              <a:stCxn id="160" idx="5"/>
              <a:endCxn id="164" idx="1"/>
            </p:cNvCxnSpPr>
            <p:nvPr/>
          </p:nvCxnSpPr>
          <p:spPr>
            <a:xfrm>
              <a:off x="8983126" y="2538912"/>
              <a:ext cx="81171" cy="10152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9A3436EC-D493-3934-AE9B-B216677F1955}"/>
                </a:ext>
              </a:extLst>
            </p:cNvPr>
            <p:cNvCxnSpPr>
              <a:cxnSpLocks/>
              <a:endCxn id="165" idx="0"/>
            </p:cNvCxnSpPr>
            <p:nvPr/>
          </p:nvCxnSpPr>
          <p:spPr>
            <a:xfrm flipH="1">
              <a:off x="8916628" y="2580930"/>
              <a:ext cx="2468" cy="16999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15E591C7-C99B-8FCF-97F0-266DE8881FF2}"/>
                </a:ext>
              </a:extLst>
            </p:cNvPr>
            <p:cNvCxnSpPr>
              <a:cxnSpLocks/>
              <a:stCxn id="164" idx="3"/>
              <a:endCxn id="165" idx="7"/>
            </p:cNvCxnSpPr>
            <p:nvPr/>
          </p:nvCxnSpPr>
          <p:spPr>
            <a:xfrm flipH="1">
              <a:off x="8970534" y="2748252"/>
              <a:ext cx="93763" cy="2500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5DEB322E-435D-A100-2F09-C4AAD95D760B}"/>
                </a:ext>
              </a:extLst>
            </p:cNvPr>
            <p:cNvCxnSpPr>
              <a:cxnSpLocks/>
              <a:endCxn id="165" idx="2"/>
            </p:cNvCxnSpPr>
            <p:nvPr/>
          </p:nvCxnSpPr>
          <p:spPr>
            <a:xfrm>
              <a:off x="8727498" y="2789947"/>
              <a:ext cx="112896" cy="372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BE4415B2-FF49-25C7-E66C-B022436070EF}"/>
                </a:ext>
              </a:extLst>
            </p:cNvPr>
            <p:cNvCxnSpPr>
              <a:cxnSpLocks/>
              <a:endCxn id="160" idx="2"/>
            </p:cNvCxnSpPr>
            <p:nvPr/>
          </p:nvCxnSpPr>
          <p:spPr>
            <a:xfrm flipV="1">
              <a:off x="8672056" y="2533943"/>
              <a:ext cx="170295" cy="1454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05DB1443-D33B-8642-FE1B-27BCE242158E}"/>
                </a:ext>
              </a:extLst>
            </p:cNvPr>
            <p:cNvCxnSpPr>
              <a:cxnSpLocks/>
              <a:stCxn id="162" idx="5"/>
              <a:endCxn id="165" idx="1"/>
            </p:cNvCxnSpPr>
            <p:nvPr/>
          </p:nvCxnSpPr>
          <p:spPr>
            <a:xfrm>
              <a:off x="8667218" y="2581953"/>
              <a:ext cx="195506" cy="19130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665C4DDE-0D48-64C7-93D5-EC4413963324}"/>
                </a:ext>
              </a:extLst>
            </p:cNvPr>
            <p:cNvCxnSpPr>
              <a:cxnSpLocks/>
              <a:stCxn id="157" idx="3"/>
              <a:endCxn id="162" idx="7"/>
            </p:cNvCxnSpPr>
            <p:nvPr/>
          </p:nvCxnSpPr>
          <p:spPr>
            <a:xfrm flipH="1">
              <a:off x="8625000" y="2336339"/>
              <a:ext cx="109796" cy="14641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678342C0-6182-C57B-2B36-8FB683BAA891}"/>
                </a:ext>
              </a:extLst>
            </p:cNvPr>
            <p:cNvCxnSpPr>
              <a:cxnSpLocks/>
              <a:stCxn id="159" idx="3"/>
              <a:endCxn id="163" idx="0"/>
            </p:cNvCxnSpPr>
            <p:nvPr/>
          </p:nvCxnSpPr>
          <p:spPr>
            <a:xfrm flipH="1">
              <a:off x="8081742" y="2291793"/>
              <a:ext cx="154024" cy="37027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FED2D9F1-6CAF-194F-B9E5-A35C81AFBA61}"/>
                </a:ext>
              </a:extLst>
            </p:cNvPr>
            <p:cNvCxnSpPr>
              <a:cxnSpLocks/>
              <a:stCxn id="163" idx="7"/>
              <a:endCxn id="156" idx="3"/>
            </p:cNvCxnSpPr>
            <p:nvPr/>
          </p:nvCxnSpPr>
          <p:spPr>
            <a:xfrm flipV="1">
              <a:off x="8135648" y="2663543"/>
              <a:ext cx="108737" cy="2085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E7E17BED-7F56-4470-84B3-02F8D819D7F6}"/>
                </a:ext>
              </a:extLst>
            </p:cNvPr>
            <p:cNvSpPr/>
            <p:nvPr/>
          </p:nvSpPr>
          <p:spPr>
            <a:xfrm>
              <a:off x="8222055" y="2533403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9DEA9359-F923-6C18-6AD8-8641CD861B3B}"/>
                </a:ext>
              </a:extLst>
            </p:cNvPr>
            <p:cNvSpPr/>
            <p:nvPr/>
          </p:nvSpPr>
          <p:spPr>
            <a:xfrm>
              <a:off x="8712467" y="2206198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6314967C-F5DE-38DC-2C86-2E3AEFF1D5F9}"/>
                </a:ext>
              </a:extLst>
            </p:cNvPr>
            <p:cNvSpPr/>
            <p:nvPr/>
          </p:nvSpPr>
          <p:spPr>
            <a:xfrm>
              <a:off x="7918116" y="2354803"/>
              <a:ext cx="152469" cy="152469"/>
            </a:xfrm>
            <a:prstGeom prst="ellipse">
              <a:avLst/>
            </a:prstGeom>
            <a:solidFill>
              <a:srgbClr val="DBB8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2E28C96C-DB5C-D809-C235-C238ADEAECD6}"/>
                </a:ext>
              </a:extLst>
            </p:cNvPr>
            <p:cNvSpPr/>
            <p:nvPr/>
          </p:nvSpPr>
          <p:spPr>
            <a:xfrm>
              <a:off x="8213436" y="2161653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41123733-F064-3549-273E-C89AEF126923}"/>
                </a:ext>
              </a:extLst>
            </p:cNvPr>
            <p:cNvSpPr/>
            <p:nvPr/>
          </p:nvSpPr>
          <p:spPr>
            <a:xfrm rot="20371296">
              <a:off x="8837533" y="2431037"/>
              <a:ext cx="152469" cy="152469"/>
            </a:xfrm>
            <a:prstGeom prst="ellipse">
              <a:avLst/>
            </a:prstGeom>
            <a:solidFill>
              <a:srgbClr val="495C9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39B0981D-1923-A95F-7BE3-051D6D1CE9B7}"/>
                </a:ext>
              </a:extLst>
            </p:cNvPr>
            <p:cNvSpPr/>
            <p:nvPr/>
          </p:nvSpPr>
          <p:spPr>
            <a:xfrm>
              <a:off x="8582170" y="2689899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8AE2B963-96D5-FE76-D605-C62B180E2855}"/>
                </a:ext>
              </a:extLst>
            </p:cNvPr>
            <p:cNvSpPr/>
            <p:nvPr/>
          </p:nvSpPr>
          <p:spPr>
            <a:xfrm rot="20216814">
              <a:off x="8520273" y="2477227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C4DE7C8A-BE13-063A-4801-51E0A970ABDE}"/>
                </a:ext>
              </a:extLst>
            </p:cNvPr>
            <p:cNvSpPr/>
            <p:nvPr/>
          </p:nvSpPr>
          <p:spPr>
            <a:xfrm>
              <a:off x="8005507" y="2662066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DC0C1C75-CF0C-00D4-D45E-48159F34E258}"/>
                </a:ext>
              </a:extLst>
            </p:cNvPr>
            <p:cNvSpPr/>
            <p:nvPr/>
          </p:nvSpPr>
          <p:spPr>
            <a:xfrm>
              <a:off x="9041967" y="2618112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8A70CE39-C2B0-7AF3-DF6B-E6C4EF845949}"/>
                </a:ext>
              </a:extLst>
            </p:cNvPr>
            <p:cNvSpPr/>
            <p:nvPr/>
          </p:nvSpPr>
          <p:spPr>
            <a:xfrm>
              <a:off x="8840394" y="2750928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559057F5-E214-0036-40C3-9FD17679FBC3}"/>
                </a:ext>
              </a:extLst>
            </p:cNvPr>
            <p:cNvSpPr/>
            <p:nvPr/>
          </p:nvSpPr>
          <p:spPr>
            <a:xfrm>
              <a:off x="8298290" y="2777235"/>
              <a:ext cx="152469" cy="152469"/>
            </a:xfrm>
            <a:prstGeom prst="ellipse">
              <a:avLst/>
            </a:prstGeom>
            <a:solidFill>
              <a:srgbClr val="CDCD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7" name="文本框 166">
            <a:extLst>
              <a:ext uri="{FF2B5EF4-FFF2-40B4-BE49-F238E27FC236}">
                <a16:creationId xmlns:a16="http://schemas.microsoft.com/office/drawing/2014/main" id="{0F003ABC-76F9-AFAC-37F0-1A2D5374F101}"/>
              </a:ext>
            </a:extLst>
          </p:cNvPr>
          <p:cNvSpPr txBox="1"/>
          <p:nvPr/>
        </p:nvSpPr>
        <p:spPr>
          <a:xfrm>
            <a:off x="7463276" y="2028277"/>
            <a:ext cx="638095" cy="33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96" dirty="0">
                <a:solidFill>
                  <a:srgbClr val="AA7C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 A</a:t>
            </a:r>
            <a:endParaRPr lang="zh-CN" altLang="en-US" sz="1596" dirty="0">
              <a:solidFill>
                <a:srgbClr val="AA7C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933F1AB1-CF5E-CAD7-C85E-86303F869DEE}"/>
              </a:ext>
            </a:extLst>
          </p:cNvPr>
          <p:cNvSpPr txBox="1"/>
          <p:nvPr/>
        </p:nvSpPr>
        <p:spPr>
          <a:xfrm>
            <a:off x="8862723" y="2186097"/>
            <a:ext cx="638095" cy="33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96" dirty="0">
                <a:solidFill>
                  <a:srgbClr val="3C4C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 B</a:t>
            </a:r>
            <a:endParaRPr lang="zh-CN" altLang="en-US" sz="1596" dirty="0">
              <a:solidFill>
                <a:srgbClr val="3C4C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0" name="组合 169">
            <a:extLst>
              <a:ext uri="{FF2B5EF4-FFF2-40B4-BE49-F238E27FC236}">
                <a16:creationId xmlns:a16="http://schemas.microsoft.com/office/drawing/2014/main" id="{06087C4C-F31A-6324-ABB8-23144FECBE90}"/>
              </a:ext>
            </a:extLst>
          </p:cNvPr>
          <p:cNvGrpSpPr/>
          <p:nvPr/>
        </p:nvGrpSpPr>
        <p:grpSpPr>
          <a:xfrm>
            <a:off x="10785978" y="2145170"/>
            <a:ext cx="674163" cy="697198"/>
            <a:chOff x="12371062" y="3182291"/>
            <a:chExt cx="675884" cy="69897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65D22403-8E8E-805D-F9ED-EBD8D92A54CF}"/>
                </a:ext>
              </a:extLst>
            </p:cNvPr>
            <p:cNvSpPr/>
            <p:nvPr/>
          </p:nvSpPr>
          <p:spPr>
            <a:xfrm>
              <a:off x="12563746" y="3182291"/>
              <a:ext cx="152858" cy="15285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9A9ABD2E-48C6-33C7-328D-5C3911B8DDDD}"/>
                </a:ext>
              </a:extLst>
            </p:cNvPr>
            <p:cNvSpPr/>
            <p:nvPr/>
          </p:nvSpPr>
          <p:spPr>
            <a:xfrm rot="20371296">
              <a:off x="12689132" y="3407704"/>
              <a:ext cx="152858" cy="15285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2F28924D-C85F-7661-EEC9-B0ED128B5F53}"/>
                </a:ext>
              </a:extLst>
            </p:cNvPr>
            <p:cNvSpPr/>
            <p:nvPr/>
          </p:nvSpPr>
          <p:spPr>
            <a:xfrm>
              <a:off x="12433117" y="3667226"/>
              <a:ext cx="152858" cy="15285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B776DDDB-C866-ADA2-ACA4-DE7F96A839F6}"/>
                </a:ext>
              </a:extLst>
            </p:cNvPr>
            <p:cNvSpPr/>
            <p:nvPr/>
          </p:nvSpPr>
          <p:spPr>
            <a:xfrm rot="20216814">
              <a:off x="12371062" y="3454011"/>
              <a:ext cx="152858" cy="15285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CA394F02-D4A0-0285-CECA-EA85F854899D}"/>
                </a:ext>
              </a:extLst>
            </p:cNvPr>
            <p:cNvSpPr/>
            <p:nvPr/>
          </p:nvSpPr>
          <p:spPr>
            <a:xfrm>
              <a:off x="12894088" y="3595256"/>
              <a:ext cx="152858" cy="15285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092A57F1-CD6E-071E-AC6E-F3F04F1DE061}"/>
                </a:ext>
              </a:extLst>
            </p:cNvPr>
            <p:cNvSpPr/>
            <p:nvPr/>
          </p:nvSpPr>
          <p:spPr>
            <a:xfrm>
              <a:off x="12692000" y="3728411"/>
              <a:ext cx="152858" cy="15285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89A4ED58-ACDA-7C1D-6E3E-0BB4EF60D52A}"/>
              </a:ext>
            </a:extLst>
          </p:cNvPr>
          <p:cNvGrpSpPr/>
          <p:nvPr/>
        </p:nvGrpSpPr>
        <p:grpSpPr>
          <a:xfrm>
            <a:off x="10024336" y="2100625"/>
            <a:ext cx="532642" cy="768050"/>
            <a:chOff x="11660688" y="3137632"/>
            <a:chExt cx="534002" cy="770011"/>
          </a:xfrm>
        </p:grpSpPr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124D627B-B720-314C-3B9D-60F33EA842E3}"/>
                </a:ext>
              </a:extLst>
            </p:cNvPr>
            <p:cNvSpPr/>
            <p:nvPr/>
          </p:nvSpPr>
          <p:spPr>
            <a:xfrm>
              <a:off x="11965403" y="3510331"/>
              <a:ext cx="152858" cy="152858"/>
            </a:xfrm>
            <a:prstGeom prst="ellipse">
              <a:avLst/>
            </a:prstGeom>
            <a:solidFill>
              <a:srgbClr val="DBB8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2BA0B2CA-829C-3183-E523-918D8C09EFBF}"/>
                </a:ext>
              </a:extLst>
            </p:cNvPr>
            <p:cNvSpPr/>
            <p:nvPr/>
          </p:nvSpPr>
          <p:spPr>
            <a:xfrm>
              <a:off x="11660688" y="3331275"/>
              <a:ext cx="152858" cy="152858"/>
            </a:xfrm>
            <a:prstGeom prst="ellipse">
              <a:avLst/>
            </a:prstGeom>
            <a:solidFill>
              <a:srgbClr val="DBB8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0ECB73C3-43B7-270A-DD3F-506A423941E6}"/>
                </a:ext>
              </a:extLst>
            </p:cNvPr>
            <p:cNvSpPr/>
            <p:nvPr/>
          </p:nvSpPr>
          <p:spPr>
            <a:xfrm>
              <a:off x="11956762" y="3137632"/>
              <a:ext cx="152858" cy="152858"/>
            </a:xfrm>
            <a:prstGeom prst="ellipse">
              <a:avLst/>
            </a:prstGeom>
            <a:solidFill>
              <a:srgbClr val="DBB8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D99C5092-B1F0-37C6-C1B4-F7ADD4AF9FC7}"/>
                </a:ext>
              </a:extLst>
            </p:cNvPr>
            <p:cNvSpPr/>
            <p:nvPr/>
          </p:nvSpPr>
          <p:spPr>
            <a:xfrm>
              <a:off x="11748302" y="3639322"/>
              <a:ext cx="152858" cy="152858"/>
            </a:xfrm>
            <a:prstGeom prst="ellipse">
              <a:avLst/>
            </a:prstGeom>
            <a:solidFill>
              <a:srgbClr val="DBB8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950C5BB6-EEE4-7293-B19F-EF1D4863AD4B}"/>
                </a:ext>
              </a:extLst>
            </p:cNvPr>
            <p:cNvSpPr/>
            <p:nvPr/>
          </p:nvSpPr>
          <p:spPr>
            <a:xfrm>
              <a:off x="12041832" y="3754785"/>
              <a:ext cx="152858" cy="152858"/>
            </a:xfrm>
            <a:prstGeom prst="ellipse">
              <a:avLst/>
            </a:prstGeom>
            <a:solidFill>
              <a:srgbClr val="DBB8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2" name="文本框 171">
            <a:extLst>
              <a:ext uri="{FF2B5EF4-FFF2-40B4-BE49-F238E27FC236}">
                <a16:creationId xmlns:a16="http://schemas.microsoft.com/office/drawing/2014/main" id="{03C58AAE-C7F5-878C-B326-B909DDC0FA8F}"/>
              </a:ext>
            </a:extLst>
          </p:cNvPr>
          <p:cNvSpPr txBox="1"/>
          <p:nvPr/>
        </p:nvSpPr>
        <p:spPr>
          <a:xfrm>
            <a:off x="9978612" y="2945765"/>
            <a:ext cx="624091" cy="337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A</a:t>
            </a:r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EC2B70B4-9213-51A5-5262-0F46C059BE2E}"/>
              </a:ext>
            </a:extLst>
          </p:cNvPr>
          <p:cNvSpPr txBox="1"/>
          <p:nvPr/>
        </p:nvSpPr>
        <p:spPr>
          <a:xfrm>
            <a:off x="10811014" y="2945765"/>
            <a:ext cx="624091" cy="337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B</a:t>
            </a:r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4" name="直接连接符 173">
            <a:extLst>
              <a:ext uri="{FF2B5EF4-FFF2-40B4-BE49-F238E27FC236}">
                <a16:creationId xmlns:a16="http://schemas.microsoft.com/office/drawing/2014/main" id="{2EE52A16-C484-7C72-1172-93A19895B0A7}"/>
              </a:ext>
            </a:extLst>
          </p:cNvPr>
          <p:cNvCxnSpPr/>
          <p:nvPr/>
        </p:nvCxnSpPr>
        <p:spPr>
          <a:xfrm>
            <a:off x="10649867" y="2100625"/>
            <a:ext cx="0" cy="76933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箭头: 右 185">
            <a:extLst>
              <a:ext uri="{FF2B5EF4-FFF2-40B4-BE49-F238E27FC236}">
                <a16:creationId xmlns:a16="http://schemas.microsoft.com/office/drawing/2014/main" id="{38E63094-3A18-86B1-1850-E797DAB38DA5}"/>
              </a:ext>
            </a:extLst>
          </p:cNvPr>
          <p:cNvSpPr/>
          <p:nvPr/>
        </p:nvSpPr>
        <p:spPr>
          <a:xfrm>
            <a:off x="3852867" y="2407060"/>
            <a:ext cx="286145" cy="271838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89" name="矩形: 圆角 188">
            <a:extLst>
              <a:ext uri="{FF2B5EF4-FFF2-40B4-BE49-F238E27FC236}">
                <a16:creationId xmlns:a16="http://schemas.microsoft.com/office/drawing/2014/main" id="{42EB973C-DF20-77EB-6CF7-B2CFA9CD76A2}"/>
              </a:ext>
            </a:extLst>
          </p:cNvPr>
          <p:cNvSpPr/>
          <p:nvPr/>
        </p:nvSpPr>
        <p:spPr>
          <a:xfrm>
            <a:off x="803221" y="1501837"/>
            <a:ext cx="3136668" cy="1922977"/>
          </a:xfrm>
          <a:prstGeom prst="roundRect">
            <a:avLst>
              <a:gd name="adj" fmla="val 1214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FD5BA72C-EB0D-9822-5066-224E5D7BF833}"/>
              </a:ext>
            </a:extLst>
          </p:cNvPr>
          <p:cNvGrpSpPr/>
          <p:nvPr/>
        </p:nvGrpSpPr>
        <p:grpSpPr>
          <a:xfrm>
            <a:off x="996213" y="2015093"/>
            <a:ext cx="1250700" cy="1051454"/>
            <a:chOff x="1105653" y="2443608"/>
            <a:chExt cx="1412276" cy="1187290"/>
          </a:xfrm>
        </p:grpSpPr>
        <p:pic>
          <p:nvPicPr>
            <p:cNvPr id="208" name="图片 207">
              <a:extLst>
                <a:ext uri="{FF2B5EF4-FFF2-40B4-BE49-F238E27FC236}">
                  <a16:creationId xmlns:a16="http://schemas.microsoft.com/office/drawing/2014/main" id="{7C9FBBD1-6005-255F-47F9-BDDD75857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35" t="13621" r="14497" b="17463"/>
            <a:stretch/>
          </p:blipFill>
          <p:spPr>
            <a:xfrm>
              <a:off x="1105653" y="2443608"/>
              <a:ext cx="1412276" cy="1187290"/>
            </a:xfrm>
            <a:prstGeom prst="rect">
              <a:avLst/>
            </a:prstGeom>
          </p:spPr>
        </p:pic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E0D497DA-0EAD-23DA-04EF-DF0D3E4D3B6E}"/>
                </a:ext>
              </a:extLst>
            </p:cNvPr>
            <p:cNvCxnSpPr/>
            <p:nvPr/>
          </p:nvCxnSpPr>
          <p:spPr>
            <a:xfrm>
              <a:off x="1219146" y="3070261"/>
              <a:ext cx="42754" cy="43703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0D9A07A5-D4AB-8FFC-D533-6317478429DC}"/>
                </a:ext>
              </a:extLst>
            </p:cNvPr>
            <p:cNvCxnSpPr/>
            <p:nvPr/>
          </p:nvCxnSpPr>
          <p:spPr>
            <a:xfrm>
              <a:off x="1565923" y="2823485"/>
              <a:ext cx="42754" cy="43703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>
              <a:extLst>
                <a:ext uri="{FF2B5EF4-FFF2-40B4-BE49-F238E27FC236}">
                  <a16:creationId xmlns:a16="http://schemas.microsoft.com/office/drawing/2014/main" id="{26FE9F66-DEBA-1A89-DAD3-A96108041E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9145" y="2825426"/>
              <a:ext cx="346777" cy="24483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FF933DD5-5F9A-5943-3D21-23743DA1FA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1899" y="3262461"/>
              <a:ext cx="346777" cy="24483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273336D3-4DAF-DAC3-4323-88CA7FA66D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972" y="2947844"/>
              <a:ext cx="596819" cy="12910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>
              <a:extLst>
                <a:ext uri="{FF2B5EF4-FFF2-40B4-BE49-F238E27FC236}">
                  <a16:creationId xmlns:a16="http://schemas.microsoft.com/office/drawing/2014/main" id="{7AF7F1CA-A0B8-2EAC-604E-D386F3CDE91B}"/>
                </a:ext>
              </a:extLst>
            </p:cNvPr>
            <p:cNvCxnSpPr>
              <a:cxnSpLocks/>
            </p:cNvCxnSpPr>
            <p:nvPr/>
          </p:nvCxnSpPr>
          <p:spPr>
            <a:xfrm>
              <a:off x="1261900" y="3517153"/>
              <a:ext cx="743982" cy="5253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>
              <a:extLst>
                <a:ext uri="{FF2B5EF4-FFF2-40B4-BE49-F238E27FC236}">
                  <a16:creationId xmlns:a16="http://schemas.microsoft.com/office/drawing/2014/main" id="{4F88FF6E-83D7-D7B8-0BE6-7A867AF38041}"/>
                </a:ext>
              </a:extLst>
            </p:cNvPr>
            <p:cNvCxnSpPr>
              <a:cxnSpLocks/>
            </p:cNvCxnSpPr>
            <p:nvPr/>
          </p:nvCxnSpPr>
          <p:spPr>
            <a:xfrm>
              <a:off x="1811791" y="2947844"/>
              <a:ext cx="188448" cy="62184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E6F0BC97-A228-93FD-D89A-C812A8E0F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07235" y="3187437"/>
              <a:ext cx="345423" cy="382252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1DEA384C-0230-2886-C524-1B9CD3D865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1791" y="2566962"/>
              <a:ext cx="345423" cy="382252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CD89E1D8-BB4F-CE83-D4E5-B340799DDA3A}"/>
                </a:ext>
              </a:extLst>
            </p:cNvPr>
            <p:cNvCxnSpPr>
              <a:cxnSpLocks/>
            </p:cNvCxnSpPr>
            <p:nvPr/>
          </p:nvCxnSpPr>
          <p:spPr>
            <a:xfrm>
              <a:off x="2164210" y="2565592"/>
              <a:ext cx="188448" cy="62184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>
              <a:extLst>
                <a:ext uri="{FF2B5EF4-FFF2-40B4-BE49-F238E27FC236}">
                  <a16:creationId xmlns:a16="http://schemas.microsoft.com/office/drawing/2014/main" id="{9832708C-0C90-791C-DEB0-30281D2A0D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2919" y="2565591"/>
              <a:ext cx="591292" cy="25983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>
              <a:extLst>
                <a:ext uri="{FF2B5EF4-FFF2-40B4-BE49-F238E27FC236}">
                  <a16:creationId xmlns:a16="http://schemas.microsoft.com/office/drawing/2014/main" id="{DF978A6C-DC8F-4550-9277-8E37BD7A6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8676" y="3187437"/>
              <a:ext cx="743982" cy="80812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DBE91364-4A15-5E90-2136-C84437BB1B09}"/>
                </a:ext>
              </a:extLst>
            </p:cNvPr>
            <p:cNvCxnSpPr/>
            <p:nvPr/>
          </p:nvCxnSpPr>
          <p:spPr>
            <a:xfrm>
              <a:off x="1963128" y="3124861"/>
              <a:ext cx="42754" cy="437034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>
              <a:extLst>
                <a:ext uri="{FF2B5EF4-FFF2-40B4-BE49-F238E27FC236}">
                  <a16:creationId xmlns:a16="http://schemas.microsoft.com/office/drawing/2014/main" id="{B5C3E336-8269-AB89-63A9-ACFE80961BE8}"/>
                </a:ext>
              </a:extLst>
            </p:cNvPr>
            <p:cNvCxnSpPr>
              <a:cxnSpLocks/>
            </p:cNvCxnSpPr>
            <p:nvPr/>
          </p:nvCxnSpPr>
          <p:spPr>
            <a:xfrm>
              <a:off x="1215308" y="3072385"/>
              <a:ext cx="743982" cy="52536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箭头连接符 222">
              <a:extLst>
                <a:ext uri="{FF2B5EF4-FFF2-40B4-BE49-F238E27FC236}">
                  <a16:creationId xmlns:a16="http://schemas.microsoft.com/office/drawing/2014/main" id="{C27FD6D4-22BA-4AAB-8BE6-EA775585C3A7}"/>
                </a:ext>
              </a:extLst>
            </p:cNvPr>
            <p:cNvCxnSpPr/>
            <p:nvPr/>
          </p:nvCxnSpPr>
          <p:spPr>
            <a:xfrm flipH="1" flipV="1">
              <a:off x="1811791" y="2947844"/>
              <a:ext cx="168876" cy="17701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文本框 191">
            <a:extLst>
              <a:ext uri="{FF2B5EF4-FFF2-40B4-BE49-F238E27FC236}">
                <a16:creationId xmlns:a16="http://schemas.microsoft.com/office/drawing/2014/main" id="{F2C1B7C8-24EA-E8AB-7AFE-F0D51D0426FC}"/>
              </a:ext>
            </a:extLst>
          </p:cNvPr>
          <p:cNvSpPr txBox="1"/>
          <p:nvPr/>
        </p:nvSpPr>
        <p:spPr>
          <a:xfrm>
            <a:off x="3291006" y="2028806"/>
            <a:ext cx="276038" cy="30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97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1397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箭头: 右 192">
            <a:extLst>
              <a:ext uri="{FF2B5EF4-FFF2-40B4-BE49-F238E27FC236}">
                <a16:creationId xmlns:a16="http://schemas.microsoft.com/office/drawing/2014/main" id="{23A47E28-5CEF-1309-E1C3-4145F3E9C451}"/>
              </a:ext>
            </a:extLst>
          </p:cNvPr>
          <p:cNvSpPr/>
          <p:nvPr/>
        </p:nvSpPr>
        <p:spPr>
          <a:xfrm>
            <a:off x="2300344" y="2453938"/>
            <a:ext cx="245851" cy="233559"/>
          </a:xfrm>
          <a:prstGeom prst="rightArrow">
            <a:avLst/>
          </a:prstGeom>
          <a:solidFill>
            <a:srgbClr val="CDCD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194" name="文本框 193">
            <a:extLst>
              <a:ext uri="{FF2B5EF4-FFF2-40B4-BE49-F238E27FC236}">
                <a16:creationId xmlns:a16="http://schemas.microsoft.com/office/drawing/2014/main" id="{8695911F-186B-5094-04D9-BCBE44B15445}"/>
              </a:ext>
            </a:extLst>
          </p:cNvPr>
          <p:cNvSpPr txBox="1"/>
          <p:nvPr/>
        </p:nvSpPr>
        <p:spPr>
          <a:xfrm>
            <a:off x="3291006" y="2398269"/>
            <a:ext cx="330540" cy="30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97" b="1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endParaRPr lang="zh-CN" altLang="en-US" sz="139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文本框 194">
            <a:extLst>
              <a:ext uri="{FF2B5EF4-FFF2-40B4-BE49-F238E27FC236}">
                <a16:creationId xmlns:a16="http://schemas.microsoft.com/office/drawing/2014/main" id="{26C676F3-241D-CF9E-AE02-1D6BF0CF5334}"/>
              </a:ext>
            </a:extLst>
          </p:cNvPr>
          <p:cNvSpPr txBox="1"/>
          <p:nvPr/>
        </p:nvSpPr>
        <p:spPr>
          <a:xfrm>
            <a:off x="3291006" y="2767397"/>
            <a:ext cx="334229" cy="30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97" b="1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endParaRPr lang="zh-CN" altLang="en-US" sz="139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0" name="直接连接符 199">
            <a:extLst>
              <a:ext uri="{FF2B5EF4-FFF2-40B4-BE49-F238E27FC236}">
                <a16:creationId xmlns:a16="http://schemas.microsoft.com/office/drawing/2014/main" id="{AC9549F8-BFA0-5259-FB73-59EFF3732378}"/>
              </a:ext>
            </a:extLst>
          </p:cNvPr>
          <p:cNvCxnSpPr>
            <a:stCxn id="204" idx="6"/>
            <a:endCxn id="205" idx="2"/>
          </p:cNvCxnSpPr>
          <p:nvPr/>
        </p:nvCxnSpPr>
        <p:spPr>
          <a:xfrm>
            <a:off x="2894329" y="2555474"/>
            <a:ext cx="1441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24A6DE27-2F77-AD75-6478-26AD6D17B3C3}"/>
              </a:ext>
            </a:extLst>
          </p:cNvPr>
          <p:cNvCxnSpPr>
            <a:stCxn id="206" idx="6"/>
            <a:endCxn id="207" idx="2"/>
          </p:cNvCxnSpPr>
          <p:nvPr/>
        </p:nvCxnSpPr>
        <p:spPr>
          <a:xfrm>
            <a:off x="2894329" y="2924385"/>
            <a:ext cx="1441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5" name="组合 234">
            <a:extLst>
              <a:ext uri="{FF2B5EF4-FFF2-40B4-BE49-F238E27FC236}">
                <a16:creationId xmlns:a16="http://schemas.microsoft.com/office/drawing/2014/main" id="{BF9F621B-F637-5DD6-63B2-1574A1E20FCF}"/>
              </a:ext>
            </a:extLst>
          </p:cNvPr>
          <p:cNvGrpSpPr/>
          <p:nvPr/>
        </p:nvGrpSpPr>
        <p:grpSpPr>
          <a:xfrm>
            <a:off x="2687089" y="2083541"/>
            <a:ext cx="563351" cy="206044"/>
            <a:chOff x="2687089" y="2083541"/>
            <a:chExt cx="563351" cy="206044"/>
          </a:xfrm>
        </p:grpSpPr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C93784ED-765D-F3DF-91F7-A08DEFC3C702}"/>
                </a:ext>
              </a:extLst>
            </p:cNvPr>
            <p:cNvCxnSpPr>
              <a:stCxn id="202" idx="6"/>
              <a:endCxn id="203" idx="2"/>
            </p:cNvCxnSpPr>
            <p:nvPr/>
          </p:nvCxnSpPr>
          <p:spPr>
            <a:xfrm>
              <a:off x="2896677" y="2186563"/>
              <a:ext cx="1441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D9E6FF3A-FDF5-BB55-B1A8-950EED761F54}"/>
                </a:ext>
              </a:extLst>
            </p:cNvPr>
            <p:cNvSpPr/>
            <p:nvPr/>
          </p:nvSpPr>
          <p:spPr>
            <a:xfrm>
              <a:off x="2687089" y="2083541"/>
              <a:ext cx="209588" cy="206044"/>
            </a:xfrm>
            <a:prstGeom prst="ellipse">
              <a:avLst/>
            </a:prstGeom>
            <a:solidFill>
              <a:srgbClr val="DBB8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3C06410B-F828-DB2A-F991-1B36D8DC7650}"/>
                </a:ext>
              </a:extLst>
            </p:cNvPr>
            <p:cNvSpPr/>
            <p:nvPr/>
          </p:nvSpPr>
          <p:spPr>
            <a:xfrm>
              <a:off x="3040852" y="2083541"/>
              <a:ext cx="209588" cy="206044"/>
            </a:xfrm>
            <a:prstGeom prst="ellipse">
              <a:avLst/>
            </a:prstGeom>
            <a:solidFill>
              <a:srgbClr val="DBB8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96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4" name="椭圆 203">
            <a:extLst>
              <a:ext uri="{FF2B5EF4-FFF2-40B4-BE49-F238E27FC236}">
                <a16:creationId xmlns:a16="http://schemas.microsoft.com/office/drawing/2014/main" id="{AD5E48C6-4227-F40C-E7D2-00BD25ED8924}"/>
              </a:ext>
            </a:extLst>
          </p:cNvPr>
          <p:cNvSpPr/>
          <p:nvPr/>
        </p:nvSpPr>
        <p:spPr>
          <a:xfrm>
            <a:off x="2684741" y="2452452"/>
            <a:ext cx="209588" cy="206044"/>
          </a:xfrm>
          <a:prstGeom prst="ellipse">
            <a:avLst/>
          </a:prstGeom>
          <a:solidFill>
            <a:srgbClr val="DBB8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A7215395-8D8D-6693-A017-1D6A935653F4}"/>
              </a:ext>
            </a:extLst>
          </p:cNvPr>
          <p:cNvSpPr/>
          <p:nvPr/>
        </p:nvSpPr>
        <p:spPr>
          <a:xfrm>
            <a:off x="3038503" y="2452452"/>
            <a:ext cx="209588" cy="206044"/>
          </a:xfrm>
          <a:prstGeom prst="ellipse">
            <a:avLst/>
          </a:prstGeom>
          <a:solidFill>
            <a:srgbClr val="6B7A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429528A0-7CCF-9876-26D5-A0F9DBCA0CEA}"/>
              </a:ext>
            </a:extLst>
          </p:cNvPr>
          <p:cNvSpPr/>
          <p:nvPr/>
        </p:nvSpPr>
        <p:spPr>
          <a:xfrm>
            <a:off x="2684741" y="2821363"/>
            <a:ext cx="209588" cy="206044"/>
          </a:xfrm>
          <a:prstGeom prst="ellipse">
            <a:avLst/>
          </a:prstGeom>
          <a:solidFill>
            <a:srgbClr val="DBB8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EEC65F4C-B1E5-AE12-4410-64EFD1849C8E}"/>
              </a:ext>
            </a:extLst>
          </p:cNvPr>
          <p:cNvSpPr/>
          <p:nvPr/>
        </p:nvSpPr>
        <p:spPr>
          <a:xfrm>
            <a:off x="3038503" y="2821363"/>
            <a:ext cx="209588" cy="206044"/>
          </a:xfrm>
          <a:prstGeom prst="ellipse">
            <a:avLst/>
          </a:prstGeom>
          <a:solidFill>
            <a:srgbClr val="6B7A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zh-CN" altLang="en-US" sz="159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4A38715F-6F5B-BD8D-ECA1-AC9117052523}"/>
              </a:ext>
            </a:extLst>
          </p:cNvPr>
          <p:cNvSpPr txBox="1"/>
          <p:nvPr/>
        </p:nvSpPr>
        <p:spPr>
          <a:xfrm>
            <a:off x="1023265" y="3069421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Collision signal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B3DD1E83-3CBF-2269-3DD3-096EDDB45CDC}"/>
              </a:ext>
            </a:extLst>
          </p:cNvPr>
          <p:cNvSpPr txBox="1"/>
          <p:nvPr/>
        </p:nvSpPr>
        <p:spPr>
          <a:xfrm>
            <a:off x="2644807" y="3062947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RF-bonds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文本框 229">
            <a:extLst>
              <a:ext uri="{FF2B5EF4-FFF2-40B4-BE49-F238E27FC236}">
                <a16:creationId xmlns:a16="http://schemas.microsoft.com/office/drawing/2014/main" id="{0602B1A1-7ABB-9D37-57A2-3E2A04BB28F6}"/>
              </a:ext>
            </a:extLst>
          </p:cNvPr>
          <p:cNvSpPr txBox="1"/>
          <p:nvPr/>
        </p:nvSpPr>
        <p:spPr>
          <a:xfrm>
            <a:off x="813826" y="1565401"/>
            <a:ext cx="3126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Inter-tag Channel Extraction</a:t>
            </a:r>
            <a:endParaRPr lang="zh-CN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文本框 231">
            <a:extLst>
              <a:ext uri="{FF2B5EF4-FFF2-40B4-BE49-F238E27FC236}">
                <a16:creationId xmlns:a16="http://schemas.microsoft.com/office/drawing/2014/main" id="{6B98DFB6-B4DC-C4EE-6D27-3F160C699117}"/>
              </a:ext>
            </a:extLst>
          </p:cNvPr>
          <p:cNvSpPr txBox="1"/>
          <p:nvPr/>
        </p:nvSpPr>
        <p:spPr>
          <a:xfrm>
            <a:off x="4156436" y="1565401"/>
            <a:ext cx="5407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PRG Graph Construction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9E4DE89-0AEC-1A32-0767-01A794A6428F}"/>
              </a:ext>
            </a:extLst>
          </p:cNvPr>
          <p:cNvSpPr txBox="1"/>
          <p:nvPr/>
        </p:nvSpPr>
        <p:spPr>
          <a:xfrm>
            <a:off x="1589587" y="520570"/>
            <a:ext cx="901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3200" b="1" i="1" dirty="0">
                <a:solidFill>
                  <a:srgbClr val="D6C1D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Fast, Fine-grained, and Robust Grouping of RFIDs</a:t>
            </a:r>
            <a:endParaRPr lang="zh-CN" altLang="en-US" sz="3200" b="1" i="1" dirty="0">
              <a:solidFill>
                <a:srgbClr val="D6C1D9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230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>
            <a:extLst>
              <a:ext uri="{FF2B5EF4-FFF2-40B4-BE49-F238E27FC236}">
                <a16:creationId xmlns:a16="http://schemas.microsoft.com/office/drawing/2014/main" id="{A358E448-C7DB-E474-8B81-2455948C29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6" name="组合 235">
            <a:extLst>
              <a:ext uri="{FF2B5EF4-FFF2-40B4-BE49-F238E27FC236}">
                <a16:creationId xmlns:a16="http://schemas.microsoft.com/office/drawing/2014/main" id="{4CE512F9-8188-5245-17F0-A5BCF03C1E2C}"/>
              </a:ext>
            </a:extLst>
          </p:cNvPr>
          <p:cNvGrpSpPr/>
          <p:nvPr/>
        </p:nvGrpSpPr>
        <p:grpSpPr>
          <a:xfrm>
            <a:off x="1413655" y="2557406"/>
            <a:ext cx="1705049" cy="1026047"/>
            <a:chOff x="7918116" y="2161653"/>
            <a:chExt cx="1276320" cy="768051"/>
          </a:xfrm>
        </p:grpSpPr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2F097A5E-949A-B0BB-33EA-86DBE1042920}"/>
                </a:ext>
              </a:extLst>
            </p:cNvPr>
            <p:cNvCxnSpPr>
              <a:cxnSpLocks/>
            </p:cNvCxnSpPr>
            <p:nvPr/>
          </p:nvCxnSpPr>
          <p:spPr>
            <a:xfrm>
              <a:off x="8060596" y="2465880"/>
              <a:ext cx="171013" cy="10213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20BED45D-9000-693C-CFD7-5A89C4E95E9C}"/>
                </a:ext>
              </a:extLst>
            </p:cNvPr>
            <p:cNvCxnSpPr>
              <a:cxnSpLocks/>
              <a:stCxn id="158" idx="7"/>
              <a:endCxn id="157" idx="2"/>
            </p:cNvCxnSpPr>
            <p:nvPr/>
          </p:nvCxnSpPr>
          <p:spPr>
            <a:xfrm flipV="1">
              <a:off x="8048256" y="2282434"/>
              <a:ext cx="664210" cy="94699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DD9A0176-46AC-2D08-75F3-C8412059C37F}"/>
                </a:ext>
              </a:extLst>
            </p:cNvPr>
            <p:cNvCxnSpPr>
              <a:cxnSpLocks/>
              <a:stCxn id="156" idx="7"/>
              <a:endCxn id="157" idx="2"/>
            </p:cNvCxnSpPr>
            <p:nvPr/>
          </p:nvCxnSpPr>
          <p:spPr>
            <a:xfrm flipV="1">
              <a:off x="8352196" y="2282434"/>
              <a:ext cx="360271" cy="273299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3F3DB97C-692D-693F-790A-0495469461E9}"/>
                </a:ext>
              </a:extLst>
            </p:cNvPr>
            <p:cNvCxnSpPr>
              <a:cxnSpLocks/>
              <a:stCxn id="162" idx="4"/>
              <a:endCxn id="161" idx="0"/>
            </p:cNvCxnSpPr>
            <p:nvPr/>
          </p:nvCxnSpPr>
          <p:spPr>
            <a:xfrm>
              <a:off x="8626360" y="2623608"/>
              <a:ext cx="32045" cy="6629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698B9C06-23A0-2699-D988-D60CC6484C9E}"/>
                </a:ext>
              </a:extLst>
            </p:cNvPr>
            <p:cNvCxnSpPr>
              <a:cxnSpLocks/>
              <a:stCxn id="166" idx="7"/>
              <a:endCxn id="162" idx="3"/>
            </p:cNvCxnSpPr>
            <p:nvPr/>
          </p:nvCxnSpPr>
          <p:spPr>
            <a:xfrm flipV="1">
              <a:off x="8428430" y="2624171"/>
              <a:ext cx="139586" cy="175393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5A43A873-9EB4-79A6-6430-F97AE3D98409}"/>
                </a:ext>
              </a:extLst>
            </p:cNvPr>
            <p:cNvCxnSpPr>
              <a:cxnSpLocks/>
              <a:stCxn id="166" idx="7"/>
              <a:endCxn id="161" idx="2"/>
            </p:cNvCxnSpPr>
            <p:nvPr/>
          </p:nvCxnSpPr>
          <p:spPr>
            <a:xfrm flipV="1">
              <a:off x="8428430" y="2766133"/>
              <a:ext cx="153741" cy="3343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04074428-7DAA-CF7D-17D2-44FD7F9240B6}"/>
                </a:ext>
              </a:extLst>
            </p:cNvPr>
            <p:cNvCxnSpPr>
              <a:cxnSpLocks/>
              <a:stCxn id="159" idx="4"/>
              <a:endCxn id="156" idx="0"/>
            </p:cNvCxnSpPr>
            <p:nvPr/>
          </p:nvCxnSpPr>
          <p:spPr>
            <a:xfrm>
              <a:off x="8289671" y="2314123"/>
              <a:ext cx="8619" cy="21928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50AF11AE-6D11-0A81-4A97-BBF542C0D11C}"/>
                </a:ext>
              </a:extLst>
            </p:cNvPr>
            <p:cNvCxnSpPr>
              <a:cxnSpLocks/>
              <a:stCxn id="158" idx="7"/>
              <a:endCxn id="159" idx="3"/>
            </p:cNvCxnSpPr>
            <p:nvPr/>
          </p:nvCxnSpPr>
          <p:spPr>
            <a:xfrm flipV="1">
              <a:off x="8048256" y="2291794"/>
              <a:ext cx="187509" cy="8533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21FC2E44-AC6F-84CD-5F07-3F7BAE2DDEFB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18" y="2495423"/>
              <a:ext cx="47504" cy="17101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CDF666C7-2B40-632B-8C8C-115B94928DF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388" y="2771691"/>
              <a:ext cx="162643" cy="6126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6EB4B9CD-6BD2-DBBB-893A-3DFB0D727E31}"/>
                </a:ext>
              </a:extLst>
            </p:cNvPr>
            <p:cNvCxnSpPr>
              <a:cxnSpLocks/>
            </p:cNvCxnSpPr>
            <p:nvPr/>
          </p:nvCxnSpPr>
          <p:spPr>
            <a:xfrm>
              <a:off x="8323717" y="2685438"/>
              <a:ext cx="28502" cy="9025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E14C9F78-6A86-75CC-2B72-9837D4A0D789}"/>
                </a:ext>
              </a:extLst>
            </p:cNvPr>
            <p:cNvCxnSpPr>
              <a:cxnSpLocks/>
              <a:stCxn id="156" idx="6"/>
              <a:endCxn id="162" idx="2"/>
            </p:cNvCxnSpPr>
            <p:nvPr/>
          </p:nvCxnSpPr>
          <p:spPr>
            <a:xfrm flipV="1">
              <a:off x="8374525" y="2583313"/>
              <a:ext cx="151836" cy="263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33E86D46-742C-DC29-2052-B16FE6F85D16}"/>
                </a:ext>
              </a:extLst>
            </p:cNvPr>
            <p:cNvCxnSpPr>
              <a:cxnSpLocks/>
              <a:stCxn id="159" idx="6"/>
              <a:endCxn id="157" idx="2"/>
            </p:cNvCxnSpPr>
            <p:nvPr/>
          </p:nvCxnSpPr>
          <p:spPr>
            <a:xfrm>
              <a:off x="8365905" y="2237888"/>
              <a:ext cx="346561" cy="44545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10D7467D-7AF5-EFC9-1F6F-802DBFFE24EC}"/>
                </a:ext>
              </a:extLst>
            </p:cNvPr>
            <p:cNvCxnSpPr>
              <a:cxnSpLocks/>
              <a:endCxn id="160" idx="0"/>
            </p:cNvCxnSpPr>
            <p:nvPr/>
          </p:nvCxnSpPr>
          <p:spPr>
            <a:xfrm>
              <a:off x="8831151" y="2340780"/>
              <a:ext cx="55946" cy="950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A8D69972-8C2F-8AE6-B799-11B66BED9970}"/>
                </a:ext>
              </a:extLst>
            </p:cNvPr>
            <p:cNvCxnSpPr>
              <a:cxnSpLocks/>
              <a:stCxn id="160" idx="5"/>
              <a:endCxn id="164" idx="1"/>
            </p:cNvCxnSpPr>
            <p:nvPr/>
          </p:nvCxnSpPr>
          <p:spPr>
            <a:xfrm>
              <a:off x="8983126" y="2538912"/>
              <a:ext cx="81171" cy="10152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9A3436EC-D493-3934-AE9B-B216677F1955}"/>
                </a:ext>
              </a:extLst>
            </p:cNvPr>
            <p:cNvCxnSpPr>
              <a:cxnSpLocks/>
              <a:endCxn id="165" idx="0"/>
            </p:cNvCxnSpPr>
            <p:nvPr/>
          </p:nvCxnSpPr>
          <p:spPr>
            <a:xfrm flipH="1">
              <a:off x="8916628" y="2580930"/>
              <a:ext cx="2468" cy="16999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15E591C7-C99B-8FCF-97F0-266DE8881FF2}"/>
                </a:ext>
              </a:extLst>
            </p:cNvPr>
            <p:cNvCxnSpPr>
              <a:cxnSpLocks/>
              <a:stCxn id="164" idx="3"/>
              <a:endCxn id="165" idx="7"/>
            </p:cNvCxnSpPr>
            <p:nvPr/>
          </p:nvCxnSpPr>
          <p:spPr>
            <a:xfrm flipH="1">
              <a:off x="8970534" y="2748252"/>
              <a:ext cx="93763" cy="2500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5DEB322E-435D-A100-2F09-C4AAD95D760B}"/>
                </a:ext>
              </a:extLst>
            </p:cNvPr>
            <p:cNvCxnSpPr>
              <a:cxnSpLocks/>
              <a:endCxn id="165" idx="2"/>
            </p:cNvCxnSpPr>
            <p:nvPr/>
          </p:nvCxnSpPr>
          <p:spPr>
            <a:xfrm>
              <a:off x="8727498" y="2789947"/>
              <a:ext cx="112896" cy="3721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BE4415B2-FF49-25C7-E66C-B022436070EF}"/>
                </a:ext>
              </a:extLst>
            </p:cNvPr>
            <p:cNvCxnSpPr>
              <a:cxnSpLocks/>
              <a:endCxn id="160" idx="2"/>
            </p:cNvCxnSpPr>
            <p:nvPr/>
          </p:nvCxnSpPr>
          <p:spPr>
            <a:xfrm flipV="1">
              <a:off x="8672056" y="2533943"/>
              <a:ext cx="170295" cy="1454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05DB1443-D33B-8642-FE1B-27BCE242158E}"/>
                </a:ext>
              </a:extLst>
            </p:cNvPr>
            <p:cNvCxnSpPr>
              <a:cxnSpLocks/>
              <a:stCxn id="162" idx="5"/>
              <a:endCxn id="165" idx="1"/>
            </p:cNvCxnSpPr>
            <p:nvPr/>
          </p:nvCxnSpPr>
          <p:spPr>
            <a:xfrm>
              <a:off x="8667218" y="2581953"/>
              <a:ext cx="195506" cy="19130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665C4DDE-0D48-64C7-93D5-EC4413963324}"/>
                </a:ext>
              </a:extLst>
            </p:cNvPr>
            <p:cNvCxnSpPr>
              <a:cxnSpLocks/>
              <a:stCxn id="157" idx="3"/>
              <a:endCxn id="162" idx="7"/>
            </p:cNvCxnSpPr>
            <p:nvPr/>
          </p:nvCxnSpPr>
          <p:spPr>
            <a:xfrm flipH="1">
              <a:off x="8625000" y="2336339"/>
              <a:ext cx="109796" cy="14641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678342C0-6182-C57B-2B36-8FB683BAA891}"/>
                </a:ext>
              </a:extLst>
            </p:cNvPr>
            <p:cNvCxnSpPr>
              <a:cxnSpLocks/>
              <a:stCxn id="159" idx="3"/>
              <a:endCxn id="163" idx="0"/>
            </p:cNvCxnSpPr>
            <p:nvPr/>
          </p:nvCxnSpPr>
          <p:spPr>
            <a:xfrm flipH="1">
              <a:off x="8081742" y="2291793"/>
              <a:ext cx="154024" cy="37027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FED2D9F1-6CAF-194F-B9E5-A35C81AFBA61}"/>
                </a:ext>
              </a:extLst>
            </p:cNvPr>
            <p:cNvCxnSpPr>
              <a:cxnSpLocks/>
              <a:stCxn id="163" idx="7"/>
              <a:endCxn id="156" idx="3"/>
            </p:cNvCxnSpPr>
            <p:nvPr/>
          </p:nvCxnSpPr>
          <p:spPr>
            <a:xfrm flipV="1">
              <a:off x="8135648" y="2663543"/>
              <a:ext cx="108737" cy="2085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E7E17BED-7F56-4470-84B3-02F8D819D7F6}"/>
                </a:ext>
              </a:extLst>
            </p:cNvPr>
            <p:cNvSpPr/>
            <p:nvPr/>
          </p:nvSpPr>
          <p:spPr>
            <a:xfrm>
              <a:off x="8222055" y="2533403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9DEA9359-F923-6C18-6AD8-8641CD861B3B}"/>
                </a:ext>
              </a:extLst>
            </p:cNvPr>
            <p:cNvSpPr/>
            <p:nvPr/>
          </p:nvSpPr>
          <p:spPr>
            <a:xfrm>
              <a:off x="8712467" y="2206198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6314967C-F5DE-38DC-2C86-2E3AEFF1D5F9}"/>
                </a:ext>
              </a:extLst>
            </p:cNvPr>
            <p:cNvSpPr/>
            <p:nvPr/>
          </p:nvSpPr>
          <p:spPr>
            <a:xfrm>
              <a:off x="7918116" y="2354803"/>
              <a:ext cx="152469" cy="152469"/>
            </a:xfrm>
            <a:prstGeom prst="ellipse">
              <a:avLst/>
            </a:prstGeom>
            <a:solidFill>
              <a:srgbClr val="DBB8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2E28C96C-DB5C-D809-C235-C238ADEAECD6}"/>
                </a:ext>
              </a:extLst>
            </p:cNvPr>
            <p:cNvSpPr/>
            <p:nvPr/>
          </p:nvSpPr>
          <p:spPr>
            <a:xfrm>
              <a:off x="8213436" y="2161653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41123733-F064-3549-273E-C89AEF126923}"/>
                </a:ext>
              </a:extLst>
            </p:cNvPr>
            <p:cNvSpPr/>
            <p:nvPr/>
          </p:nvSpPr>
          <p:spPr>
            <a:xfrm rot="20371296">
              <a:off x="8837533" y="2431037"/>
              <a:ext cx="152469" cy="152469"/>
            </a:xfrm>
            <a:prstGeom prst="ellipse">
              <a:avLst/>
            </a:prstGeom>
            <a:solidFill>
              <a:srgbClr val="495C9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39B0981D-1923-A95F-7BE3-051D6D1CE9B7}"/>
                </a:ext>
              </a:extLst>
            </p:cNvPr>
            <p:cNvSpPr/>
            <p:nvPr/>
          </p:nvSpPr>
          <p:spPr>
            <a:xfrm>
              <a:off x="8582170" y="2689899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8AE2B963-96D5-FE76-D605-C62B180E2855}"/>
                </a:ext>
              </a:extLst>
            </p:cNvPr>
            <p:cNvSpPr/>
            <p:nvPr/>
          </p:nvSpPr>
          <p:spPr>
            <a:xfrm rot="20216814">
              <a:off x="8520273" y="2477227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C4DE7C8A-BE13-063A-4801-51E0A970ABDE}"/>
                </a:ext>
              </a:extLst>
            </p:cNvPr>
            <p:cNvSpPr/>
            <p:nvPr/>
          </p:nvSpPr>
          <p:spPr>
            <a:xfrm>
              <a:off x="8005507" y="2662066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DC0C1C75-CF0C-00D4-D45E-48159F34E258}"/>
                </a:ext>
              </a:extLst>
            </p:cNvPr>
            <p:cNvSpPr/>
            <p:nvPr/>
          </p:nvSpPr>
          <p:spPr>
            <a:xfrm>
              <a:off x="9041967" y="2618112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8A70CE39-C2B0-7AF3-DF6B-E6C4EF845949}"/>
                </a:ext>
              </a:extLst>
            </p:cNvPr>
            <p:cNvSpPr/>
            <p:nvPr/>
          </p:nvSpPr>
          <p:spPr>
            <a:xfrm>
              <a:off x="8840394" y="2750928"/>
              <a:ext cx="152469" cy="1524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559057F5-E214-0036-40C3-9FD17679FBC3}"/>
                </a:ext>
              </a:extLst>
            </p:cNvPr>
            <p:cNvSpPr/>
            <p:nvPr/>
          </p:nvSpPr>
          <p:spPr>
            <a:xfrm>
              <a:off x="8298290" y="2777235"/>
              <a:ext cx="152469" cy="152469"/>
            </a:xfrm>
            <a:prstGeom prst="ellipse">
              <a:avLst/>
            </a:prstGeom>
            <a:solidFill>
              <a:srgbClr val="CDCD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5" name="组合 234">
            <a:extLst>
              <a:ext uri="{FF2B5EF4-FFF2-40B4-BE49-F238E27FC236}">
                <a16:creationId xmlns:a16="http://schemas.microsoft.com/office/drawing/2014/main" id="{BF9F621B-F637-5DD6-63B2-1574A1E20FCF}"/>
              </a:ext>
            </a:extLst>
          </p:cNvPr>
          <p:cNvGrpSpPr/>
          <p:nvPr/>
        </p:nvGrpSpPr>
        <p:grpSpPr>
          <a:xfrm>
            <a:off x="1755524" y="1626255"/>
            <a:ext cx="1021311" cy="373542"/>
            <a:chOff x="2687089" y="2083541"/>
            <a:chExt cx="563351" cy="206044"/>
          </a:xfrm>
        </p:grpSpPr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C93784ED-765D-F3DF-91F7-A08DEFC3C702}"/>
                </a:ext>
              </a:extLst>
            </p:cNvPr>
            <p:cNvCxnSpPr>
              <a:cxnSpLocks/>
              <a:stCxn id="202" idx="6"/>
              <a:endCxn id="203" idx="2"/>
            </p:cNvCxnSpPr>
            <p:nvPr/>
          </p:nvCxnSpPr>
          <p:spPr>
            <a:xfrm>
              <a:off x="2896677" y="2186563"/>
              <a:ext cx="14417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D9E6FF3A-FDF5-BB55-B1A8-950EED761F54}"/>
                </a:ext>
              </a:extLst>
            </p:cNvPr>
            <p:cNvSpPr/>
            <p:nvPr/>
          </p:nvSpPr>
          <p:spPr>
            <a:xfrm>
              <a:off x="2687089" y="2083541"/>
              <a:ext cx="209588" cy="206044"/>
            </a:xfrm>
            <a:prstGeom prst="ellipse">
              <a:avLst/>
            </a:prstGeom>
            <a:solidFill>
              <a:srgbClr val="DBB8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3C06410B-F828-DB2A-F991-1B36D8DC7650}"/>
                </a:ext>
              </a:extLst>
            </p:cNvPr>
            <p:cNvSpPr/>
            <p:nvPr/>
          </p:nvSpPr>
          <p:spPr>
            <a:xfrm>
              <a:off x="3040852" y="2083541"/>
              <a:ext cx="209588" cy="206044"/>
            </a:xfrm>
            <a:prstGeom prst="ellipse">
              <a:avLst/>
            </a:prstGeom>
            <a:solidFill>
              <a:srgbClr val="DBB8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4" name="文本框 233">
            <a:extLst>
              <a:ext uri="{FF2B5EF4-FFF2-40B4-BE49-F238E27FC236}">
                <a16:creationId xmlns:a16="http://schemas.microsoft.com/office/drawing/2014/main" id="{D19354FE-2055-A1CF-EF7D-169130B2CECB}"/>
              </a:ext>
            </a:extLst>
          </p:cNvPr>
          <p:cNvSpPr txBox="1"/>
          <p:nvPr/>
        </p:nvSpPr>
        <p:spPr>
          <a:xfrm>
            <a:off x="1587510" y="528528"/>
            <a:ext cx="901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3200" b="1" i="1" dirty="0">
                <a:solidFill>
                  <a:srgbClr val="D6C1D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Fast, Fine-grained, and Robust Grouping of RFIDs</a:t>
            </a:r>
            <a:endParaRPr lang="zh-CN" altLang="en-US" sz="3200" b="1" i="1" dirty="0">
              <a:solidFill>
                <a:srgbClr val="D6C1D9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箭头: 下 1">
            <a:extLst>
              <a:ext uri="{FF2B5EF4-FFF2-40B4-BE49-F238E27FC236}">
                <a16:creationId xmlns:a16="http://schemas.microsoft.com/office/drawing/2014/main" id="{B79EA57E-6833-8F07-B4C9-05555C0C9A6F}"/>
              </a:ext>
            </a:extLst>
          </p:cNvPr>
          <p:cNvSpPr/>
          <p:nvPr/>
        </p:nvSpPr>
        <p:spPr>
          <a:xfrm>
            <a:off x="2019825" y="2150318"/>
            <a:ext cx="484632" cy="286735"/>
          </a:xfrm>
          <a:prstGeom prst="downArrow">
            <a:avLst>
              <a:gd name="adj1" fmla="val 50000"/>
              <a:gd name="adj2" fmla="val 34000"/>
            </a:avLst>
          </a:prstGeom>
          <a:solidFill>
            <a:srgbClr val="D6C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63D5DC-3E26-B7FD-445F-6A35F0756FE0}"/>
              </a:ext>
            </a:extLst>
          </p:cNvPr>
          <p:cNvCxnSpPr>
            <a:cxnSpLocks/>
          </p:cNvCxnSpPr>
          <p:nvPr/>
        </p:nvCxnSpPr>
        <p:spPr>
          <a:xfrm>
            <a:off x="3612183" y="1851769"/>
            <a:ext cx="0" cy="1429616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AED7121F-9C1C-C9F0-0653-C74450C64316}"/>
              </a:ext>
            </a:extLst>
          </p:cNvPr>
          <p:cNvGrpSpPr/>
          <p:nvPr/>
        </p:nvGrpSpPr>
        <p:grpSpPr>
          <a:xfrm>
            <a:off x="4199427" y="1724703"/>
            <a:ext cx="3008482" cy="1694996"/>
            <a:chOff x="4199427" y="1724703"/>
            <a:chExt cx="3008482" cy="1694996"/>
          </a:xfrm>
        </p:grpSpPr>
        <p:pic>
          <p:nvPicPr>
            <p:cNvPr id="3" name="Picture 2" descr="NRF 2019: Fujitsu RFID Gate Self-Checkout - YouTube">
              <a:extLst>
                <a:ext uri="{FF2B5EF4-FFF2-40B4-BE49-F238E27FC236}">
                  <a16:creationId xmlns:a16="http://schemas.microsoft.com/office/drawing/2014/main" id="{2C7916AC-DBF3-70E9-3BBF-5D86C952E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427" y="1727428"/>
              <a:ext cx="3008482" cy="1692271"/>
            </a:xfrm>
            <a:prstGeom prst="roundRect">
              <a:avLst>
                <a:gd name="adj" fmla="val 10146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B14A5CD-53E3-A71B-21DD-1908011441AB}"/>
                </a:ext>
              </a:extLst>
            </p:cNvPr>
            <p:cNvSpPr txBox="1"/>
            <p:nvPr/>
          </p:nvSpPr>
          <p:spPr>
            <a:xfrm>
              <a:off x="4762897" y="1724703"/>
              <a:ext cx="1881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Self checkout</a:t>
              </a:r>
              <a:endParaRPr lang="zh-CN" altLang="en-U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169C20F1-6513-C18B-A03D-E88054757642}"/>
              </a:ext>
            </a:extLst>
          </p:cNvPr>
          <p:cNvGrpSpPr/>
          <p:nvPr/>
        </p:nvGrpSpPr>
        <p:grpSpPr>
          <a:xfrm>
            <a:off x="7629671" y="1603648"/>
            <a:ext cx="2972741" cy="1795947"/>
            <a:chOff x="7629671" y="1603648"/>
            <a:chExt cx="2972741" cy="1795947"/>
          </a:xfrm>
        </p:grpSpPr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DBFC07B3-1CC0-9DD3-3BCA-C6C4D25C78FA}"/>
                </a:ext>
              </a:extLst>
            </p:cNvPr>
            <p:cNvSpPr txBox="1"/>
            <p:nvPr/>
          </p:nvSpPr>
          <p:spPr>
            <a:xfrm>
              <a:off x="8445279" y="1603648"/>
              <a:ext cx="1088760" cy="33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96" b="1" dirty="0">
                  <a:latin typeface="Calibri" panose="020F0502020204030204" pitchFamily="34" charset="0"/>
                  <a:cs typeface="Calibri" panose="020F0502020204030204" pitchFamily="34" charset="0"/>
                </a:rPr>
                <a:t>Slot 1+..+K</a:t>
              </a:r>
              <a:endParaRPr lang="zh-CN" altLang="en-US" sz="1596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6" descr="RFID vs Barcode - Advantages, Disadvantages &amp; Differences">
              <a:extLst>
                <a:ext uri="{FF2B5EF4-FFF2-40B4-BE49-F238E27FC236}">
                  <a16:creationId xmlns:a16="http://schemas.microsoft.com/office/drawing/2014/main" id="{4D10F5B2-5E77-4E1B-AD87-9C9C1DA51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671" y="1727428"/>
              <a:ext cx="2972741" cy="1672167"/>
            </a:xfrm>
            <a:prstGeom prst="roundRect">
              <a:avLst>
                <a:gd name="adj" fmla="val 10146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026B25D-2948-6B95-74D6-0426A54B1068}"/>
                </a:ext>
              </a:extLst>
            </p:cNvPr>
            <p:cNvSpPr txBox="1"/>
            <p:nvPr/>
          </p:nvSpPr>
          <p:spPr>
            <a:xfrm>
              <a:off x="7923022" y="1724703"/>
              <a:ext cx="2519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Inventory tracking</a:t>
              </a:r>
              <a:endParaRPr lang="zh-CN" altLang="en-U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8" name="文本框 77">
            <a:extLst>
              <a:ext uri="{FF2B5EF4-FFF2-40B4-BE49-F238E27FC236}">
                <a16:creationId xmlns:a16="http://schemas.microsoft.com/office/drawing/2014/main" id="{FFD4F005-1FDB-D4FA-22AA-774FE45E7114}"/>
              </a:ext>
            </a:extLst>
          </p:cNvPr>
          <p:cNvSpPr txBox="1"/>
          <p:nvPr/>
        </p:nvSpPr>
        <p:spPr>
          <a:xfrm>
            <a:off x="1302344" y="3850590"/>
            <a:ext cx="929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a channel between two COTS RFID  tags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77A848DA-9A97-F6AA-FCBB-7C35781792ED}"/>
              </a:ext>
            </a:extLst>
          </p:cNvPr>
          <p:cNvSpPr txBox="1"/>
          <p:nvPr/>
        </p:nvSpPr>
        <p:spPr>
          <a:xfrm>
            <a:off x="1302344" y="4669520"/>
            <a:ext cx="9297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Transforming a localization problem to a graph-based grouping problem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B2478AB0-E2AF-8740-7C46-9E32A3E8F8B3}"/>
              </a:ext>
            </a:extLst>
          </p:cNvPr>
          <p:cNvSpPr txBox="1"/>
          <p:nvPr/>
        </p:nvSpPr>
        <p:spPr>
          <a:xfrm>
            <a:off x="1302344" y="5919337"/>
            <a:ext cx="929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Grouping tags efficiently and robustly with high accuracy  </a:t>
            </a:r>
          </a:p>
        </p:txBody>
      </p:sp>
      <p:sp>
        <p:nvSpPr>
          <p:cNvPr id="81" name="object 4">
            <a:extLst>
              <a:ext uri="{FF2B5EF4-FFF2-40B4-BE49-F238E27FC236}">
                <a16:creationId xmlns:a16="http://schemas.microsoft.com/office/drawing/2014/main" id="{671796DE-DD5D-994E-4B0D-4B7765D53A4F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51</a:t>
            </a:fld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10989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85BAADF-4FCA-F185-EB45-B3AB785E7864}"/>
              </a:ext>
            </a:extLst>
          </p:cNvPr>
          <p:cNvSpPr txBox="1"/>
          <p:nvPr/>
        </p:nvSpPr>
        <p:spPr>
          <a:xfrm>
            <a:off x="5085146" y="2728808"/>
            <a:ext cx="202170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Thanks </a:t>
            </a:r>
          </a:p>
          <a:p>
            <a:pPr algn="ctr">
              <a:spcAft>
                <a:spcPts val="600"/>
              </a:spcAft>
            </a:pPr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Q&amp;A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84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A72ADE-6079-5B2D-1A0A-D0C9C474E5FA}"/>
              </a:ext>
            </a:extLst>
          </p:cNvPr>
          <p:cNvSpPr txBox="1"/>
          <p:nvPr/>
        </p:nvSpPr>
        <p:spPr>
          <a:xfrm>
            <a:off x="638629" y="2228671"/>
            <a:ext cx="111179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Is it possible to perform more fine-grained inventory tracking?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02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1"/>
    </mc:Choice>
    <mc:Fallback xmlns="">
      <p:transition spd="slow" advTm="1249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FID vs Barcode - Advantages, Disadvantages &amp; Differences">
            <a:extLst>
              <a:ext uri="{FF2B5EF4-FFF2-40B4-BE49-F238E27FC236}">
                <a16:creationId xmlns:a16="http://schemas.microsoft.com/office/drawing/2014/main" id="{C03876C2-2D80-744A-214C-11BF878F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7789A86A-2359-5569-AFFD-ACEA04A43C1D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5" fmla="*/ 3247430 w 12191999"/>
              <a:gd name="connsiteY5" fmla="*/ 1723231 h 6858000"/>
              <a:gd name="connsiteX6" fmla="*/ 3136900 w 12191999"/>
              <a:gd name="connsiteY6" fmla="*/ 1727200 h 6858000"/>
              <a:gd name="connsiteX7" fmla="*/ 2768600 w 12191999"/>
              <a:gd name="connsiteY7" fmla="*/ 1905000 h 6858000"/>
              <a:gd name="connsiteX8" fmla="*/ 2349500 w 12191999"/>
              <a:gd name="connsiteY8" fmla="*/ 2019300 h 6858000"/>
              <a:gd name="connsiteX9" fmla="*/ 1803400 w 12191999"/>
              <a:gd name="connsiteY9" fmla="*/ 2184400 h 6858000"/>
              <a:gd name="connsiteX10" fmla="*/ 1460500 w 12191999"/>
              <a:gd name="connsiteY10" fmla="*/ 2273300 h 6858000"/>
              <a:gd name="connsiteX11" fmla="*/ 1447800 w 12191999"/>
              <a:gd name="connsiteY11" fmla="*/ 2603500 h 6858000"/>
              <a:gd name="connsiteX12" fmla="*/ 1447800 w 12191999"/>
              <a:gd name="connsiteY12" fmla="*/ 3136900 h 6858000"/>
              <a:gd name="connsiteX13" fmla="*/ 1397000 w 12191999"/>
              <a:gd name="connsiteY13" fmla="*/ 3784600 h 6858000"/>
              <a:gd name="connsiteX14" fmla="*/ 1358900 w 12191999"/>
              <a:gd name="connsiteY14" fmla="*/ 4216400 h 6858000"/>
              <a:gd name="connsiteX15" fmla="*/ 1358900 w 12191999"/>
              <a:gd name="connsiteY15" fmla="*/ 4787900 h 6858000"/>
              <a:gd name="connsiteX16" fmla="*/ 1536700 w 12191999"/>
              <a:gd name="connsiteY16" fmla="*/ 4864100 h 6858000"/>
              <a:gd name="connsiteX17" fmla="*/ 1854200 w 12191999"/>
              <a:gd name="connsiteY17" fmla="*/ 4914900 h 6858000"/>
              <a:gd name="connsiteX18" fmla="*/ 2311400 w 12191999"/>
              <a:gd name="connsiteY18" fmla="*/ 5003800 h 6858000"/>
              <a:gd name="connsiteX19" fmla="*/ 2743200 w 12191999"/>
              <a:gd name="connsiteY19" fmla="*/ 5067300 h 6858000"/>
              <a:gd name="connsiteX20" fmla="*/ 3251200 w 12191999"/>
              <a:gd name="connsiteY20" fmla="*/ 5168900 h 6858000"/>
              <a:gd name="connsiteX21" fmla="*/ 3721100 w 12191999"/>
              <a:gd name="connsiteY21" fmla="*/ 5156200 h 6858000"/>
              <a:gd name="connsiteX22" fmla="*/ 4038600 w 12191999"/>
              <a:gd name="connsiteY22" fmla="*/ 5156200 h 6858000"/>
              <a:gd name="connsiteX23" fmla="*/ 4381500 w 12191999"/>
              <a:gd name="connsiteY23" fmla="*/ 5118100 h 6858000"/>
              <a:gd name="connsiteX24" fmla="*/ 4813300 w 12191999"/>
              <a:gd name="connsiteY24" fmla="*/ 5080000 h 6858000"/>
              <a:gd name="connsiteX25" fmla="*/ 5334000 w 12191999"/>
              <a:gd name="connsiteY25" fmla="*/ 5041900 h 6858000"/>
              <a:gd name="connsiteX26" fmla="*/ 5803900 w 12191999"/>
              <a:gd name="connsiteY26" fmla="*/ 5016500 h 6858000"/>
              <a:gd name="connsiteX27" fmla="*/ 6172200 w 12191999"/>
              <a:gd name="connsiteY27" fmla="*/ 4991100 h 6858000"/>
              <a:gd name="connsiteX28" fmla="*/ 6350000 w 12191999"/>
              <a:gd name="connsiteY28" fmla="*/ 4940300 h 6858000"/>
              <a:gd name="connsiteX29" fmla="*/ 6362700 w 12191999"/>
              <a:gd name="connsiteY29" fmla="*/ 4749800 h 6858000"/>
              <a:gd name="connsiteX30" fmla="*/ 6324600 w 12191999"/>
              <a:gd name="connsiteY30" fmla="*/ 4457700 h 6858000"/>
              <a:gd name="connsiteX31" fmla="*/ 6324600 w 12191999"/>
              <a:gd name="connsiteY31" fmla="*/ 4076700 h 6858000"/>
              <a:gd name="connsiteX32" fmla="*/ 6286500 w 12191999"/>
              <a:gd name="connsiteY32" fmla="*/ 3695700 h 6858000"/>
              <a:gd name="connsiteX33" fmla="*/ 6273800 w 12191999"/>
              <a:gd name="connsiteY33" fmla="*/ 3098800 h 6858000"/>
              <a:gd name="connsiteX34" fmla="*/ 6286500 w 12191999"/>
              <a:gd name="connsiteY34" fmla="*/ 2628900 h 6858000"/>
              <a:gd name="connsiteX35" fmla="*/ 6286500 w 12191999"/>
              <a:gd name="connsiteY35" fmla="*/ 2108200 h 6858000"/>
              <a:gd name="connsiteX36" fmla="*/ 6172200 w 12191999"/>
              <a:gd name="connsiteY36" fmla="*/ 2044700 h 6858000"/>
              <a:gd name="connsiteX37" fmla="*/ 5753100 w 12191999"/>
              <a:gd name="connsiteY37" fmla="*/ 1993900 h 6858000"/>
              <a:gd name="connsiteX38" fmla="*/ 5219700 w 12191999"/>
              <a:gd name="connsiteY38" fmla="*/ 1955800 h 6858000"/>
              <a:gd name="connsiteX39" fmla="*/ 4826000 w 12191999"/>
              <a:gd name="connsiteY39" fmla="*/ 1930400 h 6858000"/>
              <a:gd name="connsiteX40" fmla="*/ 4191000 w 12191999"/>
              <a:gd name="connsiteY40" fmla="*/ 1854200 h 6858000"/>
              <a:gd name="connsiteX41" fmla="*/ 3619500 w 12191999"/>
              <a:gd name="connsiteY41" fmla="*/ 1778000 h 6858000"/>
              <a:gd name="connsiteX42" fmla="*/ 3247430 w 12191999"/>
              <a:gd name="connsiteY42" fmla="*/ 1723231 h 6858000"/>
              <a:gd name="connsiteX43" fmla="*/ 8361803 w 12191999"/>
              <a:gd name="connsiteY43" fmla="*/ 2277174 h 6858000"/>
              <a:gd name="connsiteX44" fmla="*/ 7582492 w 12191999"/>
              <a:gd name="connsiteY44" fmla="*/ 3056485 h 6858000"/>
              <a:gd name="connsiteX45" fmla="*/ 8361803 w 12191999"/>
              <a:gd name="connsiteY45" fmla="*/ 3835796 h 6858000"/>
              <a:gd name="connsiteX46" fmla="*/ 9141114 w 12191999"/>
              <a:gd name="connsiteY46" fmla="*/ 3056485 h 6858000"/>
              <a:gd name="connsiteX47" fmla="*/ 8361803 w 12191999"/>
              <a:gd name="connsiteY47" fmla="*/ 22771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247430" y="1723231"/>
                </a:moveTo>
                <a:cubicBezTo>
                  <a:pt x="3209264" y="1721114"/>
                  <a:pt x="3172354" y="1721908"/>
                  <a:pt x="3136900" y="1727200"/>
                </a:cubicBezTo>
                <a:cubicBezTo>
                  <a:pt x="2995083" y="1748367"/>
                  <a:pt x="2899833" y="1856317"/>
                  <a:pt x="2768600" y="1905000"/>
                </a:cubicBezTo>
                <a:cubicBezTo>
                  <a:pt x="2637367" y="1953683"/>
                  <a:pt x="2510367" y="1972733"/>
                  <a:pt x="2349500" y="2019300"/>
                </a:cubicBezTo>
                <a:cubicBezTo>
                  <a:pt x="2188633" y="2065867"/>
                  <a:pt x="1951567" y="2142067"/>
                  <a:pt x="1803400" y="2184400"/>
                </a:cubicBezTo>
                <a:cubicBezTo>
                  <a:pt x="1655233" y="2226733"/>
                  <a:pt x="1557866" y="2250016"/>
                  <a:pt x="1460500" y="2273300"/>
                </a:cubicBezTo>
                <a:lnTo>
                  <a:pt x="1447800" y="2603500"/>
                </a:lnTo>
                <a:cubicBezTo>
                  <a:pt x="1447800" y="2603500"/>
                  <a:pt x="1456267" y="2940050"/>
                  <a:pt x="1447800" y="3136900"/>
                </a:cubicBezTo>
                <a:cubicBezTo>
                  <a:pt x="1439333" y="3333750"/>
                  <a:pt x="1411817" y="3604683"/>
                  <a:pt x="1397000" y="3784600"/>
                </a:cubicBezTo>
                <a:cubicBezTo>
                  <a:pt x="1382183" y="3964517"/>
                  <a:pt x="1365250" y="4049183"/>
                  <a:pt x="1358900" y="4216400"/>
                </a:cubicBezTo>
                <a:cubicBezTo>
                  <a:pt x="1352550" y="4383617"/>
                  <a:pt x="1329267" y="4679950"/>
                  <a:pt x="1358900" y="4787900"/>
                </a:cubicBezTo>
                <a:cubicBezTo>
                  <a:pt x="1388533" y="4895850"/>
                  <a:pt x="1454150" y="4842933"/>
                  <a:pt x="1536700" y="4864100"/>
                </a:cubicBezTo>
                <a:cubicBezTo>
                  <a:pt x="1619250" y="4885267"/>
                  <a:pt x="1725083" y="4891617"/>
                  <a:pt x="1854200" y="4914900"/>
                </a:cubicBezTo>
                <a:cubicBezTo>
                  <a:pt x="1983317" y="4938183"/>
                  <a:pt x="2163233" y="4978400"/>
                  <a:pt x="2311400" y="5003800"/>
                </a:cubicBezTo>
                <a:cubicBezTo>
                  <a:pt x="2459567" y="5029200"/>
                  <a:pt x="2586567" y="5039783"/>
                  <a:pt x="2743200" y="5067300"/>
                </a:cubicBezTo>
                <a:cubicBezTo>
                  <a:pt x="2899833" y="5094817"/>
                  <a:pt x="3088217" y="5154083"/>
                  <a:pt x="3251200" y="5168900"/>
                </a:cubicBezTo>
                <a:cubicBezTo>
                  <a:pt x="3414183" y="5183717"/>
                  <a:pt x="3589867" y="5158317"/>
                  <a:pt x="3721100" y="5156200"/>
                </a:cubicBezTo>
                <a:cubicBezTo>
                  <a:pt x="3852333" y="5154083"/>
                  <a:pt x="3928533" y="5162550"/>
                  <a:pt x="4038600" y="5156200"/>
                </a:cubicBezTo>
                <a:cubicBezTo>
                  <a:pt x="4148667" y="5149850"/>
                  <a:pt x="4252383" y="5130800"/>
                  <a:pt x="4381500" y="5118100"/>
                </a:cubicBezTo>
                <a:lnTo>
                  <a:pt x="4813300" y="5080000"/>
                </a:lnTo>
                <a:lnTo>
                  <a:pt x="5334000" y="5041900"/>
                </a:lnTo>
                <a:lnTo>
                  <a:pt x="5803900" y="5016500"/>
                </a:lnTo>
                <a:cubicBezTo>
                  <a:pt x="5803900" y="5016500"/>
                  <a:pt x="6081183" y="5003800"/>
                  <a:pt x="6172200" y="4991100"/>
                </a:cubicBezTo>
                <a:cubicBezTo>
                  <a:pt x="6263217" y="4978400"/>
                  <a:pt x="6318250" y="4980517"/>
                  <a:pt x="6350000" y="4940300"/>
                </a:cubicBezTo>
                <a:cubicBezTo>
                  <a:pt x="6381750" y="4900083"/>
                  <a:pt x="6366933" y="4830233"/>
                  <a:pt x="6362700" y="4749800"/>
                </a:cubicBezTo>
                <a:cubicBezTo>
                  <a:pt x="6358467" y="4669367"/>
                  <a:pt x="6330950" y="4569883"/>
                  <a:pt x="6324600" y="4457700"/>
                </a:cubicBezTo>
                <a:cubicBezTo>
                  <a:pt x="6318250" y="4345517"/>
                  <a:pt x="6330950" y="4203700"/>
                  <a:pt x="6324600" y="4076700"/>
                </a:cubicBezTo>
                <a:cubicBezTo>
                  <a:pt x="6318250" y="3949700"/>
                  <a:pt x="6294967" y="3858683"/>
                  <a:pt x="6286500" y="3695700"/>
                </a:cubicBezTo>
                <a:cubicBezTo>
                  <a:pt x="6278033" y="3532717"/>
                  <a:pt x="6273800" y="3276600"/>
                  <a:pt x="6273800" y="3098800"/>
                </a:cubicBezTo>
                <a:cubicBezTo>
                  <a:pt x="6273800" y="2921000"/>
                  <a:pt x="6284383" y="2794000"/>
                  <a:pt x="6286500" y="2628900"/>
                </a:cubicBezTo>
                <a:cubicBezTo>
                  <a:pt x="6288617" y="2463800"/>
                  <a:pt x="6305550" y="2205567"/>
                  <a:pt x="6286500" y="2108200"/>
                </a:cubicBezTo>
                <a:cubicBezTo>
                  <a:pt x="6267450" y="2010833"/>
                  <a:pt x="6261100" y="2063750"/>
                  <a:pt x="6172200" y="2044700"/>
                </a:cubicBezTo>
                <a:cubicBezTo>
                  <a:pt x="6083300" y="2025650"/>
                  <a:pt x="5911850" y="2008717"/>
                  <a:pt x="5753100" y="1993900"/>
                </a:cubicBezTo>
                <a:lnTo>
                  <a:pt x="5219700" y="1955800"/>
                </a:lnTo>
                <a:cubicBezTo>
                  <a:pt x="5219700" y="1955800"/>
                  <a:pt x="4997450" y="1947333"/>
                  <a:pt x="4826000" y="1930400"/>
                </a:cubicBezTo>
                <a:lnTo>
                  <a:pt x="4191000" y="1854200"/>
                </a:lnTo>
                <a:cubicBezTo>
                  <a:pt x="4191000" y="1854200"/>
                  <a:pt x="3795183" y="1799167"/>
                  <a:pt x="3619500" y="1778000"/>
                </a:cubicBezTo>
                <a:cubicBezTo>
                  <a:pt x="3487738" y="1762125"/>
                  <a:pt x="3361928" y="1729581"/>
                  <a:pt x="3247430" y="1723231"/>
                </a:cubicBezTo>
                <a:close/>
                <a:moveTo>
                  <a:pt x="8361803" y="2277174"/>
                </a:moveTo>
                <a:cubicBezTo>
                  <a:pt x="7931401" y="2277174"/>
                  <a:pt x="7582492" y="2626083"/>
                  <a:pt x="7582492" y="3056485"/>
                </a:cubicBezTo>
                <a:cubicBezTo>
                  <a:pt x="7582492" y="3486887"/>
                  <a:pt x="7931401" y="3835796"/>
                  <a:pt x="8361803" y="3835796"/>
                </a:cubicBezTo>
                <a:cubicBezTo>
                  <a:pt x="8792205" y="3835796"/>
                  <a:pt x="9141114" y="3486887"/>
                  <a:pt x="9141114" y="3056485"/>
                </a:cubicBezTo>
                <a:cubicBezTo>
                  <a:pt x="9141114" y="2626083"/>
                  <a:pt x="8792205" y="2277174"/>
                  <a:pt x="8361803" y="2277174"/>
                </a:cubicBezTo>
                <a:close/>
              </a:path>
            </a:pathLst>
          </a:custGeom>
          <a:solidFill>
            <a:schemeClr val="tx1">
              <a:alpha val="52000"/>
            </a:schemeClr>
          </a:solidFill>
          <a:ln w="476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A80AABA4-31F1-C1D3-7830-8369D629D86D}"/>
              </a:ext>
            </a:extLst>
          </p:cNvPr>
          <p:cNvSpPr/>
          <p:nvPr/>
        </p:nvSpPr>
        <p:spPr>
          <a:xfrm>
            <a:off x="1344202" y="1722144"/>
            <a:ext cx="5025654" cy="3451372"/>
          </a:xfrm>
          <a:custGeom>
            <a:avLst/>
            <a:gdLst>
              <a:gd name="connsiteX0" fmla="*/ 1903228 w 5025654"/>
              <a:gd name="connsiteY0" fmla="*/ 1087 h 3451372"/>
              <a:gd name="connsiteX1" fmla="*/ 2275298 w 5025654"/>
              <a:gd name="connsiteY1" fmla="*/ 55856 h 3451372"/>
              <a:gd name="connsiteX2" fmla="*/ 2846798 w 5025654"/>
              <a:gd name="connsiteY2" fmla="*/ 132056 h 3451372"/>
              <a:gd name="connsiteX3" fmla="*/ 3481798 w 5025654"/>
              <a:gd name="connsiteY3" fmla="*/ 208256 h 3451372"/>
              <a:gd name="connsiteX4" fmla="*/ 3875498 w 5025654"/>
              <a:gd name="connsiteY4" fmla="*/ 233656 h 3451372"/>
              <a:gd name="connsiteX5" fmla="*/ 4408898 w 5025654"/>
              <a:gd name="connsiteY5" fmla="*/ 271756 h 3451372"/>
              <a:gd name="connsiteX6" fmla="*/ 4827998 w 5025654"/>
              <a:gd name="connsiteY6" fmla="*/ 322556 h 3451372"/>
              <a:gd name="connsiteX7" fmla="*/ 4942298 w 5025654"/>
              <a:gd name="connsiteY7" fmla="*/ 386056 h 3451372"/>
              <a:gd name="connsiteX8" fmla="*/ 4942298 w 5025654"/>
              <a:gd name="connsiteY8" fmla="*/ 906756 h 3451372"/>
              <a:gd name="connsiteX9" fmla="*/ 4929598 w 5025654"/>
              <a:gd name="connsiteY9" fmla="*/ 1376656 h 3451372"/>
              <a:gd name="connsiteX10" fmla="*/ 4942298 w 5025654"/>
              <a:gd name="connsiteY10" fmla="*/ 1973556 h 3451372"/>
              <a:gd name="connsiteX11" fmla="*/ 4980398 w 5025654"/>
              <a:gd name="connsiteY11" fmla="*/ 2354556 h 3451372"/>
              <a:gd name="connsiteX12" fmla="*/ 4980398 w 5025654"/>
              <a:gd name="connsiteY12" fmla="*/ 2735556 h 3451372"/>
              <a:gd name="connsiteX13" fmla="*/ 5018498 w 5025654"/>
              <a:gd name="connsiteY13" fmla="*/ 3027656 h 3451372"/>
              <a:gd name="connsiteX14" fmla="*/ 5005798 w 5025654"/>
              <a:gd name="connsiteY14" fmla="*/ 3218156 h 3451372"/>
              <a:gd name="connsiteX15" fmla="*/ 4827998 w 5025654"/>
              <a:gd name="connsiteY15" fmla="*/ 3268956 h 3451372"/>
              <a:gd name="connsiteX16" fmla="*/ 4459698 w 5025654"/>
              <a:gd name="connsiteY16" fmla="*/ 3294356 h 3451372"/>
              <a:gd name="connsiteX17" fmla="*/ 3989798 w 5025654"/>
              <a:gd name="connsiteY17" fmla="*/ 3319756 h 3451372"/>
              <a:gd name="connsiteX18" fmla="*/ 3469098 w 5025654"/>
              <a:gd name="connsiteY18" fmla="*/ 3357856 h 3451372"/>
              <a:gd name="connsiteX19" fmla="*/ 3037298 w 5025654"/>
              <a:gd name="connsiteY19" fmla="*/ 3395956 h 3451372"/>
              <a:gd name="connsiteX20" fmla="*/ 2694398 w 5025654"/>
              <a:gd name="connsiteY20" fmla="*/ 3434056 h 3451372"/>
              <a:gd name="connsiteX21" fmla="*/ 2376898 w 5025654"/>
              <a:gd name="connsiteY21" fmla="*/ 3434056 h 3451372"/>
              <a:gd name="connsiteX22" fmla="*/ 1906998 w 5025654"/>
              <a:gd name="connsiteY22" fmla="*/ 3446756 h 3451372"/>
              <a:gd name="connsiteX23" fmla="*/ 1398998 w 5025654"/>
              <a:gd name="connsiteY23" fmla="*/ 3345156 h 3451372"/>
              <a:gd name="connsiteX24" fmla="*/ 967198 w 5025654"/>
              <a:gd name="connsiteY24" fmla="*/ 3281656 h 3451372"/>
              <a:gd name="connsiteX25" fmla="*/ 509998 w 5025654"/>
              <a:gd name="connsiteY25" fmla="*/ 3192756 h 3451372"/>
              <a:gd name="connsiteX26" fmla="*/ 192498 w 5025654"/>
              <a:gd name="connsiteY26" fmla="*/ 3141956 h 3451372"/>
              <a:gd name="connsiteX27" fmla="*/ 14698 w 5025654"/>
              <a:gd name="connsiteY27" fmla="*/ 3065756 h 3451372"/>
              <a:gd name="connsiteX28" fmla="*/ 14698 w 5025654"/>
              <a:gd name="connsiteY28" fmla="*/ 2494256 h 3451372"/>
              <a:gd name="connsiteX29" fmla="*/ 52798 w 5025654"/>
              <a:gd name="connsiteY29" fmla="*/ 2062456 h 3451372"/>
              <a:gd name="connsiteX30" fmla="*/ 103598 w 5025654"/>
              <a:gd name="connsiteY30" fmla="*/ 1414756 h 3451372"/>
              <a:gd name="connsiteX31" fmla="*/ 103598 w 5025654"/>
              <a:gd name="connsiteY31" fmla="*/ 881356 h 3451372"/>
              <a:gd name="connsiteX32" fmla="*/ 116298 w 5025654"/>
              <a:gd name="connsiteY32" fmla="*/ 551156 h 3451372"/>
              <a:gd name="connsiteX33" fmla="*/ 459198 w 5025654"/>
              <a:gd name="connsiteY33" fmla="*/ 462256 h 3451372"/>
              <a:gd name="connsiteX34" fmla="*/ 1005298 w 5025654"/>
              <a:gd name="connsiteY34" fmla="*/ 297156 h 3451372"/>
              <a:gd name="connsiteX35" fmla="*/ 1424398 w 5025654"/>
              <a:gd name="connsiteY35" fmla="*/ 182856 h 3451372"/>
              <a:gd name="connsiteX36" fmla="*/ 1792698 w 5025654"/>
              <a:gd name="connsiteY36" fmla="*/ 5056 h 3451372"/>
              <a:gd name="connsiteX37" fmla="*/ 1903228 w 5025654"/>
              <a:gd name="connsiteY37" fmla="*/ 1087 h 34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025654" h="3451372">
                <a:moveTo>
                  <a:pt x="1903228" y="1087"/>
                </a:moveTo>
                <a:cubicBezTo>
                  <a:pt x="2017726" y="7437"/>
                  <a:pt x="2143536" y="39981"/>
                  <a:pt x="2275298" y="55856"/>
                </a:cubicBezTo>
                <a:cubicBezTo>
                  <a:pt x="2450981" y="77023"/>
                  <a:pt x="2846798" y="132056"/>
                  <a:pt x="2846798" y="132056"/>
                </a:cubicBezTo>
                <a:lnTo>
                  <a:pt x="3481798" y="208256"/>
                </a:lnTo>
                <a:cubicBezTo>
                  <a:pt x="3653248" y="225189"/>
                  <a:pt x="3875498" y="233656"/>
                  <a:pt x="3875498" y="233656"/>
                </a:cubicBezTo>
                <a:lnTo>
                  <a:pt x="4408898" y="271756"/>
                </a:lnTo>
                <a:cubicBezTo>
                  <a:pt x="4567648" y="286573"/>
                  <a:pt x="4739098" y="303506"/>
                  <a:pt x="4827998" y="322556"/>
                </a:cubicBezTo>
                <a:cubicBezTo>
                  <a:pt x="4916898" y="341606"/>
                  <a:pt x="4923248" y="288689"/>
                  <a:pt x="4942298" y="386056"/>
                </a:cubicBezTo>
                <a:cubicBezTo>
                  <a:pt x="4961348" y="483423"/>
                  <a:pt x="4944415" y="741656"/>
                  <a:pt x="4942298" y="906756"/>
                </a:cubicBezTo>
                <a:cubicBezTo>
                  <a:pt x="4940181" y="1071856"/>
                  <a:pt x="4929598" y="1198856"/>
                  <a:pt x="4929598" y="1376656"/>
                </a:cubicBezTo>
                <a:cubicBezTo>
                  <a:pt x="4929598" y="1554456"/>
                  <a:pt x="4933831" y="1810573"/>
                  <a:pt x="4942298" y="1973556"/>
                </a:cubicBezTo>
                <a:cubicBezTo>
                  <a:pt x="4950765" y="2136539"/>
                  <a:pt x="4974048" y="2227556"/>
                  <a:pt x="4980398" y="2354556"/>
                </a:cubicBezTo>
                <a:cubicBezTo>
                  <a:pt x="4986748" y="2481556"/>
                  <a:pt x="4974048" y="2623373"/>
                  <a:pt x="4980398" y="2735556"/>
                </a:cubicBezTo>
                <a:cubicBezTo>
                  <a:pt x="4986748" y="2847739"/>
                  <a:pt x="5014265" y="2947223"/>
                  <a:pt x="5018498" y="3027656"/>
                </a:cubicBezTo>
                <a:cubicBezTo>
                  <a:pt x="5022731" y="3108089"/>
                  <a:pt x="5037548" y="3177939"/>
                  <a:pt x="5005798" y="3218156"/>
                </a:cubicBezTo>
                <a:cubicBezTo>
                  <a:pt x="4974048" y="3258373"/>
                  <a:pt x="4919015" y="3256256"/>
                  <a:pt x="4827998" y="3268956"/>
                </a:cubicBezTo>
                <a:cubicBezTo>
                  <a:pt x="4736981" y="3281656"/>
                  <a:pt x="4459698" y="3294356"/>
                  <a:pt x="4459698" y="3294356"/>
                </a:cubicBezTo>
                <a:lnTo>
                  <a:pt x="3989798" y="3319756"/>
                </a:lnTo>
                <a:lnTo>
                  <a:pt x="3469098" y="3357856"/>
                </a:lnTo>
                <a:lnTo>
                  <a:pt x="3037298" y="3395956"/>
                </a:lnTo>
                <a:cubicBezTo>
                  <a:pt x="2908181" y="3408656"/>
                  <a:pt x="2804465" y="3427706"/>
                  <a:pt x="2694398" y="3434056"/>
                </a:cubicBezTo>
                <a:cubicBezTo>
                  <a:pt x="2584331" y="3440406"/>
                  <a:pt x="2508131" y="3431939"/>
                  <a:pt x="2376898" y="3434056"/>
                </a:cubicBezTo>
                <a:cubicBezTo>
                  <a:pt x="2245665" y="3436173"/>
                  <a:pt x="2069981" y="3461573"/>
                  <a:pt x="1906998" y="3446756"/>
                </a:cubicBezTo>
                <a:cubicBezTo>
                  <a:pt x="1744015" y="3431939"/>
                  <a:pt x="1555631" y="3372673"/>
                  <a:pt x="1398998" y="3345156"/>
                </a:cubicBezTo>
                <a:cubicBezTo>
                  <a:pt x="1242365" y="3317639"/>
                  <a:pt x="1115365" y="3307056"/>
                  <a:pt x="967198" y="3281656"/>
                </a:cubicBezTo>
                <a:cubicBezTo>
                  <a:pt x="819031" y="3256256"/>
                  <a:pt x="639115" y="3216039"/>
                  <a:pt x="509998" y="3192756"/>
                </a:cubicBezTo>
                <a:cubicBezTo>
                  <a:pt x="380881" y="3169473"/>
                  <a:pt x="275048" y="3163123"/>
                  <a:pt x="192498" y="3141956"/>
                </a:cubicBezTo>
                <a:cubicBezTo>
                  <a:pt x="109948" y="3120789"/>
                  <a:pt x="44331" y="3173706"/>
                  <a:pt x="14698" y="3065756"/>
                </a:cubicBezTo>
                <a:cubicBezTo>
                  <a:pt x="-14935" y="2957806"/>
                  <a:pt x="8348" y="2661473"/>
                  <a:pt x="14698" y="2494256"/>
                </a:cubicBezTo>
                <a:cubicBezTo>
                  <a:pt x="21048" y="2327039"/>
                  <a:pt x="37981" y="2242373"/>
                  <a:pt x="52798" y="2062456"/>
                </a:cubicBezTo>
                <a:cubicBezTo>
                  <a:pt x="67615" y="1882539"/>
                  <a:pt x="95131" y="1611606"/>
                  <a:pt x="103598" y="1414756"/>
                </a:cubicBezTo>
                <a:cubicBezTo>
                  <a:pt x="112065" y="1217906"/>
                  <a:pt x="103598" y="881356"/>
                  <a:pt x="103598" y="881356"/>
                </a:cubicBezTo>
                <a:lnTo>
                  <a:pt x="116298" y="551156"/>
                </a:lnTo>
                <a:cubicBezTo>
                  <a:pt x="213664" y="527872"/>
                  <a:pt x="311031" y="504589"/>
                  <a:pt x="459198" y="462256"/>
                </a:cubicBezTo>
                <a:cubicBezTo>
                  <a:pt x="607365" y="419923"/>
                  <a:pt x="844431" y="343723"/>
                  <a:pt x="1005298" y="297156"/>
                </a:cubicBezTo>
                <a:cubicBezTo>
                  <a:pt x="1166165" y="250589"/>
                  <a:pt x="1293165" y="231539"/>
                  <a:pt x="1424398" y="182856"/>
                </a:cubicBezTo>
                <a:cubicBezTo>
                  <a:pt x="1555631" y="134173"/>
                  <a:pt x="1650881" y="26223"/>
                  <a:pt x="1792698" y="5056"/>
                </a:cubicBezTo>
                <a:cubicBezTo>
                  <a:pt x="1828152" y="-236"/>
                  <a:pt x="1865062" y="-1030"/>
                  <a:pt x="1903228" y="108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476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17F1B7A6-FB7F-C47A-1361-9B94D2D539B6}"/>
              </a:ext>
            </a:extLst>
          </p:cNvPr>
          <p:cNvSpPr/>
          <p:nvPr/>
        </p:nvSpPr>
        <p:spPr>
          <a:xfrm>
            <a:off x="7582492" y="2277174"/>
            <a:ext cx="1558622" cy="1558622"/>
          </a:xfrm>
          <a:custGeom>
            <a:avLst/>
            <a:gdLst>
              <a:gd name="connsiteX0" fmla="*/ 779311 w 1558622"/>
              <a:gd name="connsiteY0" fmla="*/ 0 h 1558622"/>
              <a:gd name="connsiteX1" fmla="*/ 1558622 w 1558622"/>
              <a:gd name="connsiteY1" fmla="*/ 779311 h 1558622"/>
              <a:gd name="connsiteX2" fmla="*/ 779311 w 1558622"/>
              <a:gd name="connsiteY2" fmla="*/ 1558622 h 1558622"/>
              <a:gd name="connsiteX3" fmla="*/ 0 w 1558622"/>
              <a:gd name="connsiteY3" fmla="*/ 779311 h 1558622"/>
              <a:gd name="connsiteX4" fmla="*/ 779311 w 1558622"/>
              <a:gd name="connsiteY4" fmla="*/ 0 h 155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622" h="1558622">
                <a:moveTo>
                  <a:pt x="779311" y="0"/>
                </a:moveTo>
                <a:cubicBezTo>
                  <a:pt x="1209713" y="0"/>
                  <a:pt x="1558622" y="348909"/>
                  <a:pt x="1558622" y="779311"/>
                </a:cubicBezTo>
                <a:cubicBezTo>
                  <a:pt x="1558622" y="1209713"/>
                  <a:pt x="1209713" y="1558622"/>
                  <a:pt x="779311" y="1558622"/>
                </a:cubicBezTo>
                <a:cubicBezTo>
                  <a:pt x="348909" y="1558622"/>
                  <a:pt x="0" y="1209713"/>
                  <a:pt x="0" y="779311"/>
                </a:cubicBezTo>
                <a:cubicBezTo>
                  <a:pt x="0" y="348909"/>
                  <a:pt x="348909" y="0"/>
                  <a:pt x="77931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476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F784D392-5185-B415-1F18-F14FF4C3EEB9}"/>
              </a:ext>
            </a:extLst>
          </p:cNvPr>
          <p:cNvSpPr/>
          <p:nvPr/>
        </p:nvSpPr>
        <p:spPr>
          <a:xfrm>
            <a:off x="766168" y="1583283"/>
            <a:ext cx="7388808" cy="5186570"/>
          </a:xfrm>
          <a:custGeom>
            <a:avLst/>
            <a:gdLst>
              <a:gd name="connsiteX0" fmla="*/ 0 w 7388808"/>
              <a:gd name="connsiteY0" fmla="*/ 0 h 5186570"/>
              <a:gd name="connsiteX1" fmla="*/ 7217849 w 7388808"/>
              <a:gd name="connsiteY1" fmla="*/ 725117 h 5186570"/>
              <a:gd name="connsiteX2" fmla="*/ 7179137 w 7388808"/>
              <a:gd name="connsiteY2" fmla="*/ 757057 h 5186570"/>
              <a:gd name="connsiteX3" fmla="*/ 6891358 w 7388808"/>
              <a:gd name="connsiteY3" fmla="*/ 1451816 h 5186570"/>
              <a:gd name="connsiteX4" fmla="*/ 7324550 w 7388808"/>
              <a:gd name="connsiteY4" fmla="*/ 2266552 h 5186570"/>
              <a:gd name="connsiteX5" fmla="*/ 7388808 w 7388808"/>
              <a:gd name="connsiteY5" fmla="*/ 2305590 h 5186570"/>
              <a:gd name="connsiteX6" fmla="*/ 972139 w 7388808"/>
              <a:gd name="connsiteY6" fmla="*/ 5186570 h 5186570"/>
              <a:gd name="connsiteX7" fmla="*/ 0 w 7388808"/>
              <a:gd name="connsiteY7" fmla="*/ 0 h 51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8808" h="5186570">
                <a:moveTo>
                  <a:pt x="0" y="0"/>
                </a:moveTo>
                <a:lnTo>
                  <a:pt x="7217849" y="725117"/>
                </a:lnTo>
                <a:lnTo>
                  <a:pt x="7179137" y="757057"/>
                </a:lnTo>
                <a:cubicBezTo>
                  <a:pt x="7001332" y="934861"/>
                  <a:pt x="6891358" y="1180496"/>
                  <a:pt x="6891358" y="1451816"/>
                </a:cubicBezTo>
                <a:cubicBezTo>
                  <a:pt x="6891358" y="1790967"/>
                  <a:pt x="7063193" y="2089983"/>
                  <a:pt x="7324550" y="2266552"/>
                </a:cubicBezTo>
                <a:lnTo>
                  <a:pt x="7388808" y="2305590"/>
                </a:lnTo>
                <a:lnTo>
                  <a:pt x="972139" y="518657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0" name="椭圆 159">
            <a:extLst>
              <a:ext uri="{FF2B5EF4-FFF2-40B4-BE49-F238E27FC236}">
                <a16:creationId xmlns:a16="http://schemas.microsoft.com/office/drawing/2014/main" id="{72A4AD73-D052-520C-D204-6165571EBD24}"/>
              </a:ext>
            </a:extLst>
          </p:cNvPr>
          <p:cNvSpPr/>
          <p:nvPr/>
        </p:nvSpPr>
        <p:spPr>
          <a:xfrm>
            <a:off x="2426541" y="2998914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>
            <a:extLst>
              <a:ext uri="{FF2B5EF4-FFF2-40B4-BE49-F238E27FC236}">
                <a16:creationId xmlns:a16="http://schemas.microsoft.com/office/drawing/2014/main" id="{102F8701-9FD4-3D21-7929-19510F049F55}"/>
              </a:ext>
            </a:extLst>
          </p:cNvPr>
          <p:cNvSpPr/>
          <p:nvPr/>
        </p:nvSpPr>
        <p:spPr>
          <a:xfrm>
            <a:off x="3046891" y="2151515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>
            <a:extLst>
              <a:ext uri="{FF2B5EF4-FFF2-40B4-BE49-F238E27FC236}">
                <a16:creationId xmlns:a16="http://schemas.microsoft.com/office/drawing/2014/main" id="{E34333F9-5EBD-2A44-531C-35B03D8EE597}"/>
              </a:ext>
            </a:extLst>
          </p:cNvPr>
          <p:cNvSpPr/>
          <p:nvPr/>
        </p:nvSpPr>
        <p:spPr>
          <a:xfrm>
            <a:off x="3574113" y="2808777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>
            <a:extLst>
              <a:ext uri="{FF2B5EF4-FFF2-40B4-BE49-F238E27FC236}">
                <a16:creationId xmlns:a16="http://schemas.microsoft.com/office/drawing/2014/main" id="{FF3F1A1B-7C9B-F428-F117-BE0371628CBB}"/>
              </a:ext>
            </a:extLst>
          </p:cNvPr>
          <p:cNvSpPr/>
          <p:nvPr/>
        </p:nvSpPr>
        <p:spPr>
          <a:xfrm>
            <a:off x="3974738" y="2258951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6576F6E3-83B7-0976-A15F-DD11682314DF}"/>
              </a:ext>
            </a:extLst>
          </p:cNvPr>
          <p:cNvSpPr/>
          <p:nvPr/>
        </p:nvSpPr>
        <p:spPr>
          <a:xfrm>
            <a:off x="5543136" y="2277174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33D0EE00-D5E1-32E4-D593-7212B10D025B}"/>
              </a:ext>
            </a:extLst>
          </p:cNvPr>
          <p:cNvSpPr/>
          <p:nvPr/>
        </p:nvSpPr>
        <p:spPr>
          <a:xfrm>
            <a:off x="4145174" y="4462737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>
            <a:extLst>
              <a:ext uri="{FF2B5EF4-FFF2-40B4-BE49-F238E27FC236}">
                <a16:creationId xmlns:a16="http://schemas.microsoft.com/office/drawing/2014/main" id="{36DB02C6-C733-9978-8E7F-17756F50F0E6}"/>
              </a:ext>
            </a:extLst>
          </p:cNvPr>
          <p:cNvSpPr/>
          <p:nvPr/>
        </p:nvSpPr>
        <p:spPr>
          <a:xfrm>
            <a:off x="5257321" y="4638126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>
            <a:extLst>
              <a:ext uri="{FF2B5EF4-FFF2-40B4-BE49-F238E27FC236}">
                <a16:creationId xmlns:a16="http://schemas.microsoft.com/office/drawing/2014/main" id="{47763BC8-D13C-218F-3992-2B686A26B0D0}"/>
              </a:ext>
            </a:extLst>
          </p:cNvPr>
          <p:cNvSpPr/>
          <p:nvPr/>
        </p:nvSpPr>
        <p:spPr>
          <a:xfrm>
            <a:off x="5704571" y="4513831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>
            <a:extLst>
              <a:ext uri="{FF2B5EF4-FFF2-40B4-BE49-F238E27FC236}">
                <a16:creationId xmlns:a16="http://schemas.microsoft.com/office/drawing/2014/main" id="{73EDAA77-D958-40D9-B685-D92380296818}"/>
              </a:ext>
            </a:extLst>
          </p:cNvPr>
          <p:cNvSpPr/>
          <p:nvPr/>
        </p:nvSpPr>
        <p:spPr>
          <a:xfrm>
            <a:off x="5165225" y="3146974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>
            <a:extLst>
              <a:ext uri="{FF2B5EF4-FFF2-40B4-BE49-F238E27FC236}">
                <a16:creationId xmlns:a16="http://schemas.microsoft.com/office/drawing/2014/main" id="{975E3C0A-B9CA-50A8-5D4D-EC1CD8A16BD6}"/>
              </a:ext>
            </a:extLst>
          </p:cNvPr>
          <p:cNvSpPr/>
          <p:nvPr/>
        </p:nvSpPr>
        <p:spPr>
          <a:xfrm>
            <a:off x="5218246" y="2654738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>
            <a:extLst>
              <a:ext uri="{FF2B5EF4-FFF2-40B4-BE49-F238E27FC236}">
                <a16:creationId xmlns:a16="http://schemas.microsoft.com/office/drawing/2014/main" id="{2782B3E6-FE6A-471E-9D29-2F65C9ADA4CE}"/>
              </a:ext>
            </a:extLst>
          </p:cNvPr>
          <p:cNvSpPr/>
          <p:nvPr/>
        </p:nvSpPr>
        <p:spPr>
          <a:xfrm>
            <a:off x="1866856" y="3086302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>
            <a:extLst>
              <a:ext uri="{FF2B5EF4-FFF2-40B4-BE49-F238E27FC236}">
                <a16:creationId xmlns:a16="http://schemas.microsoft.com/office/drawing/2014/main" id="{4B6E3CB4-E749-09F6-333E-FC2845C22D91}"/>
              </a:ext>
            </a:extLst>
          </p:cNvPr>
          <p:cNvSpPr/>
          <p:nvPr/>
        </p:nvSpPr>
        <p:spPr>
          <a:xfrm>
            <a:off x="2517899" y="3324803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>
            <a:extLst>
              <a:ext uri="{FF2B5EF4-FFF2-40B4-BE49-F238E27FC236}">
                <a16:creationId xmlns:a16="http://schemas.microsoft.com/office/drawing/2014/main" id="{6A76E8CE-1692-3F9C-9B23-442E7625C34A}"/>
              </a:ext>
            </a:extLst>
          </p:cNvPr>
          <p:cNvSpPr/>
          <p:nvPr/>
        </p:nvSpPr>
        <p:spPr>
          <a:xfrm>
            <a:off x="3060910" y="2784541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5A119876-73EB-D0AC-FAF4-800F1D938002}"/>
              </a:ext>
            </a:extLst>
          </p:cNvPr>
          <p:cNvSpPr/>
          <p:nvPr/>
        </p:nvSpPr>
        <p:spPr>
          <a:xfrm>
            <a:off x="4486922" y="2793200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椭圆 173">
            <a:extLst>
              <a:ext uri="{FF2B5EF4-FFF2-40B4-BE49-F238E27FC236}">
                <a16:creationId xmlns:a16="http://schemas.microsoft.com/office/drawing/2014/main" id="{BA684AA1-7CFA-D6B4-FBAA-8D0994B9616B}"/>
              </a:ext>
            </a:extLst>
          </p:cNvPr>
          <p:cNvSpPr/>
          <p:nvPr/>
        </p:nvSpPr>
        <p:spPr>
          <a:xfrm>
            <a:off x="4109011" y="4861763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椭圆 174">
            <a:extLst>
              <a:ext uri="{FF2B5EF4-FFF2-40B4-BE49-F238E27FC236}">
                <a16:creationId xmlns:a16="http://schemas.microsoft.com/office/drawing/2014/main" id="{7FFDCA4C-0825-9AF8-135A-41B18218F43C}"/>
              </a:ext>
            </a:extLst>
          </p:cNvPr>
          <p:cNvSpPr/>
          <p:nvPr/>
        </p:nvSpPr>
        <p:spPr>
          <a:xfrm>
            <a:off x="4534850" y="4630714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>
            <a:extLst>
              <a:ext uri="{FF2B5EF4-FFF2-40B4-BE49-F238E27FC236}">
                <a16:creationId xmlns:a16="http://schemas.microsoft.com/office/drawing/2014/main" id="{18616D4C-8450-B672-B377-2D386FCC87AA}"/>
              </a:ext>
            </a:extLst>
          </p:cNvPr>
          <p:cNvSpPr/>
          <p:nvPr/>
        </p:nvSpPr>
        <p:spPr>
          <a:xfrm>
            <a:off x="3686060" y="4716907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椭圆 176">
            <a:extLst>
              <a:ext uri="{FF2B5EF4-FFF2-40B4-BE49-F238E27FC236}">
                <a16:creationId xmlns:a16="http://schemas.microsoft.com/office/drawing/2014/main" id="{485E3E9C-758D-581C-EE38-7A8AF64ACB28}"/>
              </a:ext>
            </a:extLst>
          </p:cNvPr>
          <p:cNvSpPr/>
          <p:nvPr/>
        </p:nvSpPr>
        <p:spPr>
          <a:xfrm>
            <a:off x="3930940" y="3033213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椭圆 177">
            <a:extLst>
              <a:ext uri="{FF2B5EF4-FFF2-40B4-BE49-F238E27FC236}">
                <a16:creationId xmlns:a16="http://schemas.microsoft.com/office/drawing/2014/main" id="{D19B86AF-4B87-148A-956E-AB3199BCFB53}"/>
              </a:ext>
            </a:extLst>
          </p:cNvPr>
          <p:cNvSpPr/>
          <p:nvPr/>
        </p:nvSpPr>
        <p:spPr>
          <a:xfrm>
            <a:off x="3271923" y="4123189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51357D92-1A9F-86A0-96EE-A967C546310B}"/>
              </a:ext>
            </a:extLst>
          </p:cNvPr>
          <p:cNvSpPr/>
          <p:nvPr/>
        </p:nvSpPr>
        <p:spPr>
          <a:xfrm>
            <a:off x="4153989" y="4002388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椭圆 179">
            <a:extLst>
              <a:ext uri="{FF2B5EF4-FFF2-40B4-BE49-F238E27FC236}">
                <a16:creationId xmlns:a16="http://schemas.microsoft.com/office/drawing/2014/main" id="{5D6EC5DD-A41F-2A10-B20A-CE7636732A5D}"/>
              </a:ext>
            </a:extLst>
          </p:cNvPr>
          <p:cNvSpPr/>
          <p:nvPr/>
        </p:nvSpPr>
        <p:spPr>
          <a:xfrm>
            <a:off x="2262893" y="4455571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4CEFA4EC-D711-C4AA-09D5-F9FF6E9BF6BB}"/>
              </a:ext>
            </a:extLst>
          </p:cNvPr>
          <p:cNvSpPr/>
          <p:nvPr/>
        </p:nvSpPr>
        <p:spPr>
          <a:xfrm>
            <a:off x="3072666" y="4405215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id="{068FEDE8-EEFB-C904-4B50-C591718CF65F}"/>
              </a:ext>
            </a:extLst>
          </p:cNvPr>
          <p:cNvSpPr/>
          <p:nvPr/>
        </p:nvSpPr>
        <p:spPr>
          <a:xfrm>
            <a:off x="3638109" y="4288215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1695338B-F7D7-B8DA-BEE9-2B939475A90C}"/>
              </a:ext>
            </a:extLst>
          </p:cNvPr>
          <p:cNvSpPr/>
          <p:nvPr/>
        </p:nvSpPr>
        <p:spPr>
          <a:xfrm>
            <a:off x="2406987" y="3944137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0E450CD6-A09B-3878-8E4A-520AD46FD857}"/>
              </a:ext>
            </a:extLst>
          </p:cNvPr>
          <p:cNvSpPr/>
          <p:nvPr/>
        </p:nvSpPr>
        <p:spPr>
          <a:xfrm>
            <a:off x="2754282" y="2627653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DB1C9B64-C2D5-14C9-2737-A1B1C777E90D}"/>
              </a:ext>
            </a:extLst>
          </p:cNvPr>
          <p:cNvSpPr/>
          <p:nvPr/>
        </p:nvSpPr>
        <p:spPr>
          <a:xfrm>
            <a:off x="3281504" y="3284915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椭圆 185">
            <a:extLst>
              <a:ext uri="{FF2B5EF4-FFF2-40B4-BE49-F238E27FC236}">
                <a16:creationId xmlns:a16="http://schemas.microsoft.com/office/drawing/2014/main" id="{65DF7F43-E06C-44C0-DE2E-60FD238CFE12}"/>
              </a:ext>
            </a:extLst>
          </p:cNvPr>
          <p:cNvSpPr/>
          <p:nvPr/>
        </p:nvSpPr>
        <p:spPr>
          <a:xfrm>
            <a:off x="2229926" y="2572900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椭圆 186">
            <a:extLst>
              <a:ext uri="{FF2B5EF4-FFF2-40B4-BE49-F238E27FC236}">
                <a16:creationId xmlns:a16="http://schemas.microsoft.com/office/drawing/2014/main" id="{1E1B4C2E-28FE-FD80-0988-ED6A1A3B0ECF}"/>
              </a:ext>
            </a:extLst>
          </p:cNvPr>
          <p:cNvSpPr/>
          <p:nvPr/>
        </p:nvSpPr>
        <p:spPr>
          <a:xfrm>
            <a:off x="1862196" y="4248578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椭圆 187">
            <a:extLst>
              <a:ext uri="{FF2B5EF4-FFF2-40B4-BE49-F238E27FC236}">
                <a16:creationId xmlns:a16="http://schemas.microsoft.com/office/drawing/2014/main" id="{20EE8D4B-664B-321A-BE88-335103178D5D}"/>
              </a:ext>
            </a:extLst>
          </p:cNvPr>
          <p:cNvSpPr/>
          <p:nvPr/>
        </p:nvSpPr>
        <p:spPr>
          <a:xfrm>
            <a:off x="2735074" y="4345737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1215FC5A-7E53-ED68-1AA7-934FFA10DEDF}"/>
              </a:ext>
            </a:extLst>
          </p:cNvPr>
          <p:cNvSpPr/>
          <p:nvPr/>
        </p:nvSpPr>
        <p:spPr>
          <a:xfrm>
            <a:off x="5628244" y="3424499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椭圆 189">
            <a:extLst>
              <a:ext uri="{FF2B5EF4-FFF2-40B4-BE49-F238E27FC236}">
                <a16:creationId xmlns:a16="http://schemas.microsoft.com/office/drawing/2014/main" id="{3E0C80B4-831F-F454-D5D7-426D638E040D}"/>
              </a:ext>
            </a:extLst>
          </p:cNvPr>
          <p:cNvSpPr/>
          <p:nvPr/>
        </p:nvSpPr>
        <p:spPr>
          <a:xfrm>
            <a:off x="4602729" y="4114074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椭圆 190">
            <a:extLst>
              <a:ext uri="{FF2B5EF4-FFF2-40B4-BE49-F238E27FC236}">
                <a16:creationId xmlns:a16="http://schemas.microsoft.com/office/drawing/2014/main" id="{E62FDF1E-E920-F7B6-CFC8-D3E63522AAFE}"/>
              </a:ext>
            </a:extLst>
          </p:cNvPr>
          <p:cNvSpPr/>
          <p:nvPr/>
        </p:nvSpPr>
        <p:spPr>
          <a:xfrm>
            <a:off x="4960657" y="2354463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>
            <a:extLst>
              <a:ext uri="{FF2B5EF4-FFF2-40B4-BE49-F238E27FC236}">
                <a16:creationId xmlns:a16="http://schemas.microsoft.com/office/drawing/2014/main" id="{57899C2B-7107-A69F-D73F-B7B83C5E1F9F}"/>
              </a:ext>
            </a:extLst>
          </p:cNvPr>
          <p:cNvSpPr/>
          <p:nvPr/>
        </p:nvSpPr>
        <p:spPr>
          <a:xfrm>
            <a:off x="5704757" y="4001925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>
            <a:extLst>
              <a:ext uri="{FF2B5EF4-FFF2-40B4-BE49-F238E27FC236}">
                <a16:creationId xmlns:a16="http://schemas.microsoft.com/office/drawing/2014/main" id="{07CE8DA2-275D-FDC5-A2F4-1C43DD57D352}"/>
              </a:ext>
            </a:extLst>
          </p:cNvPr>
          <p:cNvSpPr/>
          <p:nvPr/>
        </p:nvSpPr>
        <p:spPr>
          <a:xfrm>
            <a:off x="5295578" y="4122618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193">
            <a:extLst>
              <a:ext uri="{FF2B5EF4-FFF2-40B4-BE49-F238E27FC236}">
                <a16:creationId xmlns:a16="http://schemas.microsoft.com/office/drawing/2014/main" id="{9A977843-8045-964E-99EF-A6EDCCD55D45}"/>
              </a:ext>
            </a:extLst>
          </p:cNvPr>
          <p:cNvSpPr/>
          <p:nvPr/>
        </p:nvSpPr>
        <p:spPr>
          <a:xfrm>
            <a:off x="5955985" y="3053238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椭圆 194">
            <a:extLst>
              <a:ext uri="{FF2B5EF4-FFF2-40B4-BE49-F238E27FC236}">
                <a16:creationId xmlns:a16="http://schemas.microsoft.com/office/drawing/2014/main" id="{6151121A-73CB-F0B8-42ED-1BC313A8D67E}"/>
              </a:ext>
            </a:extLst>
          </p:cNvPr>
          <p:cNvSpPr/>
          <p:nvPr/>
        </p:nvSpPr>
        <p:spPr>
          <a:xfrm>
            <a:off x="4720118" y="3284915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椭圆 195">
            <a:extLst>
              <a:ext uri="{FF2B5EF4-FFF2-40B4-BE49-F238E27FC236}">
                <a16:creationId xmlns:a16="http://schemas.microsoft.com/office/drawing/2014/main" id="{3A58E4F3-1E5C-058A-C3A2-287AFFCBC958}"/>
              </a:ext>
            </a:extLst>
          </p:cNvPr>
          <p:cNvSpPr/>
          <p:nvPr/>
        </p:nvSpPr>
        <p:spPr>
          <a:xfrm>
            <a:off x="6032428" y="4198772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椭圆 196">
            <a:extLst>
              <a:ext uri="{FF2B5EF4-FFF2-40B4-BE49-F238E27FC236}">
                <a16:creationId xmlns:a16="http://schemas.microsoft.com/office/drawing/2014/main" id="{59040E9D-738A-08BD-B342-69133924244F}"/>
              </a:ext>
            </a:extLst>
          </p:cNvPr>
          <p:cNvSpPr/>
          <p:nvPr/>
        </p:nvSpPr>
        <p:spPr>
          <a:xfrm>
            <a:off x="3252054" y="4841763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椭圆 197">
            <a:extLst>
              <a:ext uri="{FF2B5EF4-FFF2-40B4-BE49-F238E27FC236}">
                <a16:creationId xmlns:a16="http://schemas.microsoft.com/office/drawing/2014/main" id="{51D3AC20-1564-17E4-11C9-8773E3327576}"/>
              </a:ext>
            </a:extLst>
          </p:cNvPr>
          <p:cNvSpPr/>
          <p:nvPr/>
        </p:nvSpPr>
        <p:spPr>
          <a:xfrm>
            <a:off x="1765316" y="2550541"/>
            <a:ext cx="234778" cy="234000"/>
          </a:xfrm>
          <a:prstGeom prst="ellipse">
            <a:avLst/>
          </a:prstGeom>
          <a:solidFill>
            <a:srgbClr val="7F42A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741E67A-2052-83E7-CA97-A7F3488E4035}"/>
              </a:ext>
            </a:extLst>
          </p:cNvPr>
          <p:cNvSpPr txBox="1"/>
          <p:nvPr/>
        </p:nvSpPr>
        <p:spPr>
          <a:xfrm>
            <a:off x="9380268" y="2737304"/>
            <a:ext cx="201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RFID Reader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6CE0ED9-74C6-7923-C9EA-F42DFD433D4E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7</a:t>
            </a:fld>
            <a:endParaRPr sz="3200" dirty="0">
              <a:latin typeface="Trebuchet MS"/>
              <a:cs typeface="Trebuchet MS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A26B221-6ECE-F4EC-EB7D-4C17FEDAF407}"/>
              </a:ext>
            </a:extLst>
          </p:cNvPr>
          <p:cNvCxnSpPr>
            <a:cxnSpLocks/>
          </p:cNvCxnSpPr>
          <p:nvPr/>
        </p:nvCxnSpPr>
        <p:spPr>
          <a:xfrm>
            <a:off x="2561243" y="1261081"/>
            <a:ext cx="3588574" cy="326340"/>
          </a:xfrm>
          <a:prstGeom prst="straightConnector1">
            <a:avLst/>
          </a:prstGeom>
          <a:ln w="285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7CA6FFE-3CCF-08BF-9981-F50EAC1870AE}"/>
              </a:ext>
            </a:extLst>
          </p:cNvPr>
          <p:cNvSpPr txBox="1"/>
          <p:nvPr/>
        </p:nvSpPr>
        <p:spPr>
          <a:xfrm rot="352378">
            <a:off x="1717395" y="752936"/>
            <a:ext cx="577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boxes pass simultaneously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"/>
    </mc:Choice>
    <mc:Fallback xmlns="">
      <p:transition spd="slow" advTm="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FID vs Barcode - Advantages, Disadvantages &amp; Differences">
            <a:extLst>
              <a:ext uri="{FF2B5EF4-FFF2-40B4-BE49-F238E27FC236}">
                <a16:creationId xmlns:a16="http://schemas.microsoft.com/office/drawing/2014/main" id="{C03876C2-2D80-744A-214C-11BF878F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7789A86A-2359-5569-AFFD-ACEA04A43C1D}"/>
              </a:ext>
            </a:extLst>
          </p:cNvPr>
          <p:cNvSpPr/>
          <p:nvPr/>
        </p:nvSpPr>
        <p:spPr>
          <a:xfrm>
            <a:off x="0" y="-4501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5" fmla="*/ 3247430 w 12191999"/>
              <a:gd name="connsiteY5" fmla="*/ 1723231 h 6858000"/>
              <a:gd name="connsiteX6" fmla="*/ 3136900 w 12191999"/>
              <a:gd name="connsiteY6" fmla="*/ 1727200 h 6858000"/>
              <a:gd name="connsiteX7" fmla="*/ 2768600 w 12191999"/>
              <a:gd name="connsiteY7" fmla="*/ 1905000 h 6858000"/>
              <a:gd name="connsiteX8" fmla="*/ 2349500 w 12191999"/>
              <a:gd name="connsiteY8" fmla="*/ 2019300 h 6858000"/>
              <a:gd name="connsiteX9" fmla="*/ 1803400 w 12191999"/>
              <a:gd name="connsiteY9" fmla="*/ 2184400 h 6858000"/>
              <a:gd name="connsiteX10" fmla="*/ 1460500 w 12191999"/>
              <a:gd name="connsiteY10" fmla="*/ 2273300 h 6858000"/>
              <a:gd name="connsiteX11" fmla="*/ 1447800 w 12191999"/>
              <a:gd name="connsiteY11" fmla="*/ 2603500 h 6858000"/>
              <a:gd name="connsiteX12" fmla="*/ 1447800 w 12191999"/>
              <a:gd name="connsiteY12" fmla="*/ 3136900 h 6858000"/>
              <a:gd name="connsiteX13" fmla="*/ 1397000 w 12191999"/>
              <a:gd name="connsiteY13" fmla="*/ 3784600 h 6858000"/>
              <a:gd name="connsiteX14" fmla="*/ 1358900 w 12191999"/>
              <a:gd name="connsiteY14" fmla="*/ 4216400 h 6858000"/>
              <a:gd name="connsiteX15" fmla="*/ 1358900 w 12191999"/>
              <a:gd name="connsiteY15" fmla="*/ 4787900 h 6858000"/>
              <a:gd name="connsiteX16" fmla="*/ 1536700 w 12191999"/>
              <a:gd name="connsiteY16" fmla="*/ 4864100 h 6858000"/>
              <a:gd name="connsiteX17" fmla="*/ 1854200 w 12191999"/>
              <a:gd name="connsiteY17" fmla="*/ 4914900 h 6858000"/>
              <a:gd name="connsiteX18" fmla="*/ 2311400 w 12191999"/>
              <a:gd name="connsiteY18" fmla="*/ 5003800 h 6858000"/>
              <a:gd name="connsiteX19" fmla="*/ 2743200 w 12191999"/>
              <a:gd name="connsiteY19" fmla="*/ 5067300 h 6858000"/>
              <a:gd name="connsiteX20" fmla="*/ 3251200 w 12191999"/>
              <a:gd name="connsiteY20" fmla="*/ 5168900 h 6858000"/>
              <a:gd name="connsiteX21" fmla="*/ 3721100 w 12191999"/>
              <a:gd name="connsiteY21" fmla="*/ 5156200 h 6858000"/>
              <a:gd name="connsiteX22" fmla="*/ 4038600 w 12191999"/>
              <a:gd name="connsiteY22" fmla="*/ 5156200 h 6858000"/>
              <a:gd name="connsiteX23" fmla="*/ 4381500 w 12191999"/>
              <a:gd name="connsiteY23" fmla="*/ 5118100 h 6858000"/>
              <a:gd name="connsiteX24" fmla="*/ 4813300 w 12191999"/>
              <a:gd name="connsiteY24" fmla="*/ 5080000 h 6858000"/>
              <a:gd name="connsiteX25" fmla="*/ 5334000 w 12191999"/>
              <a:gd name="connsiteY25" fmla="*/ 5041900 h 6858000"/>
              <a:gd name="connsiteX26" fmla="*/ 5803900 w 12191999"/>
              <a:gd name="connsiteY26" fmla="*/ 5016500 h 6858000"/>
              <a:gd name="connsiteX27" fmla="*/ 6172200 w 12191999"/>
              <a:gd name="connsiteY27" fmla="*/ 4991100 h 6858000"/>
              <a:gd name="connsiteX28" fmla="*/ 6350000 w 12191999"/>
              <a:gd name="connsiteY28" fmla="*/ 4940300 h 6858000"/>
              <a:gd name="connsiteX29" fmla="*/ 6362700 w 12191999"/>
              <a:gd name="connsiteY29" fmla="*/ 4749800 h 6858000"/>
              <a:gd name="connsiteX30" fmla="*/ 6324600 w 12191999"/>
              <a:gd name="connsiteY30" fmla="*/ 4457700 h 6858000"/>
              <a:gd name="connsiteX31" fmla="*/ 6324600 w 12191999"/>
              <a:gd name="connsiteY31" fmla="*/ 4076700 h 6858000"/>
              <a:gd name="connsiteX32" fmla="*/ 6286500 w 12191999"/>
              <a:gd name="connsiteY32" fmla="*/ 3695700 h 6858000"/>
              <a:gd name="connsiteX33" fmla="*/ 6273800 w 12191999"/>
              <a:gd name="connsiteY33" fmla="*/ 3098800 h 6858000"/>
              <a:gd name="connsiteX34" fmla="*/ 6286500 w 12191999"/>
              <a:gd name="connsiteY34" fmla="*/ 2628900 h 6858000"/>
              <a:gd name="connsiteX35" fmla="*/ 6286500 w 12191999"/>
              <a:gd name="connsiteY35" fmla="*/ 2108200 h 6858000"/>
              <a:gd name="connsiteX36" fmla="*/ 6172200 w 12191999"/>
              <a:gd name="connsiteY36" fmla="*/ 2044700 h 6858000"/>
              <a:gd name="connsiteX37" fmla="*/ 5753100 w 12191999"/>
              <a:gd name="connsiteY37" fmla="*/ 1993900 h 6858000"/>
              <a:gd name="connsiteX38" fmla="*/ 5219700 w 12191999"/>
              <a:gd name="connsiteY38" fmla="*/ 1955800 h 6858000"/>
              <a:gd name="connsiteX39" fmla="*/ 4826000 w 12191999"/>
              <a:gd name="connsiteY39" fmla="*/ 1930400 h 6858000"/>
              <a:gd name="connsiteX40" fmla="*/ 4191000 w 12191999"/>
              <a:gd name="connsiteY40" fmla="*/ 1854200 h 6858000"/>
              <a:gd name="connsiteX41" fmla="*/ 3619500 w 12191999"/>
              <a:gd name="connsiteY41" fmla="*/ 1778000 h 6858000"/>
              <a:gd name="connsiteX42" fmla="*/ 3247430 w 12191999"/>
              <a:gd name="connsiteY42" fmla="*/ 1723231 h 6858000"/>
              <a:gd name="connsiteX43" fmla="*/ 8361803 w 12191999"/>
              <a:gd name="connsiteY43" fmla="*/ 2277174 h 6858000"/>
              <a:gd name="connsiteX44" fmla="*/ 7582492 w 12191999"/>
              <a:gd name="connsiteY44" fmla="*/ 3056485 h 6858000"/>
              <a:gd name="connsiteX45" fmla="*/ 8361803 w 12191999"/>
              <a:gd name="connsiteY45" fmla="*/ 3835796 h 6858000"/>
              <a:gd name="connsiteX46" fmla="*/ 9141114 w 12191999"/>
              <a:gd name="connsiteY46" fmla="*/ 3056485 h 6858000"/>
              <a:gd name="connsiteX47" fmla="*/ 8361803 w 12191999"/>
              <a:gd name="connsiteY47" fmla="*/ 22771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247430" y="1723231"/>
                </a:moveTo>
                <a:cubicBezTo>
                  <a:pt x="3209264" y="1721114"/>
                  <a:pt x="3172354" y="1721908"/>
                  <a:pt x="3136900" y="1727200"/>
                </a:cubicBezTo>
                <a:cubicBezTo>
                  <a:pt x="2995083" y="1748367"/>
                  <a:pt x="2899833" y="1856317"/>
                  <a:pt x="2768600" y="1905000"/>
                </a:cubicBezTo>
                <a:cubicBezTo>
                  <a:pt x="2637367" y="1953683"/>
                  <a:pt x="2510367" y="1972733"/>
                  <a:pt x="2349500" y="2019300"/>
                </a:cubicBezTo>
                <a:cubicBezTo>
                  <a:pt x="2188633" y="2065867"/>
                  <a:pt x="1951567" y="2142067"/>
                  <a:pt x="1803400" y="2184400"/>
                </a:cubicBezTo>
                <a:cubicBezTo>
                  <a:pt x="1655233" y="2226733"/>
                  <a:pt x="1557866" y="2250016"/>
                  <a:pt x="1460500" y="2273300"/>
                </a:cubicBezTo>
                <a:lnTo>
                  <a:pt x="1447800" y="2603500"/>
                </a:lnTo>
                <a:cubicBezTo>
                  <a:pt x="1447800" y="2603500"/>
                  <a:pt x="1456267" y="2940050"/>
                  <a:pt x="1447800" y="3136900"/>
                </a:cubicBezTo>
                <a:cubicBezTo>
                  <a:pt x="1439333" y="3333750"/>
                  <a:pt x="1411817" y="3604683"/>
                  <a:pt x="1397000" y="3784600"/>
                </a:cubicBezTo>
                <a:cubicBezTo>
                  <a:pt x="1382183" y="3964517"/>
                  <a:pt x="1365250" y="4049183"/>
                  <a:pt x="1358900" y="4216400"/>
                </a:cubicBezTo>
                <a:cubicBezTo>
                  <a:pt x="1352550" y="4383617"/>
                  <a:pt x="1329267" y="4679950"/>
                  <a:pt x="1358900" y="4787900"/>
                </a:cubicBezTo>
                <a:cubicBezTo>
                  <a:pt x="1388533" y="4895850"/>
                  <a:pt x="1454150" y="4842933"/>
                  <a:pt x="1536700" y="4864100"/>
                </a:cubicBezTo>
                <a:cubicBezTo>
                  <a:pt x="1619250" y="4885267"/>
                  <a:pt x="1725083" y="4891617"/>
                  <a:pt x="1854200" y="4914900"/>
                </a:cubicBezTo>
                <a:cubicBezTo>
                  <a:pt x="1983317" y="4938183"/>
                  <a:pt x="2163233" y="4978400"/>
                  <a:pt x="2311400" y="5003800"/>
                </a:cubicBezTo>
                <a:cubicBezTo>
                  <a:pt x="2459567" y="5029200"/>
                  <a:pt x="2586567" y="5039783"/>
                  <a:pt x="2743200" y="5067300"/>
                </a:cubicBezTo>
                <a:cubicBezTo>
                  <a:pt x="2899833" y="5094817"/>
                  <a:pt x="3088217" y="5154083"/>
                  <a:pt x="3251200" y="5168900"/>
                </a:cubicBezTo>
                <a:cubicBezTo>
                  <a:pt x="3414183" y="5183717"/>
                  <a:pt x="3589867" y="5158317"/>
                  <a:pt x="3721100" y="5156200"/>
                </a:cubicBezTo>
                <a:cubicBezTo>
                  <a:pt x="3852333" y="5154083"/>
                  <a:pt x="3928533" y="5162550"/>
                  <a:pt x="4038600" y="5156200"/>
                </a:cubicBezTo>
                <a:cubicBezTo>
                  <a:pt x="4148667" y="5149850"/>
                  <a:pt x="4252383" y="5130800"/>
                  <a:pt x="4381500" y="5118100"/>
                </a:cubicBezTo>
                <a:lnTo>
                  <a:pt x="4813300" y="5080000"/>
                </a:lnTo>
                <a:lnTo>
                  <a:pt x="5334000" y="5041900"/>
                </a:lnTo>
                <a:lnTo>
                  <a:pt x="5803900" y="5016500"/>
                </a:lnTo>
                <a:cubicBezTo>
                  <a:pt x="5803900" y="5016500"/>
                  <a:pt x="6081183" y="5003800"/>
                  <a:pt x="6172200" y="4991100"/>
                </a:cubicBezTo>
                <a:cubicBezTo>
                  <a:pt x="6263217" y="4978400"/>
                  <a:pt x="6318250" y="4980517"/>
                  <a:pt x="6350000" y="4940300"/>
                </a:cubicBezTo>
                <a:cubicBezTo>
                  <a:pt x="6381750" y="4900083"/>
                  <a:pt x="6366933" y="4830233"/>
                  <a:pt x="6362700" y="4749800"/>
                </a:cubicBezTo>
                <a:cubicBezTo>
                  <a:pt x="6358467" y="4669367"/>
                  <a:pt x="6330950" y="4569883"/>
                  <a:pt x="6324600" y="4457700"/>
                </a:cubicBezTo>
                <a:cubicBezTo>
                  <a:pt x="6318250" y="4345517"/>
                  <a:pt x="6330950" y="4203700"/>
                  <a:pt x="6324600" y="4076700"/>
                </a:cubicBezTo>
                <a:cubicBezTo>
                  <a:pt x="6318250" y="3949700"/>
                  <a:pt x="6294967" y="3858683"/>
                  <a:pt x="6286500" y="3695700"/>
                </a:cubicBezTo>
                <a:cubicBezTo>
                  <a:pt x="6278033" y="3532717"/>
                  <a:pt x="6273800" y="3276600"/>
                  <a:pt x="6273800" y="3098800"/>
                </a:cubicBezTo>
                <a:cubicBezTo>
                  <a:pt x="6273800" y="2921000"/>
                  <a:pt x="6284383" y="2794000"/>
                  <a:pt x="6286500" y="2628900"/>
                </a:cubicBezTo>
                <a:cubicBezTo>
                  <a:pt x="6288617" y="2463800"/>
                  <a:pt x="6305550" y="2205567"/>
                  <a:pt x="6286500" y="2108200"/>
                </a:cubicBezTo>
                <a:cubicBezTo>
                  <a:pt x="6267450" y="2010833"/>
                  <a:pt x="6261100" y="2063750"/>
                  <a:pt x="6172200" y="2044700"/>
                </a:cubicBezTo>
                <a:cubicBezTo>
                  <a:pt x="6083300" y="2025650"/>
                  <a:pt x="5911850" y="2008717"/>
                  <a:pt x="5753100" y="1993900"/>
                </a:cubicBezTo>
                <a:lnTo>
                  <a:pt x="5219700" y="1955800"/>
                </a:lnTo>
                <a:cubicBezTo>
                  <a:pt x="5219700" y="1955800"/>
                  <a:pt x="4997450" y="1947333"/>
                  <a:pt x="4826000" y="1930400"/>
                </a:cubicBezTo>
                <a:lnTo>
                  <a:pt x="4191000" y="1854200"/>
                </a:lnTo>
                <a:cubicBezTo>
                  <a:pt x="4191000" y="1854200"/>
                  <a:pt x="3795183" y="1799167"/>
                  <a:pt x="3619500" y="1778000"/>
                </a:cubicBezTo>
                <a:cubicBezTo>
                  <a:pt x="3487738" y="1762125"/>
                  <a:pt x="3361928" y="1729581"/>
                  <a:pt x="3247430" y="1723231"/>
                </a:cubicBezTo>
                <a:close/>
                <a:moveTo>
                  <a:pt x="8361803" y="2277174"/>
                </a:moveTo>
                <a:cubicBezTo>
                  <a:pt x="7931401" y="2277174"/>
                  <a:pt x="7582492" y="2626083"/>
                  <a:pt x="7582492" y="3056485"/>
                </a:cubicBezTo>
                <a:cubicBezTo>
                  <a:pt x="7582492" y="3486887"/>
                  <a:pt x="7931401" y="3835796"/>
                  <a:pt x="8361803" y="3835796"/>
                </a:cubicBezTo>
                <a:cubicBezTo>
                  <a:pt x="8792205" y="3835796"/>
                  <a:pt x="9141114" y="3486887"/>
                  <a:pt x="9141114" y="3056485"/>
                </a:cubicBezTo>
                <a:cubicBezTo>
                  <a:pt x="9141114" y="2626083"/>
                  <a:pt x="8792205" y="2277174"/>
                  <a:pt x="8361803" y="2277174"/>
                </a:cubicBezTo>
                <a:close/>
              </a:path>
            </a:pathLst>
          </a:custGeom>
          <a:solidFill>
            <a:schemeClr val="tx1">
              <a:alpha val="52000"/>
            </a:schemeClr>
          </a:solidFill>
          <a:ln w="476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A80AABA4-31F1-C1D3-7830-8369D629D86D}"/>
              </a:ext>
            </a:extLst>
          </p:cNvPr>
          <p:cNvSpPr/>
          <p:nvPr/>
        </p:nvSpPr>
        <p:spPr>
          <a:xfrm>
            <a:off x="1344202" y="1722144"/>
            <a:ext cx="5025654" cy="3451372"/>
          </a:xfrm>
          <a:custGeom>
            <a:avLst/>
            <a:gdLst>
              <a:gd name="connsiteX0" fmla="*/ 1903228 w 5025654"/>
              <a:gd name="connsiteY0" fmla="*/ 1087 h 3451372"/>
              <a:gd name="connsiteX1" fmla="*/ 2275298 w 5025654"/>
              <a:gd name="connsiteY1" fmla="*/ 55856 h 3451372"/>
              <a:gd name="connsiteX2" fmla="*/ 2846798 w 5025654"/>
              <a:gd name="connsiteY2" fmla="*/ 132056 h 3451372"/>
              <a:gd name="connsiteX3" fmla="*/ 3481798 w 5025654"/>
              <a:gd name="connsiteY3" fmla="*/ 208256 h 3451372"/>
              <a:gd name="connsiteX4" fmla="*/ 3875498 w 5025654"/>
              <a:gd name="connsiteY4" fmla="*/ 233656 h 3451372"/>
              <a:gd name="connsiteX5" fmla="*/ 4408898 w 5025654"/>
              <a:gd name="connsiteY5" fmla="*/ 271756 h 3451372"/>
              <a:gd name="connsiteX6" fmla="*/ 4827998 w 5025654"/>
              <a:gd name="connsiteY6" fmla="*/ 322556 h 3451372"/>
              <a:gd name="connsiteX7" fmla="*/ 4942298 w 5025654"/>
              <a:gd name="connsiteY7" fmla="*/ 386056 h 3451372"/>
              <a:gd name="connsiteX8" fmla="*/ 4942298 w 5025654"/>
              <a:gd name="connsiteY8" fmla="*/ 906756 h 3451372"/>
              <a:gd name="connsiteX9" fmla="*/ 4929598 w 5025654"/>
              <a:gd name="connsiteY9" fmla="*/ 1376656 h 3451372"/>
              <a:gd name="connsiteX10" fmla="*/ 4942298 w 5025654"/>
              <a:gd name="connsiteY10" fmla="*/ 1973556 h 3451372"/>
              <a:gd name="connsiteX11" fmla="*/ 4980398 w 5025654"/>
              <a:gd name="connsiteY11" fmla="*/ 2354556 h 3451372"/>
              <a:gd name="connsiteX12" fmla="*/ 4980398 w 5025654"/>
              <a:gd name="connsiteY12" fmla="*/ 2735556 h 3451372"/>
              <a:gd name="connsiteX13" fmla="*/ 5018498 w 5025654"/>
              <a:gd name="connsiteY13" fmla="*/ 3027656 h 3451372"/>
              <a:gd name="connsiteX14" fmla="*/ 5005798 w 5025654"/>
              <a:gd name="connsiteY14" fmla="*/ 3218156 h 3451372"/>
              <a:gd name="connsiteX15" fmla="*/ 4827998 w 5025654"/>
              <a:gd name="connsiteY15" fmla="*/ 3268956 h 3451372"/>
              <a:gd name="connsiteX16" fmla="*/ 4459698 w 5025654"/>
              <a:gd name="connsiteY16" fmla="*/ 3294356 h 3451372"/>
              <a:gd name="connsiteX17" fmla="*/ 3989798 w 5025654"/>
              <a:gd name="connsiteY17" fmla="*/ 3319756 h 3451372"/>
              <a:gd name="connsiteX18" fmla="*/ 3469098 w 5025654"/>
              <a:gd name="connsiteY18" fmla="*/ 3357856 h 3451372"/>
              <a:gd name="connsiteX19" fmla="*/ 3037298 w 5025654"/>
              <a:gd name="connsiteY19" fmla="*/ 3395956 h 3451372"/>
              <a:gd name="connsiteX20" fmla="*/ 2694398 w 5025654"/>
              <a:gd name="connsiteY20" fmla="*/ 3434056 h 3451372"/>
              <a:gd name="connsiteX21" fmla="*/ 2376898 w 5025654"/>
              <a:gd name="connsiteY21" fmla="*/ 3434056 h 3451372"/>
              <a:gd name="connsiteX22" fmla="*/ 1906998 w 5025654"/>
              <a:gd name="connsiteY22" fmla="*/ 3446756 h 3451372"/>
              <a:gd name="connsiteX23" fmla="*/ 1398998 w 5025654"/>
              <a:gd name="connsiteY23" fmla="*/ 3345156 h 3451372"/>
              <a:gd name="connsiteX24" fmla="*/ 967198 w 5025654"/>
              <a:gd name="connsiteY24" fmla="*/ 3281656 h 3451372"/>
              <a:gd name="connsiteX25" fmla="*/ 509998 w 5025654"/>
              <a:gd name="connsiteY25" fmla="*/ 3192756 h 3451372"/>
              <a:gd name="connsiteX26" fmla="*/ 192498 w 5025654"/>
              <a:gd name="connsiteY26" fmla="*/ 3141956 h 3451372"/>
              <a:gd name="connsiteX27" fmla="*/ 14698 w 5025654"/>
              <a:gd name="connsiteY27" fmla="*/ 3065756 h 3451372"/>
              <a:gd name="connsiteX28" fmla="*/ 14698 w 5025654"/>
              <a:gd name="connsiteY28" fmla="*/ 2494256 h 3451372"/>
              <a:gd name="connsiteX29" fmla="*/ 52798 w 5025654"/>
              <a:gd name="connsiteY29" fmla="*/ 2062456 h 3451372"/>
              <a:gd name="connsiteX30" fmla="*/ 103598 w 5025654"/>
              <a:gd name="connsiteY30" fmla="*/ 1414756 h 3451372"/>
              <a:gd name="connsiteX31" fmla="*/ 103598 w 5025654"/>
              <a:gd name="connsiteY31" fmla="*/ 881356 h 3451372"/>
              <a:gd name="connsiteX32" fmla="*/ 116298 w 5025654"/>
              <a:gd name="connsiteY32" fmla="*/ 551156 h 3451372"/>
              <a:gd name="connsiteX33" fmla="*/ 459198 w 5025654"/>
              <a:gd name="connsiteY33" fmla="*/ 462256 h 3451372"/>
              <a:gd name="connsiteX34" fmla="*/ 1005298 w 5025654"/>
              <a:gd name="connsiteY34" fmla="*/ 297156 h 3451372"/>
              <a:gd name="connsiteX35" fmla="*/ 1424398 w 5025654"/>
              <a:gd name="connsiteY35" fmla="*/ 182856 h 3451372"/>
              <a:gd name="connsiteX36" fmla="*/ 1792698 w 5025654"/>
              <a:gd name="connsiteY36" fmla="*/ 5056 h 3451372"/>
              <a:gd name="connsiteX37" fmla="*/ 1903228 w 5025654"/>
              <a:gd name="connsiteY37" fmla="*/ 1087 h 34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025654" h="3451372">
                <a:moveTo>
                  <a:pt x="1903228" y="1087"/>
                </a:moveTo>
                <a:cubicBezTo>
                  <a:pt x="2017726" y="7437"/>
                  <a:pt x="2143536" y="39981"/>
                  <a:pt x="2275298" y="55856"/>
                </a:cubicBezTo>
                <a:cubicBezTo>
                  <a:pt x="2450981" y="77023"/>
                  <a:pt x="2846798" y="132056"/>
                  <a:pt x="2846798" y="132056"/>
                </a:cubicBezTo>
                <a:lnTo>
                  <a:pt x="3481798" y="208256"/>
                </a:lnTo>
                <a:cubicBezTo>
                  <a:pt x="3653248" y="225189"/>
                  <a:pt x="3875498" y="233656"/>
                  <a:pt x="3875498" y="233656"/>
                </a:cubicBezTo>
                <a:lnTo>
                  <a:pt x="4408898" y="271756"/>
                </a:lnTo>
                <a:cubicBezTo>
                  <a:pt x="4567648" y="286573"/>
                  <a:pt x="4739098" y="303506"/>
                  <a:pt x="4827998" y="322556"/>
                </a:cubicBezTo>
                <a:cubicBezTo>
                  <a:pt x="4916898" y="341606"/>
                  <a:pt x="4923248" y="288689"/>
                  <a:pt x="4942298" y="386056"/>
                </a:cubicBezTo>
                <a:cubicBezTo>
                  <a:pt x="4961348" y="483423"/>
                  <a:pt x="4944415" y="741656"/>
                  <a:pt x="4942298" y="906756"/>
                </a:cubicBezTo>
                <a:cubicBezTo>
                  <a:pt x="4940181" y="1071856"/>
                  <a:pt x="4929598" y="1198856"/>
                  <a:pt x="4929598" y="1376656"/>
                </a:cubicBezTo>
                <a:cubicBezTo>
                  <a:pt x="4929598" y="1554456"/>
                  <a:pt x="4933831" y="1810573"/>
                  <a:pt x="4942298" y="1973556"/>
                </a:cubicBezTo>
                <a:cubicBezTo>
                  <a:pt x="4950765" y="2136539"/>
                  <a:pt x="4974048" y="2227556"/>
                  <a:pt x="4980398" y="2354556"/>
                </a:cubicBezTo>
                <a:cubicBezTo>
                  <a:pt x="4986748" y="2481556"/>
                  <a:pt x="4974048" y="2623373"/>
                  <a:pt x="4980398" y="2735556"/>
                </a:cubicBezTo>
                <a:cubicBezTo>
                  <a:pt x="4986748" y="2847739"/>
                  <a:pt x="5014265" y="2947223"/>
                  <a:pt x="5018498" y="3027656"/>
                </a:cubicBezTo>
                <a:cubicBezTo>
                  <a:pt x="5022731" y="3108089"/>
                  <a:pt x="5037548" y="3177939"/>
                  <a:pt x="5005798" y="3218156"/>
                </a:cubicBezTo>
                <a:cubicBezTo>
                  <a:pt x="4974048" y="3258373"/>
                  <a:pt x="4919015" y="3256256"/>
                  <a:pt x="4827998" y="3268956"/>
                </a:cubicBezTo>
                <a:cubicBezTo>
                  <a:pt x="4736981" y="3281656"/>
                  <a:pt x="4459698" y="3294356"/>
                  <a:pt x="4459698" y="3294356"/>
                </a:cubicBezTo>
                <a:lnTo>
                  <a:pt x="3989798" y="3319756"/>
                </a:lnTo>
                <a:lnTo>
                  <a:pt x="3469098" y="3357856"/>
                </a:lnTo>
                <a:lnTo>
                  <a:pt x="3037298" y="3395956"/>
                </a:lnTo>
                <a:cubicBezTo>
                  <a:pt x="2908181" y="3408656"/>
                  <a:pt x="2804465" y="3427706"/>
                  <a:pt x="2694398" y="3434056"/>
                </a:cubicBezTo>
                <a:cubicBezTo>
                  <a:pt x="2584331" y="3440406"/>
                  <a:pt x="2508131" y="3431939"/>
                  <a:pt x="2376898" y="3434056"/>
                </a:cubicBezTo>
                <a:cubicBezTo>
                  <a:pt x="2245665" y="3436173"/>
                  <a:pt x="2069981" y="3461573"/>
                  <a:pt x="1906998" y="3446756"/>
                </a:cubicBezTo>
                <a:cubicBezTo>
                  <a:pt x="1744015" y="3431939"/>
                  <a:pt x="1555631" y="3372673"/>
                  <a:pt x="1398998" y="3345156"/>
                </a:cubicBezTo>
                <a:cubicBezTo>
                  <a:pt x="1242365" y="3317639"/>
                  <a:pt x="1115365" y="3307056"/>
                  <a:pt x="967198" y="3281656"/>
                </a:cubicBezTo>
                <a:cubicBezTo>
                  <a:pt x="819031" y="3256256"/>
                  <a:pt x="639115" y="3216039"/>
                  <a:pt x="509998" y="3192756"/>
                </a:cubicBezTo>
                <a:cubicBezTo>
                  <a:pt x="380881" y="3169473"/>
                  <a:pt x="275048" y="3163123"/>
                  <a:pt x="192498" y="3141956"/>
                </a:cubicBezTo>
                <a:cubicBezTo>
                  <a:pt x="109948" y="3120789"/>
                  <a:pt x="44331" y="3173706"/>
                  <a:pt x="14698" y="3065756"/>
                </a:cubicBezTo>
                <a:cubicBezTo>
                  <a:pt x="-14935" y="2957806"/>
                  <a:pt x="8348" y="2661473"/>
                  <a:pt x="14698" y="2494256"/>
                </a:cubicBezTo>
                <a:cubicBezTo>
                  <a:pt x="21048" y="2327039"/>
                  <a:pt x="37981" y="2242373"/>
                  <a:pt x="52798" y="2062456"/>
                </a:cubicBezTo>
                <a:cubicBezTo>
                  <a:pt x="67615" y="1882539"/>
                  <a:pt x="95131" y="1611606"/>
                  <a:pt x="103598" y="1414756"/>
                </a:cubicBezTo>
                <a:cubicBezTo>
                  <a:pt x="112065" y="1217906"/>
                  <a:pt x="103598" y="881356"/>
                  <a:pt x="103598" y="881356"/>
                </a:cubicBezTo>
                <a:lnTo>
                  <a:pt x="116298" y="551156"/>
                </a:lnTo>
                <a:cubicBezTo>
                  <a:pt x="213664" y="527872"/>
                  <a:pt x="311031" y="504589"/>
                  <a:pt x="459198" y="462256"/>
                </a:cubicBezTo>
                <a:cubicBezTo>
                  <a:pt x="607365" y="419923"/>
                  <a:pt x="844431" y="343723"/>
                  <a:pt x="1005298" y="297156"/>
                </a:cubicBezTo>
                <a:cubicBezTo>
                  <a:pt x="1166165" y="250589"/>
                  <a:pt x="1293165" y="231539"/>
                  <a:pt x="1424398" y="182856"/>
                </a:cubicBezTo>
                <a:cubicBezTo>
                  <a:pt x="1555631" y="134173"/>
                  <a:pt x="1650881" y="26223"/>
                  <a:pt x="1792698" y="5056"/>
                </a:cubicBezTo>
                <a:cubicBezTo>
                  <a:pt x="1828152" y="-236"/>
                  <a:pt x="1865062" y="-1030"/>
                  <a:pt x="1903228" y="108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476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17F1B7A6-FB7F-C47A-1361-9B94D2D539B6}"/>
              </a:ext>
            </a:extLst>
          </p:cNvPr>
          <p:cNvSpPr/>
          <p:nvPr/>
        </p:nvSpPr>
        <p:spPr>
          <a:xfrm>
            <a:off x="7582492" y="2277174"/>
            <a:ext cx="1558622" cy="1558622"/>
          </a:xfrm>
          <a:custGeom>
            <a:avLst/>
            <a:gdLst>
              <a:gd name="connsiteX0" fmla="*/ 779311 w 1558622"/>
              <a:gd name="connsiteY0" fmla="*/ 0 h 1558622"/>
              <a:gd name="connsiteX1" fmla="*/ 1558622 w 1558622"/>
              <a:gd name="connsiteY1" fmla="*/ 779311 h 1558622"/>
              <a:gd name="connsiteX2" fmla="*/ 779311 w 1558622"/>
              <a:gd name="connsiteY2" fmla="*/ 1558622 h 1558622"/>
              <a:gd name="connsiteX3" fmla="*/ 0 w 1558622"/>
              <a:gd name="connsiteY3" fmla="*/ 779311 h 1558622"/>
              <a:gd name="connsiteX4" fmla="*/ 779311 w 1558622"/>
              <a:gd name="connsiteY4" fmla="*/ 0 h 155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622" h="1558622">
                <a:moveTo>
                  <a:pt x="779311" y="0"/>
                </a:moveTo>
                <a:cubicBezTo>
                  <a:pt x="1209713" y="0"/>
                  <a:pt x="1558622" y="348909"/>
                  <a:pt x="1558622" y="779311"/>
                </a:cubicBezTo>
                <a:cubicBezTo>
                  <a:pt x="1558622" y="1209713"/>
                  <a:pt x="1209713" y="1558622"/>
                  <a:pt x="779311" y="1558622"/>
                </a:cubicBezTo>
                <a:cubicBezTo>
                  <a:pt x="348909" y="1558622"/>
                  <a:pt x="0" y="1209713"/>
                  <a:pt x="0" y="779311"/>
                </a:cubicBezTo>
                <a:cubicBezTo>
                  <a:pt x="0" y="348909"/>
                  <a:pt x="348909" y="0"/>
                  <a:pt x="77931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476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F784D392-5185-B415-1F18-F14FF4C3EEB9}"/>
              </a:ext>
            </a:extLst>
          </p:cNvPr>
          <p:cNvSpPr/>
          <p:nvPr/>
        </p:nvSpPr>
        <p:spPr>
          <a:xfrm>
            <a:off x="766168" y="1583283"/>
            <a:ext cx="7388808" cy="5186570"/>
          </a:xfrm>
          <a:custGeom>
            <a:avLst/>
            <a:gdLst>
              <a:gd name="connsiteX0" fmla="*/ 0 w 7388808"/>
              <a:gd name="connsiteY0" fmla="*/ 0 h 5186570"/>
              <a:gd name="connsiteX1" fmla="*/ 7217849 w 7388808"/>
              <a:gd name="connsiteY1" fmla="*/ 725117 h 5186570"/>
              <a:gd name="connsiteX2" fmla="*/ 7179137 w 7388808"/>
              <a:gd name="connsiteY2" fmla="*/ 757057 h 5186570"/>
              <a:gd name="connsiteX3" fmla="*/ 6891358 w 7388808"/>
              <a:gd name="connsiteY3" fmla="*/ 1451816 h 5186570"/>
              <a:gd name="connsiteX4" fmla="*/ 7324550 w 7388808"/>
              <a:gd name="connsiteY4" fmla="*/ 2266552 h 5186570"/>
              <a:gd name="connsiteX5" fmla="*/ 7388808 w 7388808"/>
              <a:gd name="connsiteY5" fmla="*/ 2305590 h 5186570"/>
              <a:gd name="connsiteX6" fmla="*/ 972139 w 7388808"/>
              <a:gd name="connsiteY6" fmla="*/ 5186570 h 5186570"/>
              <a:gd name="connsiteX7" fmla="*/ 0 w 7388808"/>
              <a:gd name="connsiteY7" fmla="*/ 0 h 51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8808" h="5186570">
                <a:moveTo>
                  <a:pt x="0" y="0"/>
                </a:moveTo>
                <a:lnTo>
                  <a:pt x="7217849" y="725117"/>
                </a:lnTo>
                <a:lnTo>
                  <a:pt x="7179137" y="757057"/>
                </a:lnTo>
                <a:cubicBezTo>
                  <a:pt x="7001332" y="934861"/>
                  <a:pt x="6891358" y="1180496"/>
                  <a:pt x="6891358" y="1451816"/>
                </a:cubicBezTo>
                <a:cubicBezTo>
                  <a:pt x="6891358" y="1790967"/>
                  <a:pt x="7063193" y="2089983"/>
                  <a:pt x="7324550" y="2266552"/>
                </a:cubicBezTo>
                <a:lnTo>
                  <a:pt x="7388808" y="2305590"/>
                </a:lnTo>
                <a:lnTo>
                  <a:pt x="972139" y="518657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C9C39EE-8432-4B71-A208-BACB6F59DC3B}"/>
              </a:ext>
            </a:extLst>
          </p:cNvPr>
          <p:cNvSpPr/>
          <p:nvPr/>
        </p:nvSpPr>
        <p:spPr>
          <a:xfrm>
            <a:off x="2426541" y="2998914"/>
            <a:ext cx="234778" cy="234000"/>
          </a:xfrm>
          <a:prstGeom prst="ellipse">
            <a:avLst/>
          </a:prstGeom>
          <a:solidFill>
            <a:srgbClr val="3D558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32E2105-1E39-597E-376F-2DD0494858F6}"/>
              </a:ext>
            </a:extLst>
          </p:cNvPr>
          <p:cNvSpPr/>
          <p:nvPr/>
        </p:nvSpPr>
        <p:spPr>
          <a:xfrm>
            <a:off x="3046891" y="2151515"/>
            <a:ext cx="234778" cy="234000"/>
          </a:xfrm>
          <a:prstGeom prst="ellipse">
            <a:avLst/>
          </a:prstGeom>
          <a:solidFill>
            <a:srgbClr val="3D558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F2E6F60-450A-0734-FFDE-2D39933E7686}"/>
              </a:ext>
            </a:extLst>
          </p:cNvPr>
          <p:cNvSpPr/>
          <p:nvPr/>
        </p:nvSpPr>
        <p:spPr>
          <a:xfrm>
            <a:off x="3574113" y="2808777"/>
            <a:ext cx="234778" cy="234000"/>
          </a:xfrm>
          <a:prstGeom prst="ellipse">
            <a:avLst/>
          </a:prstGeom>
          <a:solidFill>
            <a:srgbClr val="3D558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7B99FC9-DF8B-6193-D22A-57F5EDF28EC9}"/>
              </a:ext>
            </a:extLst>
          </p:cNvPr>
          <p:cNvSpPr/>
          <p:nvPr/>
        </p:nvSpPr>
        <p:spPr>
          <a:xfrm>
            <a:off x="3974738" y="2258951"/>
            <a:ext cx="234778" cy="234000"/>
          </a:xfrm>
          <a:prstGeom prst="ellipse">
            <a:avLst/>
          </a:prstGeom>
          <a:solidFill>
            <a:srgbClr val="3D558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55E054B-5C3E-3442-E67D-A678E5E33FC3}"/>
              </a:ext>
            </a:extLst>
          </p:cNvPr>
          <p:cNvSpPr/>
          <p:nvPr/>
        </p:nvSpPr>
        <p:spPr>
          <a:xfrm>
            <a:off x="5543136" y="2277174"/>
            <a:ext cx="234778" cy="234000"/>
          </a:xfrm>
          <a:prstGeom prst="ellipse">
            <a:avLst/>
          </a:prstGeom>
          <a:solidFill>
            <a:srgbClr val="D24C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1DA0681-FD5A-98A2-2A15-ADEFB8E5494B}"/>
              </a:ext>
            </a:extLst>
          </p:cNvPr>
          <p:cNvSpPr/>
          <p:nvPr/>
        </p:nvSpPr>
        <p:spPr>
          <a:xfrm>
            <a:off x="4145174" y="4462737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6FFB40B-F060-45B7-F195-2B1C3AF4A345}"/>
              </a:ext>
            </a:extLst>
          </p:cNvPr>
          <p:cNvSpPr/>
          <p:nvPr/>
        </p:nvSpPr>
        <p:spPr>
          <a:xfrm>
            <a:off x="5257321" y="4638126"/>
            <a:ext cx="234778" cy="234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E707034-7132-092E-404B-17AC9F08EE01}"/>
              </a:ext>
            </a:extLst>
          </p:cNvPr>
          <p:cNvSpPr/>
          <p:nvPr/>
        </p:nvSpPr>
        <p:spPr>
          <a:xfrm>
            <a:off x="5704571" y="4513831"/>
            <a:ext cx="234778" cy="234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29B80FD-8D63-4549-045C-A56ABAD835FA}"/>
              </a:ext>
            </a:extLst>
          </p:cNvPr>
          <p:cNvSpPr/>
          <p:nvPr/>
        </p:nvSpPr>
        <p:spPr>
          <a:xfrm>
            <a:off x="5165225" y="3146974"/>
            <a:ext cx="234778" cy="234000"/>
          </a:xfrm>
          <a:prstGeom prst="ellipse">
            <a:avLst/>
          </a:prstGeom>
          <a:solidFill>
            <a:srgbClr val="D24C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742F2D9-1D24-4E21-199D-271002D2A7B5}"/>
              </a:ext>
            </a:extLst>
          </p:cNvPr>
          <p:cNvSpPr/>
          <p:nvPr/>
        </p:nvSpPr>
        <p:spPr>
          <a:xfrm>
            <a:off x="5218246" y="2654738"/>
            <a:ext cx="234778" cy="234000"/>
          </a:xfrm>
          <a:prstGeom prst="ellipse">
            <a:avLst/>
          </a:prstGeom>
          <a:solidFill>
            <a:srgbClr val="D24C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B7CB1D4-B68B-A5C3-B72D-C3B0CF8E0FB1}"/>
              </a:ext>
            </a:extLst>
          </p:cNvPr>
          <p:cNvSpPr/>
          <p:nvPr/>
        </p:nvSpPr>
        <p:spPr>
          <a:xfrm>
            <a:off x="1866856" y="3086302"/>
            <a:ext cx="234778" cy="234000"/>
          </a:xfrm>
          <a:prstGeom prst="ellipse">
            <a:avLst/>
          </a:prstGeom>
          <a:solidFill>
            <a:srgbClr val="3D558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DF79439-0DD7-35B9-A679-B8D3D8747F51}"/>
              </a:ext>
            </a:extLst>
          </p:cNvPr>
          <p:cNvSpPr/>
          <p:nvPr/>
        </p:nvSpPr>
        <p:spPr>
          <a:xfrm>
            <a:off x="2517899" y="3324803"/>
            <a:ext cx="234778" cy="234000"/>
          </a:xfrm>
          <a:prstGeom prst="ellipse">
            <a:avLst/>
          </a:prstGeom>
          <a:solidFill>
            <a:srgbClr val="3D558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FA94B627-2265-0C3F-F6EE-3941743EB1FF}"/>
              </a:ext>
            </a:extLst>
          </p:cNvPr>
          <p:cNvSpPr/>
          <p:nvPr/>
        </p:nvSpPr>
        <p:spPr>
          <a:xfrm>
            <a:off x="3060910" y="2784541"/>
            <a:ext cx="234778" cy="234000"/>
          </a:xfrm>
          <a:prstGeom prst="ellipse">
            <a:avLst/>
          </a:prstGeom>
          <a:solidFill>
            <a:srgbClr val="3D558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82006CA-3475-4062-7315-D3B77769899E}"/>
              </a:ext>
            </a:extLst>
          </p:cNvPr>
          <p:cNvSpPr/>
          <p:nvPr/>
        </p:nvSpPr>
        <p:spPr>
          <a:xfrm>
            <a:off x="4486922" y="2793200"/>
            <a:ext cx="234778" cy="234000"/>
          </a:xfrm>
          <a:prstGeom prst="ellipse">
            <a:avLst/>
          </a:prstGeom>
          <a:solidFill>
            <a:srgbClr val="D24C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C27DD47-0667-F725-BF45-77F37E010931}"/>
              </a:ext>
            </a:extLst>
          </p:cNvPr>
          <p:cNvSpPr/>
          <p:nvPr/>
        </p:nvSpPr>
        <p:spPr>
          <a:xfrm>
            <a:off x="4109011" y="4861763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36D17E3-B266-2B3B-B361-8371F04CF31D}"/>
              </a:ext>
            </a:extLst>
          </p:cNvPr>
          <p:cNvSpPr/>
          <p:nvPr/>
        </p:nvSpPr>
        <p:spPr>
          <a:xfrm>
            <a:off x="4534850" y="4630714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A01D2068-2A48-1E83-E8A5-748A6D66F8EC}"/>
              </a:ext>
            </a:extLst>
          </p:cNvPr>
          <p:cNvSpPr/>
          <p:nvPr/>
        </p:nvSpPr>
        <p:spPr>
          <a:xfrm>
            <a:off x="3686060" y="4716907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C2B5FAA9-7C88-FE7D-EAB8-2BD756AA3099}"/>
              </a:ext>
            </a:extLst>
          </p:cNvPr>
          <p:cNvSpPr/>
          <p:nvPr/>
        </p:nvSpPr>
        <p:spPr>
          <a:xfrm>
            <a:off x="3930940" y="3033213"/>
            <a:ext cx="234778" cy="234000"/>
          </a:xfrm>
          <a:prstGeom prst="ellipse">
            <a:avLst/>
          </a:prstGeom>
          <a:solidFill>
            <a:srgbClr val="3D558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429F5ACD-60B5-D9A7-C1A0-F9C94F0AE0D8}"/>
              </a:ext>
            </a:extLst>
          </p:cNvPr>
          <p:cNvSpPr/>
          <p:nvPr/>
        </p:nvSpPr>
        <p:spPr>
          <a:xfrm>
            <a:off x="3271923" y="4123189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F47505CB-5910-05D9-A1AB-35F9196AB16F}"/>
              </a:ext>
            </a:extLst>
          </p:cNvPr>
          <p:cNvSpPr/>
          <p:nvPr/>
        </p:nvSpPr>
        <p:spPr>
          <a:xfrm>
            <a:off x="4153989" y="4002388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BF1AC8F4-75ED-F704-091B-29536147A8B1}"/>
              </a:ext>
            </a:extLst>
          </p:cNvPr>
          <p:cNvSpPr/>
          <p:nvPr/>
        </p:nvSpPr>
        <p:spPr>
          <a:xfrm>
            <a:off x="2262893" y="4455571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5099B85-6797-71EA-0811-7F9497EFD425}"/>
              </a:ext>
            </a:extLst>
          </p:cNvPr>
          <p:cNvSpPr/>
          <p:nvPr/>
        </p:nvSpPr>
        <p:spPr>
          <a:xfrm>
            <a:off x="3072666" y="4405215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3157D023-5372-89DB-6AF8-BCE487B3CA28}"/>
              </a:ext>
            </a:extLst>
          </p:cNvPr>
          <p:cNvSpPr/>
          <p:nvPr/>
        </p:nvSpPr>
        <p:spPr>
          <a:xfrm>
            <a:off x="3638109" y="4288215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9C14C741-7CB4-E3B1-F9C8-2B49BDC81877}"/>
              </a:ext>
            </a:extLst>
          </p:cNvPr>
          <p:cNvSpPr/>
          <p:nvPr/>
        </p:nvSpPr>
        <p:spPr>
          <a:xfrm>
            <a:off x="2406987" y="3944137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110C94C4-AF5F-F590-C1C3-FC0112C591EE}"/>
              </a:ext>
            </a:extLst>
          </p:cNvPr>
          <p:cNvSpPr/>
          <p:nvPr/>
        </p:nvSpPr>
        <p:spPr>
          <a:xfrm>
            <a:off x="2754282" y="2627653"/>
            <a:ext cx="234778" cy="234000"/>
          </a:xfrm>
          <a:prstGeom prst="ellipse">
            <a:avLst/>
          </a:prstGeom>
          <a:solidFill>
            <a:srgbClr val="3D558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920E1585-DE7E-D8E3-FC26-F2B567268BFD}"/>
              </a:ext>
            </a:extLst>
          </p:cNvPr>
          <p:cNvSpPr/>
          <p:nvPr/>
        </p:nvSpPr>
        <p:spPr>
          <a:xfrm>
            <a:off x="3281504" y="3284915"/>
            <a:ext cx="234778" cy="234000"/>
          </a:xfrm>
          <a:prstGeom prst="ellipse">
            <a:avLst/>
          </a:prstGeom>
          <a:solidFill>
            <a:srgbClr val="3D558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05B47B72-A4B2-8D48-9916-BFBEF69B2125}"/>
              </a:ext>
            </a:extLst>
          </p:cNvPr>
          <p:cNvSpPr/>
          <p:nvPr/>
        </p:nvSpPr>
        <p:spPr>
          <a:xfrm>
            <a:off x="2229926" y="2572900"/>
            <a:ext cx="234778" cy="234000"/>
          </a:xfrm>
          <a:prstGeom prst="ellipse">
            <a:avLst/>
          </a:prstGeom>
          <a:solidFill>
            <a:srgbClr val="3D558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416E4870-5AF4-FBC2-DADB-85C10E115901}"/>
              </a:ext>
            </a:extLst>
          </p:cNvPr>
          <p:cNvSpPr/>
          <p:nvPr/>
        </p:nvSpPr>
        <p:spPr>
          <a:xfrm>
            <a:off x="1862196" y="4248578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E1C94D5A-739A-790D-5A61-A8E5FA337DF7}"/>
              </a:ext>
            </a:extLst>
          </p:cNvPr>
          <p:cNvSpPr/>
          <p:nvPr/>
        </p:nvSpPr>
        <p:spPr>
          <a:xfrm>
            <a:off x="2735074" y="4345737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293BF643-7EC3-3D26-C5B5-C1711A58152A}"/>
              </a:ext>
            </a:extLst>
          </p:cNvPr>
          <p:cNvSpPr/>
          <p:nvPr/>
        </p:nvSpPr>
        <p:spPr>
          <a:xfrm>
            <a:off x="5628244" y="3424499"/>
            <a:ext cx="234778" cy="234000"/>
          </a:xfrm>
          <a:prstGeom prst="ellipse">
            <a:avLst/>
          </a:prstGeom>
          <a:solidFill>
            <a:srgbClr val="D24C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E8FE72DE-E9F5-577B-65E8-314641C09C8F}"/>
              </a:ext>
            </a:extLst>
          </p:cNvPr>
          <p:cNvSpPr/>
          <p:nvPr/>
        </p:nvSpPr>
        <p:spPr>
          <a:xfrm>
            <a:off x="4602729" y="4114074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AB690078-DDB6-BEE1-ED83-E60B284FFE9A}"/>
              </a:ext>
            </a:extLst>
          </p:cNvPr>
          <p:cNvSpPr/>
          <p:nvPr/>
        </p:nvSpPr>
        <p:spPr>
          <a:xfrm>
            <a:off x="4960657" y="2354463"/>
            <a:ext cx="234778" cy="234000"/>
          </a:xfrm>
          <a:prstGeom prst="ellipse">
            <a:avLst/>
          </a:prstGeom>
          <a:solidFill>
            <a:srgbClr val="D24C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7C3A57D1-3F20-62C8-5D30-B64D9E937DF6}"/>
              </a:ext>
            </a:extLst>
          </p:cNvPr>
          <p:cNvSpPr/>
          <p:nvPr/>
        </p:nvSpPr>
        <p:spPr>
          <a:xfrm>
            <a:off x="5704757" y="4001925"/>
            <a:ext cx="234778" cy="234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D192821-9A90-1A85-6FBE-A2F9FF5DD2BF}"/>
              </a:ext>
            </a:extLst>
          </p:cNvPr>
          <p:cNvSpPr/>
          <p:nvPr/>
        </p:nvSpPr>
        <p:spPr>
          <a:xfrm>
            <a:off x="5295578" y="4122618"/>
            <a:ext cx="234778" cy="234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B154244-8816-DC82-F763-8CAFD42B7841}"/>
              </a:ext>
            </a:extLst>
          </p:cNvPr>
          <p:cNvSpPr/>
          <p:nvPr/>
        </p:nvSpPr>
        <p:spPr>
          <a:xfrm>
            <a:off x="5955985" y="3053238"/>
            <a:ext cx="234778" cy="234000"/>
          </a:xfrm>
          <a:prstGeom prst="ellipse">
            <a:avLst/>
          </a:prstGeom>
          <a:solidFill>
            <a:srgbClr val="D24C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F06E148-3E70-2623-4B51-509B327A99C9}"/>
              </a:ext>
            </a:extLst>
          </p:cNvPr>
          <p:cNvSpPr/>
          <p:nvPr/>
        </p:nvSpPr>
        <p:spPr>
          <a:xfrm>
            <a:off x="4720118" y="3284915"/>
            <a:ext cx="234778" cy="234000"/>
          </a:xfrm>
          <a:prstGeom prst="ellipse">
            <a:avLst/>
          </a:prstGeom>
          <a:solidFill>
            <a:srgbClr val="D24C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46EA177-4010-1F66-B869-E04A22B31B56}"/>
              </a:ext>
            </a:extLst>
          </p:cNvPr>
          <p:cNvSpPr/>
          <p:nvPr/>
        </p:nvSpPr>
        <p:spPr>
          <a:xfrm>
            <a:off x="6032428" y="4198772"/>
            <a:ext cx="234778" cy="234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E031F611-8C03-45D8-DEB3-45A5562CC3E7}"/>
              </a:ext>
            </a:extLst>
          </p:cNvPr>
          <p:cNvSpPr/>
          <p:nvPr/>
        </p:nvSpPr>
        <p:spPr>
          <a:xfrm>
            <a:off x="3252054" y="4841763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06D55B4A-7F68-E20B-37E1-3E7C4E359627}"/>
              </a:ext>
            </a:extLst>
          </p:cNvPr>
          <p:cNvSpPr/>
          <p:nvPr/>
        </p:nvSpPr>
        <p:spPr>
          <a:xfrm>
            <a:off x="1765316" y="2550541"/>
            <a:ext cx="234778" cy="234000"/>
          </a:xfrm>
          <a:prstGeom prst="ellipse">
            <a:avLst/>
          </a:prstGeom>
          <a:solidFill>
            <a:srgbClr val="3D558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9BA90C16-3C87-570F-75EF-F73AEAAA8208}"/>
              </a:ext>
            </a:extLst>
          </p:cNvPr>
          <p:cNvSpPr/>
          <p:nvPr/>
        </p:nvSpPr>
        <p:spPr>
          <a:xfrm>
            <a:off x="1475354" y="1840151"/>
            <a:ext cx="2913413" cy="1891345"/>
          </a:xfrm>
          <a:custGeom>
            <a:avLst/>
            <a:gdLst>
              <a:gd name="connsiteX0" fmla="*/ 2959775 w 3073481"/>
              <a:gd name="connsiteY0" fmla="*/ 269333 h 1821908"/>
              <a:gd name="connsiteX1" fmla="*/ 2902625 w 3073481"/>
              <a:gd name="connsiteY1" fmla="*/ 774158 h 1821908"/>
              <a:gd name="connsiteX2" fmla="*/ 2959775 w 3073481"/>
              <a:gd name="connsiteY2" fmla="*/ 1355183 h 1821908"/>
              <a:gd name="connsiteX3" fmla="*/ 1245275 w 3073481"/>
              <a:gd name="connsiteY3" fmla="*/ 1821908 h 1821908"/>
              <a:gd name="connsiteX4" fmla="*/ 149900 w 3073481"/>
              <a:gd name="connsiteY4" fmla="*/ 1355183 h 1821908"/>
              <a:gd name="connsiteX5" fmla="*/ 121325 w 3073481"/>
              <a:gd name="connsiteY5" fmla="*/ 393158 h 1821908"/>
              <a:gd name="connsiteX6" fmla="*/ 1188125 w 3073481"/>
              <a:gd name="connsiteY6" fmla="*/ 2633 h 1821908"/>
              <a:gd name="connsiteX7" fmla="*/ 2959775 w 3073481"/>
              <a:gd name="connsiteY7" fmla="*/ 269333 h 182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3481" h="1821908">
                <a:moveTo>
                  <a:pt x="2959775" y="269333"/>
                </a:moveTo>
                <a:cubicBezTo>
                  <a:pt x="3245525" y="397920"/>
                  <a:pt x="2902625" y="593183"/>
                  <a:pt x="2902625" y="774158"/>
                </a:cubicBezTo>
                <a:cubicBezTo>
                  <a:pt x="2902625" y="955133"/>
                  <a:pt x="3236000" y="1180558"/>
                  <a:pt x="2959775" y="1355183"/>
                </a:cubicBezTo>
                <a:cubicBezTo>
                  <a:pt x="2683550" y="1529808"/>
                  <a:pt x="1713587" y="1821908"/>
                  <a:pt x="1245275" y="1821908"/>
                </a:cubicBezTo>
                <a:cubicBezTo>
                  <a:pt x="776963" y="1821908"/>
                  <a:pt x="337225" y="1593308"/>
                  <a:pt x="149900" y="1355183"/>
                </a:cubicBezTo>
                <a:cubicBezTo>
                  <a:pt x="-37425" y="1117058"/>
                  <a:pt x="-51712" y="618583"/>
                  <a:pt x="121325" y="393158"/>
                </a:cubicBezTo>
                <a:cubicBezTo>
                  <a:pt x="294362" y="167733"/>
                  <a:pt x="713462" y="28033"/>
                  <a:pt x="1188125" y="2633"/>
                </a:cubicBezTo>
                <a:cubicBezTo>
                  <a:pt x="1662787" y="-22767"/>
                  <a:pt x="2674025" y="140746"/>
                  <a:pt x="2959775" y="269333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06E1753D-8754-B0ED-72F9-6726C09C3034}"/>
              </a:ext>
            </a:extLst>
          </p:cNvPr>
          <p:cNvSpPr txBox="1"/>
          <p:nvPr/>
        </p:nvSpPr>
        <p:spPr>
          <a:xfrm>
            <a:off x="1876755" y="1975381"/>
            <a:ext cx="91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Box A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A545B86-7721-26E9-4223-2710C11C6F5D}"/>
              </a:ext>
            </a:extLst>
          </p:cNvPr>
          <p:cNvSpPr txBox="1"/>
          <p:nvPr/>
        </p:nvSpPr>
        <p:spPr>
          <a:xfrm>
            <a:off x="5558030" y="2510800"/>
            <a:ext cx="91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Box B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659AC389-D0CC-0391-6B2E-AE551947AB4E}"/>
              </a:ext>
            </a:extLst>
          </p:cNvPr>
          <p:cNvSpPr/>
          <p:nvPr/>
        </p:nvSpPr>
        <p:spPr>
          <a:xfrm>
            <a:off x="4440439" y="2065561"/>
            <a:ext cx="2044181" cy="1724751"/>
          </a:xfrm>
          <a:custGeom>
            <a:avLst/>
            <a:gdLst>
              <a:gd name="connsiteX0" fmla="*/ 725921 w 2044181"/>
              <a:gd name="connsiteY0" fmla="*/ 45179 h 1724751"/>
              <a:gd name="connsiteX1" fmla="*/ 146801 w 2044181"/>
              <a:gd name="connsiteY1" fmla="*/ 441419 h 1724751"/>
              <a:gd name="connsiteX2" fmla="*/ 2021 w 2044181"/>
              <a:gd name="connsiteY2" fmla="*/ 906239 h 1724751"/>
              <a:gd name="connsiteX3" fmla="*/ 215381 w 2044181"/>
              <a:gd name="connsiteY3" fmla="*/ 1462499 h 1724751"/>
              <a:gd name="connsiteX4" fmla="*/ 1541261 w 2044181"/>
              <a:gd name="connsiteY4" fmla="*/ 1691099 h 1724751"/>
              <a:gd name="connsiteX5" fmla="*/ 2044181 w 2044181"/>
              <a:gd name="connsiteY5" fmla="*/ 761459 h 1724751"/>
              <a:gd name="connsiteX6" fmla="*/ 1541261 w 2044181"/>
              <a:gd name="connsiteY6" fmla="*/ 90899 h 1724751"/>
              <a:gd name="connsiteX7" fmla="*/ 725921 w 2044181"/>
              <a:gd name="connsiteY7" fmla="*/ 45179 h 172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4181" h="1724751">
                <a:moveTo>
                  <a:pt x="725921" y="45179"/>
                </a:moveTo>
                <a:cubicBezTo>
                  <a:pt x="493511" y="103599"/>
                  <a:pt x="267451" y="297909"/>
                  <a:pt x="146801" y="441419"/>
                </a:cubicBezTo>
                <a:cubicBezTo>
                  <a:pt x="26151" y="584929"/>
                  <a:pt x="-9409" y="736059"/>
                  <a:pt x="2021" y="906239"/>
                </a:cubicBezTo>
                <a:cubicBezTo>
                  <a:pt x="13451" y="1076419"/>
                  <a:pt x="-41159" y="1331689"/>
                  <a:pt x="215381" y="1462499"/>
                </a:cubicBezTo>
                <a:cubicBezTo>
                  <a:pt x="471921" y="1593309"/>
                  <a:pt x="1236461" y="1807939"/>
                  <a:pt x="1541261" y="1691099"/>
                </a:cubicBezTo>
                <a:cubicBezTo>
                  <a:pt x="1846061" y="1574259"/>
                  <a:pt x="2044181" y="1028159"/>
                  <a:pt x="2044181" y="761459"/>
                </a:cubicBezTo>
                <a:cubicBezTo>
                  <a:pt x="2044181" y="494759"/>
                  <a:pt x="1754621" y="212819"/>
                  <a:pt x="1541261" y="90899"/>
                </a:cubicBezTo>
                <a:cubicBezTo>
                  <a:pt x="1327901" y="-31021"/>
                  <a:pt x="958331" y="-13241"/>
                  <a:pt x="725921" y="45179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627C251-C0E3-5B52-A991-F50E70EADC90}"/>
              </a:ext>
            </a:extLst>
          </p:cNvPr>
          <p:cNvSpPr txBox="1"/>
          <p:nvPr/>
        </p:nvSpPr>
        <p:spPr>
          <a:xfrm>
            <a:off x="2041328" y="4654588"/>
            <a:ext cx="91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Box C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9E83C871-F04E-28CB-3533-B0F08F52AC8E}"/>
              </a:ext>
            </a:extLst>
          </p:cNvPr>
          <p:cNvSpPr/>
          <p:nvPr/>
        </p:nvSpPr>
        <p:spPr>
          <a:xfrm>
            <a:off x="1511058" y="3757998"/>
            <a:ext cx="3492730" cy="1536916"/>
          </a:xfrm>
          <a:custGeom>
            <a:avLst/>
            <a:gdLst>
              <a:gd name="connsiteX0" fmla="*/ 1257543 w 3620213"/>
              <a:gd name="connsiteY0" fmla="*/ 39302 h 1536916"/>
              <a:gd name="connsiteX1" fmla="*/ 774943 w 3620213"/>
              <a:gd name="connsiteY1" fmla="*/ 52002 h 1536916"/>
              <a:gd name="connsiteX2" fmla="*/ 243 w 3620213"/>
              <a:gd name="connsiteY2" fmla="*/ 547302 h 1536916"/>
              <a:gd name="connsiteX3" fmla="*/ 724143 w 3620213"/>
              <a:gd name="connsiteY3" fmla="*/ 1410902 h 1536916"/>
              <a:gd name="connsiteX4" fmla="*/ 3124443 w 3620213"/>
              <a:gd name="connsiteY4" fmla="*/ 1410902 h 1536916"/>
              <a:gd name="connsiteX5" fmla="*/ 3467343 w 3620213"/>
              <a:gd name="connsiteY5" fmla="*/ 267902 h 1536916"/>
              <a:gd name="connsiteX6" fmla="*/ 1257543 w 3620213"/>
              <a:gd name="connsiteY6" fmla="*/ 39302 h 153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0213" h="1536916">
                <a:moveTo>
                  <a:pt x="1257543" y="39302"/>
                </a:moveTo>
                <a:cubicBezTo>
                  <a:pt x="808810" y="3319"/>
                  <a:pt x="984493" y="-32665"/>
                  <a:pt x="774943" y="52002"/>
                </a:cubicBezTo>
                <a:cubicBezTo>
                  <a:pt x="565393" y="136669"/>
                  <a:pt x="8710" y="320819"/>
                  <a:pt x="243" y="547302"/>
                </a:cubicBezTo>
                <a:cubicBezTo>
                  <a:pt x="-8224" y="773785"/>
                  <a:pt x="203443" y="1266969"/>
                  <a:pt x="724143" y="1410902"/>
                </a:cubicBezTo>
                <a:cubicBezTo>
                  <a:pt x="1244843" y="1554835"/>
                  <a:pt x="2667243" y="1601402"/>
                  <a:pt x="3124443" y="1410902"/>
                </a:cubicBezTo>
                <a:cubicBezTo>
                  <a:pt x="3581643" y="1220402"/>
                  <a:pt x="3782726" y="492269"/>
                  <a:pt x="3467343" y="267902"/>
                </a:cubicBezTo>
                <a:cubicBezTo>
                  <a:pt x="3151960" y="43535"/>
                  <a:pt x="1706276" y="75285"/>
                  <a:pt x="1257543" y="39302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3D2F16D-F527-BABB-D0DC-A4A89E522178}"/>
              </a:ext>
            </a:extLst>
          </p:cNvPr>
          <p:cNvSpPr txBox="1"/>
          <p:nvPr/>
        </p:nvSpPr>
        <p:spPr>
          <a:xfrm>
            <a:off x="6413758" y="3721361"/>
            <a:ext cx="91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Box D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1E6DE02-1D44-5E1C-A2BD-BE3E17BB57A0}"/>
              </a:ext>
            </a:extLst>
          </p:cNvPr>
          <p:cNvSpPr txBox="1"/>
          <p:nvPr/>
        </p:nvSpPr>
        <p:spPr>
          <a:xfrm>
            <a:off x="7887565" y="4248578"/>
            <a:ext cx="25070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 1 belongs to box A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 2 belongs to box B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 3 belongs to box A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 4 belongs to box D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DE33DAB3-62C9-C9EA-C4B5-0FFD4918EE26}"/>
              </a:ext>
            </a:extLst>
          </p:cNvPr>
          <p:cNvSpPr/>
          <p:nvPr/>
        </p:nvSpPr>
        <p:spPr>
          <a:xfrm>
            <a:off x="5107866" y="3874101"/>
            <a:ext cx="1461989" cy="1176572"/>
          </a:xfrm>
          <a:custGeom>
            <a:avLst/>
            <a:gdLst>
              <a:gd name="connsiteX0" fmla="*/ 436321 w 1461989"/>
              <a:gd name="connsiteY0" fmla="*/ 29029 h 1176572"/>
              <a:gd name="connsiteX1" fmla="*/ 189578 w 1461989"/>
              <a:gd name="connsiteY1" fmla="*/ 174172 h 1176572"/>
              <a:gd name="connsiteX2" fmla="*/ 892 w 1461989"/>
              <a:gd name="connsiteY2" fmla="*/ 667657 h 1176572"/>
              <a:gd name="connsiteX3" fmla="*/ 175064 w 1461989"/>
              <a:gd name="connsiteY3" fmla="*/ 1175657 h 1176572"/>
              <a:gd name="connsiteX4" fmla="*/ 1118492 w 1461989"/>
              <a:gd name="connsiteY4" fmla="*/ 783772 h 1176572"/>
              <a:gd name="connsiteX5" fmla="*/ 1452321 w 1461989"/>
              <a:gd name="connsiteY5" fmla="*/ 464457 h 1176572"/>
              <a:gd name="connsiteX6" fmla="*/ 799178 w 1461989"/>
              <a:gd name="connsiteY6" fmla="*/ 0 h 1176572"/>
              <a:gd name="connsiteX7" fmla="*/ 799178 w 1461989"/>
              <a:gd name="connsiteY7" fmla="*/ 0 h 1176572"/>
              <a:gd name="connsiteX8" fmla="*/ 436321 w 1461989"/>
              <a:gd name="connsiteY8" fmla="*/ 29029 h 117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1989" h="1176572">
                <a:moveTo>
                  <a:pt x="436321" y="29029"/>
                </a:moveTo>
                <a:cubicBezTo>
                  <a:pt x="349235" y="48381"/>
                  <a:pt x="262149" y="67734"/>
                  <a:pt x="189578" y="174172"/>
                </a:cubicBezTo>
                <a:cubicBezTo>
                  <a:pt x="117007" y="280610"/>
                  <a:pt x="3311" y="500743"/>
                  <a:pt x="892" y="667657"/>
                </a:cubicBezTo>
                <a:cubicBezTo>
                  <a:pt x="-1527" y="834571"/>
                  <a:pt x="-11203" y="1156305"/>
                  <a:pt x="175064" y="1175657"/>
                </a:cubicBezTo>
                <a:cubicBezTo>
                  <a:pt x="361331" y="1195009"/>
                  <a:pt x="905616" y="902305"/>
                  <a:pt x="1118492" y="783772"/>
                </a:cubicBezTo>
                <a:cubicBezTo>
                  <a:pt x="1331368" y="665239"/>
                  <a:pt x="1505540" y="595086"/>
                  <a:pt x="1452321" y="464457"/>
                </a:cubicBezTo>
                <a:cubicBezTo>
                  <a:pt x="1399102" y="333828"/>
                  <a:pt x="799178" y="0"/>
                  <a:pt x="799178" y="0"/>
                </a:cubicBezTo>
                <a:lnTo>
                  <a:pt x="799178" y="0"/>
                </a:lnTo>
                <a:lnTo>
                  <a:pt x="436321" y="29029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D1DA016-099E-FBB8-671C-F020FC296F18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8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E9D660C-7920-E9FC-5D4A-D638401E68F3}"/>
              </a:ext>
            </a:extLst>
          </p:cNvPr>
          <p:cNvSpPr txBox="1"/>
          <p:nvPr/>
        </p:nvSpPr>
        <p:spPr>
          <a:xfrm>
            <a:off x="9380268" y="2737304"/>
            <a:ext cx="201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RFID Reader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01771744-BC93-DFE1-31C1-7CC0538998AA}"/>
              </a:ext>
            </a:extLst>
          </p:cNvPr>
          <p:cNvCxnSpPr>
            <a:cxnSpLocks/>
          </p:cNvCxnSpPr>
          <p:nvPr/>
        </p:nvCxnSpPr>
        <p:spPr>
          <a:xfrm>
            <a:off x="2561243" y="1261081"/>
            <a:ext cx="3588574" cy="326340"/>
          </a:xfrm>
          <a:prstGeom prst="straightConnector1">
            <a:avLst/>
          </a:prstGeom>
          <a:ln w="285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7598CE0B-F6C3-66ED-2AA2-9BDA7073E167}"/>
              </a:ext>
            </a:extLst>
          </p:cNvPr>
          <p:cNvSpPr txBox="1"/>
          <p:nvPr/>
        </p:nvSpPr>
        <p:spPr>
          <a:xfrm rot="352378">
            <a:off x="1717395" y="752936"/>
            <a:ext cx="577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boxes pass simultaneously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31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9984">
        <p159:morph option="byObject"/>
      </p:transition>
    </mc:Choice>
    <mc:Fallback xmlns="">
      <p:transition spd="slow" advTm="1998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Corrugated Stock RSC Box | President Industrial Products| Boxes| Moving|  Shipping| Industrial Supplies">
            <a:extLst>
              <a:ext uri="{FF2B5EF4-FFF2-40B4-BE49-F238E27FC236}">
                <a16:creationId xmlns:a16="http://schemas.microsoft.com/office/drawing/2014/main" id="{84F2AD6D-B8DE-166D-FE98-3A08BA9E9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90" y="2343556"/>
            <a:ext cx="5048250" cy="309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rrugated Stock RSC Box | President Industrial Products| Boxes| Moving|  Shipping| Industrial Supplies">
            <a:extLst>
              <a:ext uri="{FF2B5EF4-FFF2-40B4-BE49-F238E27FC236}">
                <a16:creationId xmlns:a16="http://schemas.microsoft.com/office/drawing/2014/main" id="{1D13CE3F-FDD4-238B-13C1-917D31357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556"/>
            <a:ext cx="5048250" cy="309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组合 72">
            <a:extLst>
              <a:ext uri="{FF2B5EF4-FFF2-40B4-BE49-F238E27FC236}">
                <a16:creationId xmlns:a16="http://schemas.microsoft.com/office/drawing/2014/main" id="{543F5E39-747F-9D2C-CAD3-BA4EAB097EC4}"/>
              </a:ext>
            </a:extLst>
          </p:cNvPr>
          <p:cNvGrpSpPr/>
          <p:nvPr/>
        </p:nvGrpSpPr>
        <p:grpSpPr>
          <a:xfrm flipH="1">
            <a:off x="5055512" y="3291284"/>
            <a:ext cx="1289907" cy="1452474"/>
            <a:chOff x="10148921" y="4368214"/>
            <a:chExt cx="719390" cy="878757"/>
          </a:xfrm>
        </p:grpSpPr>
        <p:sp>
          <p:nvSpPr>
            <p:cNvPr id="74" name="立方体 73">
              <a:extLst>
                <a:ext uri="{FF2B5EF4-FFF2-40B4-BE49-F238E27FC236}">
                  <a16:creationId xmlns:a16="http://schemas.microsoft.com/office/drawing/2014/main" id="{40C9B87C-DFAE-1A02-3387-49D6B9509578}"/>
                </a:ext>
              </a:extLst>
            </p:cNvPr>
            <p:cNvSpPr/>
            <p:nvPr/>
          </p:nvSpPr>
          <p:spPr>
            <a:xfrm flipH="1">
              <a:off x="10605731" y="4368214"/>
              <a:ext cx="262580" cy="878757"/>
            </a:xfrm>
            <a:prstGeom prst="cube">
              <a:avLst>
                <a:gd name="adj" fmla="val 76044"/>
              </a:avLst>
            </a:prstGeom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75" name="任意形状 15">
              <a:extLst>
                <a:ext uri="{FF2B5EF4-FFF2-40B4-BE49-F238E27FC236}">
                  <a16:creationId xmlns:a16="http://schemas.microsoft.com/office/drawing/2014/main" id="{111AC0B6-3190-2B67-1175-0F4291B8FEB5}"/>
                </a:ext>
              </a:extLst>
            </p:cNvPr>
            <p:cNvSpPr/>
            <p:nvPr/>
          </p:nvSpPr>
          <p:spPr>
            <a:xfrm>
              <a:off x="10148921" y="4797642"/>
              <a:ext cx="549181" cy="413853"/>
            </a:xfrm>
            <a:custGeom>
              <a:avLst/>
              <a:gdLst>
                <a:gd name="connsiteX0" fmla="*/ 666627 w 666627"/>
                <a:gd name="connsiteY0" fmla="*/ 56227 h 222444"/>
                <a:gd name="connsiteX1" fmla="*/ 436553 w 666627"/>
                <a:gd name="connsiteY1" fmla="*/ 9032 h 222444"/>
                <a:gd name="connsiteX2" fmla="*/ 153384 w 666627"/>
                <a:gd name="connsiteY2" fmla="*/ 215510 h 222444"/>
                <a:gd name="connsiteX3" fmla="*/ 0 w 666627"/>
                <a:gd name="connsiteY3" fmla="*/ 174214 h 222444"/>
                <a:gd name="connsiteX0" fmla="*/ 624481 w 624481"/>
                <a:gd name="connsiteY0" fmla="*/ 56227 h 340794"/>
                <a:gd name="connsiteX1" fmla="*/ 394407 w 624481"/>
                <a:gd name="connsiteY1" fmla="*/ 9032 h 340794"/>
                <a:gd name="connsiteX2" fmla="*/ 111238 w 624481"/>
                <a:gd name="connsiteY2" fmla="*/ 215510 h 340794"/>
                <a:gd name="connsiteX3" fmla="*/ 0 w 624481"/>
                <a:gd name="connsiteY3" fmla="*/ 340469 h 340794"/>
                <a:gd name="connsiteX0" fmla="*/ 624481 w 624481"/>
                <a:gd name="connsiteY0" fmla="*/ 66709 h 394469"/>
                <a:gd name="connsiteX1" fmla="*/ 394407 w 624481"/>
                <a:gd name="connsiteY1" fmla="*/ 19514 h 394469"/>
                <a:gd name="connsiteX2" fmla="*/ 223627 w 624481"/>
                <a:gd name="connsiteY2" fmla="*/ 373774 h 394469"/>
                <a:gd name="connsiteX3" fmla="*/ 0 w 624481"/>
                <a:gd name="connsiteY3" fmla="*/ 350951 h 39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481" h="394469">
                  <a:moveTo>
                    <a:pt x="624481" y="66709"/>
                  </a:moveTo>
                  <a:cubicBezTo>
                    <a:pt x="552214" y="29838"/>
                    <a:pt x="461216" y="-31663"/>
                    <a:pt x="394407" y="19514"/>
                  </a:cubicBezTo>
                  <a:cubicBezTo>
                    <a:pt x="327598" y="70691"/>
                    <a:pt x="289361" y="318535"/>
                    <a:pt x="223627" y="373774"/>
                  </a:cubicBezTo>
                  <a:cubicBezTo>
                    <a:pt x="157893" y="429013"/>
                    <a:pt x="25564" y="356850"/>
                    <a:pt x="0" y="35095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76" name="等腰三角形 75">
            <a:extLst>
              <a:ext uri="{FF2B5EF4-FFF2-40B4-BE49-F238E27FC236}">
                <a16:creationId xmlns:a16="http://schemas.microsoft.com/office/drawing/2014/main" id="{EEB82691-2417-03DA-2125-31E2D2FC73D1}"/>
              </a:ext>
            </a:extLst>
          </p:cNvPr>
          <p:cNvSpPr/>
          <p:nvPr/>
        </p:nvSpPr>
        <p:spPr>
          <a:xfrm rot="5005462">
            <a:off x="2826760" y="2781384"/>
            <a:ext cx="1697594" cy="2498279"/>
          </a:xfrm>
          <a:prstGeom prst="triangle">
            <a:avLst>
              <a:gd name="adj" fmla="val 56741"/>
            </a:avLst>
          </a:pr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38F4E2C5-39D0-86DF-80C6-D3E0901635A2}"/>
              </a:ext>
            </a:extLst>
          </p:cNvPr>
          <p:cNvSpPr/>
          <p:nvPr/>
        </p:nvSpPr>
        <p:spPr>
          <a:xfrm>
            <a:off x="3395804" y="3784353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箭头: 右 85">
            <a:extLst>
              <a:ext uri="{FF2B5EF4-FFF2-40B4-BE49-F238E27FC236}">
                <a16:creationId xmlns:a16="http://schemas.microsoft.com/office/drawing/2014/main" id="{3EC4ED0F-AAB5-2294-B510-7F9B960E5EC1}"/>
              </a:ext>
            </a:extLst>
          </p:cNvPr>
          <p:cNvSpPr/>
          <p:nvPr/>
        </p:nvSpPr>
        <p:spPr>
          <a:xfrm>
            <a:off x="6532565" y="3673897"/>
            <a:ext cx="470821" cy="484632"/>
          </a:xfrm>
          <a:prstGeom prst="rightArrow">
            <a:avLst/>
          </a:prstGeom>
          <a:solidFill>
            <a:srgbClr val="BFBFB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F631EB2-133E-E4DE-6B2B-6B54B6036F1F}"/>
              </a:ext>
            </a:extLst>
          </p:cNvPr>
          <p:cNvSpPr/>
          <p:nvPr/>
        </p:nvSpPr>
        <p:spPr>
          <a:xfrm>
            <a:off x="7254922" y="2277198"/>
            <a:ext cx="4746578" cy="353654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7936E32-F318-5623-F849-0F5FF841FF1B}"/>
              </a:ext>
            </a:extLst>
          </p:cNvPr>
          <p:cNvCxnSpPr>
            <a:cxnSpLocks/>
          </p:cNvCxnSpPr>
          <p:nvPr/>
        </p:nvCxnSpPr>
        <p:spPr>
          <a:xfrm>
            <a:off x="9962071" y="3380293"/>
            <a:ext cx="413829" cy="16300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B21FA7E7-D783-2287-61A0-2633C66C407E}"/>
              </a:ext>
            </a:extLst>
          </p:cNvPr>
          <p:cNvCxnSpPr>
            <a:cxnSpLocks/>
          </p:cNvCxnSpPr>
          <p:nvPr/>
        </p:nvCxnSpPr>
        <p:spPr>
          <a:xfrm flipH="1">
            <a:off x="10353675" y="3543300"/>
            <a:ext cx="22225" cy="74612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66BE627B-2C33-EF6C-5E61-5E0067AF20CB}"/>
              </a:ext>
            </a:extLst>
          </p:cNvPr>
          <p:cNvCxnSpPr>
            <a:cxnSpLocks/>
          </p:cNvCxnSpPr>
          <p:nvPr/>
        </p:nvCxnSpPr>
        <p:spPr>
          <a:xfrm>
            <a:off x="9945402" y="4044470"/>
            <a:ext cx="408273" cy="24495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3D83BA75-0EEB-3732-40DC-8AE5CC4384D4}"/>
              </a:ext>
            </a:extLst>
          </p:cNvPr>
          <p:cNvCxnSpPr>
            <a:cxnSpLocks/>
          </p:cNvCxnSpPr>
          <p:nvPr/>
        </p:nvCxnSpPr>
        <p:spPr>
          <a:xfrm flipH="1">
            <a:off x="9946481" y="3380293"/>
            <a:ext cx="15590" cy="66517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EB8AE930-4AE8-9A67-CA4B-D25D2048F588}"/>
              </a:ext>
            </a:extLst>
          </p:cNvPr>
          <p:cNvCxnSpPr>
            <a:cxnSpLocks/>
          </p:cNvCxnSpPr>
          <p:nvPr/>
        </p:nvCxnSpPr>
        <p:spPr>
          <a:xfrm flipV="1">
            <a:off x="10375900" y="3429000"/>
            <a:ext cx="727075" cy="1143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1162BEAB-0739-7579-448D-B778982144E8}"/>
              </a:ext>
            </a:extLst>
          </p:cNvPr>
          <p:cNvCxnSpPr>
            <a:cxnSpLocks/>
          </p:cNvCxnSpPr>
          <p:nvPr/>
        </p:nvCxnSpPr>
        <p:spPr>
          <a:xfrm flipH="1">
            <a:off x="11083484" y="3429000"/>
            <a:ext cx="19491" cy="71087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C71E0589-FF6C-810F-F5CF-B5CD7F5E2F90}"/>
              </a:ext>
            </a:extLst>
          </p:cNvPr>
          <p:cNvCxnSpPr>
            <a:cxnSpLocks/>
          </p:cNvCxnSpPr>
          <p:nvPr/>
        </p:nvCxnSpPr>
        <p:spPr>
          <a:xfrm>
            <a:off x="10638965" y="3291284"/>
            <a:ext cx="452897" cy="13739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AA12C6D6-0C01-48CF-F0F2-800D5790F9E6}"/>
              </a:ext>
            </a:extLst>
          </p:cNvPr>
          <p:cNvCxnSpPr>
            <a:cxnSpLocks/>
          </p:cNvCxnSpPr>
          <p:nvPr/>
        </p:nvCxnSpPr>
        <p:spPr>
          <a:xfrm flipV="1">
            <a:off x="9963150" y="3290967"/>
            <a:ext cx="675815" cy="8932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E0B4BF95-3599-189B-DE5E-3ED6D32F8172}"/>
              </a:ext>
            </a:extLst>
          </p:cNvPr>
          <p:cNvCxnSpPr>
            <a:cxnSpLocks/>
          </p:cNvCxnSpPr>
          <p:nvPr/>
        </p:nvCxnSpPr>
        <p:spPr>
          <a:xfrm flipV="1">
            <a:off x="10353675" y="4139873"/>
            <a:ext cx="729809" cy="14529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BAC2199B-E125-CB29-14C1-2B949FE3F2A6}"/>
              </a:ext>
            </a:extLst>
          </p:cNvPr>
          <p:cNvCxnSpPr>
            <a:cxnSpLocks/>
          </p:cNvCxnSpPr>
          <p:nvPr/>
        </p:nvCxnSpPr>
        <p:spPr>
          <a:xfrm flipV="1">
            <a:off x="9945402" y="3938851"/>
            <a:ext cx="692484" cy="10561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DA8A0EC5-95DD-4067-7453-823A4515B191}"/>
              </a:ext>
            </a:extLst>
          </p:cNvPr>
          <p:cNvCxnSpPr>
            <a:cxnSpLocks/>
          </p:cNvCxnSpPr>
          <p:nvPr/>
        </p:nvCxnSpPr>
        <p:spPr>
          <a:xfrm>
            <a:off x="10643442" y="3949068"/>
            <a:ext cx="440042" cy="19080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81D8A844-3AD8-5506-E54C-44D677BE474D}"/>
              </a:ext>
            </a:extLst>
          </p:cNvPr>
          <p:cNvCxnSpPr>
            <a:cxnSpLocks/>
          </p:cNvCxnSpPr>
          <p:nvPr/>
        </p:nvCxnSpPr>
        <p:spPr>
          <a:xfrm flipH="1">
            <a:off x="10637886" y="3293579"/>
            <a:ext cx="11112" cy="64297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椭圆 109">
            <a:extLst>
              <a:ext uri="{FF2B5EF4-FFF2-40B4-BE49-F238E27FC236}">
                <a16:creationId xmlns:a16="http://schemas.microsoft.com/office/drawing/2014/main" id="{35B33B01-EF28-232A-7114-159113667FB8}"/>
              </a:ext>
            </a:extLst>
          </p:cNvPr>
          <p:cNvSpPr/>
          <p:nvPr/>
        </p:nvSpPr>
        <p:spPr>
          <a:xfrm>
            <a:off x="10437839" y="3682213"/>
            <a:ext cx="234778" cy="234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7CF856D0-EF2A-F873-BB5A-D1045C8C2075}"/>
              </a:ext>
            </a:extLst>
          </p:cNvPr>
          <p:cNvCxnSpPr>
            <a:cxnSpLocks/>
          </p:cNvCxnSpPr>
          <p:nvPr/>
        </p:nvCxnSpPr>
        <p:spPr>
          <a:xfrm flipV="1">
            <a:off x="7450112" y="2143593"/>
            <a:ext cx="0" cy="219453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F0B263E5-AF32-38D6-1EEC-95851796D421}"/>
              </a:ext>
            </a:extLst>
          </p:cNvPr>
          <p:cNvCxnSpPr>
            <a:cxnSpLocks/>
          </p:cNvCxnSpPr>
          <p:nvPr/>
        </p:nvCxnSpPr>
        <p:spPr>
          <a:xfrm>
            <a:off x="7445954" y="4333207"/>
            <a:ext cx="1162755" cy="131882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1D3AFE41-C871-B664-482F-9BD72E00ECB4}"/>
              </a:ext>
            </a:extLst>
          </p:cNvPr>
          <p:cNvCxnSpPr>
            <a:cxnSpLocks/>
          </p:cNvCxnSpPr>
          <p:nvPr/>
        </p:nvCxnSpPr>
        <p:spPr>
          <a:xfrm>
            <a:off x="8608709" y="5633447"/>
            <a:ext cx="28737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68829E70-5473-07F2-006E-A93DA6D81CEF}"/>
              </a:ext>
            </a:extLst>
          </p:cNvPr>
          <p:cNvCxnSpPr>
            <a:stCxn id="77" idx="6"/>
          </p:cNvCxnSpPr>
          <p:nvPr/>
        </p:nvCxnSpPr>
        <p:spPr>
          <a:xfrm>
            <a:off x="3630582" y="3901353"/>
            <a:ext cx="1312893" cy="1170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A39DF433-D0D6-65B2-5155-93051A3D9A0C}"/>
              </a:ext>
            </a:extLst>
          </p:cNvPr>
          <p:cNvSpPr txBox="1"/>
          <p:nvPr/>
        </p:nvSpPr>
        <p:spPr>
          <a:xfrm>
            <a:off x="678629" y="524866"/>
            <a:ext cx="10253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Localization based solution?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9092824-919F-BD39-35F0-105E7415C65F}"/>
              </a:ext>
            </a:extLst>
          </p:cNvPr>
          <p:cNvSpPr txBox="1"/>
          <p:nvPr/>
        </p:nvSpPr>
        <p:spPr>
          <a:xfrm>
            <a:off x="11348132" y="6396884"/>
            <a:ext cx="664573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9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24FED20-F943-ECB7-8866-38077D3AFE6A}"/>
              </a:ext>
            </a:extLst>
          </p:cNvPr>
          <p:cNvSpPr txBox="1"/>
          <p:nvPr/>
        </p:nvSpPr>
        <p:spPr>
          <a:xfrm rot="224153">
            <a:off x="3022647" y="4085111"/>
            <a:ext cx="297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RSSI and/or Phase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4285F8-CEB1-FD2D-0B3B-1DB6AB7A7F14}"/>
              </a:ext>
            </a:extLst>
          </p:cNvPr>
          <p:cNvSpPr txBox="1"/>
          <p:nvPr/>
        </p:nvSpPr>
        <p:spPr>
          <a:xfrm>
            <a:off x="1162460" y="5652029"/>
            <a:ext cx="3700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Localize tags with centimeter-level accuracy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CA1C627-6CF9-BF16-7230-0D86743041A3}"/>
              </a:ext>
            </a:extLst>
          </p:cNvPr>
          <p:cNvSpPr txBox="1"/>
          <p:nvPr/>
        </p:nvSpPr>
        <p:spPr>
          <a:xfrm>
            <a:off x="6351744" y="5830610"/>
            <a:ext cx="584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Determine which box each tag belongs to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42EB199-5648-D0C6-E6B8-F876ECDABE21}"/>
              </a:ext>
            </a:extLst>
          </p:cNvPr>
          <p:cNvSpPr/>
          <p:nvPr/>
        </p:nvSpPr>
        <p:spPr>
          <a:xfrm>
            <a:off x="10043873" y="3671050"/>
            <a:ext cx="234778" cy="23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B78A25-B565-9BCE-C6ED-B72B2BAF6317}"/>
              </a:ext>
            </a:extLst>
          </p:cNvPr>
          <p:cNvSpPr txBox="1"/>
          <p:nvPr/>
        </p:nvSpPr>
        <p:spPr>
          <a:xfrm>
            <a:off x="8247143" y="3543300"/>
            <a:ext cx="1658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 Tag</a:t>
            </a:r>
            <a:endParaRPr lang="zh-CN" alt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6A0CB6C-B4EC-72AF-2019-5B1128E3AA86}"/>
              </a:ext>
            </a:extLst>
          </p:cNvPr>
          <p:cNvSpPr/>
          <p:nvPr/>
        </p:nvSpPr>
        <p:spPr>
          <a:xfrm>
            <a:off x="9970239" y="3556754"/>
            <a:ext cx="772078" cy="506437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2910159-DCE3-3FD3-ED55-D603CC83880C}"/>
              </a:ext>
            </a:extLst>
          </p:cNvPr>
          <p:cNvSpPr/>
          <p:nvPr/>
        </p:nvSpPr>
        <p:spPr>
          <a:xfrm>
            <a:off x="10437839" y="3668759"/>
            <a:ext cx="234778" cy="23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9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6"/>
    </mc:Choice>
    <mc:Fallback xmlns="">
      <p:transition spd="slow" advTm="2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" grpId="0"/>
      <p:bldP spid="8" grpId="0"/>
      <p:bldP spid="9" grpId="0"/>
      <p:bldP spid="10" grpId="0" animBg="1"/>
      <p:bldP spid="11" grpId="0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4372;#242606;#209366;#212471;#212454;#192737;#341428;"/>
  <p:tag name="TIMING" val="|10.6|2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4372;#242606;#209366;#212471;#212454;#192737;#341428;"/>
  <p:tag name="TIMING" val="|10.6|2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4372;#242606;#209366;#212471;#212454;#192737;#341428;"/>
  <p:tag name="TIMING" val="|10.6|2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4372;#242606;#209366;#212471;#212454;#192737;#341428;"/>
  <p:tag name="TIMING" val="|10.6|2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3523;#407046;#393873;"/>
  <p:tag name="ISLIDE.VECTOR" val="#212462;#184218;#185166;#185155;#198892;#184496;#185042;#18905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2|0.1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EBD694"/>
            </a:gs>
            <a:gs pos="21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2700000" scaled="1"/>
          <a:tileRect/>
        </a:gradFill>
        <a:ln>
          <a:noFill/>
        </a:ln>
      </a:spPr>
      <a:bodyPr wrap="square" rtlCol="0" anchor="ctr">
        <a:noAutofit/>
      </a:bodyPr>
      <a:lstStyle>
        <a:defPPr algn="ctr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9942</TotalTime>
  <Words>1113</Words>
  <Application>Microsoft Office PowerPoint</Application>
  <PresentationFormat>宽屏</PresentationFormat>
  <Paragraphs>406</Paragraphs>
  <Slides>52</Slides>
  <Notes>52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6" baseType="lpstr">
      <vt:lpstr>LinLibertineT</vt:lpstr>
      <vt:lpstr>NimbusRomNo9L-Regu</vt:lpstr>
      <vt:lpstr>Söhne</vt:lpstr>
      <vt:lpstr>等线</vt:lpstr>
      <vt:lpstr>等线 Light</vt:lpstr>
      <vt:lpstr>Arial</vt:lpstr>
      <vt:lpstr>Calibri</vt:lpstr>
      <vt:lpstr>Cambria Math</vt:lpstr>
      <vt:lpstr>Century Gothic</vt:lpstr>
      <vt:lpstr>Segoe UI</vt:lpstr>
      <vt:lpstr>Times New Roman</vt:lpstr>
      <vt:lpstr>Trebuchet MS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1134973836@qq.com</dc:creator>
  <cp:lastModifiedBy>可欣 李</cp:lastModifiedBy>
  <cp:revision>2408</cp:revision>
  <dcterms:created xsi:type="dcterms:W3CDTF">2023-09-14T05:02:55Z</dcterms:created>
  <dcterms:modified xsi:type="dcterms:W3CDTF">2023-10-08T14:42:56Z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1033-11.1.0.11691</vt:lpwstr>
  </property>
</Properties>
</file>