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5"/>
  </p:notesMasterIdLst>
  <p:sldIdLst>
    <p:sldId id="256" r:id="rId2"/>
    <p:sldId id="284" r:id="rId3"/>
    <p:sldId id="285" r:id="rId4"/>
    <p:sldId id="286" r:id="rId5"/>
    <p:sldId id="287" r:id="rId6"/>
    <p:sldId id="259" r:id="rId7"/>
    <p:sldId id="260" r:id="rId8"/>
    <p:sldId id="261" r:id="rId9"/>
    <p:sldId id="278" r:id="rId10"/>
    <p:sldId id="294" r:id="rId11"/>
    <p:sldId id="262" r:id="rId12"/>
    <p:sldId id="289" r:id="rId13"/>
    <p:sldId id="279" r:id="rId14"/>
    <p:sldId id="290" r:id="rId15"/>
    <p:sldId id="263" r:id="rId16"/>
    <p:sldId id="291" r:id="rId17"/>
    <p:sldId id="264" r:id="rId18"/>
    <p:sldId id="265" r:id="rId19"/>
    <p:sldId id="266" r:id="rId20"/>
    <p:sldId id="267" r:id="rId21"/>
    <p:sldId id="268" r:id="rId22"/>
    <p:sldId id="269" r:id="rId23"/>
    <p:sldId id="293" r:id="rId24"/>
    <p:sldId id="292" r:id="rId25"/>
    <p:sldId id="288" r:id="rId26"/>
    <p:sldId id="274" r:id="rId27"/>
    <p:sldId id="257" r:id="rId28"/>
    <p:sldId id="276" r:id="rId29"/>
    <p:sldId id="277" r:id="rId30"/>
    <p:sldId id="280" r:id="rId31"/>
    <p:sldId id="281" r:id="rId32"/>
    <p:sldId id="282" r:id="rId33"/>
    <p:sldId id="283" r:id="rId34"/>
  </p:sldIdLst>
  <p:sldSz cx="12192000" cy="6858000"/>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4" algn="l" defTabSz="457181" rtl="0" eaLnBrk="1" latinLnBrk="0" hangingPunct="1">
      <a:defRPr sz="1800" kern="1200">
        <a:solidFill>
          <a:schemeClr val="tx1"/>
        </a:solidFill>
        <a:latin typeface="+mn-lt"/>
        <a:ea typeface="+mn-ea"/>
        <a:cs typeface="+mn-cs"/>
      </a:defRPr>
    </a:lvl3pPr>
    <a:lvl4pPr marL="1371545" algn="l" defTabSz="457181" rtl="0" eaLnBrk="1" latinLnBrk="0" hangingPunct="1">
      <a:defRPr sz="1800" kern="1200">
        <a:solidFill>
          <a:schemeClr val="tx1"/>
        </a:solidFill>
        <a:latin typeface="+mn-lt"/>
        <a:ea typeface="+mn-ea"/>
        <a:cs typeface="+mn-cs"/>
      </a:defRPr>
    </a:lvl4pPr>
    <a:lvl5pPr marL="1828727" algn="l" defTabSz="457181" rtl="0" eaLnBrk="1" latinLnBrk="0" hangingPunct="1">
      <a:defRPr sz="1800" kern="1200">
        <a:solidFill>
          <a:schemeClr val="tx1"/>
        </a:solidFill>
        <a:latin typeface="+mn-lt"/>
        <a:ea typeface="+mn-ea"/>
        <a:cs typeface="+mn-cs"/>
      </a:defRPr>
    </a:lvl5pPr>
    <a:lvl6pPr marL="2285909" algn="l" defTabSz="457181" rtl="0" eaLnBrk="1" latinLnBrk="0" hangingPunct="1">
      <a:defRPr sz="1800" kern="1200">
        <a:solidFill>
          <a:schemeClr val="tx1"/>
        </a:solidFill>
        <a:latin typeface="+mn-lt"/>
        <a:ea typeface="+mn-ea"/>
        <a:cs typeface="+mn-cs"/>
      </a:defRPr>
    </a:lvl6pPr>
    <a:lvl7pPr marL="2743090" algn="l" defTabSz="457181" rtl="0" eaLnBrk="1" latinLnBrk="0" hangingPunct="1">
      <a:defRPr sz="1800" kern="1200">
        <a:solidFill>
          <a:schemeClr val="tx1"/>
        </a:solidFill>
        <a:latin typeface="+mn-lt"/>
        <a:ea typeface="+mn-ea"/>
        <a:cs typeface="+mn-cs"/>
      </a:defRPr>
    </a:lvl7pPr>
    <a:lvl8pPr marL="3200272" algn="l" defTabSz="457181" rtl="0" eaLnBrk="1" latinLnBrk="0" hangingPunct="1">
      <a:defRPr sz="1800" kern="1200">
        <a:solidFill>
          <a:schemeClr val="tx1"/>
        </a:solidFill>
        <a:latin typeface="+mn-lt"/>
        <a:ea typeface="+mn-ea"/>
        <a:cs typeface="+mn-cs"/>
      </a:defRPr>
    </a:lvl8pPr>
    <a:lvl9pPr marL="3657454"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74E78C-69C3-4BC8-9598-0DA461EF1C17}">
  <a:tblStyle styleId="{D174E78C-69C3-4BC8-9598-0DA461EF1C1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4"/>
    <p:restoredTop sz="81497"/>
  </p:normalViewPr>
  <p:slideViewPr>
    <p:cSldViewPr snapToGrid="0">
      <p:cViewPr varScale="1">
        <p:scale>
          <a:sx n="103" d="100"/>
          <a:sy n="103" d="100"/>
        </p:scale>
        <p:origin x="1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1200"/>
              <a:buFont typeface="Verdana"/>
              <a:buNone/>
            </a:pPr>
            <a:endParaRPr lang="en-US" sz="1200" dirty="0">
              <a:solidFill>
                <a:srgbClr val="FFC000"/>
              </a:solidFill>
              <a:latin typeface="Verdana"/>
              <a:ea typeface="Verdana"/>
              <a:cs typeface="Verdana"/>
              <a:sym typeface="Verdana"/>
            </a:endParaRPr>
          </a:p>
          <a:p>
            <a:pPr marL="0" marR="0" lvl="0" indent="0" algn="l" rtl="0">
              <a:lnSpc>
                <a:spcPct val="100000"/>
              </a:lnSpc>
              <a:spcBef>
                <a:spcPts val="0"/>
              </a:spcBef>
              <a:spcAft>
                <a:spcPts val="0"/>
              </a:spcAft>
              <a:buClr>
                <a:srgbClr val="FFC000"/>
              </a:buClr>
              <a:buSzPts val="1200"/>
              <a:buFont typeface="Verdana"/>
              <a:buNone/>
            </a:pPr>
            <a:endParaRPr lang="en-US" sz="1200" dirty="0">
              <a:solidFill>
                <a:srgbClr val="FFC000"/>
              </a:solidFill>
              <a:latin typeface="Verdana"/>
              <a:ea typeface="Verdana"/>
              <a:cs typeface="Verdana"/>
              <a:sym typeface="Verdana"/>
            </a:endParaRPr>
          </a:p>
          <a:p>
            <a:pPr marL="0" marR="0" lvl="0" indent="0" algn="l" rtl="0">
              <a:lnSpc>
                <a:spcPct val="100000"/>
              </a:lnSpc>
              <a:spcBef>
                <a:spcPts val="0"/>
              </a:spcBef>
              <a:spcAft>
                <a:spcPts val="0"/>
              </a:spcAft>
              <a:buClr>
                <a:srgbClr val="FFC000"/>
              </a:buClr>
              <a:buSzPts val="1200"/>
              <a:buFont typeface="Verdana"/>
              <a:buNone/>
            </a:pPr>
            <a:r>
              <a:rPr lang="en-US" sz="1200" dirty="0" err="1">
                <a:solidFill>
                  <a:srgbClr val="FFC000"/>
                </a:solidFill>
                <a:latin typeface="Verdana"/>
                <a:ea typeface="Verdana"/>
                <a:cs typeface="Verdana"/>
                <a:sym typeface="Verdana"/>
              </a:rPr>
              <a:t>FarQR</a:t>
            </a:r>
            <a:r>
              <a:rPr lang="en-US" sz="1200" dirty="0">
                <a:solidFill>
                  <a:srgbClr val="FFC000"/>
                </a:solidFill>
                <a:latin typeface="Verdana"/>
                <a:ea typeface="Verdana"/>
                <a:cs typeface="Verdana"/>
                <a:sym typeface="Verdana"/>
              </a:rPr>
              <a:t>: Location-Guided Scanning of Visual Codes from Long Distances</a:t>
            </a:r>
            <a:endParaRPr lang="en-US" dirty="0"/>
          </a:p>
          <a:p>
            <a:pPr marL="0" lvl="0" indent="0" algn="l" rtl="0">
              <a:spcBef>
                <a:spcPts val="0"/>
              </a:spcBef>
              <a:spcAft>
                <a:spcPts val="0"/>
              </a:spcAft>
              <a:buClr>
                <a:schemeClr val="dk1"/>
              </a:buClr>
              <a:buSzPts val="1200"/>
              <a:buFont typeface="Calibri"/>
              <a:buNone/>
            </a:pPr>
            <a:r>
              <a:rPr lang="en-US" dirty="0"/>
              <a:t>Which is done under the mentoring of Shree </a:t>
            </a:r>
            <a:r>
              <a:rPr lang="en-US" dirty="0" err="1"/>
              <a:t>Nayar</a:t>
            </a:r>
            <a:r>
              <a:rPr lang="en-US" dirty="0"/>
              <a:t> and Jian Wang from Snap Research computational imaging team.</a:t>
            </a:r>
          </a:p>
        </p:txBody>
      </p:sp>
      <p:sp>
        <p:nvSpPr>
          <p:cNvPr id="87" name="Google Shape;87;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Here are two insights. First, QR codes use Reed-Solomon error correction, which means that the minimum distance between two possible codes is greater than 1 bit.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(click)</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Second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because we only have a limited number of codes in the vicinity, it is very unlikely that there is a code that is very close to the correct code in terms of number of bits. Therefore, even for a highly degraded image, it is very unlikely to match it to a wrong code.</a:t>
            </a:r>
          </a:p>
          <a:p>
            <a:pPr marL="0" lvl="0" indent="0" algn="l" rtl="0">
              <a:spcBef>
                <a:spcPts val="0"/>
              </a:spcBef>
              <a:spcAft>
                <a:spcPts val="0"/>
              </a:spcAft>
              <a:buClr>
                <a:schemeClr val="dk1"/>
              </a:buClr>
              <a:buSzPts val="1200"/>
              <a:buFont typeface="Calibri"/>
              <a:buNone/>
            </a:pPr>
            <a:endParaRPr dirty="0"/>
          </a:p>
        </p:txBody>
      </p:sp>
      <p:sp>
        <p:nvSpPr>
          <p:cNvPr id="641" name="Google Shape;64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1984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Alright. Now let’s take a look at the whole pipeline. After we capture an image, we detect where the code is and rectify the code to a square shape.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 GPS location of the user is sent to a server, which returns a list of all codes in vicinity. The rectified code is then matched against this list of candidate codes.</a:t>
            </a:r>
          </a:p>
          <a:p>
            <a:pPr marL="0" lvl="0" indent="0" algn="l" rtl="0">
              <a:spcBef>
                <a:spcPts val="0"/>
              </a:spcBef>
              <a:spcAft>
                <a:spcPts val="0"/>
              </a:spcAft>
              <a:buClr>
                <a:schemeClr val="dk1"/>
              </a:buClr>
              <a:buSzPts val="1200"/>
              <a:buFont typeface="Calibri"/>
              <a:buNone/>
            </a:pPr>
            <a:endParaRPr dirty="0"/>
          </a:p>
        </p:txBody>
      </p:sp>
      <p:sp>
        <p:nvSpPr>
          <p:cNvPr id="274" name="Google Shape;274;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We have two missing pieces in this pipeline. First how do we detect the code?</a:t>
            </a:r>
          </a:p>
          <a:p>
            <a:pPr marL="0" lvl="0" indent="0" algn="l" rtl="0">
              <a:spcBef>
                <a:spcPts val="0"/>
              </a:spcBef>
              <a:spcAft>
                <a:spcPts val="0"/>
              </a:spcAft>
              <a:buClr>
                <a:schemeClr val="dk1"/>
              </a:buClr>
              <a:buSzPts val="1200"/>
              <a:buFont typeface="Calibri"/>
              <a:buNone/>
            </a:pPr>
            <a:endParaRPr dirty="0"/>
          </a:p>
        </p:txBody>
      </p:sp>
      <p:sp>
        <p:nvSpPr>
          <p:cNvPr id="274" name="Google Shape;274;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2981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Our detector module is based on YOLO, a widely used object detection network, which gives a bounding box of the code.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(click)</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Then we have another aligner module, which is based on a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keypoint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detection network. It predicts the precise locations of the four corners </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and then apply a geometry transform to map the code from this tilted shape </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to a rectified square shape. </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Both models are trained with simulated images of QR codes, and we use a physics-based model of the imaging process so that it works well even for real images.</a:t>
            </a:r>
          </a:p>
          <a:p>
            <a:pPr marL="0" lvl="0" indent="0" algn="l" rtl="0">
              <a:spcBef>
                <a:spcPts val="0"/>
              </a:spcBef>
              <a:spcAft>
                <a:spcPts val="0"/>
              </a:spcAft>
              <a:buClr>
                <a:schemeClr val="dk1"/>
              </a:buClr>
              <a:buSzPts val="1200"/>
              <a:buFont typeface="Calibri"/>
              <a:buNone/>
            </a:pPr>
            <a:endParaRPr dirty="0"/>
          </a:p>
        </p:txBody>
      </p:sp>
      <p:sp>
        <p:nvSpPr>
          <p:cNvPr id="651" name="Google Shape;651;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OK. The second missing piece is the code database. Especially, how do we get a database of nearby codes?</a:t>
            </a:r>
          </a:p>
          <a:p>
            <a:pPr marL="0" lvl="0" indent="0" algn="l" rtl="0">
              <a:spcBef>
                <a:spcPts val="0"/>
              </a:spcBef>
              <a:spcAft>
                <a:spcPts val="0"/>
              </a:spcAft>
              <a:buClr>
                <a:schemeClr val="dk1"/>
              </a:buClr>
              <a:buSzPts val="1200"/>
              <a:buFont typeface="Calibri"/>
              <a:buNone/>
            </a:pPr>
            <a:endParaRPr dirty="0"/>
          </a:p>
        </p:txBody>
      </p:sp>
      <p:sp>
        <p:nvSpPr>
          <p:cNvPr id="274" name="Google Shape;274;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008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Fortunately, this can be done by crowdsourcing. Every time a user scans a code, the GPS location of the user can be used to update an estimate of the code location. Therefore, as more and more users scan the code, the accuracy of the code location keeps improving. Notice that so far, we have been focusing on codes with fixed locations, such as QR codes in restaurants, museums and so on.</a:t>
            </a:r>
          </a:p>
          <a:p>
            <a:pPr marL="0" lvl="0" indent="0" algn="l" rtl="0">
              <a:spcBef>
                <a:spcPts val="0"/>
              </a:spcBef>
              <a:spcAft>
                <a:spcPts val="0"/>
              </a:spcAft>
              <a:buClr>
                <a:schemeClr val="dk1"/>
              </a:buClr>
              <a:buSzPts val="1200"/>
              <a:buFont typeface="Calibri"/>
              <a:buNone/>
            </a:pPr>
            <a:endParaRPr dirty="0"/>
          </a:p>
        </p:txBody>
      </p:sp>
      <p:sp>
        <p:nvSpPr>
          <p:cNvPr id="325" name="Google Shape;325;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Now let’s look at the results. We compare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with two baselines: one is a traditional QR code decoder available in OpenCV. Since their detector fails most of the time, we replace that with our detector. Another baseline is WeChat QR code, which also uses a neural network to detect the code, and then uses a super-resolution network to upscale the image. However, it is still based on conventional decoding. We first compare them on simulated data, at different distances. We can see that, because of the location-guided decoding, the performance of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is significantly better than the baselines.</a:t>
            </a:r>
          </a:p>
          <a:p>
            <a:pPr marL="0" lvl="0" indent="0" algn="l" rtl="0">
              <a:spcBef>
                <a:spcPts val="0"/>
              </a:spcBef>
              <a:spcAft>
                <a:spcPts val="0"/>
              </a:spcAft>
              <a:buClr>
                <a:schemeClr val="dk1"/>
              </a:buClr>
              <a:buSzPts val="1200"/>
              <a:buFont typeface="Calibri"/>
              <a:buNone/>
            </a:pPr>
            <a:endParaRPr dirty="0"/>
          </a:p>
        </p:txBody>
      </p:sp>
      <p:sp>
        <p:nvSpPr>
          <p:cNvPr id="1413" name="Google Shape;141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1141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Then let me go through some qualitative comparisons on real data. In this example, the conventional method stops working when the resolution of the code reaches about 2x2 pixels per bit, but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continues working until it reaches 0.5x0.5 pixels / bit, which is a huge improvement.</a:t>
            </a:r>
          </a:p>
          <a:p>
            <a:pPr marL="0" lvl="0" indent="0" algn="l" rtl="0">
              <a:spcBef>
                <a:spcPts val="0"/>
              </a:spcBef>
              <a:spcAft>
                <a:spcPts val="0"/>
              </a:spcAft>
              <a:buClr>
                <a:schemeClr val="dk1"/>
              </a:buClr>
              <a:buSzPts val="1200"/>
              <a:buFont typeface="Calibri"/>
              <a:buNone/>
            </a:pPr>
            <a:endParaRPr dirty="0"/>
          </a:p>
        </p:txBody>
      </p:sp>
      <p:sp>
        <p:nvSpPr>
          <p:cNvPr id="417" name="Google Shape;417;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addition to distance,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is also robust against other challenging code scanning scenarios such as viewing angles. Conventional scanner can only scan this code from the front.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can be used to scan the code from a very large angle.</a:t>
            </a:r>
          </a:p>
          <a:p>
            <a:pPr marL="0" lvl="0" indent="0" algn="l" rtl="0">
              <a:spcBef>
                <a:spcPts val="0"/>
              </a:spcBef>
              <a:spcAft>
                <a:spcPts val="0"/>
              </a:spcAft>
              <a:buClr>
                <a:schemeClr val="dk1"/>
              </a:buClr>
              <a:buSzPts val="1200"/>
              <a:buFont typeface="Calibri"/>
              <a:buNone/>
            </a:pPr>
            <a:endParaRPr dirty="0"/>
          </a:p>
        </p:txBody>
      </p:sp>
      <p:sp>
        <p:nvSpPr>
          <p:cNvPr id="444" name="Google Shape;44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is also robust to motion blur caused by camera shake, which is difficult to completely avoid, especially in a dark environment.</a:t>
            </a:r>
          </a:p>
          <a:p>
            <a:pPr marL="0" lvl="0" indent="0" algn="l" rtl="0">
              <a:spcBef>
                <a:spcPts val="0"/>
              </a:spcBef>
              <a:spcAft>
                <a:spcPts val="0"/>
              </a:spcAft>
              <a:buClr>
                <a:schemeClr val="dk1"/>
              </a:buClr>
              <a:buSzPts val="1200"/>
              <a:buFont typeface="Calibri"/>
              <a:buNone/>
            </a:pPr>
            <a:endParaRPr dirty="0"/>
          </a:p>
        </p:txBody>
      </p:sp>
      <p:sp>
        <p:nvSpPr>
          <p:cNvPr id="471" name="Google Shape;471;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QR code offers a way of encoding information in structured visual patterns.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There is no need to emphasize how widely it has been used in our daily life, for example mobile payment and museum exhibitions.</a:t>
            </a:r>
            <a:r>
              <a:rPr lang="zh-CN" altLang="en-U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kern="100" dirty="0">
                <a:effectLst/>
                <a:latin typeface="Calibri" panose="020F0502020204030204" pitchFamily="34" charset="0"/>
                <a:ea typeface="DengXian" panose="02010600030101010101" pitchFamily="2" charset="-122"/>
                <a:cs typeface="Times New Roman" panose="02020603050405020304" pitchFamily="18" charset="0"/>
              </a:rPr>
              <a:t>:</a:t>
            </a:r>
            <a:r>
              <a:rPr lang="zh-CN" altLang="en-U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kern="100" dirty="0">
                <a:effectLst/>
                <a:latin typeface="Calibri" panose="020F0502020204030204" pitchFamily="34" charset="0"/>
                <a:ea typeface="DengXian" panose="02010600030101010101" pitchFamily="2" charset="-122"/>
                <a:cs typeface="Times New Roman" panose="02020603050405020304" pitchFamily="18" charset="0"/>
              </a:rPr>
              <a:t>D</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dirty="0"/>
          </a:p>
        </p:txBody>
      </p:sp>
      <p:sp>
        <p:nvSpPr>
          <p:cNvPr id="94" name="Google Shape;9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153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And,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is also robust to noise and artifacts due to poor lighting.</a:t>
            </a:r>
          </a:p>
          <a:p>
            <a:pPr marL="0" lvl="0" indent="0" algn="l" rtl="0">
              <a:spcBef>
                <a:spcPts val="0"/>
              </a:spcBef>
              <a:spcAft>
                <a:spcPts val="0"/>
              </a:spcAft>
              <a:buClr>
                <a:schemeClr val="dk1"/>
              </a:buClr>
              <a:buSzPts val="1200"/>
              <a:buFont typeface="Calibri"/>
              <a:buNone/>
            </a:pPr>
            <a:endParaRPr dirty="0"/>
          </a:p>
        </p:txBody>
      </p:sp>
      <p:sp>
        <p:nvSpPr>
          <p:cNvPr id="498" name="Google Shape;498;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I’d like to end this talk with two additional applications.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does not only just make scanning codes easier, but it also has the potential to enable what we call serendipitous scanning. When a user is taking a picture, even if they don’t have the intention to scan a code, </a:t>
            </a:r>
          </a:p>
          <a:p>
            <a:pPr marL="0" lvl="0" indent="0" algn="l" rtl="0">
              <a:spcBef>
                <a:spcPts val="0"/>
              </a:spcBef>
              <a:spcAft>
                <a:spcPts val="0"/>
              </a:spcAft>
              <a:buClr>
                <a:schemeClr val="dk1"/>
              </a:buClr>
              <a:buSzPts val="1200"/>
              <a:buFont typeface="Calibri"/>
              <a:buNone/>
            </a:pPr>
            <a:endParaRPr dirty="0"/>
          </a:p>
        </p:txBody>
      </p:sp>
      <p:sp>
        <p:nvSpPr>
          <p:cNvPr id="527" name="Google Shape;527;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still have the power to identify the extremely small code in the image. In other words, these codes are scanned as a surprise to the user. This capability of serendipitous scanning may have a lot of potential applications including </a:t>
            </a:r>
          </a:p>
          <a:p>
            <a:pPr marL="457200" marR="0">
              <a:spcBef>
                <a:spcPts val="0"/>
              </a:spcBef>
              <a:spcAft>
                <a:spcPts val="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providing visual guide to nearby stores and restaurants, </a:t>
            </a:r>
          </a:p>
          <a:p>
            <a:pPr marL="457200" marR="0">
              <a:spcBef>
                <a:spcPts val="0"/>
              </a:spcBef>
              <a:spcAft>
                <a:spcPts val="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or using these codes as anchors for augmented reality elements to make the camera view looks more vivid and fun.</a:t>
            </a:r>
          </a:p>
          <a:p>
            <a:pPr marL="0" lvl="0" indent="0" algn="l" rtl="0">
              <a:spcBef>
                <a:spcPts val="0"/>
              </a:spcBef>
              <a:spcAft>
                <a:spcPts val="0"/>
              </a:spcAft>
              <a:buClr>
                <a:schemeClr val="dk1"/>
              </a:buClr>
              <a:buSzPts val="1200"/>
              <a:buFont typeface="Calibri"/>
              <a:buNone/>
            </a:pPr>
            <a:endParaRPr dirty="0"/>
          </a:p>
        </p:txBody>
      </p:sp>
      <p:sp>
        <p:nvSpPr>
          <p:cNvPr id="539" name="Google Shape;53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addition to location-based pruning, the same idea can also be used when the code space can be pruned using other context information. In logistics industry, the code space may be pruned down to the packages you are expected to receive today in your local region. For friending on a social media app, the code space may be pruned down to users who are actively waiting for friending requests. We think the proposed technique can be adapted to a wide range of code scanning applications, even beyond codes with fixed locations.</a:t>
            </a:r>
          </a:p>
        </p:txBody>
      </p:sp>
      <p:sp>
        <p:nvSpPr>
          <p:cNvPr id="539" name="Google Shape;53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3458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summary, we propose location-guided long-distance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code scanning. We also show two extra applications.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Thanks for your listening.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(click)</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Lastly,</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a</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small</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Ads.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We</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are…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Find</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us</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by</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google</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search…</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and</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talk</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to</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us</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(or</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talk</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to</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me)</a:t>
            </a: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a:t>
            </a: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This ends my talk,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and I’m happy to take questions. </a:t>
            </a:r>
          </a:p>
          <a:p>
            <a:pPr marL="0" lvl="0" indent="0" algn="l" rtl="0">
              <a:spcBef>
                <a:spcPts val="0"/>
              </a:spcBef>
              <a:spcAft>
                <a:spcPts val="0"/>
              </a:spcAft>
              <a:buClr>
                <a:schemeClr val="dk1"/>
              </a:buClr>
              <a:buSzPts val="1200"/>
              <a:buFont typeface="Calibri"/>
              <a:buNone/>
            </a:pPr>
            <a:endParaRPr dirty="0"/>
          </a:p>
        </p:txBody>
      </p:sp>
      <p:sp>
        <p:nvSpPr>
          <p:cNvPr id="539" name="Google Shape;53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5441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Let’s take a closer look at the decoding process. Conventional QR decoders do a binary thresholding on the captured image. But because the image is degraded, a large fraction of the bits is flipped from 0 to 1 or 1 to 0, meaning that it is impossible to decode it. </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However, if we look at the captured image itself, there are some outstanding visual features that are still preserved, such as blobs of black or white bits. This observation gives us confidence that, maybe we can just take this degraded image and compare with our list of 10000 candidate codes.</a:t>
            </a:r>
          </a:p>
          <a:p>
            <a:pPr marL="0" lvl="0" indent="0" algn="l" rtl="0">
              <a:spcBef>
                <a:spcPts val="0"/>
              </a:spcBef>
              <a:spcAft>
                <a:spcPts val="0"/>
              </a:spcAft>
              <a:buClr>
                <a:schemeClr val="dk1"/>
              </a:buClr>
              <a:buSzPts val="1200"/>
              <a:buFont typeface="Calibri"/>
              <a:buNone/>
            </a:pPr>
            <a:endParaRPr dirty="0"/>
          </a:p>
        </p:txBody>
      </p:sp>
      <p:sp>
        <p:nvSpPr>
          <p:cNvPr id="196" name="Google Shape;19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23970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 to answer question, let’s think about the scanning process. The whole scanning process can be divided into two sub-problems. One is to find a very small code in the image, which we call detect and align. The other is to recover the encoded message from the detected code, which we call decode.</a:t>
            </a:r>
            <a:endParaRPr/>
          </a:p>
        </p:txBody>
      </p:sp>
      <p:sp>
        <p:nvSpPr>
          <p:cNvPr id="593" name="Google Shape;59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This project is about scanning visual codes, including barcode, qr code, snapcode and so on. They are widely used for encoding information such as website links and user IDs.</a:t>
            </a:r>
            <a:endParaRPr/>
          </a:p>
        </p:txBody>
      </p:sp>
      <p:sp>
        <p:nvSpPr>
          <p:cNvPr id="94" name="Google Shape;9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And actually it is not difficult to mathematically prove this. The take home message is that, even if there are 1 million codes in vicinity, and 37% of bits are wrong, we still have 90% probability to find the right code.</a:t>
            </a:r>
            <a:endParaRPr/>
          </a:p>
        </p:txBody>
      </p:sp>
      <p:sp>
        <p:nvSpPr>
          <p:cNvPr id="614" name="Google Shape;61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next question is, how do we know when we capture a code from a long distance, we can still detect a proportion of bits. In other words, does the number of correct bits degrade gracefully when we move farther away from code instead of suddenly dropping to zero. </a:t>
            </a:r>
            <a:endParaRPr/>
          </a:p>
          <a:p>
            <a:pPr marL="0" lvl="0" indent="0" algn="l" rtl="0">
              <a:spcBef>
                <a:spcPts val="0"/>
              </a:spcBef>
              <a:spcAft>
                <a:spcPts val="0"/>
              </a:spcAft>
              <a:buClr>
                <a:schemeClr val="dk1"/>
              </a:buClr>
              <a:buSzPts val="1200"/>
              <a:buFont typeface="Calibri"/>
              <a:buNone/>
            </a:pPr>
            <a:r>
              <a:rPr lang="en-US"/>
              <a:t>(click) The answer is yes. Because some of bits are reliable than others. This is because there are usually a few blobs in the code which are bits of the same color. So even if other bits are mixed with neighboring bits, the bits at the center of these blobs will still be either black or white and can be reliably detected.</a:t>
            </a:r>
            <a:endParaRPr/>
          </a:p>
        </p:txBody>
      </p:sp>
      <p:sp>
        <p:nvSpPr>
          <p:cNvPr id="627" name="Google Shape;627;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However, one known challenge for QR codes is to scan them at a long distance. For example, if there is a billboard on the other side of the street, the QR code on it may look very small on your camera app such that the size of each black or white square is comparable to a single pixel. This is a problem, as you can see in the image on the right. The image looks very pixelated. As a result, the camera app will fail to scan this QR code.</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p:txBody>
      </p:sp>
      <p:sp>
        <p:nvSpPr>
          <p:cNvPr id="94" name="Google Shape;9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44309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Then we do some simple image processing. The rectified code is first linearly mapped to the right intensity range from 0 to 1. And then we apply a gamma curve locally to compensate for the usually nonlinear camera response function. The corrected code is then used to match the candidate codes by template matching.</a:t>
            </a:r>
            <a:endParaRPr/>
          </a:p>
        </p:txBody>
      </p:sp>
      <p:sp>
        <p:nvSpPr>
          <p:cNvPr id="723" name="Google Shape;723;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let’s </a:t>
            </a:r>
            <a:endParaRPr/>
          </a:p>
        </p:txBody>
      </p:sp>
      <p:sp>
        <p:nvSpPr>
          <p:cNvPr id="1045" name="Google Shape;1045;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lets take a look at the results. We compare the conventional QR decoder in OpenCV with our FarQR in simulation. For FarQR we randomly generate 10,000 QR codes as our candidate codes in the vicinity. We can see that the curve for conventional method drops very quickly and suddenly, while for FarQR the performance degrades gracefully and performs much better than conventional one.</a:t>
            </a:r>
            <a:endParaRPr/>
          </a:p>
        </p:txBody>
      </p:sp>
      <p:sp>
        <p:nvSpPr>
          <p:cNvPr id="1413" name="Google Shape;141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4" name="Google Shape;1534;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 far I have shown that FarQR is much more robust than conventional QR. Does this mean FarQR can replace conventional QR. The answer is no, because conventional QR still has the benefit that it does not require a database. Therefore, we believe FarQR should be used to complement conventional QR. Conventional QR should be preferred when scanning a code in good imaging conditions, which also bootstraps the crowdsourcing process. FarQR can then be used to scan codes in challenging scenarios.</a:t>
            </a:r>
            <a:endParaRPr/>
          </a:p>
        </p:txBody>
      </p:sp>
      <p:sp>
        <p:nvSpPr>
          <p:cNvPr id="1535" name="Google Shape;1535;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It is also important to notice that the definition of “long” depends on the physical size of the QR code. What really matters is how many pixels are there on the camera image. For a very small QR code like this, you may have to hold your phone very close to it.</a:t>
            </a:r>
          </a:p>
        </p:txBody>
      </p:sp>
      <p:sp>
        <p:nvSpPr>
          <p:cNvPr id="94" name="Google Shape;9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86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So how can we make sure our codes can be scanned at a long enough distance? One idea is to make the code as big as possible, which, as you can imagine, is not always the best idea.</a:t>
            </a:r>
          </a:p>
        </p:txBody>
      </p:sp>
      <p:sp>
        <p:nvSpPr>
          <p:cNvPr id="94" name="Google Shape;9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8312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Our solution is a novel algorithm and system for scanning QR codes, called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Here are some images we captured at Times Square, where we tried to scan a code at different distances. Conventional QR code scanner only works at 20m, but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works even at around 90m, even when each black or white bit is about 1 pixel big.</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QfaR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offers a 4-5x improvement depending on the imaging conditions.</a:t>
            </a:r>
          </a:p>
          <a:p>
            <a:pPr marL="0" lvl="0" indent="0" algn="l" rtl="0">
              <a:spcBef>
                <a:spcPts val="0"/>
              </a:spcBef>
              <a:spcAft>
                <a:spcPts val="0"/>
              </a:spcAft>
              <a:buClr>
                <a:schemeClr val="dk1"/>
              </a:buClr>
              <a:buSzPts val="1200"/>
              <a:buFont typeface="Calibri"/>
              <a:buNone/>
            </a:pPr>
            <a:endParaRPr dirty="0"/>
          </a:p>
        </p:txBody>
      </p:sp>
      <p:sp>
        <p:nvSpPr>
          <p:cNvPr id="127" name="Google Shape;127;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Our main observation here is that a QR code is a binary code and contains more than 100 black/white bits, so there are 2^100 possible codes in total.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But do we really need to recover every single bit if our goal is to just identify a unique code?</a:t>
            </a:r>
          </a:p>
          <a:p>
            <a:pPr marL="0" lvl="0" indent="0" algn="l" rtl="0">
              <a:spcBef>
                <a:spcPts val="0"/>
              </a:spcBef>
              <a:spcAft>
                <a:spcPts val="0"/>
              </a:spcAft>
              <a:buClr>
                <a:schemeClr val="dk1"/>
              </a:buClr>
              <a:buSzPts val="1200"/>
              <a:buFont typeface="Calibri"/>
              <a:buNone/>
            </a:pPr>
            <a:endParaRPr dirty="0"/>
          </a:p>
        </p:txBody>
      </p:sp>
      <p:sp>
        <p:nvSpPr>
          <p:cNvPr id="185" name="Google Shape;18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Let’s assume you are at the Times square. You scan a code at a distance and get a low-resolution image.</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Conventional decoding tries very hard to find the correct code in the entire code space, which fails because there are too many possibilities.</a:t>
            </a:r>
            <a:br>
              <a:rPr lang="en-US" sz="1800" kern="100" dirty="0">
                <a:effectLst/>
                <a:latin typeface="Calibri" panose="020F0502020204030204" pitchFamily="34" charset="0"/>
                <a:ea typeface="DengXian" panose="02010600030101010101" pitchFamily="2" charset="-122"/>
                <a:cs typeface="Times New Roman" panose="02020603050405020304" pitchFamily="18" charset="0"/>
              </a:rPr>
            </a:b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But we know that the code being scanned must be within the vicinity of the user, and there is always a limited number of codes in the vicinity. Let’s say the code must be within 500m of the user, and there are 10000 such codes. </a:t>
            </a:r>
          </a:p>
          <a:p>
            <a:pPr marL="457200" marR="0">
              <a:spcBef>
                <a:spcPts val="0"/>
              </a:spcBef>
              <a:spcAft>
                <a:spcPts val="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(click) What we really need to do is find the most probable match among these 10000 codes.</a:t>
            </a:r>
          </a:p>
          <a:p>
            <a:pPr marL="0" lvl="0" indent="0" algn="l" rtl="0">
              <a:spcBef>
                <a:spcPts val="0"/>
              </a:spcBef>
              <a:spcAft>
                <a:spcPts val="0"/>
              </a:spcAft>
              <a:buClr>
                <a:schemeClr val="dk1"/>
              </a:buClr>
              <a:buSzPts val="1200"/>
              <a:buFont typeface="Calibri"/>
              <a:buNone/>
            </a:pPr>
            <a:endParaRPr dirty="0"/>
          </a:p>
        </p:txBody>
      </p:sp>
      <p:sp>
        <p:nvSpPr>
          <p:cNvPr id="196" name="Google Shape;19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Specifically, we compare our scanned code to all the candidate codes in the vicinity and return the one with shortest L2 distance, which is similar to template matching in computer vision. It is interesting that this very simple algorithm works very well in practice. </a:t>
            </a:r>
          </a:p>
          <a:p>
            <a:pPr marL="0" lvl="0" indent="0" algn="l" rtl="0">
              <a:spcBef>
                <a:spcPts val="0"/>
              </a:spcBef>
              <a:spcAft>
                <a:spcPts val="0"/>
              </a:spcAft>
              <a:buClr>
                <a:schemeClr val="dk1"/>
              </a:buClr>
              <a:buSzPts val="1200"/>
              <a:buFont typeface="Calibri"/>
              <a:buNone/>
            </a:pPr>
            <a:endParaRPr dirty="0"/>
          </a:p>
        </p:txBody>
      </p:sp>
      <p:sp>
        <p:nvSpPr>
          <p:cNvPr id="641" name="Google Shape;64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8"/>
            <a:ext cx="9144000" cy="2387600"/>
          </a:xfrm>
        </p:spPr>
        <p:txBody>
          <a:bodyPr anchor="b"/>
          <a:lstStyle>
            <a:lvl1pPr algn="ctr">
              <a:defRPr sz="5400" b="0" i="0">
                <a:solidFill>
                  <a:srgbClr val="FFC000"/>
                </a:solidFill>
                <a:latin typeface="Avenir" panose="02000503020000020003"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b="0" i="0">
                <a:solidFill>
                  <a:schemeClr val="bg1"/>
                </a:solidFill>
                <a:latin typeface="Avenir" panose="02000503020000020003" pitchFamily="2" charset="0"/>
              </a:defRPr>
            </a:lvl1pPr>
            <a:lvl2pPr marL="411467" indent="0" algn="ctr">
              <a:buNone/>
              <a:defRPr sz="1800"/>
            </a:lvl2pPr>
            <a:lvl3pPr marL="822936" indent="0" algn="ctr">
              <a:buNone/>
              <a:defRPr sz="1620"/>
            </a:lvl3pPr>
            <a:lvl4pPr marL="1234403" indent="0" algn="ctr">
              <a:buNone/>
              <a:defRPr sz="1440"/>
            </a:lvl4pPr>
            <a:lvl5pPr marL="1645872" indent="0" algn="ctr">
              <a:buNone/>
              <a:defRPr sz="1440"/>
            </a:lvl5pPr>
            <a:lvl6pPr marL="2057339" indent="0" algn="ctr">
              <a:buNone/>
              <a:defRPr sz="1440"/>
            </a:lvl6pPr>
            <a:lvl7pPr marL="2468807" indent="0" algn="ctr">
              <a:buNone/>
              <a:defRPr sz="1440"/>
            </a:lvl7pPr>
            <a:lvl8pPr marL="2880274" indent="0" algn="ctr">
              <a:buNone/>
              <a:defRPr sz="1440"/>
            </a:lvl8pPr>
            <a:lvl9pPr marL="3291743" indent="0" algn="ctr">
              <a:buNone/>
              <a:defRPr sz="1440"/>
            </a:lvl9pPr>
          </a:lstStyle>
          <a:p>
            <a:r>
              <a:rPr lang="en-US"/>
              <a:t>Click to edit Master subtitle style</a:t>
            </a:r>
            <a:endParaRPr lang="en-US" dirty="0"/>
          </a:p>
        </p:txBody>
      </p:sp>
    </p:spTree>
    <p:extLst>
      <p:ext uri="{BB962C8B-B14F-4D97-AF65-F5344CB8AC3E}">
        <p14:creationId xmlns:p14="http://schemas.microsoft.com/office/powerpoint/2010/main" val="54832501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E145-49C7-B726-05C5-2FD07F66CFF7}"/>
              </a:ext>
            </a:extLst>
          </p:cNvPr>
          <p:cNvSpPr>
            <a:spLocks noGrp="1"/>
          </p:cNvSpPr>
          <p:nvPr>
            <p:ph type="title"/>
          </p:nvPr>
        </p:nvSpPr>
        <p:spPr>
          <a:xfrm>
            <a:off x="0" y="123573"/>
            <a:ext cx="12192000" cy="777875"/>
          </a:xfrm>
        </p:spPr>
        <p:txBody>
          <a:bodyPr vert="horz" lIns="91440" tIns="45720" rIns="91440" bIns="45720" rtlCol="0" anchor="ctr">
            <a:normAutofit/>
          </a:bodyPr>
          <a:lstStyle>
            <a:lvl1pPr algn="ctr">
              <a:defRPr lang="en-US" sz="3600" b="0" i="0" dirty="0">
                <a:solidFill>
                  <a:schemeClr val="accent4"/>
                </a:solidFill>
                <a:latin typeface="Avenir" panose="02000503020000020003" pitchFamily="2" charset="0"/>
              </a:defRPr>
            </a:lvl1pPr>
          </a:lstStyle>
          <a:p>
            <a:pPr lvl="0" algn="ctr"/>
            <a:r>
              <a:rPr lang="en-US"/>
              <a:t>Click to edit Master title style</a:t>
            </a:r>
            <a:endParaRPr lang="en-US" dirty="0"/>
          </a:p>
        </p:txBody>
      </p:sp>
      <p:cxnSp>
        <p:nvCxnSpPr>
          <p:cNvPr id="7" name="Straight Connector 6">
            <a:extLst>
              <a:ext uri="{FF2B5EF4-FFF2-40B4-BE49-F238E27FC236}">
                <a16:creationId xmlns:a16="http://schemas.microsoft.com/office/drawing/2014/main" id="{33DBFC60-B229-4ABD-C6B2-C650B6F690CD}"/>
              </a:ext>
            </a:extLst>
          </p:cNvPr>
          <p:cNvCxnSpPr/>
          <p:nvPr/>
        </p:nvCxnSpPr>
        <p:spPr>
          <a:xfrm>
            <a:off x="259495" y="901442"/>
            <a:ext cx="116524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C46009FE-4291-632F-5BA8-4A0E07767233}"/>
              </a:ext>
            </a:extLst>
          </p:cNvPr>
          <p:cNvSpPr>
            <a:spLocks noGrp="1"/>
          </p:cNvSpPr>
          <p:nvPr>
            <p:ph type="body" sz="quarter" idx="10"/>
          </p:nvPr>
        </p:nvSpPr>
        <p:spPr>
          <a:xfrm>
            <a:off x="259499" y="1185863"/>
            <a:ext cx="11653108" cy="5202580"/>
          </a:xfrm>
        </p:spPr>
        <p:txBody>
          <a:bodyPr>
            <a:normAutofit/>
          </a:bodyPr>
          <a:lstStyle>
            <a:lvl1pPr marL="565769" indent="-355748">
              <a:lnSpc>
                <a:spcPct val="150000"/>
              </a:lnSpc>
              <a:tabLst/>
              <a:defRPr sz="2160" b="0" i="0">
                <a:solidFill>
                  <a:schemeClr val="bg1"/>
                </a:solidFill>
                <a:latin typeface="Avenir Next" panose="020B0503020202020204" pitchFamily="34" charset="0"/>
              </a:defRPr>
            </a:lvl1pPr>
            <a:lvl2pPr marL="831509" indent="-420041">
              <a:lnSpc>
                <a:spcPct val="150000"/>
              </a:lnSpc>
              <a:tabLst/>
              <a:defRPr sz="2160" b="0" i="0">
                <a:solidFill>
                  <a:schemeClr val="bg1"/>
                </a:solidFill>
                <a:latin typeface="Avenir Next" panose="020B0503020202020204" pitchFamily="34" charset="0"/>
              </a:defRPr>
            </a:lvl2pPr>
            <a:lvl3pPr marL="1242976" indent="-420041">
              <a:lnSpc>
                <a:spcPct val="150000"/>
              </a:lnSpc>
              <a:tabLst/>
              <a:defRPr sz="2160" b="0" i="0">
                <a:solidFill>
                  <a:schemeClr val="bg1"/>
                </a:solidFill>
                <a:latin typeface="Avenir Next" panose="020B0503020202020204" pitchFamily="34" charset="0"/>
              </a:defRPr>
            </a:lvl3pPr>
            <a:lvl4pPr>
              <a:lnSpc>
                <a:spcPct val="150000"/>
              </a:lnSpc>
              <a:defRPr sz="2160" b="0" i="0">
                <a:solidFill>
                  <a:schemeClr val="bg1"/>
                </a:solidFill>
                <a:latin typeface="Avenir Next" panose="020B0503020202020204" pitchFamily="34" charset="0"/>
              </a:defRPr>
            </a:lvl4pPr>
            <a:lvl5pPr>
              <a:lnSpc>
                <a:spcPct val="150000"/>
              </a:lnSpc>
              <a:defRPr sz="2160" b="0" i="0">
                <a:solidFill>
                  <a:schemeClr val="bg1"/>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1D163388-06F5-0900-F19B-005CB96C25EE}"/>
              </a:ext>
            </a:extLst>
          </p:cNvPr>
          <p:cNvSpPr txBox="1"/>
          <p:nvPr/>
        </p:nvSpPr>
        <p:spPr>
          <a:xfrm>
            <a:off x="315254" y="6504507"/>
            <a:ext cx="2032929" cy="286232"/>
          </a:xfrm>
          <a:prstGeom prst="rect">
            <a:avLst/>
          </a:prstGeom>
          <a:noFill/>
        </p:spPr>
        <p:txBody>
          <a:bodyPr wrap="none" rtlCol="0">
            <a:spAutoFit/>
          </a:bodyPr>
          <a:lstStyle/>
          <a:p>
            <a:r>
              <a:rPr lang="en-US" sz="1260" dirty="0">
                <a:solidFill>
                  <a:schemeClr val="bg1">
                    <a:lumMod val="50000"/>
                  </a:schemeClr>
                </a:solidFill>
              </a:rPr>
              <a:t>NYC Research, Snap Inc.</a:t>
            </a:r>
          </a:p>
        </p:txBody>
      </p:sp>
      <p:pic>
        <p:nvPicPr>
          <p:cNvPr id="6" name="Google Shape;98;p1">
            <a:extLst>
              <a:ext uri="{FF2B5EF4-FFF2-40B4-BE49-F238E27FC236}">
                <a16:creationId xmlns:a16="http://schemas.microsoft.com/office/drawing/2014/main" id="{8CA8F8FB-8B35-8514-18FE-5CD672BC8487}"/>
              </a:ext>
            </a:extLst>
          </p:cNvPr>
          <p:cNvPicPr preferRelativeResize="0"/>
          <p:nvPr/>
        </p:nvPicPr>
        <p:blipFill rotWithShape="1">
          <a:blip r:embed="rId2">
            <a:alphaModFix/>
          </a:blip>
          <a:srcRect/>
          <a:stretch/>
        </p:blipFill>
        <p:spPr>
          <a:xfrm>
            <a:off x="11291" y="6499218"/>
            <a:ext cx="384165" cy="345749"/>
          </a:xfrm>
          <a:prstGeom prst="rect">
            <a:avLst/>
          </a:prstGeom>
          <a:noFill/>
          <a:ln>
            <a:noFill/>
          </a:ln>
        </p:spPr>
      </p:pic>
    </p:spTree>
    <p:extLst>
      <p:ext uri="{BB962C8B-B14F-4D97-AF65-F5344CB8AC3E}">
        <p14:creationId xmlns:p14="http://schemas.microsoft.com/office/powerpoint/2010/main" val="303790282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E145-49C7-B726-05C5-2FD07F66CFF7}"/>
              </a:ext>
            </a:extLst>
          </p:cNvPr>
          <p:cNvSpPr>
            <a:spLocks noGrp="1"/>
          </p:cNvSpPr>
          <p:nvPr>
            <p:ph type="title"/>
          </p:nvPr>
        </p:nvSpPr>
        <p:spPr>
          <a:xfrm>
            <a:off x="0" y="123573"/>
            <a:ext cx="12192000" cy="777875"/>
          </a:xfrm>
        </p:spPr>
        <p:txBody>
          <a:bodyPr>
            <a:normAutofit/>
          </a:bodyPr>
          <a:lstStyle>
            <a:lvl1pPr algn="ctr">
              <a:defRPr sz="3600" b="0" i="0">
                <a:solidFill>
                  <a:schemeClr val="accent4"/>
                </a:solidFill>
                <a:latin typeface="Avenir" panose="02000503020000020003" pitchFamily="2"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33DBFC60-B229-4ABD-C6B2-C650B6F690CD}"/>
              </a:ext>
            </a:extLst>
          </p:cNvPr>
          <p:cNvCxnSpPr/>
          <p:nvPr/>
        </p:nvCxnSpPr>
        <p:spPr>
          <a:xfrm>
            <a:off x="259495" y="901442"/>
            <a:ext cx="116524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864518-1EAD-75C1-8ADE-5BF66FB7BEB4}"/>
              </a:ext>
            </a:extLst>
          </p:cNvPr>
          <p:cNvSpPr txBox="1"/>
          <p:nvPr/>
        </p:nvSpPr>
        <p:spPr>
          <a:xfrm>
            <a:off x="315254" y="6504507"/>
            <a:ext cx="2032929" cy="286232"/>
          </a:xfrm>
          <a:prstGeom prst="rect">
            <a:avLst/>
          </a:prstGeom>
          <a:noFill/>
        </p:spPr>
        <p:txBody>
          <a:bodyPr wrap="none" rtlCol="0">
            <a:spAutoFit/>
          </a:bodyPr>
          <a:lstStyle/>
          <a:p>
            <a:r>
              <a:rPr lang="en-US" sz="1260" dirty="0">
                <a:solidFill>
                  <a:schemeClr val="bg1">
                    <a:lumMod val="50000"/>
                  </a:schemeClr>
                </a:solidFill>
              </a:rPr>
              <a:t>NYC Research, Snap Inc.</a:t>
            </a:r>
          </a:p>
        </p:txBody>
      </p:sp>
      <p:pic>
        <p:nvPicPr>
          <p:cNvPr id="6" name="Google Shape;98;p1">
            <a:extLst>
              <a:ext uri="{FF2B5EF4-FFF2-40B4-BE49-F238E27FC236}">
                <a16:creationId xmlns:a16="http://schemas.microsoft.com/office/drawing/2014/main" id="{471A8A7B-77EB-0E3E-8BA0-1A4804BE8F74}"/>
              </a:ext>
            </a:extLst>
          </p:cNvPr>
          <p:cNvPicPr preferRelativeResize="0"/>
          <p:nvPr/>
        </p:nvPicPr>
        <p:blipFill rotWithShape="1">
          <a:blip r:embed="rId2">
            <a:alphaModFix/>
          </a:blip>
          <a:srcRect/>
          <a:stretch/>
        </p:blipFill>
        <p:spPr>
          <a:xfrm>
            <a:off x="11291" y="6499218"/>
            <a:ext cx="384165" cy="345749"/>
          </a:xfrm>
          <a:prstGeom prst="rect">
            <a:avLst/>
          </a:prstGeom>
          <a:noFill/>
          <a:ln>
            <a:noFill/>
          </a:ln>
        </p:spPr>
      </p:pic>
    </p:spTree>
    <p:extLst>
      <p:ext uri="{BB962C8B-B14F-4D97-AF65-F5344CB8AC3E}">
        <p14:creationId xmlns:p14="http://schemas.microsoft.com/office/powerpoint/2010/main" val="3490084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One Li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E145-49C7-B726-05C5-2FD07F66CFF7}"/>
              </a:ext>
            </a:extLst>
          </p:cNvPr>
          <p:cNvSpPr>
            <a:spLocks noGrp="1"/>
          </p:cNvSpPr>
          <p:nvPr>
            <p:ph type="title"/>
          </p:nvPr>
        </p:nvSpPr>
        <p:spPr>
          <a:xfrm>
            <a:off x="0" y="123573"/>
            <a:ext cx="12192000" cy="777875"/>
          </a:xfrm>
        </p:spPr>
        <p:txBody>
          <a:bodyPr>
            <a:normAutofit/>
          </a:bodyPr>
          <a:lstStyle>
            <a:lvl1pPr algn="ctr">
              <a:defRPr sz="3600" b="0" i="0">
                <a:solidFill>
                  <a:schemeClr val="accent4"/>
                </a:solidFill>
                <a:latin typeface="Avenir" panose="02000503020000020003" pitchFamily="2"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33DBFC60-B229-4ABD-C6B2-C650B6F690CD}"/>
              </a:ext>
            </a:extLst>
          </p:cNvPr>
          <p:cNvCxnSpPr/>
          <p:nvPr/>
        </p:nvCxnSpPr>
        <p:spPr>
          <a:xfrm>
            <a:off x="259495" y="901442"/>
            <a:ext cx="116524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A74029-A779-AD5E-6470-6901C72EAA3B}"/>
              </a:ext>
            </a:extLst>
          </p:cNvPr>
          <p:cNvSpPr txBox="1"/>
          <p:nvPr/>
        </p:nvSpPr>
        <p:spPr>
          <a:xfrm>
            <a:off x="315254" y="6504507"/>
            <a:ext cx="2032929" cy="286232"/>
          </a:xfrm>
          <a:prstGeom prst="rect">
            <a:avLst/>
          </a:prstGeom>
          <a:noFill/>
        </p:spPr>
        <p:txBody>
          <a:bodyPr wrap="none" rtlCol="0">
            <a:spAutoFit/>
          </a:bodyPr>
          <a:lstStyle/>
          <a:p>
            <a:r>
              <a:rPr lang="en-US" sz="1260" dirty="0">
                <a:solidFill>
                  <a:schemeClr val="bg1">
                    <a:lumMod val="50000"/>
                  </a:schemeClr>
                </a:solidFill>
              </a:rPr>
              <a:t>NYC Research, Snap Inc.</a:t>
            </a:r>
          </a:p>
        </p:txBody>
      </p:sp>
      <p:sp>
        <p:nvSpPr>
          <p:cNvPr id="3" name="Text Placeholder 8">
            <a:extLst>
              <a:ext uri="{FF2B5EF4-FFF2-40B4-BE49-F238E27FC236}">
                <a16:creationId xmlns:a16="http://schemas.microsoft.com/office/drawing/2014/main" id="{52E46192-83B4-7B82-8468-64D5A2B7E225}"/>
              </a:ext>
            </a:extLst>
          </p:cNvPr>
          <p:cNvSpPr>
            <a:spLocks noGrp="1"/>
          </p:cNvSpPr>
          <p:nvPr>
            <p:ph type="body" sz="quarter" idx="10"/>
          </p:nvPr>
        </p:nvSpPr>
        <p:spPr>
          <a:xfrm>
            <a:off x="258813" y="1126698"/>
            <a:ext cx="11653108" cy="623741"/>
          </a:xfrm>
        </p:spPr>
        <p:txBody>
          <a:bodyPr anchor="ctr">
            <a:noAutofit/>
          </a:bodyPr>
          <a:lstStyle>
            <a:lvl1pPr marL="210022" indent="0" algn="ctr">
              <a:lnSpc>
                <a:spcPct val="100000"/>
              </a:lnSpc>
              <a:buNone/>
              <a:tabLst/>
              <a:defRPr sz="2880" b="0" i="0">
                <a:solidFill>
                  <a:schemeClr val="bg1"/>
                </a:solidFill>
                <a:latin typeface="Avenir Next" panose="020B0503020202020204" pitchFamily="34" charset="0"/>
              </a:defRPr>
            </a:lvl1pPr>
            <a:lvl2pPr marL="411467" indent="0" algn="ctr">
              <a:lnSpc>
                <a:spcPct val="150000"/>
              </a:lnSpc>
              <a:buNone/>
              <a:tabLst/>
              <a:defRPr sz="2160" b="0" i="0">
                <a:solidFill>
                  <a:schemeClr val="bg1"/>
                </a:solidFill>
                <a:latin typeface="Avenir Next" panose="020B0503020202020204" pitchFamily="34" charset="0"/>
              </a:defRPr>
            </a:lvl2pPr>
            <a:lvl3pPr marL="822936" indent="0" algn="ctr">
              <a:lnSpc>
                <a:spcPct val="150000"/>
              </a:lnSpc>
              <a:buNone/>
              <a:tabLst/>
              <a:defRPr sz="2160" b="0" i="0">
                <a:solidFill>
                  <a:schemeClr val="bg1"/>
                </a:solidFill>
                <a:latin typeface="Avenir Next" panose="020B0503020202020204" pitchFamily="34" charset="0"/>
              </a:defRPr>
            </a:lvl3pPr>
            <a:lvl4pPr marL="1234403" indent="0" algn="ctr">
              <a:lnSpc>
                <a:spcPct val="150000"/>
              </a:lnSpc>
              <a:buNone/>
              <a:defRPr sz="2160" b="0" i="0">
                <a:solidFill>
                  <a:schemeClr val="bg1"/>
                </a:solidFill>
                <a:latin typeface="Avenir Next" panose="020B0503020202020204" pitchFamily="34" charset="0"/>
              </a:defRPr>
            </a:lvl4pPr>
            <a:lvl5pPr marL="1645872" indent="0" algn="ctr">
              <a:lnSpc>
                <a:spcPct val="150000"/>
              </a:lnSpc>
              <a:buNone/>
              <a:defRPr sz="2160" b="0" i="0">
                <a:solidFill>
                  <a:schemeClr val="bg1"/>
                </a:solidFill>
                <a:latin typeface="Avenir Next" panose="020B0503020202020204" pitchFamily="34" charset="0"/>
              </a:defRPr>
            </a:lvl5pPr>
          </a:lstStyle>
          <a:p>
            <a:pPr lvl="0"/>
            <a:r>
              <a:rPr lang="en-US"/>
              <a:t>Click to edit Master text styles</a:t>
            </a:r>
          </a:p>
        </p:txBody>
      </p:sp>
      <p:pic>
        <p:nvPicPr>
          <p:cNvPr id="8" name="Google Shape;98;p1">
            <a:extLst>
              <a:ext uri="{FF2B5EF4-FFF2-40B4-BE49-F238E27FC236}">
                <a16:creationId xmlns:a16="http://schemas.microsoft.com/office/drawing/2014/main" id="{26A50D3F-5199-960E-982C-6EC984880530}"/>
              </a:ext>
            </a:extLst>
          </p:cNvPr>
          <p:cNvPicPr preferRelativeResize="0"/>
          <p:nvPr/>
        </p:nvPicPr>
        <p:blipFill rotWithShape="1">
          <a:blip r:embed="rId2">
            <a:alphaModFix/>
          </a:blip>
          <a:srcRect/>
          <a:stretch/>
        </p:blipFill>
        <p:spPr>
          <a:xfrm>
            <a:off x="11291" y="6499218"/>
            <a:ext cx="384165" cy="345749"/>
          </a:xfrm>
          <a:prstGeom prst="rect">
            <a:avLst/>
          </a:prstGeom>
          <a:noFill/>
          <a:ln>
            <a:noFill/>
          </a:ln>
        </p:spPr>
      </p:pic>
    </p:spTree>
    <p:extLst>
      <p:ext uri="{BB962C8B-B14F-4D97-AF65-F5344CB8AC3E}">
        <p14:creationId xmlns:p14="http://schemas.microsoft.com/office/powerpoint/2010/main" val="293215403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3465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3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2833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822936" rtl="0" eaLnBrk="1" latinLnBrk="0" hangingPunct="1">
        <a:lnSpc>
          <a:spcPct val="90000"/>
        </a:lnSpc>
        <a:spcBef>
          <a:spcPct val="0"/>
        </a:spcBef>
        <a:buNone/>
        <a:defRPr sz="3960" kern="1200">
          <a:solidFill>
            <a:schemeClr val="bg1"/>
          </a:solidFill>
          <a:latin typeface="+mj-lt"/>
          <a:ea typeface="+mj-ea"/>
          <a:cs typeface="+mj-cs"/>
        </a:defRPr>
      </a:lvl1pPr>
    </p:titleStyle>
    <p:bodyStyle>
      <a:lvl1pPr marL="205734" indent="-205734" algn="l" defTabSz="822936" rtl="0" eaLnBrk="1" latinLnBrk="0" hangingPunct="1">
        <a:lnSpc>
          <a:spcPct val="90000"/>
        </a:lnSpc>
        <a:spcBef>
          <a:spcPts val="900"/>
        </a:spcBef>
        <a:buFont typeface="Arial" panose="020B0604020202020204" pitchFamily="34" charset="0"/>
        <a:buChar char="•"/>
        <a:defRPr sz="2520" kern="1200">
          <a:solidFill>
            <a:schemeClr val="bg1"/>
          </a:solidFill>
          <a:latin typeface="+mn-lt"/>
          <a:ea typeface="+mn-ea"/>
          <a:cs typeface="+mn-cs"/>
        </a:defRPr>
      </a:lvl1pPr>
      <a:lvl2pPr marL="617202" indent="-205734" algn="l" defTabSz="822936" rtl="0" eaLnBrk="1" latinLnBrk="0" hangingPunct="1">
        <a:lnSpc>
          <a:spcPct val="90000"/>
        </a:lnSpc>
        <a:spcBef>
          <a:spcPts val="450"/>
        </a:spcBef>
        <a:buFont typeface="Arial" panose="020B0604020202020204" pitchFamily="34" charset="0"/>
        <a:buChar char="•"/>
        <a:defRPr sz="2160" kern="1200">
          <a:solidFill>
            <a:schemeClr val="bg1"/>
          </a:solidFill>
          <a:latin typeface="+mn-lt"/>
          <a:ea typeface="+mn-ea"/>
          <a:cs typeface="+mn-cs"/>
        </a:defRPr>
      </a:lvl2pPr>
      <a:lvl3pPr marL="1028668" indent="-205734" algn="l" defTabSz="822936" rtl="0" eaLnBrk="1" latinLnBrk="0" hangingPunct="1">
        <a:lnSpc>
          <a:spcPct val="90000"/>
        </a:lnSpc>
        <a:spcBef>
          <a:spcPts val="450"/>
        </a:spcBef>
        <a:buFont typeface="Arial" panose="020B0604020202020204" pitchFamily="34" charset="0"/>
        <a:buChar char="•"/>
        <a:defRPr sz="1800" kern="1200">
          <a:solidFill>
            <a:schemeClr val="bg1"/>
          </a:solidFill>
          <a:latin typeface="+mn-lt"/>
          <a:ea typeface="+mn-ea"/>
          <a:cs typeface="+mn-cs"/>
        </a:defRPr>
      </a:lvl3pPr>
      <a:lvl4pPr marL="1440137" indent="-205734" algn="l" defTabSz="822936" rtl="0" eaLnBrk="1" latinLnBrk="0" hangingPunct="1">
        <a:lnSpc>
          <a:spcPct val="90000"/>
        </a:lnSpc>
        <a:spcBef>
          <a:spcPts val="450"/>
        </a:spcBef>
        <a:buFont typeface="Arial" panose="020B0604020202020204" pitchFamily="34" charset="0"/>
        <a:buChar char="•"/>
        <a:defRPr sz="1620" kern="1200">
          <a:solidFill>
            <a:schemeClr val="bg1"/>
          </a:solidFill>
          <a:latin typeface="+mn-lt"/>
          <a:ea typeface="+mn-ea"/>
          <a:cs typeface="+mn-cs"/>
        </a:defRPr>
      </a:lvl4pPr>
      <a:lvl5pPr marL="1851604" indent="-205734" algn="l" defTabSz="822936" rtl="0" eaLnBrk="1" latinLnBrk="0" hangingPunct="1">
        <a:lnSpc>
          <a:spcPct val="90000"/>
        </a:lnSpc>
        <a:spcBef>
          <a:spcPts val="450"/>
        </a:spcBef>
        <a:buFont typeface="Arial" panose="020B0604020202020204" pitchFamily="34" charset="0"/>
        <a:buChar char="•"/>
        <a:defRPr sz="1620" kern="1200">
          <a:solidFill>
            <a:schemeClr val="bg1"/>
          </a:solidFill>
          <a:latin typeface="+mn-lt"/>
          <a:ea typeface="+mn-ea"/>
          <a:cs typeface="+mn-cs"/>
        </a:defRPr>
      </a:lvl5pPr>
      <a:lvl6pPr marL="2263072" indent="-205734" algn="l" defTabSz="822936"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540" indent="-205734" algn="l" defTabSz="822936"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009" indent="-205734" algn="l" defTabSz="822936"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476" indent="-205734" algn="l" defTabSz="822936"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36" rtl="0" eaLnBrk="1" latinLnBrk="0" hangingPunct="1">
        <a:defRPr sz="1620" kern="1200">
          <a:solidFill>
            <a:schemeClr val="tx1"/>
          </a:solidFill>
          <a:latin typeface="+mn-lt"/>
          <a:ea typeface="+mn-ea"/>
          <a:cs typeface="+mn-cs"/>
        </a:defRPr>
      </a:lvl1pPr>
      <a:lvl2pPr marL="411467" algn="l" defTabSz="822936" rtl="0" eaLnBrk="1" latinLnBrk="0" hangingPunct="1">
        <a:defRPr sz="1620" kern="1200">
          <a:solidFill>
            <a:schemeClr val="tx1"/>
          </a:solidFill>
          <a:latin typeface="+mn-lt"/>
          <a:ea typeface="+mn-ea"/>
          <a:cs typeface="+mn-cs"/>
        </a:defRPr>
      </a:lvl2pPr>
      <a:lvl3pPr marL="822936" algn="l" defTabSz="822936" rtl="0" eaLnBrk="1" latinLnBrk="0" hangingPunct="1">
        <a:defRPr sz="1620" kern="1200">
          <a:solidFill>
            <a:schemeClr val="tx1"/>
          </a:solidFill>
          <a:latin typeface="+mn-lt"/>
          <a:ea typeface="+mn-ea"/>
          <a:cs typeface="+mn-cs"/>
        </a:defRPr>
      </a:lvl3pPr>
      <a:lvl4pPr marL="1234403" algn="l" defTabSz="822936" rtl="0" eaLnBrk="1" latinLnBrk="0" hangingPunct="1">
        <a:defRPr sz="1620" kern="1200">
          <a:solidFill>
            <a:schemeClr val="tx1"/>
          </a:solidFill>
          <a:latin typeface="+mn-lt"/>
          <a:ea typeface="+mn-ea"/>
          <a:cs typeface="+mn-cs"/>
        </a:defRPr>
      </a:lvl4pPr>
      <a:lvl5pPr marL="1645872" algn="l" defTabSz="822936" rtl="0" eaLnBrk="1" latinLnBrk="0" hangingPunct="1">
        <a:defRPr sz="1620" kern="1200">
          <a:solidFill>
            <a:schemeClr val="tx1"/>
          </a:solidFill>
          <a:latin typeface="+mn-lt"/>
          <a:ea typeface="+mn-ea"/>
          <a:cs typeface="+mn-cs"/>
        </a:defRPr>
      </a:lvl5pPr>
      <a:lvl6pPr marL="2057339" algn="l" defTabSz="822936" rtl="0" eaLnBrk="1" latinLnBrk="0" hangingPunct="1">
        <a:defRPr sz="1620" kern="1200">
          <a:solidFill>
            <a:schemeClr val="tx1"/>
          </a:solidFill>
          <a:latin typeface="+mn-lt"/>
          <a:ea typeface="+mn-ea"/>
          <a:cs typeface="+mn-cs"/>
        </a:defRPr>
      </a:lvl6pPr>
      <a:lvl7pPr marL="2468807" algn="l" defTabSz="822936" rtl="0" eaLnBrk="1" latinLnBrk="0" hangingPunct="1">
        <a:defRPr sz="1620" kern="1200">
          <a:solidFill>
            <a:schemeClr val="tx1"/>
          </a:solidFill>
          <a:latin typeface="+mn-lt"/>
          <a:ea typeface="+mn-ea"/>
          <a:cs typeface="+mn-cs"/>
        </a:defRPr>
      </a:lvl7pPr>
      <a:lvl8pPr marL="2880274" algn="l" defTabSz="822936" rtl="0" eaLnBrk="1" latinLnBrk="0" hangingPunct="1">
        <a:defRPr sz="1620" kern="1200">
          <a:solidFill>
            <a:schemeClr val="tx1"/>
          </a:solidFill>
          <a:latin typeface="+mn-lt"/>
          <a:ea typeface="+mn-ea"/>
          <a:cs typeface="+mn-cs"/>
        </a:defRPr>
      </a:lvl8pPr>
      <a:lvl9pPr marL="3291743" algn="l" defTabSz="822936"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4.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4.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3.xml"/><Relationship Id="rId7"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4.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4.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63.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17.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7.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7.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notesSlide" Target="../notesSlides/notesSlide22.xml"/><Relationship Id="rId7" Type="http://schemas.openxmlformats.org/officeDocument/2006/relationships/image" Target="../media/image87.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90.png"/><Relationship Id="rId3" Type="http://schemas.openxmlformats.org/officeDocument/2006/relationships/image" Target="../media/image9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84.png"/><Relationship Id="rId2" Type="http://schemas.openxmlformats.org/officeDocument/2006/relationships/notesSlide" Target="../notesSlides/notesSlide24.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36.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5.png"/><Relationship Id="rId4" Type="http://schemas.openxmlformats.org/officeDocument/2006/relationships/image" Target="../media/image94.gif"/></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notesSlide" Target="../notesSlides/notesSlide8.xml"/><Relationship Id="rId21" Type="http://schemas.openxmlformats.org/officeDocument/2006/relationships/image" Target="../media/image41.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slideLayout" Target="../slideLayouts/slideLayout5.xml"/><Relationship Id="rId16" Type="http://schemas.openxmlformats.org/officeDocument/2006/relationships/image" Target="../media/image24.png"/><Relationship Id="rId20" Type="http://schemas.openxmlformats.org/officeDocument/2006/relationships/image" Target="../media/image40.png"/><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p:nvPr/>
        </p:nvSpPr>
        <p:spPr>
          <a:xfrm>
            <a:off x="0" y="1773539"/>
            <a:ext cx="12192000" cy="12852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dirty="0" err="1">
                <a:solidFill>
                  <a:srgbClr val="FFC000"/>
                </a:solidFill>
                <a:latin typeface="Verdana"/>
                <a:ea typeface="Verdana"/>
                <a:cs typeface="Verdana"/>
                <a:sym typeface="Verdana"/>
              </a:rPr>
              <a:t>QfaR</a:t>
            </a:r>
            <a:r>
              <a:rPr lang="en-US" sz="3200" b="0" i="0" u="none" strike="noStrike" cap="none" dirty="0">
                <a:solidFill>
                  <a:srgbClr val="FFC000"/>
                </a:solidFill>
                <a:latin typeface="Verdana"/>
                <a:ea typeface="Verdana"/>
                <a:cs typeface="Verdana"/>
                <a:sym typeface="Verdana"/>
              </a:rPr>
              <a:t>: Location-Guided Scanning of Visual Codes</a:t>
            </a:r>
          </a:p>
          <a:p>
            <a:pPr marL="0" marR="0" lvl="0" indent="0" algn="ctr" rtl="0">
              <a:spcBef>
                <a:spcPts val="0"/>
              </a:spcBef>
              <a:spcAft>
                <a:spcPts val="0"/>
              </a:spcAft>
              <a:buClr>
                <a:srgbClr val="FFC000"/>
              </a:buClr>
              <a:buSzPts val="3200"/>
              <a:buFont typeface="Verdana"/>
              <a:buNone/>
            </a:pPr>
            <a:r>
              <a:rPr lang="en-US" sz="3200" b="0" i="0" u="none" strike="noStrike" cap="none" dirty="0">
                <a:solidFill>
                  <a:srgbClr val="FFC000"/>
                </a:solidFill>
                <a:latin typeface="Verdana"/>
                <a:ea typeface="Verdana"/>
                <a:cs typeface="Verdana"/>
                <a:sym typeface="Verdana"/>
              </a:rPr>
              <a:t>from Long Distances</a:t>
            </a:r>
            <a:endParaRPr lang="en-US" dirty="0"/>
          </a:p>
        </p:txBody>
      </p:sp>
      <p:sp>
        <p:nvSpPr>
          <p:cNvPr id="90" name="Google Shape;90;p1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a:t>
            </a:fld>
            <a:endParaRPr/>
          </a:p>
        </p:txBody>
      </p:sp>
      <p:sp>
        <p:nvSpPr>
          <p:cNvPr id="2" name="TextBox 1">
            <a:extLst>
              <a:ext uri="{FF2B5EF4-FFF2-40B4-BE49-F238E27FC236}">
                <a16:creationId xmlns:a16="http://schemas.microsoft.com/office/drawing/2014/main" id="{6D459EE1-191A-47A9-6E64-EFC619754CF1}"/>
              </a:ext>
            </a:extLst>
          </p:cNvPr>
          <p:cNvSpPr txBox="1"/>
          <p:nvPr/>
        </p:nvSpPr>
        <p:spPr>
          <a:xfrm>
            <a:off x="2526360" y="3831083"/>
            <a:ext cx="7139280" cy="830997"/>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rPr>
              <a:t>Sizhuo Ma     Jian Wang    </a:t>
            </a:r>
            <a:r>
              <a:rPr lang="en-US" sz="2400" b="0" i="0" dirty="0" err="1">
                <a:solidFill>
                  <a:schemeClr val="bg1"/>
                </a:solidFill>
                <a:effectLst/>
                <a:latin typeface="Open Sans" panose="020B0606030504020204" pitchFamily="34" charset="0"/>
              </a:rPr>
              <a:t>Wenzheng</a:t>
            </a:r>
            <a:r>
              <a:rPr lang="en-US" sz="2400" b="0" i="0" dirty="0">
                <a:solidFill>
                  <a:schemeClr val="bg1"/>
                </a:solidFill>
                <a:effectLst/>
                <a:latin typeface="Open Sans" panose="020B0606030504020204" pitchFamily="34" charset="0"/>
              </a:rPr>
              <a:t> Chen</a:t>
            </a:r>
            <a:endParaRPr lang="en-US" sz="2400" baseline="30000" dirty="0">
              <a:solidFill>
                <a:schemeClr val="bg1"/>
              </a:solidFill>
              <a:latin typeface="Open Sans" panose="020B0606030504020204" pitchFamily="34" charset="0"/>
            </a:endParaRPr>
          </a:p>
          <a:p>
            <a:pPr algn="ctr"/>
            <a:r>
              <a:rPr lang="en-US" sz="2400" b="0" i="0" dirty="0">
                <a:solidFill>
                  <a:schemeClr val="bg1"/>
                </a:solidFill>
                <a:effectLst/>
                <a:latin typeface="Open Sans" panose="020B0606030504020204" pitchFamily="34" charset="0"/>
              </a:rPr>
              <a:t>Suman Banerjee    Mohit Gupta    Shree </a:t>
            </a:r>
            <a:r>
              <a:rPr lang="en-US" sz="2400" b="0" i="0" dirty="0" err="1">
                <a:solidFill>
                  <a:schemeClr val="bg1"/>
                </a:solidFill>
                <a:effectLst/>
                <a:latin typeface="Open Sans" panose="020B0606030504020204" pitchFamily="34" charset="0"/>
              </a:rPr>
              <a:t>Nayar</a:t>
            </a:r>
            <a:endParaRPr lang="en-US" sz="2400" dirty="0">
              <a:solidFill>
                <a:schemeClr val="bg1"/>
              </a:solidFill>
            </a:endParaRPr>
          </a:p>
        </p:txBody>
      </p:sp>
      <p:pic>
        <p:nvPicPr>
          <p:cNvPr id="3" name="Graphic 2">
            <a:extLst>
              <a:ext uri="{FF2B5EF4-FFF2-40B4-BE49-F238E27FC236}">
                <a16:creationId xmlns:a16="http://schemas.microsoft.com/office/drawing/2014/main" id="{D433604A-E350-B447-52B4-130B5000E9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6514" y="5021304"/>
            <a:ext cx="2344479" cy="568358"/>
          </a:xfrm>
          <a:prstGeom prst="rect">
            <a:avLst/>
          </a:prstGeom>
        </p:spPr>
      </p:pic>
      <p:pic>
        <p:nvPicPr>
          <p:cNvPr id="8" name="Graphic 7">
            <a:extLst>
              <a:ext uri="{FF2B5EF4-FFF2-40B4-BE49-F238E27FC236}">
                <a16:creationId xmlns:a16="http://schemas.microsoft.com/office/drawing/2014/main" id="{030F57E8-976D-9C25-E18F-D7C36F3B89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0012" y="4881949"/>
            <a:ext cx="2188553" cy="7356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cxnSp>
        <p:nvCxnSpPr>
          <p:cNvPr id="643" name="Google Shape;643;p35"/>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644" name="Google Shape;644;p35"/>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Why Intensity-Based Matching Works?</a:t>
            </a:r>
            <a:endParaRPr sz="3200" dirty="0">
              <a:solidFill>
                <a:srgbClr val="FFFFFF"/>
              </a:solidFill>
              <a:latin typeface="Verdana"/>
              <a:ea typeface="Verdana"/>
              <a:cs typeface="Verdana"/>
              <a:sym typeface="Verdana"/>
            </a:endParaRPr>
          </a:p>
        </p:txBody>
      </p:sp>
      <p:sp>
        <p:nvSpPr>
          <p:cNvPr id="5" name="Text Placeholder 4">
            <a:extLst>
              <a:ext uri="{FF2B5EF4-FFF2-40B4-BE49-F238E27FC236}">
                <a16:creationId xmlns:a16="http://schemas.microsoft.com/office/drawing/2014/main" id="{0CEEE917-A92B-2844-B120-090DE90906AE}"/>
              </a:ext>
            </a:extLst>
          </p:cNvPr>
          <p:cNvSpPr>
            <a:spLocks noGrp="1"/>
          </p:cNvSpPr>
          <p:nvPr>
            <p:ph type="body" idx="1"/>
          </p:nvPr>
        </p:nvSpPr>
        <p:spPr>
          <a:xfrm>
            <a:off x="838200" y="1670177"/>
            <a:ext cx="10515600" cy="4351338"/>
          </a:xfrm>
        </p:spPr>
        <p:txBody>
          <a:bodyPr>
            <a:normAutofit/>
          </a:bodyPr>
          <a:lstStyle/>
          <a:p>
            <a:r>
              <a:rPr lang="en-US" sz="3200" dirty="0"/>
              <a:t>QR code is based on Reed–Solomon code: Minimum distance between codes </a:t>
            </a:r>
            <a:r>
              <a:rPr lang="en-US" altLang="zh-CN" sz="3200" dirty="0"/>
              <a:t>&gt;&gt;</a:t>
            </a:r>
            <a:r>
              <a:rPr lang="en-US" sz="3200" dirty="0"/>
              <a:t> 1</a:t>
            </a:r>
          </a:p>
          <a:p>
            <a:r>
              <a:rPr lang="en-US" sz="3200" dirty="0"/>
              <a:t>For a limited number of codes within vicinity, </a:t>
            </a:r>
            <a:br>
              <a:rPr lang="en-US" sz="3200" dirty="0"/>
            </a:br>
            <a:r>
              <a:rPr lang="en-US" sz="3200" dirty="0"/>
              <a:t>p{∃ another code very similar} is low!</a:t>
            </a:r>
          </a:p>
          <a:p>
            <a:endParaRPr lang="en-US" sz="3200" dirty="0"/>
          </a:p>
        </p:txBody>
      </p:sp>
      <p:sp>
        <p:nvSpPr>
          <p:cNvPr id="645" name="Google Shape;645;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10</a:t>
            </a:fld>
            <a:endParaRPr/>
          </a:p>
        </p:txBody>
      </p:sp>
    </p:spTree>
    <p:extLst>
      <p:ext uri="{BB962C8B-B14F-4D97-AF65-F5344CB8AC3E}">
        <p14:creationId xmlns:p14="http://schemas.microsoft.com/office/powerpoint/2010/main" val="24956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cxnSp>
        <p:nvCxnSpPr>
          <p:cNvPr id="276" name="Google Shape;276;p19"/>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277" name="Google Shape;277;p19"/>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Method: Complete Pipeline</a:t>
            </a:r>
            <a:endParaRPr sz="3200" dirty="0">
              <a:solidFill>
                <a:srgbClr val="FFFFFF"/>
              </a:solidFill>
              <a:latin typeface="Verdana"/>
              <a:ea typeface="Verdana"/>
              <a:cs typeface="Verdana"/>
              <a:sym typeface="Verdana"/>
            </a:endParaRPr>
          </a:p>
        </p:txBody>
      </p:sp>
      <p:sp>
        <p:nvSpPr>
          <p:cNvPr id="278" name="Google Shape;278;p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11</a:t>
            </a:fld>
            <a:endParaRPr/>
          </a:p>
        </p:txBody>
      </p:sp>
      <p:sp>
        <p:nvSpPr>
          <p:cNvPr id="279" name="Google Shape;279;p19"/>
          <p:cNvSpPr/>
          <p:nvPr/>
        </p:nvSpPr>
        <p:spPr>
          <a:xfrm>
            <a:off x="2420948" y="4710296"/>
            <a:ext cx="1176564" cy="1328187"/>
          </a:xfrm>
          <a:custGeom>
            <a:avLst/>
            <a:gdLst/>
            <a:ahLst/>
            <a:cxnLst/>
            <a:rect l="l" t="t" r="r" b="b"/>
            <a:pathLst>
              <a:path w="729822" h="823874" extrusionOk="0">
                <a:moveTo>
                  <a:pt x="263141" y="819699"/>
                </a:moveTo>
                <a:cubicBezTo>
                  <a:pt x="219686" y="813586"/>
                  <a:pt x="171138" y="802473"/>
                  <a:pt x="140908" y="791720"/>
                </a:cubicBezTo>
                <a:cubicBezTo>
                  <a:pt x="77664" y="769225"/>
                  <a:pt x="25810" y="732619"/>
                  <a:pt x="8783" y="698451"/>
                </a:cubicBezTo>
                <a:cubicBezTo>
                  <a:pt x="325" y="681477"/>
                  <a:pt x="0" y="678590"/>
                  <a:pt x="0" y="620375"/>
                </a:cubicBezTo>
                <a:cubicBezTo>
                  <a:pt x="0" y="586571"/>
                  <a:pt x="1354" y="559925"/>
                  <a:pt x="3073" y="559925"/>
                </a:cubicBezTo>
                <a:cubicBezTo>
                  <a:pt x="4763" y="559925"/>
                  <a:pt x="10088" y="566653"/>
                  <a:pt x="14906" y="574873"/>
                </a:cubicBezTo>
                <a:cubicBezTo>
                  <a:pt x="59406" y="650809"/>
                  <a:pt x="217733" y="701268"/>
                  <a:pt x="390468" y="694567"/>
                </a:cubicBezTo>
                <a:cubicBezTo>
                  <a:pt x="550311" y="688368"/>
                  <a:pt x="677048" y="640265"/>
                  <a:pt x="711673" y="572658"/>
                </a:cubicBezTo>
                <a:cubicBezTo>
                  <a:pt x="716215" y="563788"/>
                  <a:pt x="721365" y="556530"/>
                  <a:pt x="723117" y="556530"/>
                </a:cubicBezTo>
                <a:cubicBezTo>
                  <a:pt x="728888" y="556530"/>
                  <a:pt x="730854" y="579987"/>
                  <a:pt x="729324" y="630575"/>
                </a:cubicBezTo>
                <a:cubicBezTo>
                  <a:pt x="727954" y="675827"/>
                  <a:pt x="727004" y="682039"/>
                  <a:pt x="719093" y="697444"/>
                </a:cubicBezTo>
                <a:cubicBezTo>
                  <a:pt x="691479" y="751213"/>
                  <a:pt x="611978" y="792790"/>
                  <a:pt x="494249" y="815027"/>
                </a:cubicBezTo>
                <a:cubicBezTo>
                  <a:pt x="444988" y="824331"/>
                  <a:pt x="314785" y="826964"/>
                  <a:pt x="263141" y="819699"/>
                </a:cubicBezTo>
                <a:close/>
                <a:moveTo>
                  <a:pt x="281816" y="654589"/>
                </a:moveTo>
                <a:cubicBezTo>
                  <a:pt x="176940" y="644053"/>
                  <a:pt x="79774" y="608271"/>
                  <a:pt x="33975" y="563321"/>
                </a:cubicBezTo>
                <a:cubicBezTo>
                  <a:pt x="3757" y="533663"/>
                  <a:pt x="1878" y="527680"/>
                  <a:pt x="634" y="457215"/>
                </a:cubicBezTo>
                <a:cubicBezTo>
                  <a:pt x="-80" y="416691"/>
                  <a:pt x="740" y="396948"/>
                  <a:pt x="3138" y="396948"/>
                </a:cubicBezTo>
                <a:cubicBezTo>
                  <a:pt x="5100" y="396948"/>
                  <a:pt x="10508" y="402971"/>
                  <a:pt x="15155" y="410333"/>
                </a:cubicBezTo>
                <a:cubicBezTo>
                  <a:pt x="44653" y="457059"/>
                  <a:pt x="121552" y="496171"/>
                  <a:pt x="222057" y="515565"/>
                </a:cubicBezTo>
                <a:cubicBezTo>
                  <a:pt x="422447" y="554233"/>
                  <a:pt x="656931" y="502735"/>
                  <a:pt x="710191" y="408361"/>
                </a:cubicBezTo>
                <a:cubicBezTo>
                  <a:pt x="715843" y="398348"/>
                  <a:pt x="721755" y="390157"/>
                  <a:pt x="723330" y="390157"/>
                </a:cubicBezTo>
                <a:cubicBezTo>
                  <a:pt x="728500" y="390157"/>
                  <a:pt x="730894" y="420569"/>
                  <a:pt x="729338" y="466453"/>
                </a:cubicBezTo>
                <a:cubicBezTo>
                  <a:pt x="727967" y="506922"/>
                  <a:pt x="726858" y="513511"/>
                  <a:pt x="718569" y="530450"/>
                </a:cubicBezTo>
                <a:cubicBezTo>
                  <a:pt x="675834" y="617799"/>
                  <a:pt x="477303" y="674229"/>
                  <a:pt x="281816" y="654589"/>
                </a:cubicBezTo>
                <a:close/>
                <a:moveTo>
                  <a:pt x="292002" y="488235"/>
                </a:moveTo>
                <a:cubicBezTo>
                  <a:pt x="157457" y="476349"/>
                  <a:pt x="42959" y="426193"/>
                  <a:pt x="10929" y="365110"/>
                </a:cubicBezTo>
                <a:cubicBezTo>
                  <a:pt x="2362" y="348773"/>
                  <a:pt x="1734" y="344472"/>
                  <a:pt x="609" y="294462"/>
                </a:cubicBezTo>
                <a:cubicBezTo>
                  <a:pt x="-855" y="229374"/>
                  <a:pt x="1327" y="223164"/>
                  <a:pt x="17046" y="247660"/>
                </a:cubicBezTo>
                <a:cubicBezTo>
                  <a:pt x="45636" y="292213"/>
                  <a:pt x="112874" y="326455"/>
                  <a:pt x="210239" y="346045"/>
                </a:cubicBezTo>
                <a:cubicBezTo>
                  <a:pt x="423875" y="389031"/>
                  <a:pt x="662859" y="336307"/>
                  <a:pt x="714390" y="234819"/>
                </a:cubicBezTo>
                <a:cubicBezTo>
                  <a:pt x="717471" y="228749"/>
                  <a:pt x="721244" y="223784"/>
                  <a:pt x="722773" y="223784"/>
                </a:cubicBezTo>
                <a:cubicBezTo>
                  <a:pt x="727092" y="223784"/>
                  <a:pt x="730212" y="315395"/>
                  <a:pt x="726638" y="337347"/>
                </a:cubicBezTo>
                <a:cubicBezTo>
                  <a:pt x="710402" y="437105"/>
                  <a:pt x="508125" y="507327"/>
                  <a:pt x="292002" y="488235"/>
                </a:cubicBezTo>
                <a:close/>
                <a:moveTo>
                  <a:pt x="308617" y="321902"/>
                </a:moveTo>
                <a:cubicBezTo>
                  <a:pt x="168636" y="313002"/>
                  <a:pt x="40969" y="258493"/>
                  <a:pt x="11403" y="195000"/>
                </a:cubicBezTo>
                <a:cubicBezTo>
                  <a:pt x="-29109" y="108004"/>
                  <a:pt x="93220" y="23061"/>
                  <a:pt x="288202" y="2797"/>
                </a:cubicBezTo>
                <a:cubicBezTo>
                  <a:pt x="343083" y="-2906"/>
                  <a:pt x="449463" y="500"/>
                  <a:pt x="497645" y="9503"/>
                </a:cubicBezTo>
                <a:cubicBezTo>
                  <a:pt x="554230" y="20077"/>
                  <a:pt x="591830" y="31920"/>
                  <a:pt x="634011" y="52457"/>
                </a:cubicBezTo>
                <a:cubicBezTo>
                  <a:pt x="695818" y="82548"/>
                  <a:pt x="726609" y="118460"/>
                  <a:pt x="726609" y="160458"/>
                </a:cubicBezTo>
                <a:cubicBezTo>
                  <a:pt x="726609" y="260599"/>
                  <a:pt x="531241" y="336058"/>
                  <a:pt x="308617" y="321902"/>
                </a:cubicBezTo>
                <a:close/>
              </a:path>
            </a:pathLst>
          </a:custGeom>
          <a:solidFill>
            <a:srgbClr val="4AAE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9"/>
          <p:cNvSpPr/>
          <p:nvPr/>
        </p:nvSpPr>
        <p:spPr>
          <a:xfrm>
            <a:off x="1906185" y="1632463"/>
            <a:ext cx="2031015" cy="2790948"/>
          </a:xfrm>
          <a:prstGeom prst="rect">
            <a:avLst/>
          </a:prstGeom>
          <a:noFill/>
          <a:ln w="25400" cap="flat" cmpd="sng">
            <a:solidFill>
              <a:srgbClr val="BFBFB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19" descr="A sign on the street&#10;&#10;Description automatically generated with medium confidence"/>
          <p:cNvPicPr preferRelativeResize="0"/>
          <p:nvPr/>
        </p:nvPicPr>
        <p:blipFill rotWithShape="1">
          <a:blip r:embed="rId3">
            <a:alphaModFix/>
          </a:blip>
          <a:srcRect/>
          <a:stretch/>
        </p:blipFill>
        <p:spPr>
          <a:xfrm>
            <a:off x="2169594" y="1743354"/>
            <a:ext cx="1504198" cy="2004812"/>
          </a:xfrm>
          <a:prstGeom prst="rect">
            <a:avLst/>
          </a:prstGeom>
          <a:noFill/>
          <a:ln w="9525" cap="flat" cmpd="sng">
            <a:solidFill>
              <a:schemeClr val="dk1"/>
            </a:solidFill>
            <a:prstDash val="solid"/>
            <a:round/>
            <a:headEnd type="none" w="sm" len="sm"/>
            <a:tailEnd type="none" w="sm" len="sm"/>
          </a:ln>
        </p:spPr>
      </p:pic>
      <p:pic>
        <p:nvPicPr>
          <p:cNvPr id="282" name="Google Shape;282;p19" descr="A black and white checkered surface&#10;&#10;Description automatically generated with medium confidence"/>
          <p:cNvPicPr preferRelativeResize="0"/>
          <p:nvPr/>
        </p:nvPicPr>
        <p:blipFill rotWithShape="1">
          <a:blip r:embed="rId4">
            <a:alphaModFix/>
          </a:blip>
          <a:srcRect/>
          <a:stretch/>
        </p:blipFill>
        <p:spPr>
          <a:xfrm>
            <a:off x="5124588" y="1750415"/>
            <a:ext cx="2001082" cy="2001083"/>
          </a:xfrm>
          <a:prstGeom prst="rect">
            <a:avLst/>
          </a:prstGeom>
          <a:noFill/>
          <a:ln w="9525" cap="flat" cmpd="sng">
            <a:solidFill>
              <a:schemeClr val="lt1"/>
            </a:solidFill>
            <a:prstDash val="solid"/>
            <a:round/>
            <a:headEnd type="none" w="sm" len="sm"/>
            <a:tailEnd type="none" w="sm" len="sm"/>
          </a:ln>
        </p:spPr>
      </p:pic>
      <p:pic>
        <p:nvPicPr>
          <p:cNvPr id="283" name="Google Shape;283;p19" descr="Qr code&#10;&#10;Description automatically generated"/>
          <p:cNvPicPr preferRelativeResize="0"/>
          <p:nvPr/>
        </p:nvPicPr>
        <p:blipFill rotWithShape="1">
          <a:blip r:embed="rId5">
            <a:alphaModFix/>
          </a:blip>
          <a:srcRect/>
          <a:stretch/>
        </p:blipFill>
        <p:spPr>
          <a:xfrm>
            <a:off x="8524800" y="2953813"/>
            <a:ext cx="2010644" cy="2010645"/>
          </a:xfrm>
          <a:prstGeom prst="rect">
            <a:avLst/>
          </a:prstGeom>
          <a:noFill/>
          <a:ln w="9525" cap="flat" cmpd="sng">
            <a:solidFill>
              <a:schemeClr val="lt1"/>
            </a:solidFill>
            <a:prstDash val="solid"/>
            <a:round/>
            <a:headEnd type="none" w="sm" len="sm"/>
            <a:tailEnd type="none" w="sm" len="sm"/>
          </a:ln>
        </p:spPr>
      </p:pic>
      <p:sp>
        <p:nvSpPr>
          <p:cNvPr id="284" name="Google Shape;284;p19"/>
          <p:cNvSpPr/>
          <p:nvPr/>
        </p:nvSpPr>
        <p:spPr>
          <a:xfrm>
            <a:off x="2018623" y="3870237"/>
            <a:ext cx="1806140" cy="44996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a:solidFill>
                  <a:srgbClr val="202124"/>
                </a:solidFill>
                <a:latin typeface="Calibri"/>
                <a:ea typeface="Calibri"/>
                <a:cs typeface="Calibri"/>
                <a:sym typeface="Calibri"/>
              </a:rPr>
              <a:t>40° N, 73° W</a:t>
            </a:r>
            <a:endParaRPr sz="1600">
              <a:solidFill>
                <a:schemeClr val="dk1"/>
              </a:solidFill>
              <a:latin typeface="Calibri"/>
              <a:ea typeface="Calibri"/>
              <a:cs typeface="Calibri"/>
              <a:sym typeface="Calibri"/>
            </a:endParaRPr>
          </a:p>
        </p:txBody>
      </p:sp>
      <p:sp>
        <p:nvSpPr>
          <p:cNvPr id="285" name="Google Shape;285;p19"/>
          <p:cNvSpPr/>
          <p:nvPr/>
        </p:nvSpPr>
        <p:spPr>
          <a:xfrm>
            <a:off x="5468418" y="4546844"/>
            <a:ext cx="1188374" cy="1188373"/>
          </a:xfrm>
          <a:prstGeom prst="ellipse">
            <a:avLst/>
          </a:prstGeom>
          <a:noFill/>
          <a:ln w="25400" cap="flat" cmpd="sng">
            <a:solidFill>
              <a:srgbClr val="FF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6" name="Google Shape;286;p19"/>
          <p:cNvGrpSpPr/>
          <p:nvPr/>
        </p:nvGrpSpPr>
        <p:grpSpPr>
          <a:xfrm>
            <a:off x="5972950" y="4977388"/>
            <a:ext cx="191917" cy="327284"/>
            <a:chOff x="727382" y="5064818"/>
            <a:chExt cx="829044" cy="1413803"/>
          </a:xfrm>
        </p:grpSpPr>
        <p:sp>
          <p:nvSpPr>
            <p:cNvPr id="287" name="Google Shape;287;p19"/>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9"/>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9"/>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90" name="Google Shape;290;p19"/>
          <p:cNvPicPr preferRelativeResize="0"/>
          <p:nvPr/>
        </p:nvPicPr>
        <p:blipFill rotWithShape="1">
          <a:blip r:embed="rId6">
            <a:alphaModFix amt="35000"/>
          </a:blip>
          <a:srcRect/>
          <a:stretch/>
        </p:blipFill>
        <p:spPr>
          <a:xfrm>
            <a:off x="5520024" y="4210615"/>
            <a:ext cx="195116" cy="195115"/>
          </a:xfrm>
          <a:prstGeom prst="rect">
            <a:avLst/>
          </a:prstGeom>
          <a:noFill/>
          <a:ln>
            <a:noFill/>
          </a:ln>
        </p:spPr>
      </p:pic>
      <p:pic>
        <p:nvPicPr>
          <p:cNvPr id="291" name="Google Shape;291;p19"/>
          <p:cNvPicPr preferRelativeResize="0"/>
          <p:nvPr/>
        </p:nvPicPr>
        <p:blipFill rotWithShape="1">
          <a:blip r:embed="rId7">
            <a:alphaModFix/>
          </a:blip>
          <a:srcRect/>
          <a:stretch/>
        </p:blipFill>
        <p:spPr>
          <a:xfrm>
            <a:off x="5617582" y="4914441"/>
            <a:ext cx="195116" cy="195115"/>
          </a:xfrm>
          <a:prstGeom prst="rect">
            <a:avLst/>
          </a:prstGeom>
          <a:noFill/>
          <a:ln w="9525" cap="flat" cmpd="sng">
            <a:solidFill>
              <a:schemeClr val="lt1"/>
            </a:solidFill>
            <a:prstDash val="solid"/>
            <a:round/>
            <a:headEnd type="none" w="sm" len="sm"/>
            <a:tailEnd type="none" w="sm" len="sm"/>
          </a:ln>
        </p:spPr>
      </p:pic>
      <p:pic>
        <p:nvPicPr>
          <p:cNvPr id="292" name="Google Shape;292;p19"/>
          <p:cNvPicPr preferRelativeResize="0"/>
          <p:nvPr/>
        </p:nvPicPr>
        <p:blipFill rotWithShape="1">
          <a:blip r:embed="rId8">
            <a:alphaModFix amt="35000"/>
          </a:blip>
          <a:srcRect/>
          <a:stretch/>
        </p:blipFill>
        <p:spPr>
          <a:xfrm>
            <a:off x="5137375" y="5393767"/>
            <a:ext cx="195116" cy="195115"/>
          </a:xfrm>
          <a:prstGeom prst="rect">
            <a:avLst/>
          </a:prstGeom>
          <a:noFill/>
          <a:ln>
            <a:noFill/>
          </a:ln>
        </p:spPr>
      </p:pic>
      <p:pic>
        <p:nvPicPr>
          <p:cNvPr id="293" name="Google Shape;293;p19"/>
          <p:cNvPicPr preferRelativeResize="0"/>
          <p:nvPr/>
        </p:nvPicPr>
        <p:blipFill rotWithShape="1">
          <a:blip r:embed="rId9">
            <a:alphaModFix/>
          </a:blip>
          <a:srcRect/>
          <a:stretch/>
        </p:blipFill>
        <p:spPr>
          <a:xfrm>
            <a:off x="6006827" y="5491325"/>
            <a:ext cx="195116" cy="195115"/>
          </a:xfrm>
          <a:prstGeom prst="rect">
            <a:avLst/>
          </a:prstGeom>
          <a:noFill/>
          <a:ln w="9525" cap="flat" cmpd="sng">
            <a:solidFill>
              <a:schemeClr val="lt1"/>
            </a:solidFill>
            <a:prstDash val="solid"/>
            <a:round/>
            <a:headEnd type="none" w="sm" len="sm"/>
            <a:tailEnd type="none" w="sm" len="sm"/>
          </a:ln>
        </p:spPr>
      </p:pic>
      <p:pic>
        <p:nvPicPr>
          <p:cNvPr id="294" name="Google Shape;294;p19"/>
          <p:cNvPicPr preferRelativeResize="0"/>
          <p:nvPr/>
        </p:nvPicPr>
        <p:blipFill rotWithShape="1">
          <a:blip r:embed="rId10">
            <a:alphaModFix/>
          </a:blip>
          <a:srcRect/>
          <a:stretch/>
        </p:blipFill>
        <p:spPr>
          <a:xfrm>
            <a:off x="6295321" y="5109557"/>
            <a:ext cx="195116" cy="195115"/>
          </a:xfrm>
          <a:prstGeom prst="rect">
            <a:avLst/>
          </a:prstGeom>
          <a:noFill/>
          <a:ln w="9525" cap="flat" cmpd="sng">
            <a:solidFill>
              <a:schemeClr val="lt1"/>
            </a:solidFill>
            <a:prstDash val="solid"/>
            <a:round/>
            <a:headEnd type="none" w="sm" len="sm"/>
            <a:tailEnd type="none" w="sm" len="sm"/>
          </a:ln>
        </p:spPr>
      </p:pic>
      <p:pic>
        <p:nvPicPr>
          <p:cNvPr id="295" name="Google Shape;295;p19"/>
          <p:cNvPicPr preferRelativeResize="0"/>
          <p:nvPr/>
        </p:nvPicPr>
        <p:blipFill rotWithShape="1">
          <a:blip r:embed="rId11">
            <a:alphaModFix amt="35000"/>
          </a:blip>
          <a:srcRect/>
          <a:stretch/>
        </p:blipFill>
        <p:spPr>
          <a:xfrm>
            <a:off x="6482759" y="5805774"/>
            <a:ext cx="195116" cy="195115"/>
          </a:xfrm>
          <a:prstGeom prst="rect">
            <a:avLst/>
          </a:prstGeom>
          <a:noFill/>
          <a:ln>
            <a:noFill/>
          </a:ln>
        </p:spPr>
      </p:pic>
      <p:pic>
        <p:nvPicPr>
          <p:cNvPr id="296" name="Google Shape;296;p19"/>
          <p:cNvPicPr preferRelativeResize="0"/>
          <p:nvPr/>
        </p:nvPicPr>
        <p:blipFill rotWithShape="1">
          <a:blip r:embed="rId12">
            <a:alphaModFix amt="35000"/>
          </a:blip>
          <a:srcRect/>
          <a:stretch/>
        </p:blipFill>
        <p:spPr>
          <a:xfrm>
            <a:off x="5122015" y="4546844"/>
            <a:ext cx="195116" cy="195115"/>
          </a:xfrm>
          <a:prstGeom prst="rect">
            <a:avLst/>
          </a:prstGeom>
          <a:noFill/>
          <a:ln>
            <a:noFill/>
          </a:ln>
        </p:spPr>
      </p:pic>
      <p:pic>
        <p:nvPicPr>
          <p:cNvPr id="297" name="Google Shape;297;p19"/>
          <p:cNvPicPr preferRelativeResize="0"/>
          <p:nvPr/>
        </p:nvPicPr>
        <p:blipFill rotWithShape="1">
          <a:blip r:embed="rId13">
            <a:alphaModFix amt="35000"/>
          </a:blip>
          <a:srcRect/>
          <a:stretch/>
        </p:blipFill>
        <p:spPr>
          <a:xfrm>
            <a:off x="6129647" y="4095216"/>
            <a:ext cx="195116" cy="195115"/>
          </a:xfrm>
          <a:prstGeom prst="rect">
            <a:avLst/>
          </a:prstGeom>
          <a:noFill/>
          <a:ln>
            <a:noFill/>
          </a:ln>
        </p:spPr>
      </p:pic>
      <p:pic>
        <p:nvPicPr>
          <p:cNvPr id="298" name="Google Shape;298;p19"/>
          <p:cNvPicPr preferRelativeResize="0"/>
          <p:nvPr/>
        </p:nvPicPr>
        <p:blipFill rotWithShape="1">
          <a:blip r:embed="rId14">
            <a:alphaModFix amt="35000"/>
          </a:blip>
          <a:srcRect/>
          <a:stretch/>
        </p:blipFill>
        <p:spPr>
          <a:xfrm>
            <a:off x="5468418" y="5823640"/>
            <a:ext cx="195116" cy="195115"/>
          </a:xfrm>
          <a:prstGeom prst="rect">
            <a:avLst/>
          </a:prstGeom>
          <a:noFill/>
          <a:ln>
            <a:noFill/>
          </a:ln>
        </p:spPr>
      </p:pic>
      <p:pic>
        <p:nvPicPr>
          <p:cNvPr id="299" name="Google Shape;299;p19"/>
          <p:cNvPicPr preferRelativeResize="0"/>
          <p:nvPr/>
        </p:nvPicPr>
        <p:blipFill rotWithShape="1">
          <a:blip r:embed="rId15">
            <a:alphaModFix amt="35000"/>
          </a:blip>
          <a:srcRect/>
          <a:stretch/>
        </p:blipFill>
        <p:spPr>
          <a:xfrm>
            <a:off x="6129647" y="5921198"/>
            <a:ext cx="195116" cy="195115"/>
          </a:xfrm>
          <a:prstGeom prst="rect">
            <a:avLst/>
          </a:prstGeom>
          <a:noFill/>
          <a:ln>
            <a:noFill/>
          </a:ln>
        </p:spPr>
      </p:pic>
      <p:pic>
        <p:nvPicPr>
          <p:cNvPr id="300" name="Google Shape;300;p19"/>
          <p:cNvPicPr preferRelativeResize="0"/>
          <p:nvPr/>
        </p:nvPicPr>
        <p:blipFill rotWithShape="1">
          <a:blip r:embed="rId16">
            <a:alphaModFix amt="35000"/>
          </a:blip>
          <a:srcRect/>
          <a:stretch/>
        </p:blipFill>
        <p:spPr>
          <a:xfrm>
            <a:off x="6890278" y="5566405"/>
            <a:ext cx="195116" cy="195115"/>
          </a:xfrm>
          <a:prstGeom prst="rect">
            <a:avLst/>
          </a:prstGeom>
          <a:noFill/>
          <a:ln>
            <a:noFill/>
          </a:ln>
        </p:spPr>
      </p:pic>
      <p:cxnSp>
        <p:nvCxnSpPr>
          <p:cNvPr id="301" name="Google Shape;301;p19"/>
          <p:cNvCxnSpPr>
            <a:endCxn id="285" idx="7"/>
          </p:cNvCxnSpPr>
          <p:nvPr/>
        </p:nvCxnSpPr>
        <p:spPr>
          <a:xfrm rot="10800000" flipH="1">
            <a:off x="6095459" y="4720877"/>
            <a:ext cx="387300" cy="417000"/>
          </a:xfrm>
          <a:prstGeom prst="straightConnector1">
            <a:avLst/>
          </a:prstGeom>
          <a:noFill/>
          <a:ln w="15875" cap="flat" cmpd="sng">
            <a:solidFill>
              <a:srgbClr val="FF0000"/>
            </a:solidFill>
            <a:prstDash val="solid"/>
            <a:miter lim="800000"/>
            <a:headEnd type="none" w="sm" len="sm"/>
            <a:tailEnd type="triangle" w="med" len="med"/>
          </a:ln>
        </p:spPr>
      </p:cxnSp>
      <p:pic>
        <p:nvPicPr>
          <p:cNvPr id="302" name="Google Shape;302;p19"/>
          <p:cNvPicPr preferRelativeResize="0"/>
          <p:nvPr/>
        </p:nvPicPr>
        <p:blipFill rotWithShape="1">
          <a:blip r:embed="rId13">
            <a:alphaModFix amt="35000"/>
          </a:blip>
          <a:srcRect/>
          <a:stretch/>
        </p:blipFill>
        <p:spPr>
          <a:xfrm>
            <a:off x="6571372" y="4382628"/>
            <a:ext cx="195116" cy="195115"/>
          </a:xfrm>
          <a:prstGeom prst="rect">
            <a:avLst/>
          </a:prstGeom>
          <a:noFill/>
          <a:ln>
            <a:noFill/>
          </a:ln>
        </p:spPr>
      </p:pic>
      <p:pic>
        <p:nvPicPr>
          <p:cNvPr id="303" name="Google Shape;303;p19"/>
          <p:cNvPicPr preferRelativeResize="0"/>
          <p:nvPr/>
        </p:nvPicPr>
        <p:blipFill rotWithShape="1">
          <a:blip r:embed="rId13">
            <a:alphaModFix amt="35000"/>
          </a:blip>
          <a:srcRect/>
          <a:stretch/>
        </p:blipFill>
        <p:spPr>
          <a:xfrm>
            <a:off x="6817046" y="5109557"/>
            <a:ext cx="195116" cy="195115"/>
          </a:xfrm>
          <a:prstGeom prst="rect">
            <a:avLst/>
          </a:prstGeom>
          <a:noFill/>
          <a:ln>
            <a:noFill/>
          </a:ln>
        </p:spPr>
      </p:pic>
      <p:pic>
        <p:nvPicPr>
          <p:cNvPr id="304" name="Google Shape;304;p19"/>
          <p:cNvPicPr preferRelativeResize="0"/>
          <p:nvPr/>
        </p:nvPicPr>
        <p:blipFill rotWithShape="1">
          <a:blip r:embed="rId13">
            <a:alphaModFix/>
          </a:blip>
          <a:srcRect/>
          <a:stretch/>
        </p:blipFill>
        <p:spPr>
          <a:xfrm>
            <a:off x="5917087" y="4681010"/>
            <a:ext cx="195116" cy="195115"/>
          </a:xfrm>
          <a:prstGeom prst="rect">
            <a:avLst/>
          </a:prstGeom>
          <a:noFill/>
          <a:ln w="9525" cap="flat" cmpd="sng">
            <a:solidFill>
              <a:schemeClr val="lt1"/>
            </a:solidFill>
            <a:prstDash val="solid"/>
            <a:round/>
            <a:headEnd type="none" w="sm" len="sm"/>
            <a:tailEnd type="none" w="sm" len="sm"/>
          </a:ln>
        </p:spPr>
      </p:pic>
      <p:pic>
        <p:nvPicPr>
          <p:cNvPr id="305" name="Google Shape;305;p19"/>
          <p:cNvPicPr preferRelativeResize="0"/>
          <p:nvPr/>
        </p:nvPicPr>
        <p:blipFill rotWithShape="1">
          <a:blip r:embed="rId13">
            <a:alphaModFix amt="35000"/>
          </a:blip>
          <a:srcRect/>
          <a:stretch/>
        </p:blipFill>
        <p:spPr>
          <a:xfrm>
            <a:off x="6890278" y="4740625"/>
            <a:ext cx="195116" cy="195115"/>
          </a:xfrm>
          <a:prstGeom prst="rect">
            <a:avLst/>
          </a:prstGeom>
          <a:noFill/>
          <a:ln>
            <a:noFill/>
          </a:ln>
        </p:spPr>
      </p:pic>
      <p:sp>
        <p:nvSpPr>
          <p:cNvPr id="306" name="Google Shape;306;p19"/>
          <p:cNvSpPr txBox="1"/>
          <p:nvPr/>
        </p:nvSpPr>
        <p:spPr>
          <a:xfrm>
            <a:off x="6485140" y="4353564"/>
            <a:ext cx="7970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0000"/>
                </a:solidFill>
                <a:latin typeface="Calibri"/>
                <a:ea typeface="Calibri"/>
                <a:cs typeface="Calibri"/>
                <a:sym typeface="Calibri"/>
              </a:rPr>
              <a:t>Vicinity</a:t>
            </a:r>
            <a:endParaRPr/>
          </a:p>
        </p:txBody>
      </p:sp>
      <p:sp>
        <p:nvSpPr>
          <p:cNvPr id="307" name="Google Shape;307;p19"/>
          <p:cNvSpPr txBox="1"/>
          <p:nvPr/>
        </p:nvSpPr>
        <p:spPr>
          <a:xfrm>
            <a:off x="1656555" y="1169046"/>
            <a:ext cx="2530274"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User Image &amp; Location</a:t>
            </a:r>
            <a:endParaRPr/>
          </a:p>
        </p:txBody>
      </p:sp>
      <p:sp>
        <p:nvSpPr>
          <p:cNvPr id="308" name="Google Shape;308;p19"/>
          <p:cNvSpPr txBox="1"/>
          <p:nvPr/>
        </p:nvSpPr>
        <p:spPr>
          <a:xfrm>
            <a:off x="3968911" y="2376317"/>
            <a:ext cx="1130439" cy="5909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dirty="0">
                <a:solidFill>
                  <a:schemeClr val="lt1"/>
                </a:solidFill>
                <a:latin typeface="Calibri"/>
                <a:ea typeface="Calibri"/>
                <a:cs typeface="Calibri"/>
                <a:sym typeface="Calibri"/>
              </a:rPr>
              <a:t>Detect</a:t>
            </a:r>
            <a:endParaRPr dirty="0"/>
          </a:p>
          <a:p>
            <a:pPr marL="0" marR="0" lvl="0" indent="0" algn="ctr" rtl="0">
              <a:lnSpc>
                <a:spcPct val="80000"/>
              </a:lnSpc>
              <a:spcBef>
                <a:spcPts val="0"/>
              </a:spcBef>
              <a:spcAft>
                <a:spcPts val="0"/>
              </a:spcAft>
              <a:buNone/>
            </a:pPr>
            <a:r>
              <a:rPr lang="en-US" sz="2000" dirty="0">
                <a:solidFill>
                  <a:schemeClr val="lt1"/>
                </a:solidFill>
                <a:latin typeface="Calibri"/>
                <a:ea typeface="Calibri"/>
                <a:cs typeface="Calibri"/>
                <a:sym typeface="Calibri"/>
              </a:rPr>
              <a:t>&amp; Rectify</a:t>
            </a:r>
            <a:endParaRPr dirty="0"/>
          </a:p>
        </p:txBody>
      </p:sp>
      <p:cxnSp>
        <p:nvCxnSpPr>
          <p:cNvPr id="309" name="Google Shape;309;p19"/>
          <p:cNvCxnSpPr/>
          <p:nvPr/>
        </p:nvCxnSpPr>
        <p:spPr>
          <a:xfrm>
            <a:off x="7304191" y="3095322"/>
            <a:ext cx="531559" cy="0"/>
          </a:xfrm>
          <a:prstGeom prst="straightConnector1">
            <a:avLst/>
          </a:prstGeom>
          <a:noFill/>
          <a:ln w="25400" cap="flat" cmpd="sng">
            <a:solidFill>
              <a:srgbClr val="FF0000"/>
            </a:solidFill>
            <a:prstDash val="solid"/>
            <a:miter lim="800000"/>
            <a:headEnd type="none" w="sm" len="sm"/>
            <a:tailEnd type="none" w="sm" len="sm"/>
          </a:ln>
        </p:spPr>
      </p:cxnSp>
      <p:sp>
        <p:nvSpPr>
          <p:cNvPr id="310" name="Google Shape;310;p19"/>
          <p:cNvSpPr txBox="1"/>
          <p:nvPr/>
        </p:nvSpPr>
        <p:spPr>
          <a:xfrm>
            <a:off x="7388530" y="2594263"/>
            <a:ext cx="860358" cy="3505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Match</a:t>
            </a:r>
            <a:endParaRPr/>
          </a:p>
        </p:txBody>
      </p:sp>
      <p:cxnSp>
        <p:nvCxnSpPr>
          <p:cNvPr id="311" name="Google Shape;311;p19"/>
          <p:cNvCxnSpPr/>
          <p:nvPr/>
        </p:nvCxnSpPr>
        <p:spPr>
          <a:xfrm>
            <a:off x="4226189" y="4355895"/>
            <a:ext cx="0" cy="621495"/>
          </a:xfrm>
          <a:prstGeom prst="straightConnector1">
            <a:avLst/>
          </a:prstGeom>
          <a:noFill/>
          <a:ln w="25400" cap="flat" cmpd="sng">
            <a:solidFill>
              <a:srgbClr val="FF0000"/>
            </a:solidFill>
            <a:prstDash val="solid"/>
            <a:miter lim="800000"/>
            <a:headEnd type="none" w="sm" len="sm"/>
            <a:tailEnd type="none" w="sm" len="sm"/>
          </a:ln>
        </p:spPr>
      </p:cxnSp>
      <p:cxnSp>
        <p:nvCxnSpPr>
          <p:cNvPr id="312" name="Google Shape;312;p19"/>
          <p:cNvCxnSpPr/>
          <p:nvPr/>
        </p:nvCxnSpPr>
        <p:spPr>
          <a:xfrm>
            <a:off x="3897031" y="4355895"/>
            <a:ext cx="345536" cy="0"/>
          </a:xfrm>
          <a:prstGeom prst="straightConnector1">
            <a:avLst/>
          </a:prstGeom>
          <a:noFill/>
          <a:ln w="25400" cap="flat" cmpd="sng">
            <a:solidFill>
              <a:srgbClr val="FF0000"/>
            </a:solidFill>
            <a:prstDash val="solid"/>
            <a:miter lim="800000"/>
            <a:headEnd type="none" w="sm" len="sm"/>
            <a:tailEnd type="none" w="sm" len="sm"/>
          </a:ln>
        </p:spPr>
      </p:cxnSp>
      <p:cxnSp>
        <p:nvCxnSpPr>
          <p:cNvPr id="313" name="Google Shape;313;p19"/>
          <p:cNvCxnSpPr/>
          <p:nvPr/>
        </p:nvCxnSpPr>
        <p:spPr>
          <a:xfrm>
            <a:off x="3897031" y="4962106"/>
            <a:ext cx="1033462" cy="0"/>
          </a:xfrm>
          <a:prstGeom prst="straightConnector1">
            <a:avLst/>
          </a:prstGeom>
          <a:noFill/>
          <a:ln w="25400" cap="flat" cmpd="sng">
            <a:solidFill>
              <a:srgbClr val="FF0000"/>
            </a:solidFill>
            <a:prstDash val="solid"/>
            <a:miter lim="800000"/>
            <a:headEnd type="none" w="sm" len="sm"/>
            <a:tailEnd type="triangle" w="med" len="med"/>
          </a:ln>
        </p:spPr>
      </p:cxnSp>
      <p:sp>
        <p:nvSpPr>
          <p:cNvPr id="314" name="Google Shape;314;p19"/>
          <p:cNvSpPr txBox="1"/>
          <p:nvPr/>
        </p:nvSpPr>
        <p:spPr>
          <a:xfrm>
            <a:off x="3837397" y="4989850"/>
            <a:ext cx="1156983" cy="5909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Database</a:t>
            </a:r>
            <a:endParaRPr/>
          </a:p>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Access</a:t>
            </a:r>
            <a:endParaRPr/>
          </a:p>
        </p:txBody>
      </p:sp>
      <p:cxnSp>
        <p:nvCxnSpPr>
          <p:cNvPr id="315" name="Google Shape;315;p19"/>
          <p:cNvCxnSpPr/>
          <p:nvPr/>
        </p:nvCxnSpPr>
        <p:spPr>
          <a:xfrm>
            <a:off x="7304191" y="5233353"/>
            <a:ext cx="514518" cy="0"/>
          </a:xfrm>
          <a:prstGeom prst="straightConnector1">
            <a:avLst/>
          </a:prstGeom>
          <a:noFill/>
          <a:ln w="25400" cap="flat" cmpd="sng">
            <a:solidFill>
              <a:srgbClr val="FF0000"/>
            </a:solidFill>
            <a:prstDash val="solid"/>
            <a:miter lim="800000"/>
            <a:headEnd type="none" w="sm" len="sm"/>
            <a:tailEnd type="none" w="sm" len="sm"/>
          </a:ln>
        </p:spPr>
      </p:cxnSp>
      <p:cxnSp>
        <p:nvCxnSpPr>
          <p:cNvPr id="316" name="Google Shape;316;p19"/>
          <p:cNvCxnSpPr/>
          <p:nvPr/>
        </p:nvCxnSpPr>
        <p:spPr>
          <a:xfrm rot="10800000">
            <a:off x="7818708" y="3095328"/>
            <a:ext cx="0" cy="2160288"/>
          </a:xfrm>
          <a:prstGeom prst="straightConnector1">
            <a:avLst/>
          </a:prstGeom>
          <a:noFill/>
          <a:ln w="25400" cap="flat" cmpd="sng">
            <a:solidFill>
              <a:srgbClr val="FF0000"/>
            </a:solidFill>
            <a:prstDash val="solid"/>
            <a:miter lim="800000"/>
            <a:headEnd type="none" w="sm" len="sm"/>
            <a:tailEnd type="none" w="sm" len="sm"/>
          </a:ln>
        </p:spPr>
      </p:cxnSp>
      <p:cxnSp>
        <p:nvCxnSpPr>
          <p:cNvPr id="317" name="Google Shape;317;p19"/>
          <p:cNvCxnSpPr/>
          <p:nvPr/>
        </p:nvCxnSpPr>
        <p:spPr>
          <a:xfrm>
            <a:off x="7818708" y="3969949"/>
            <a:ext cx="518944" cy="0"/>
          </a:xfrm>
          <a:prstGeom prst="straightConnector1">
            <a:avLst/>
          </a:prstGeom>
          <a:noFill/>
          <a:ln w="25400" cap="flat" cmpd="sng">
            <a:solidFill>
              <a:srgbClr val="FF0000"/>
            </a:solidFill>
            <a:prstDash val="solid"/>
            <a:miter lim="800000"/>
            <a:headEnd type="none" w="sm" len="sm"/>
            <a:tailEnd type="triangle" w="med" len="med"/>
          </a:ln>
        </p:spPr>
      </p:cxnSp>
      <p:cxnSp>
        <p:nvCxnSpPr>
          <p:cNvPr id="318" name="Google Shape;318;p19"/>
          <p:cNvCxnSpPr/>
          <p:nvPr/>
        </p:nvCxnSpPr>
        <p:spPr>
          <a:xfrm>
            <a:off x="3772499" y="3076224"/>
            <a:ext cx="1336276" cy="0"/>
          </a:xfrm>
          <a:prstGeom prst="straightConnector1">
            <a:avLst/>
          </a:prstGeom>
          <a:noFill/>
          <a:ln w="25400" cap="flat" cmpd="sng">
            <a:solidFill>
              <a:srgbClr val="FF0000"/>
            </a:solidFill>
            <a:prstDash val="solid"/>
            <a:miter lim="800000"/>
            <a:headEnd type="none" w="sm" len="sm"/>
            <a:tailEnd type="triangle" w="med" len="med"/>
          </a:ln>
        </p:spPr>
      </p:cxnSp>
      <p:sp>
        <p:nvSpPr>
          <p:cNvPr id="319" name="Google Shape;319;p19"/>
          <p:cNvSpPr txBox="1"/>
          <p:nvPr/>
        </p:nvSpPr>
        <p:spPr>
          <a:xfrm>
            <a:off x="8638495" y="2523532"/>
            <a:ext cx="1729651"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Detected Code</a:t>
            </a:r>
            <a:endParaRPr/>
          </a:p>
        </p:txBody>
      </p:sp>
      <p:sp>
        <p:nvSpPr>
          <p:cNvPr id="320" name="Google Shape;320;p19"/>
          <p:cNvSpPr txBox="1"/>
          <p:nvPr/>
        </p:nvSpPr>
        <p:spPr>
          <a:xfrm>
            <a:off x="2578172" y="4731754"/>
            <a:ext cx="862117"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Server</a:t>
            </a:r>
            <a:endParaRPr/>
          </a:p>
        </p:txBody>
      </p:sp>
      <p:sp>
        <p:nvSpPr>
          <p:cNvPr id="321" name="Google Shape;321;p19"/>
          <p:cNvSpPr/>
          <p:nvPr/>
        </p:nvSpPr>
        <p:spPr>
          <a:xfrm>
            <a:off x="2856571" y="2735304"/>
            <a:ext cx="150563" cy="167077"/>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308;p19">
            <a:extLst>
              <a:ext uri="{FF2B5EF4-FFF2-40B4-BE49-F238E27FC236}">
                <a16:creationId xmlns:a16="http://schemas.microsoft.com/office/drawing/2014/main" id="{BCAA4FF2-AD55-85C3-3E33-941F4B587FCB}"/>
              </a:ext>
            </a:extLst>
          </p:cNvPr>
          <p:cNvSpPr txBox="1"/>
          <p:nvPr/>
        </p:nvSpPr>
        <p:spPr>
          <a:xfrm>
            <a:off x="806332" y="3925959"/>
            <a:ext cx="1130439" cy="338514"/>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altLang="zh-CN" sz="2000" dirty="0">
                <a:solidFill>
                  <a:schemeClr val="lt1"/>
                </a:solidFill>
                <a:latin typeface="Calibri"/>
                <a:ea typeface="Calibri"/>
                <a:cs typeface="Calibri"/>
                <a:sym typeface="Calibri"/>
              </a:rPr>
              <a:t>GPS</a:t>
            </a:r>
            <a:r>
              <a:rPr lang="zh-CN" altLang="en-US" sz="2000" dirty="0">
                <a:solidFill>
                  <a:schemeClr val="lt1"/>
                </a:solidFill>
                <a:latin typeface="Calibri"/>
                <a:ea typeface="Calibri"/>
                <a:cs typeface="Calibri"/>
                <a:sym typeface="Calibri"/>
              </a:rPr>
              <a:t> </a:t>
            </a:r>
            <a:r>
              <a:rPr lang="en-US" altLang="zh-CN" sz="2000" dirty="0">
                <a:solidFill>
                  <a:schemeClr val="lt1"/>
                </a:solidFill>
                <a:latin typeface="Calibri"/>
                <a:ea typeface="Calibri"/>
                <a:cs typeface="Calibri"/>
                <a:sym typeface="Calibri"/>
              </a:rPr>
              <a:t>loc.</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cxnSp>
        <p:nvCxnSpPr>
          <p:cNvPr id="276" name="Google Shape;276;p19"/>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277" name="Google Shape;277;p19"/>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Missing Piece 1: Code Detection</a:t>
            </a:r>
            <a:endParaRPr sz="3200" dirty="0">
              <a:solidFill>
                <a:srgbClr val="FFFFFF"/>
              </a:solidFill>
              <a:latin typeface="Verdana"/>
              <a:ea typeface="Verdana"/>
              <a:cs typeface="Verdana"/>
              <a:sym typeface="Verdana"/>
            </a:endParaRPr>
          </a:p>
        </p:txBody>
      </p:sp>
      <p:sp>
        <p:nvSpPr>
          <p:cNvPr id="278" name="Google Shape;278;p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12</a:t>
            </a:fld>
            <a:endParaRPr/>
          </a:p>
        </p:txBody>
      </p:sp>
      <p:sp>
        <p:nvSpPr>
          <p:cNvPr id="279" name="Google Shape;279;p19"/>
          <p:cNvSpPr/>
          <p:nvPr/>
        </p:nvSpPr>
        <p:spPr>
          <a:xfrm>
            <a:off x="2420948" y="4710296"/>
            <a:ext cx="1176564" cy="1328187"/>
          </a:xfrm>
          <a:custGeom>
            <a:avLst/>
            <a:gdLst/>
            <a:ahLst/>
            <a:cxnLst/>
            <a:rect l="l" t="t" r="r" b="b"/>
            <a:pathLst>
              <a:path w="729822" h="823874" extrusionOk="0">
                <a:moveTo>
                  <a:pt x="263141" y="819699"/>
                </a:moveTo>
                <a:cubicBezTo>
                  <a:pt x="219686" y="813586"/>
                  <a:pt x="171138" y="802473"/>
                  <a:pt x="140908" y="791720"/>
                </a:cubicBezTo>
                <a:cubicBezTo>
                  <a:pt x="77664" y="769225"/>
                  <a:pt x="25810" y="732619"/>
                  <a:pt x="8783" y="698451"/>
                </a:cubicBezTo>
                <a:cubicBezTo>
                  <a:pt x="325" y="681477"/>
                  <a:pt x="0" y="678590"/>
                  <a:pt x="0" y="620375"/>
                </a:cubicBezTo>
                <a:cubicBezTo>
                  <a:pt x="0" y="586571"/>
                  <a:pt x="1354" y="559925"/>
                  <a:pt x="3073" y="559925"/>
                </a:cubicBezTo>
                <a:cubicBezTo>
                  <a:pt x="4763" y="559925"/>
                  <a:pt x="10088" y="566653"/>
                  <a:pt x="14906" y="574873"/>
                </a:cubicBezTo>
                <a:cubicBezTo>
                  <a:pt x="59406" y="650809"/>
                  <a:pt x="217733" y="701268"/>
                  <a:pt x="390468" y="694567"/>
                </a:cubicBezTo>
                <a:cubicBezTo>
                  <a:pt x="550311" y="688368"/>
                  <a:pt x="677048" y="640265"/>
                  <a:pt x="711673" y="572658"/>
                </a:cubicBezTo>
                <a:cubicBezTo>
                  <a:pt x="716215" y="563788"/>
                  <a:pt x="721365" y="556530"/>
                  <a:pt x="723117" y="556530"/>
                </a:cubicBezTo>
                <a:cubicBezTo>
                  <a:pt x="728888" y="556530"/>
                  <a:pt x="730854" y="579987"/>
                  <a:pt x="729324" y="630575"/>
                </a:cubicBezTo>
                <a:cubicBezTo>
                  <a:pt x="727954" y="675827"/>
                  <a:pt x="727004" y="682039"/>
                  <a:pt x="719093" y="697444"/>
                </a:cubicBezTo>
                <a:cubicBezTo>
                  <a:pt x="691479" y="751213"/>
                  <a:pt x="611978" y="792790"/>
                  <a:pt x="494249" y="815027"/>
                </a:cubicBezTo>
                <a:cubicBezTo>
                  <a:pt x="444988" y="824331"/>
                  <a:pt x="314785" y="826964"/>
                  <a:pt x="263141" y="819699"/>
                </a:cubicBezTo>
                <a:close/>
                <a:moveTo>
                  <a:pt x="281816" y="654589"/>
                </a:moveTo>
                <a:cubicBezTo>
                  <a:pt x="176940" y="644053"/>
                  <a:pt x="79774" y="608271"/>
                  <a:pt x="33975" y="563321"/>
                </a:cubicBezTo>
                <a:cubicBezTo>
                  <a:pt x="3757" y="533663"/>
                  <a:pt x="1878" y="527680"/>
                  <a:pt x="634" y="457215"/>
                </a:cubicBezTo>
                <a:cubicBezTo>
                  <a:pt x="-80" y="416691"/>
                  <a:pt x="740" y="396948"/>
                  <a:pt x="3138" y="396948"/>
                </a:cubicBezTo>
                <a:cubicBezTo>
                  <a:pt x="5100" y="396948"/>
                  <a:pt x="10508" y="402971"/>
                  <a:pt x="15155" y="410333"/>
                </a:cubicBezTo>
                <a:cubicBezTo>
                  <a:pt x="44653" y="457059"/>
                  <a:pt x="121552" y="496171"/>
                  <a:pt x="222057" y="515565"/>
                </a:cubicBezTo>
                <a:cubicBezTo>
                  <a:pt x="422447" y="554233"/>
                  <a:pt x="656931" y="502735"/>
                  <a:pt x="710191" y="408361"/>
                </a:cubicBezTo>
                <a:cubicBezTo>
                  <a:pt x="715843" y="398348"/>
                  <a:pt x="721755" y="390157"/>
                  <a:pt x="723330" y="390157"/>
                </a:cubicBezTo>
                <a:cubicBezTo>
                  <a:pt x="728500" y="390157"/>
                  <a:pt x="730894" y="420569"/>
                  <a:pt x="729338" y="466453"/>
                </a:cubicBezTo>
                <a:cubicBezTo>
                  <a:pt x="727967" y="506922"/>
                  <a:pt x="726858" y="513511"/>
                  <a:pt x="718569" y="530450"/>
                </a:cubicBezTo>
                <a:cubicBezTo>
                  <a:pt x="675834" y="617799"/>
                  <a:pt x="477303" y="674229"/>
                  <a:pt x="281816" y="654589"/>
                </a:cubicBezTo>
                <a:close/>
                <a:moveTo>
                  <a:pt x="292002" y="488235"/>
                </a:moveTo>
                <a:cubicBezTo>
                  <a:pt x="157457" y="476349"/>
                  <a:pt x="42959" y="426193"/>
                  <a:pt x="10929" y="365110"/>
                </a:cubicBezTo>
                <a:cubicBezTo>
                  <a:pt x="2362" y="348773"/>
                  <a:pt x="1734" y="344472"/>
                  <a:pt x="609" y="294462"/>
                </a:cubicBezTo>
                <a:cubicBezTo>
                  <a:pt x="-855" y="229374"/>
                  <a:pt x="1327" y="223164"/>
                  <a:pt x="17046" y="247660"/>
                </a:cubicBezTo>
                <a:cubicBezTo>
                  <a:pt x="45636" y="292213"/>
                  <a:pt x="112874" y="326455"/>
                  <a:pt x="210239" y="346045"/>
                </a:cubicBezTo>
                <a:cubicBezTo>
                  <a:pt x="423875" y="389031"/>
                  <a:pt x="662859" y="336307"/>
                  <a:pt x="714390" y="234819"/>
                </a:cubicBezTo>
                <a:cubicBezTo>
                  <a:pt x="717471" y="228749"/>
                  <a:pt x="721244" y="223784"/>
                  <a:pt x="722773" y="223784"/>
                </a:cubicBezTo>
                <a:cubicBezTo>
                  <a:pt x="727092" y="223784"/>
                  <a:pt x="730212" y="315395"/>
                  <a:pt x="726638" y="337347"/>
                </a:cubicBezTo>
                <a:cubicBezTo>
                  <a:pt x="710402" y="437105"/>
                  <a:pt x="508125" y="507327"/>
                  <a:pt x="292002" y="488235"/>
                </a:cubicBezTo>
                <a:close/>
                <a:moveTo>
                  <a:pt x="308617" y="321902"/>
                </a:moveTo>
                <a:cubicBezTo>
                  <a:pt x="168636" y="313002"/>
                  <a:pt x="40969" y="258493"/>
                  <a:pt x="11403" y="195000"/>
                </a:cubicBezTo>
                <a:cubicBezTo>
                  <a:pt x="-29109" y="108004"/>
                  <a:pt x="93220" y="23061"/>
                  <a:pt x="288202" y="2797"/>
                </a:cubicBezTo>
                <a:cubicBezTo>
                  <a:pt x="343083" y="-2906"/>
                  <a:pt x="449463" y="500"/>
                  <a:pt x="497645" y="9503"/>
                </a:cubicBezTo>
                <a:cubicBezTo>
                  <a:pt x="554230" y="20077"/>
                  <a:pt x="591830" y="31920"/>
                  <a:pt x="634011" y="52457"/>
                </a:cubicBezTo>
                <a:cubicBezTo>
                  <a:pt x="695818" y="82548"/>
                  <a:pt x="726609" y="118460"/>
                  <a:pt x="726609" y="160458"/>
                </a:cubicBezTo>
                <a:cubicBezTo>
                  <a:pt x="726609" y="260599"/>
                  <a:pt x="531241" y="336058"/>
                  <a:pt x="308617" y="321902"/>
                </a:cubicBezTo>
                <a:close/>
              </a:path>
            </a:pathLst>
          </a:custGeom>
          <a:solidFill>
            <a:srgbClr val="4AAEE8">
              <a:alpha val="34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9"/>
          <p:cNvSpPr/>
          <p:nvPr/>
        </p:nvSpPr>
        <p:spPr>
          <a:xfrm>
            <a:off x="1906185" y="1632463"/>
            <a:ext cx="2031015" cy="2790948"/>
          </a:xfrm>
          <a:prstGeom prst="rect">
            <a:avLst/>
          </a:prstGeom>
          <a:noFill/>
          <a:ln w="25400" cap="flat" cmpd="sng">
            <a:solidFill>
              <a:srgbClr val="BFBFB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19" descr="A sign on the street&#10;&#10;Description automatically generated with medium confidence"/>
          <p:cNvPicPr preferRelativeResize="0"/>
          <p:nvPr/>
        </p:nvPicPr>
        <p:blipFill rotWithShape="1">
          <a:blip r:embed="rId3">
            <a:alphaModFix/>
          </a:blip>
          <a:srcRect/>
          <a:stretch/>
        </p:blipFill>
        <p:spPr>
          <a:xfrm>
            <a:off x="2169594" y="1743354"/>
            <a:ext cx="1504198" cy="2004812"/>
          </a:xfrm>
          <a:prstGeom prst="rect">
            <a:avLst/>
          </a:prstGeom>
          <a:noFill/>
          <a:ln w="9525" cap="flat" cmpd="sng">
            <a:solidFill>
              <a:schemeClr val="dk1"/>
            </a:solidFill>
            <a:prstDash val="solid"/>
            <a:round/>
            <a:headEnd type="none" w="sm" len="sm"/>
            <a:tailEnd type="none" w="sm" len="sm"/>
          </a:ln>
        </p:spPr>
      </p:pic>
      <p:pic>
        <p:nvPicPr>
          <p:cNvPr id="282" name="Google Shape;282;p19" descr="A black and white checkered surface&#10;&#10;Description automatically generated with medium confidence"/>
          <p:cNvPicPr preferRelativeResize="0"/>
          <p:nvPr/>
        </p:nvPicPr>
        <p:blipFill rotWithShape="1">
          <a:blip r:embed="rId4">
            <a:alphaModFix/>
          </a:blip>
          <a:srcRect/>
          <a:stretch/>
        </p:blipFill>
        <p:spPr>
          <a:xfrm>
            <a:off x="5124588" y="1750415"/>
            <a:ext cx="2001082" cy="2001083"/>
          </a:xfrm>
          <a:prstGeom prst="rect">
            <a:avLst/>
          </a:prstGeom>
          <a:noFill/>
          <a:ln w="9525" cap="flat" cmpd="sng">
            <a:solidFill>
              <a:schemeClr val="lt1"/>
            </a:solidFill>
            <a:prstDash val="solid"/>
            <a:round/>
            <a:headEnd type="none" w="sm" len="sm"/>
            <a:tailEnd type="none" w="sm" len="sm"/>
          </a:ln>
        </p:spPr>
      </p:pic>
      <p:pic>
        <p:nvPicPr>
          <p:cNvPr id="283" name="Google Shape;283;p19" descr="Qr code&#10;&#10;Description automatically generated"/>
          <p:cNvPicPr preferRelativeResize="0"/>
          <p:nvPr/>
        </p:nvPicPr>
        <p:blipFill rotWithShape="1">
          <a:blip r:embed="rId5">
            <a:alphaModFix amt="35000"/>
          </a:blip>
          <a:srcRect/>
          <a:stretch/>
        </p:blipFill>
        <p:spPr>
          <a:xfrm>
            <a:off x="8524800" y="2953813"/>
            <a:ext cx="2010644" cy="2010645"/>
          </a:xfrm>
          <a:prstGeom prst="rect">
            <a:avLst/>
          </a:prstGeom>
          <a:noFill/>
          <a:ln w="9525" cap="flat" cmpd="sng">
            <a:solidFill>
              <a:schemeClr val="bg1">
                <a:lumMod val="50000"/>
              </a:schemeClr>
            </a:solidFill>
            <a:prstDash val="solid"/>
            <a:round/>
            <a:headEnd type="none" w="sm" len="sm"/>
            <a:tailEnd type="none" w="sm" len="sm"/>
          </a:ln>
        </p:spPr>
      </p:pic>
      <p:sp>
        <p:nvSpPr>
          <p:cNvPr id="285" name="Google Shape;285;p19"/>
          <p:cNvSpPr/>
          <p:nvPr/>
        </p:nvSpPr>
        <p:spPr>
          <a:xfrm>
            <a:off x="5468418" y="4546844"/>
            <a:ext cx="1188374" cy="1188373"/>
          </a:xfrm>
          <a:prstGeom prst="ellipse">
            <a:avLst/>
          </a:prstGeom>
          <a:noFill/>
          <a:ln w="25400" cap="flat" cmpd="sng">
            <a:solidFill>
              <a:srgbClr val="FF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6" name="Google Shape;286;p19"/>
          <p:cNvGrpSpPr/>
          <p:nvPr/>
        </p:nvGrpSpPr>
        <p:grpSpPr>
          <a:xfrm>
            <a:off x="5972950" y="4977388"/>
            <a:ext cx="191917" cy="327284"/>
            <a:chOff x="727382" y="5064818"/>
            <a:chExt cx="829044" cy="1413803"/>
          </a:xfrm>
        </p:grpSpPr>
        <p:sp>
          <p:nvSpPr>
            <p:cNvPr id="287" name="Google Shape;287;p19"/>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9"/>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9"/>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90" name="Google Shape;290;p19"/>
          <p:cNvPicPr preferRelativeResize="0"/>
          <p:nvPr/>
        </p:nvPicPr>
        <p:blipFill rotWithShape="1">
          <a:blip r:embed="rId6">
            <a:alphaModFix amt="35000"/>
          </a:blip>
          <a:srcRect/>
          <a:stretch/>
        </p:blipFill>
        <p:spPr>
          <a:xfrm>
            <a:off x="5520024" y="4210615"/>
            <a:ext cx="195116" cy="195115"/>
          </a:xfrm>
          <a:prstGeom prst="rect">
            <a:avLst/>
          </a:prstGeom>
          <a:noFill/>
          <a:ln>
            <a:noFill/>
          </a:ln>
        </p:spPr>
      </p:pic>
      <p:pic>
        <p:nvPicPr>
          <p:cNvPr id="291" name="Google Shape;291;p19"/>
          <p:cNvPicPr preferRelativeResize="0"/>
          <p:nvPr/>
        </p:nvPicPr>
        <p:blipFill rotWithShape="1">
          <a:blip r:embed="rId7">
            <a:alphaModFix/>
          </a:blip>
          <a:srcRect/>
          <a:stretch/>
        </p:blipFill>
        <p:spPr>
          <a:xfrm>
            <a:off x="5617582" y="4914441"/>
            <a:ext cx="195116" cy="195115"/>
          </a:xfrm>
          <a:prstGeom prst="rect">
            <a:avLst/>
          </a:prstGeom>
          <a:noFill/>
          <a:ln w="9525" cap="flat" cmpd="sng">
            <a:solidFill>
              <a:schemeClr val="lt1"/>
            </a:solidFill>
            <a:prstDash val="solid"/>
            <a:round/>
            <a:headEnd type="none" w="sm" len="sm"/>
            <a:tailEnd type="none" w="sm" len="sm"/>
          </a:ln>
        </p:spPr>
      </p:pic>
      <p:pic>
        <p:nvPicPr>
          <p:cNvPr id="292" name="Google Shape;292;p19"/>
          <p:cNvPicPr preferRelativeResize="0"/>
          <p:nvPr/>
        </p:nvPicPr>
        <p:blipFill rotWithShape="1">
          <a:blip r:embed="rId8">
            <a:alphaModFix amt="35000"/>
          </a:blip>
          <a:srcRect/>
          <a:stretch/>
        </p:blipFill>
        <p:spPr>
          <a:xfrm>
            <a:off x="5137375" y="5393767"/>
            <a:ext cx="195116" cy="195115"/>
          </a:xfrm>
          <a:prstGeom prst="rect">
            <a:avLst/>
          </a:prstGeom>
          <a:noFill/>
          <a:ln>
            <a:noFill/>
          </a:ln>
        </p:spPr>
      </p:pic>
      <p:pic>
        <p:nvPicPr>
          <p:cNvPr id="293" name="Google Shape;293;p19"/>
          <p:cNvPicPr preferRelativeResize="0"/>
          <p:nvPr/>
        </p:nvPicPr>
        <p:blipFill rotWithShape="1">
          <a:blip r:embed="rId9">
            <a:alphaModFix/>
          </a:blip>
          <a:srcRect/>
          <a:stretch/>
        </p:blipFill>
        <p:spPr>
          <a:xfrm>
            <a:off x="6006827" y="5491325"/>
            <a:ext cx="195116" cy="195115"/>
          </a:xfrm>
          <a:prstGeom prst="rect">
            <a:avLst/>
          </a:prstGeom>
          <a:noFill/>
          <a:ln w="9525" cap="flat" cmpd="sng">
            <a:solidFill>
              <a:schemeClr val="lt1"/>
            </a:solidFill>
            <a:prstDash val="solid"/>
            <a:round/>
            <a:headEnd type="none" w="sm" len="sm"/>
            <a:tailEnd type="none" w="sm" len="sm"/>
          </a:ln>
        </p:spPr>
      </p:pic>
      <p:pic>
        <p:nvPicPr>
          <p:cNvPr id="294" name="Google Shape;294;p19"/>
          <p:cNvPicPr preferRelativeResize="0"/>
          <p:nvPr/>
        </p:nvPicPr>
        <p:blipFill rotWithShape="1">
          <a:blip r:embed="rId10">
            <a:alphaModFix/>
          </a:blip>
          <a:srcRect/>
          <a:stretch/>
        </p:blipFill>
        <p:spPr>
          <a:xfrm>
            <a:off x="6295321" y="5109557"/>
            <a:ext cx="195116" cy="195115"/>
          </a:xfrm>
          <a:prstGeom prst="rect">
            <a:avLst/>
          </a:prstGeom>
          <a:noFill/>
          <a:ln w="9525" cap="flat" cmpd="sng">
            <a:solidFill>
              <a:schemeClr val="lt1"/>
            </a:solidFill>
            <a:prstDash val="solid"/>
            <a:round/>
            <a:headEnd type="none" w="sm" len="sm"/>
            <a:tailEnd type="none" w="sm" len="sm"/>
          </a:ln>
        </p:spPr>
      </p:pic>
      <p:pic>
        <p:nvPicPr>
          <p:cNvPr id="295" name="Google Shape;295;p19"/>
          <p:cNvPicPr preferRelativeResize="0"/>
          <p:nvPr/>
        </p:nvPicPr>
        <p:blipFill rotWithShape="1">
          <a:blip r:embed="rId11">
            <a:alphaModFix amt="35000"/>
          </a:blip>
          <a:srcRect/>
          <a:stretch/>
        </p:blipFill>
        <p:spPr>
          <a:xfrm>
            <a:off x="6482759" y="5805774"/>
            <a:ext cx="195116" cy="195115"/>
          </a:xfrm>
          <a:prstGeom prst="rect">
            <a:avLst/>
          </a:prstGeom>
          <a:noFill/>
          <a:ln>
            <a:noFill/>
          </a:ln>
        </p:spPr>
      </p:pic>
      <p:pic>
        <p:nvPicPr>
          <p:cNvPr id="296" name="Google Shape;296;p19"/>
          <p:cNvPicPr preferRelativeResize="0"/>
          <p:nvPr/>
        </p:nvPicPr>
        <p:blipFill rotWithShape="1">
          <a:blip r:embed="rId12">
            <a:alphaModFix amt="35000"/>
          </a:blip>
          <a:srcRect/>
          <a:stretch/>
        </p:blipFill>
        <p:spPr>
          <a:xfrm>
            <a:off x="5122015" y="4546844"/>
            <a:ext cx="195116" cy="195115"/>
          </a:xfrm>
          <a:prstGeom prst="rect">
            <a:avLst/>
          </a:prstGeom>
          <a:noFill/>
          <a:ln>
            <a:noFill/>
          </a:ln>
        </p:spPr>
      </p:pic>
      <p:pic>
        <p:nvPicPr>
          <p:cNvPr id="297" name="Google Shape;297;p19"/>
          <p:cNvPicPr preferRelativeResize="0"/>
          <p:nvPr/>
        </p:nvPicPr>
        <p:blipFill rotWithShape="1">
          <a:blip r:embed="rId13">
            <a:alphaModFix amt="35000"/>
          </a:blip>
          <a:srcRect/>
          <a:stretch/>
        </p:blipFill>
        <p:spPr>
          <a:xfrm>
            <a:off x="6129647" y="4095216"/>
            <a:ext cx="195116" cy="195115"/>
          </a:xfrm>
          <a:prstGeom prst="rect">
            <a:avLst/>
          </a:prstGeom>
          <a:noFill/>
          <a:ln>
            <a:noFill/>
          </a:ln>
        </p:spPr>
      </p:pic>
      <p:pic>
        <p:nvPicPr>
          <p:cNvPr id="298" name="Google Shape;298;p19"/>
          <p:cNvPicPr preferRelativeResize="0"/>
          <p:nvPr/>
        </p:nvPicPr>
        <p:blipFill rotWithShape="1">
          <a:blip r:embed="rId14">
            <a:alphaModFix amt="35000"/>
          </a:blip>
          <a:srcRect/>
          <a:stretch/>
        </p:blipFill>
        <p:spPr>
          <a:xfrm>
            <a:off x="5468418" y="5823640"/>
            <a:ext cx="195116" cy="195115"/>
          </a:xfrm>
          <a:prstGeom prst="rect">
            <a:avLst/>
          </a:prstGeom>
          <a:noFill/>
          <a:ln>
            <a:noFill/>
          </a:ln>
        </p:spPr>
      </p:pic>
      <p:pic>
        <p:nvPicPr>
          <p:cNvPr id="299" name="Google Shape;299;p19"/>
          <p:cNvPicPr preferRelativeResize="0"/>
          <p:nvPr/>
        </p:nvPicPr>
        <p:blipFill rotWithShape="1">
          <a:blip r:embed="rId15">
            <a:alphaModFix amt="35000"/>
          </a:blip>
          <a:srcRect/>
          <a:stretch/>
        </p:blipFill>
        <p:spPr>
          <a:xfrm>
            <a:off x="6129647" y="5921198"/>
            <a:ext cx="195116" cy="195115"/>
          </a:xfrm>
          <a:prstGeom prst="rect">
            <a:avLst/>
          </a:prstGeom>
          <a:noFill/>
          <a:ln>
            <a:noFill/>
          </a:ln>
        </p:spPr>
      </p:pic>
      <p:pic>
        <p:nvPicPr>
          <p:cNvPr id="300" name="Google Shape;300;p19"/>
          <p:cNvPicPr preferRelativeResize="0"/>
          <p:nvPr/>
        </p:nvPicPr>
        <p:blipFill rotWithShape="1">
          <a:blip r:embed="rId16">
            <a:alphaModFix amt="35000"/>
          </a:blip>
          <a:srcRect/>
          <a:stretch/>
        </p:blipFill>
        <p:spPr>
          <a:xfrm>
            <a:off x="6890278" y="5566405"/>
            <a:ext cx="195116" cy="195115"/>
          </a:xfrm>
          <a:prstGeom prst="rect">
            <a:avLst/>
          </a:prstGeom>
          <a:noFill/>
          <a:ln>
            <a:noFill/>
          </a:ln>
        </p:spPr>
      </p:pic>
      <p:cxnSp>
        <p:nvCxnSpPr>
          <p:cNvPr id="301" name="Google Shape;301;p19"/>
          <p:cNvCxnSpPr>
            <a:endCxn id="285" idx="7"/>
          </p:cNvCxnSpPr>
          <p:nvPr/>
        </p:nvCxnSpPr>
        <p:spPr>
          <a:xfrm rot="10800000" flipH="1">
            <a:off x="6095459" y="4720877"/>
            <a:ext cx="387300" cy="417000"/>
          </a:xfrm>
          <a:prstGeom prst="straightConnector1">
            <a:avLst/>
          </a:prstGeom>
          <a:noFill/>
          <a:ln w="15875" cap="flat" cmpd="sng">
            <a:solidFill>
              <a:srgbClr val="FF0000"/>
            </a:solidFill>
            <a:prstDash val="solid"/>
            <a:miter lim="800000"/>
            <a:headEnd type="none" w="sm" len="sm"/>
            <a:tailEnd type="triangle" w="med" len="med"/>
          </a:ln>
        </p:spPr>
      </p:cxnSp>
      <p:pic>
        <p:nvPicPr>
          <p:cNvPr id="302" name="Google Shape;302;p19"/>
          <p:cNvPicPr preferRelativeResize="0"/>
          <p:nvPr/>
        </p:nvPicPr>
        <p:blipFill rotWithShape="1">
          <a:blip r:embed="rId13">
            <a:alphaModFix amt="35000"/>
          </a:blip>
          <a:srcRect/>
          <a:stretch/>
        </p:blipFill>
        <p:spPr>
          <a:xfrm>
            <a:off x="6571372" y="4382628"/>
            <a:ext cx="195116" cy="195115"/>
          </a:xfrm>
          <a:prstGeom prst="rect">
            <a:avLst/>
          </a:prstGeom>
          <a:noFill/>
          <a:ln>
            <a:noFill/>
          </a:ln>
        </p:spPr>
      </p:pic>
      <p:pic>
        <p:nvPicPr>
          <p:cNvPr id="303" name="Google Shape;303;p19"/>
          <p:cNvPicPr preferRelativeResize="0"/>
          <p:nvPr/>
        </p:nvPicPr>
        <p:blipFill rotWithShape="1">
          <a:blip r:embed="rId13">
            <a:alphaModFix amt="35000"/>
          </a:blip>
          <a:srcRect/>
          <a:stretch/>
        </p:blipFill>
        <p:spPr>
          <a:xfrm>
            <a:off x="6817046" y="5109557"/>
            <a:ext cx="195116" cy="195115"/>
          </a:xfrm>
          <a:prstGeom prst="rect">
            <a:avLst/>
          </a:prstGeom>
          <a:noFill/>
          <a:ln>
            <a:noFill/>
          </a:ln>
        </p:spPr>
      </p:pic>
      <p:pic>
        <p:nvPicPr>
          <p:cNvPr id="304" name="Google Shape;304;p19"/>
          <p:cNvPicPr preferRelativeResize="0"/>
          <p:nvPr/>
        </p:nvPicPr>
        <p:blipFill rotWithShape="1">
          <a:blip r:embed="rId13">
            <a:alphaModFix/>
          </a:blip>
          <a:srcRect/>
          <a:stretch/>
        </p:blipFill>
        <p:spPr>
          <a:xfrm>
            <a:off x="5917087" y="4681010"/>
            <a:ext cx="195116" cy="195115"/>
          </a:xfrm>
          <a:prstGeom prst="rect">
            <a:avLst/>
          </a:prstGeom>
          <a:noFill/>
          <a:ln w="9525" cap="flat" cmpd="sng">
            <a:solidFill>
              <a:schemeClr val="lt1"/>
            </a:solidFill>
            <a:prstDash val="solid"/>
            <a:round/>
            <a:headEnd type="none" w="sm" len="sm"/>
            <a:tailEnd type="none" w="sm" len="sm"/>
          </a:ln>
        </p:spPr>
      </p:pic>
      <p:pic>
        <p:nvPicPr>
          <p:cNvPr id="305" name="Google Shape;305;p19"/>
          <p:cNvPicPr preferRelativeResize="0"/>
          <p:nvPr/>
        </p:nvPicPr>
        <p:blipFill rotWithShape="1">
          <a:blip r:embed="rId13">
            <a:alphaModFix amt="35000"/>
          </a:blip>
          <a:srcRect/>
          <a:stretch/>
        </p:blipFill>
        <p:spPr>
          <a:xfrm>
            <a:off x="6890278" y="4740625"/>
            <a:ext cx="195116" cy="195115"/>
          </a:xfrm>
          <a:prstGeom prst="rect">
            <a:avLst/>
          </a:prstGeom>
          <a:noFill/>
          <a:ln>
            <a:noFill/>
          </a:ln>
        </p:spPr>
      </p:pic>
      <p:sp>
        <p:nvSpPr>
          <p:cNvPr id="306" name="Google Shape;306;p19"/>
          <p:cNvSpPr txBox="1"/>
          <p:nvPr/>
        </p:nvSpPr>
        <p:spPr>
          <a:xfrm>
            <a:off x="6485140" y="4353564"/>
            <a:ext cx="7970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FF0000">
                    <a:alpha val="46000"/>
                  </a:srgbClr>
                </a:solidFill>
                <a:latin typeface="Calibri"/>
                <a:ea typeface="Calibri"/>
                <a:cs typeface="Calibri"/>
                <a:sym typeface="Calibri"/>
              </a:rPr>
              <a:t>Vicinity</a:t>
            </a:r>
            <a:endParaRPr dirty="0">
              <a:solidFill>
                <a:schemeClr val="tx1">
                  <a:alpha val="46000"/>
                </a:schemeClr>
              </a:solidFill>
            </a:endParaRPr>
          </a:p>
        </p:txBody>
      </p:sp>
      <p:sp>
        <p:nvSpPr>
          <p:cNvPr id="307" name="Google Shape;307;p19"/>
          <p:cNvSpPr txBox="1"/>
          <p:nvPr/>
        </p:nvSpPr>
        <p:spPr>
          <a:xfrm>
            <a:off x="1656555" y="1169046"/>
            <a:ext cx="2530274"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tx1">
                    <a:lumMod val="50000"/>
                    <a:lumOff val="50000"/>
                  </a:schemeClr>
                </a:solidFill>
                <a:latin typeface="Calibri"/>
                <a:ea typeface="Calibri"/>
                <a:cs typeface="Calibri"/>
                <a:sym typeface="Calibri"/>
              </a:rPr>
              <a:t>User Image &amp; Location</a:t>
            </a:r>
            <a:endParaRPr>
              <a:solidFill>
                <a:schemeClr val="tx1">
                  <a:lumMod val="50000"/>
                  <a:lumOff val="50000"/>
                </a:schemeClr>
              </a:solidFill>
            </a:endParaRPr>
          </a:p>
        </p:txBody>
      </p:sp>
      <p:sp>
        <p:nvSpPr>
          <p:cNvPr id="308" name="Google Shape;308;p19"/>
          <p:cNvSpPr txBox="1"/>
          <p:nvPr/>
        </p:nvSpPr>
        <p:spPr>
          <a:xfrm>
            <a:off x="3968911" y="2376317"/>
            <a:ext cx="1130439" cy="590931"/>
          </a:xfrm>
          <a:prstGeom prst="rect">
            <a:avLst/>
          </a:prstGeom>
          <a:noFill/>
          <a:ln w="38100">
            <a:solidFill>
              <a:srgbClr val="FFC000"/>
            </a:solid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Detect</a:t>
            </a:r>
            <a:endParaRPr/>
          </a:p>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&amp; Rectify</a:t>
            </a:r>
            <a:endParaRPr/>
          </a:p>
        </p:txBody>
      </p:sp>
      <p:cxnSp>
        <p:nvCxnSpPr>
          <p:cNvPr id="309" name="Google Shape;309;p19"/>
          <p:cNvCxnSpPr/>
          <p:nvPr/>
        </p:nvCxnSpPr>
        <p:spPr>
          <a:xfrm>
            <a:off x="7304191" y="3095322"/>
            <a:ext cx="531559" cy="0"/>
          </a:xfrm>
          <a:prstGeom prst="straightConnector1">
            <a:avLst/>
          </a:prstGeom>
          <a:noFill/>
          <a:ln w="25400" cap="flat" cmpd="sng">
            <a:solidFill>
              <a:srgbClr val="FF0000">
                <a:alpha val="47000"/>
              </a:srgbClr>
            </a:solidFill>
            <a:prstDash val="solid"/>
            <a:miter lim="800000"/>
            <a:headEnd type="none" w="sm" len="sm"/>
            <a:tailEnd type="none" w="sm" len="sm"/>
          </a:ln>
        </p:spPr>
      </p:cxnSp>
      <p:sp>
        <p:nvSpPr>
          <p:cNvPr id="310" name="Google Shape;310;p19"/>
          <p:cNvSpPr txBox="1"/>
          <p:nvPr/>
        </p:nvSpPr>
        <p:spPr>
          <a:xfrm>
            <a:off x="7388530" y="2594263"/>
            <a:ext cx="860358" cy="3505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dirty="0">
                <a:solidFill>
                  <a:schemeClr val="tx1">
                    <a:lumMod val="50000"/>
                    <a:lumOff val="50000"/>
                  </a:schemeClr>
                </a:solidFill>
                <a:latin typeface="Calibri"/>
                <a:ea typeface="Calibri"/>
                <a:cs typeface="Calibri"/>
                <a:sym typeface="Calibri"/>
              </a:rPr>
              <a:t>Match</a:t>
            </a:r>
            <a:endParaRPr dirty="0">
              <a:solidFill>
                <a:schemeClr val="tx1">
                  <a:lumMod val="50000"/>
                  <a:lumOff val="50000"/>
                </a:schemeClr>
              </a:solidFill>
            </a:endParaRPr>
          </a:p>
        </p:txBody>
      </p:sp>
      <p:cxnSp>
        <p:nvCxnSpPr>
          <p:cNvPr id="311" name="Google Shape;311;p19"/>
          <p:cNvCxnSpPr/>
          <p:nvPr/>
        </p:nvCxnSpPr>
        <p:spPr>
          <a:xfrm>
            <a:off x="4226189" y="4355895"/>
            <a:ext cx="0" cy="621495"/>
          </a:xfrm>
          <a:prstGeom prst="straightConnector1">
            <a:avLst/>
          </a:prstGeom>
          <a:noFill/>
          <a:ln w="25400" cap="flat" cmpd="sng">
            <a:solidFill>
              <a:srgbClr val="FF0000">
                <a:alpha val="50000"/>
              </a:srgbClr>
            </a:solidFill>
            <a:prstDash val="solid"/>
            <a:miter lim="800000"/>
            <a:headEnd type="none" w="sm" len="sm"/>
            <a:tailEnd type="none" w="sm" len="sm"/>
          </a:ln>
        </p:spPr>
      </p:cxnSp>
      <p:cxnSp>
        <p:nvCxnSpPr>
          <p:cNvPr id="312" name="Google Shape;312;p19"/>
          <p:cNvCxnSpPr/>
          <p:nvPr/>
        </p:nvCxnSpPr>
        <p:spPr>
          <a:xfrm>
            <a:off x="3897031" y="4355895"/>
            <a:ext cx="345536" cy="0"/>
          </a:xfrm>
          <a:prstGeom prst="straightConnector1">
            <a:avLst/>
          </a:prstGeom>
          <a:noFill/>
          <a:ln w="25400" cap="flat" cmpd="sng">
            <a:solidFill>
              <a:srgbClr val="FF0000">
                <a:alpha val="50000"/>
              </a:srgbClr>
            </a:solidFill>
            <a:prstDash val="solid"/>
            <a:miter lim="800000"/>
            <a:headEnd type="none" w="sm" len="sm"/>
            <a:tailEnd type="none" w="sm" len="sm"/>
          </a:ln>
        </p:spPr>
      </p:cxnSp>
      <p:cxnSp>
        <p:nvCxnSpPr>
          <p:cNvPr id="313" name="Google Shape;313;p19"/>
          <p:cNvCxnSpPr/>
          <p:nvPr/>
        </p:nvCxnSpPr>
        <p:spPr>
          <a:xfrm>
            <a:off x="3897031" y="4962106"/>
            <a:ext cx="1033462" cy="0"/>
          </a:xfrm>
          <a:prstGeom prst="straightConnector1">
            <a:avLst/>
          </a:prstGeom>
          <a:noFill/>
          <a:ln w="25400" cap="flat" cmpd="sng">
            <a:solidFill>
              <a:srgbClr val="FF0000">
                <a:alpha val="50000"/>
              </a:srgbClr>
            </a:solidFill>
            <a:prstDash val="solid"/>
            <a:miter lim="800000"/>
            <a:headEnd type="none" w="sm" len="sm"/>
            <a:tailEnd type="triangle" w="med" len="med"/>
          </a:ln>
        </p:spPr>
      </p:cxnSp>
      <p:sp>
        <p:nvSpPr>
          <p:cNvPr id="314" name="Google Shape;314;p19"/>
          <p:cNvSpPr txBox="1"/>
          <p:nvPr/>
        </p:nvSpPr>
        <p:spPr>
          <a:xfrm>
            <a:off x="3837397" y="4989850"/>
            <a:ext cx="1156983" cy="5909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dirty="0">
                <a:solidFill>
                  <a:schemeClr val="tx1">
                    <a:lumMod val="50000"/>
                    <a:lumOff val="50000"/>
                  </a:schemeClr>
                </a:solidFill>
                <a:latin typeface="Calibri"/>
                <a:ea typeface="Calibri"/>
                <a:cs typeface="Calibri"/>
                <a:sym typeface="Calibri"/>
              </a:rPr>
              <a:t>Database</a:t>
            </a:r>
            <a:endParaRPr dirty="0">
              <a:solidFill>
                <a:schemeClr val="tx1">
                  <a:lumMod val="50000"/>
                  <a:lumOff val="50000"/>
                </a:schemeClr>
              </a:solidFill>
            </a:endParaRPr>
          </a:p>
          <a:p>
            <a:pPr marL="0" marR="0" lvl="0" indent="0" algn="ctr" rtl="0">
              <a:lnSpc>
                <a:spcPct val="80000"/>
              </a:lnSpc>
              <a:spcBef>
                <a:spcPts val="0"/>
              </a:spcBef>
              <a:spcAft>
                <a:spcPts val="0"/>
              </a:spcAft>
              <a:buNone/>
            </a:pPr>
            <a:r>
              <a:rPr lang="en-US" sz="2000" dirty="0">
                <a:solidFill>
                  <a:schemeClr val="tx1">
                    <a:lumMod val="50000"/>
                    <a:lumOff val="50000"/>
                  </a:schemeClr>
                </a:solidFill>
                <a:latin typeface="Calibri"/>
                <a:ea typeface="Calibri"/>
                <a:cs typeface="Calibri"/>
                <a:sym typeface="Calibri"/>
              </a:rPr>
              <a:t>Access</a:t>
            </a:r>
            <a:endParaRPr dirty="0">
              <a:solidFill>
                <a:schemeClr val="tx1">
                  <a:lumMod val="50000"/>
                  <a:lumOff val="50000"/>
                </a:schemeClr>
              </a:solidFill>
            </a:endParaRPr>
          </a:p>
        </p:txBody>
      </p:sp>
      <p:cxnSp>
        <p:nvCxnSpPr>
          <p:cNvPr id="315" name="Google Shape;315;p19"/>
          <p:cNvCxnSpPr/>
          <p:nvPr/>
        </p:nvCxnSpPr>
        <p:spPr>
          <a:xfrm>
            <a:off x="7304191" y="5233353"/>
            <a:ext cx="514518" cy="0"/>
          </a:xfrm>
          <a:prstGeom prst="straightConnector1">
            <a:avLst/>
          </a:prstGeom>
          <a:noFill/>
          <a:ln w="25400" cap="flat" cmpd="sng">
            <a:solidFill>
              <a:srgbClr val="FF0000">
                <a:alpha val="47000"/>
              </a:srgbClr>
            </a:solidFill>
            <a:prstDash val="solid"/>
            <a:miter lim="800000"/>
            <a:headEnd type="none" w="sm" len="sm"/>
            <a:tailEnd type="none" w="sm" len="sm"/>
          </a:ln>
        </p:spPr>
      </p:cxnSp>
      <p:cxnSp>
        <p:nvCxnSpPr>
          <p:cNvPr id="316" name="Google Shape;316;p19"/>
          <p:cNvCxnSpPr/>
          <p:nvPr/>
        </p:nvCxnSpPr>
        <p:spPr>
          <a:xfrm rot="10800000">
            <a:off x="7818708" y="3095328"/>
            <a:ext cx="0" cy="2160288"/>
          </a:xfrm>
          <a:prstGeom prst="straightConnector1">
            <a:avLst/>
          </a:prstGeom>
          <a:noFill/>
          <a:ln w="25400" cap="flat" cmpd="sng">
            <a:solidFill>
              <a:srgbClr val="FF0000">
                <a:alpha val="47000"/>
              </a:srgbClr>
            </a:solidFill>
            <a:prstDash val="solid"/>
            <a:miter lim="800000"/>
            <a:headEnd type="none" w="sm" len="sm"/>
            <a:tailEnd type="none" w="sm" len="sm"/>
          </a:ln>
        </p:spPr>
      </p:cxnSp>
      <p:cxnSp>
        <p:nvCxnSpPr>
          <p:cNvPr id="317" name="Google Shape;317;p19"/>
          <p:cNvCxnSpPr/>
          <p:nvPr/>
        </p:nvCxnSpPr>
        <p:spPr>
          <a:xfrm>
            <a:off x="7818708" y="3969949"/>
            <a:ext cx="518944" cy="0"/>
          </a:xfrm>
          <a:prstGeom prst="straightConnector1">
            <a:avLst/>
          </a:prstGeom>
          <a:noFill/>
          <a:ln w="25400" cap="flat" cmpd="sng">
            <a:solidFill>
              <a:srgbClr val="FF0000">
                <a:alpha val="47000"/>
              </a:srgbClr>
            </a:solidFill>
            <a:prstDash val="solid"/>
            <a:miter lim="800000"/>
            <a:headEnd type="none" w="sm" len="sm"/>
            <a:tailEnd type="triangle" w="med" len="med"/>
          </a:ln>
        </p:spPr>
      </p:cxnSp>
      <p:cxnSp>
        <p:nvCxnSpPr>
          <p:cNvPr id="318" name="Google Shape;318;p19"/>
          <p:cNvCxnSpPr/>
          <p:nvPr/>
        </p:nvCxnSpPr>
        <p:spPr>
          <a:xfrm>
            <a:off x="3772499" y="3076224"/>
            <a:ext cx="1336276" cy="0"/>
          </a:xfrm>
          <a:prstGeom prst="straightConnector1">
            <a:avLst/>
          </a:prstGeom>
          <a:noFill/>
          <a:ln w="25400" cap="flat" cmpd="sng">
            <a:solidFill>
              <a:srgbClr val="FF0000"/>
            </a:solidFill>
            <a:prstDash val="solid"/>
            <a:miter lim="800000"/>
            <a:headEnd type="none" w="sm" len="sm"/>
            <a:tailEnd type="triangle" w="med" len="med"/>
          </a:ln>
        </p:spPr>
      </p:cxnSp>
      <p:sp>
        <p:nvSpPr>
          <p:cNvPr id="319" name="Google Shape;319;p19"/>
          <p:cNvSpPr txBox="1"/>
          <p:nvPr/>
        </p:nvSpPr>
        <p:spPr>
          <a:xfrm>
            <a:off x="8638495" y="2523532"/>
            <a:ext cx="1729651"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tx1">
                    <a:lumMod val="50000"/>
                    <a:lumOff val="50000"/>
                  </a:schemeClr>
                </a:solidFill>
                <a:latin typeface="Calibri"/>
                <a:ea typeface="Calibri"/>
                <a:cs typeface="Calibri"/>
                <a:sym typeface="Calibri"/>
              </a:rPr>
              <a:t>Detected Code</a:t>
            </a:r>
            <a:endParaRPr>
              <a:solidFill>
                <a:schemeClr val="tx1">
                  <a:lumMod val="50000"/>
                  <a:lumOff val="50000"/>
                </a:schemeClr>
              </a:solidFill>
            </a:endParaRPr>
          </a:p>
        </p:txBody>
      </p:sp>
      <p:sp>
        <p:nvSpPr>
          <p:cNvPr id="320" name="Google Shape;320;p19"/>
          <p:cNvSpPr txBox="1"/>
          <p:nvPr/>
        </p:nvSpPr>
        <p:spPr>
          <a:xfrm>
            <a:off x="2578172" y="4731754"/>
            <a:ext cx="862117"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tx1">
                    <a:lumMod val="50000"/>
                    <a:lumOff val="50000"/>
                  </a:schemeClr>
                </a:solidFill>
                <a:latin typeface="Calibri"/>
                <a:ea typeface="Calibri"/>
                <a:cs typeface="Calibri"/>
                <a:sym typeface="Calibri"/>
              </a:rPr>
              <a:t>Server</a:t>
            </a:r>
            <a:endParaRPr dirty="0">
              <a:solidFill>
                <a:schemeClr val="tx1">
                  <a:lumMod val="50000"/>
                  <a:lumOff val="50000"/>
                </a:schemeClr>
              </a:solidFill>
            </a:endParaRPr>
          </a:p>
        </p:txBody>
      </p:sp>
      <p:sp>
        <p:nvSpPr>
          <p:cNvPr id="321" name="Google Shape;321;p19"/>
          <p:cNvSpPr/>
          <p:nvPr/>
        </p:nvSpPr>
        <p:spPr>
          <a:xfrm>
            <a:off x="2856571" y="2735304"/>
            <a:ext cx="150563" cy="167077"/>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308;p19">
            <a:extLst>
              <a:ext uri="{FF2B5EF4-FFF2-40B4-BE49-F238E27FC236}">
                <a16:creationId xmlns:a16="http://schemas.microsoft.com/office/drawing/2014/main" id="{C4FEA4C7-30F7-ECD1-B116-A58FF5283432}"/>
              </a:ext>
            </a:extLst>
          </p:cNvPr>
          <p:cNvSpPr txBox="1"/>
          <p:nvPr/>
        </p:nvSpPr>
        <p:spPr>
          <a:xfrm>
            <a:off x="806332" y="3925959"/>
            <a:ext cx="1130439" cy="338514"/>
          </a:xfrm>
          <a:prstGeom prst="rect">
            <a:avLst/>
          </a:prstGeom>
          <a:noFill/>
          <a:ln>
            <a:noFill/>
          </a:ln>
        </p:spPr>
        <p:txBody>
          <a:bodyPr spcFirstLastPara="1" wrap="square" lIns="91425" tIns="45700" rIns="91425" bIns="45700" anchor="t" anchorCtr="0">
            <a:spAutoFit/>
          </a:bodyPr>
          <a:lstStyle>
            <a:defPPr>
              <a:defRPr lang="en-US"/>
            </a:defPPr>
            <a:lvl1pPr marR="0" lvl="0" indent="0" algn="ctr">
              <a:lnSpc>
                <a:spcPct val="80000"/>
              </a:lnSpc>
              <a:spcBef>
                <a:spcPts val="0"/>
              </a:spcBef>
              <a:spcAft>
                <a:spcPts val="0"/>
              </a:spcAft>
              <a:buNone/>
              <a:defRPr sz="2000">
                <a:solidFill>
                  <a:schemeClr val="tx1">
                    <a:lumMod val="50000"/>
                    <a:lumOff val="50000"/>
                  </a:schemeClr>
                </a:solidFill>
                <a:latin typeface="Calibri"/>
                <a:ea typeface="Calibri"/>
                <a:cs typeface="Calibri"/>
              </a:defRPr>
            </a:lvl1pPr>
          </a:lstStyle>
          <a:p>
            <a:r>
              <a:rPr lang="en-US" altLang="zh-CN">
                <a:sym typeface="Calibri"/>
              </a:rPr>
              <a:t>GPS</a:t>
            </a:r>
            <a:r>
              <a:rPr lang="zh-CN" altLang="en-US" dirty="0">
                <a:sym typeface="Calibri"/>
              </a:rPr>
              <a:t> </a:t>
            </a:r>
            <a:r>
              <a:rPr lang="en-US" altLang="zh-CN" dirty="0">
                <a:sym typeface="Calibri"/>
              </a:rPr>
              <a:t>loc.</a:t>
            </a:r>
            <a:endParaRPr dirty="0"/>
          </a:p>
        </p:txBody>
      </p:sp>
      <p:sp>
        <p:nvSpPr>
          <p:cNvPr id="4" name="Google Shape;284;p19">
            <a:extLst>
              <a:ext uri="{FF2B5EF4-FFF2-40B4-BE49-F238E27FC236}">
                <a16:creationId xmlns:a16="http://schemas.microsoft.com/office/drawing/2014/main" id="{36699A2A-CD06-E100-EC6F-FADCE1A069EB}"/>
              </a:ext>
            </a:extLst>
          </p:cNvPr>
          <p:cNvSpPr/>
          <p:nvPr/>
        </p:nvSpPr>
        <p:spPr>
          <a:xfrm>
            <a:off x="2018623" y="3870237"/>
            <a:ext cx="1806140" cy="449960"/>
          </a:xfrm>
          <a:prstGeom prst="rect">
            <a:avLst/>
          </a:prstGeom>
          <a:solidFill>
            <a:srgbClr val="E1EFD8">
              <a:alpha val="4683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dirty="0">
                <a:solidFill>
                  <a:srgbClr val="202124"/>
                </a:solidFill>
                <a:latin typeface="Calibri"/>
                <a:ea typeface="Calibri"/>
                <a:cs typeface="Calibri"/>
                <a:sym typeface="Calibri"/>
              </a:rPr>
              <a:t>40° N, 73° W</a:t>
            </a:r>
            <a:endParaRPr sz="1600" dirty="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36582DAE-A6C5-8793-9FDE-94A184431577}"/>
              </a:ext>
            </a:extLst>
          </p:cNvPr>
          <p:cNvSpPr/>
          <p:nvPr/>
        </p:nvSpPr>
        <p:spPr>
          <a:xfrm>
            <a:off x="4986678" y="3969949"/>
            <a:ext cx="2313085" cy="2386401"/>
          </a:xfrm>
          <a:prstGeom prst="rect">
            <a:avLst/>
          </a:prstGeom>
          <a:solidFill>
            <a:srgbClr val="262626">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249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cxnSp>
        <p:nvCxnSpPr>
          <p:cNvPr id="653" name="Google Shape;653;p36"/>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654" name="Google Shape;654;p36"/>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Detector &amp; Aligner</a:t>
            </a:r>
            <a:endParaRPr sz="3200" dirty="0">
              <a:solidFill>
                <a:srgbClr val="FFFFFF"/>
              </a:solidFill>
              <a:latin typeface="Verdana"/>
              <a:ea typeface="Verdana"/>
              <a:cs typeface="Verdana"/>
              <a:sym typeface="Verdana"/>
            </a:endParaRPr>
          </a:p>
        </p:txBody>
      </p:sp>
      <p:sp>
        <p:nvSpPr>
          <p:cNvPr id="655" name="Google Shape;655;p3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13</a:t>
            </a:fld>
            <a:endParaRPr/>
          </a:p>
        </p:txBody>
      </p:sp>
      <p:pic>
        <p:nvPicPr>
          <p:cNvPr id="656" name="Google Shape;656;p36"/>
          <p:cNvPicPr preferRelativeResize="0"/>
          <p:nvPr/>
        </p:nvPicPr>
        <p:blipFill rotWithShape="1">
          <a:blip r:embed="rId4">
            <a:alphaModFix amt="69000"/>
          </a:blip>
          <a:srcRect/>
          <a:stretch/>
        </p:blipFill>
        <p:spPr>
          <a:xfrm>
            <a:off x="8103659" y="1983215"/>
            <a:ext cx="1006867" cy="1100530"/>
          </a:xfrm>
          <a:prstGeom prst="rect">
            <a:avLst/>
          </a:prstGeom>
          <a:noFill/>
          <a:ln>
            <a:noFill/>
          </a:ln>
        </p:spPr>
      </p:pic>
      <p:pic>
        <p:nvPicPr>
          <p:cNvPr id="657" name="Google Shape;657;p36"/>
          <p:cNvPicPr preferRelativeResize="0"/>
          <p:nvPr/>
        </p:nvPicPr>
        <p:blipFill rotWithShape="1">
          <a:blip r:embed="rId5">
            <a:alphaModFix amt="70000"/>
          </a:blip>
          <a:srcRect/>
          <a:stretch/>
        </p:blipFill>
        <p:spPr>
          <a:xfrm>
            <a:off x="8256923" y="1998438"/>
            <a:ext cx="1052998" cy="1052998"/>
          </a:xfrm>
          <a:prstGeom prst="rect">
            <a:avLst/>
          </a:prstGeom>
          <a:noFill/>
          <a:ln>
            <a:noFill/>
          </a:ln>
        </p:spPr>
      </p:pic>
      <p:pic>
        <p:nvPicPr>
          <p:cNvPr id="658" name="Google Shape;658;p36"/>
          <p:cNvPicPr preferRelativeResize="0"/>
          <p:nvPr/>
        </p:nvPicPr>
        <p:blipFill rotWithShape="1">
          <a:blip r:embed="rId6">
            <a:alphaModFix amt="69000"/>
          </a:blip>
          <a:srcRect/>
          <a:stretch/>
        </p:blipFill>
        <p:spPr>
          <a:xfrm>
            <a:off x="8456317" y="2011129"/>
            <a:ext cx="1044699" cy="1044699"/>
          </a:xfrm>
          <a:prstGeom prst="rect">
            <a:avLst/>
          </a:prstGeom>
          <a:noFill/>
          <a:ln>
            <a:noFill/>
          </a:ln>
        </p:spPr>
      </p:pic>
      <p:grpSp>
        <p:nvGrpSpPr>
          <p:cNvPr id="659" name="Google Shape;659;p36"/>
          <p:cNvGrpSpPr/>
          <p:nvPr/>
        </p:nvGrpSpPr>
        <p:grpSpPr>
          <a:xfrm>
            <a:off x="6121545" y="2048638"/>
            <a:ext cx="761292" cy="1025486"/>
            <a:chOff x="654980" y="3257709"/>
            <a:chExt cx="634100" cy="854154"/>
          </a:xfrm>
        </p:grpSpPr>
        <p:sp>
          <p:nvSpPr>
            <p:cNvPr id="660" name="Google Shape;660;p36"/>
            <p:cNvSpPr/>
            <p:nvPr/>
          </p:nvSpPr>
          <p:spPr>
            <a:xfrm>
              <a:off x="654980" y="3257709"/>
              <a:ext cx="319348" cy="854154"/>
            </a:xfrm>
            <a:prstGeom prst="cube">
              <a:avLst>
                <a:gd name="adj" fmla="val 79069"/>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36"/>
            <p:cNvSpPr/>
            <p:nvPr/>
          </p:nvSpPr>
          <p:spPr>
            <a:xfrm>
              <a:off x="813123" y="3257709"/>
              <a:ext cx="319348" cy="854154"/>
            </a:xfrm>
            <a:prstGeom prst="cube">
              <a:avLst>
                <a:gd name="adj" fmla="val 79069"/>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36"/>
            <p:cNvSpPr/>
            <p:nvPr/>
          </p:nvSpPr>
          <p:spPr>
            <a:xfrm>
              <a:off x="969732" y="3257709"/>
              <a:ext cx="319348" cy="854154"/>
            </a:xfrm>
            <a:prstGeom prst="cube">
              <a:avLst>
                <a:gd name="adj" fmla="val 79069"/>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63" name="Google Shape;663;p36"/>
          <p:cNvGrpSpPr/>
          <p:nvPr/>
        </p:nvGrpSpPr>
        <p:grpSpPr>
          <a:xfrm>
            <a:off x="7231731" y="1998499"/>
            <a:ext cx="761292" cy="1025486"/>
            <a:chOff x="1424085" y="3257709"/>
            <a:chExt cx="634100" cy="854154"/>
          </a:xfrm>
        </p:grpSpPr>
        <p:sp>
          <p:nvSpPr>
            <p:cNvPr id="664" name="Google Shape;664;p36"/>
            <p:cNvSpPr/>
            <p:nvPr/>
          </p:nvSpPr>
          <p:spPr>
            <a:xfrm>
              <a:off x="1424085" y="3257709"/>
              <a:ext cx="319348" cy="854154"/>
            </a:xfrm>
            <a:prstGeom prst="cube">
              <a:avLst>
                <a:gd name="adj" fmla="val 79069"/>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36"/>
            <p:cNvSpPr/>
            <p:nvPr/>
          </p:nvSpPr>
          <p:spPr>
            <a:xfrm>
              <a:off x="1582228" y="3257709"/>
              <a:ext cx="319348" cy="854154"/>
            </a:xfrm>
            <a:prstGeom prst="cube">
              <a:avLst>
                <a:gd name="adj" fmla="val 79069"/>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36"/>
            <p:cNvSpPr/>
            <p:nvPr/>
          </p:nvSpPr>
          <p:spPr>
            <a:xfrm>
              <a:off x="1738837" y="3257709"/>
              <a:ext cx="319348" cy="854154"/>
            </a:xfrm>
            <a:prstGeom prst="cube">
              <a:avLst>
                <a:gd name="adj" fmla="val 79069"/>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667" name="Google Shape;667;p36"/>
          <p:cNvSpPr txBox="1"/>
          <p:nvPr/>
        </p:nvSpPr>
        <p:spPr>
          <a:xfrm>
            <a:off x="6429768" y="2153618"/>
            <a:ext cx="1266332" cy="5542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
            </a:r>
            <a:endParaRPr/>
          </a:p>
        </p:txBody>
      </p:sp>
      <p:sp>
        <p:nvSpPr>
          <p:cNvPr id="668" name="Google Shape;668;p36"/>
          <p:cNvSpPr txBox="1"/>
          <p:nvPr/>
        </p:nvSpPr>
        <p:spPr>
          <a:xfrm>
            <a:off x="5301349" y="2153618"/>
            <a:ext cx="1266332" cy="5542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
            </a:r>
            <a:endParaRPr/>
          </a:p>
        </p:txBody>
      </p:sp>
      <p:sp>
        <p:nvSpPr>
          <p:cNvPr id="669" name="Google Shape;669;p36"/>
          <p:cNvSpPr txBox="1"/>
          <p:nvPr/>
        </p:nvSpPr>
        <p:spPr>
          <a:xfrm>
            <a:off x="7519082" y="2153618"/>
            <a:ext cx="1266332" cy="5542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
            </a:r>
            <a:endParaRPr/>
          </a:p>
        </p:txBody>
      </p:sp>
      <p:grpSp>
        <p:nvGrpSpPr>
          <p:cNvPr id="670" name="Google Shape;670;p36"/>
          <p:cNvGrpSpPr/>
          <p:nvPr/>
        </p:nvGrpSpPr>
        <p:grpSpPr>
          <a:xfrm>
            <a:off x="6438607" y="3157589"/>
            <a:ext cx="553584" cy="245859"/>
            <a:chOff x="1546044" y="4171260"/>
            <a:chExt cx="881304" cy="347553"/>
          </a:xfrm>
        </p:grpSpPr>
        <p:sp>
          <p:nvSpPr>
            <p:cNvPr id="671" name="Google Shape;671;p36"/>
            <p:cNvSpPr/>
            <p:nvPr/>
          </p:nvSpPr>
          <p:spPr>
            <a:xfrm>
              <a:off x="1546044" y="4171260"/>
              <a:ext cx="190211" cy="343251"/>
            </a:xfrm>
            <a:prstGeom prst="cube">
              <a:avLst>
                <a:gd name="adj" fmla="val 57936"/>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672" name="Google Shape;672;p36"/>
            <p:cNvSpPr txBox="1"/>
            <p:nvPr/>
          </p:nvSpPr>
          <p:spPr>
            <a:xfrm>
              <a:off x="1607516" y="4192503"/>
              <a:ext cx="819832" cy="326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Calibri"/>
                  <a:ea typeface="Calibri"/>
                  <a:cs typeface="Calibri"/>
                  <a:sym typeface="Calibri"/>
                </a:rPr>
                <a:t>Conv</a:t>
              </a:r>
              <a:endParaRPr sz="900">
                <a:solidFill>
                  <a:schemeClr val="lt1"/>
                </a:solidFill>
                <a:latin typeface="Calibri"/>
                <a:ea typeface="Calibri"/>
                <a:cs typeface="Calibri"/>
                <a:sym typeface="Calibri"/>
              </a:endParaRPr>
            </a:p>
          </p:txBody>
        </p:sp>
      </p:grpSp>
      <p:grpSp>
        <p:nvGrpSpPr>
          <p:cNvPr id="673" name="Google Shape;673;p36"/>
          <p:cNvGrpSpPr/>
          <p:nvPr/>
        </p:nvGrpSpPr>
        <p:grpSpPr>
          <a:xfrm>
            <a:off x="7560215" y="3157589"/>
            <a:ext cx="557853" cy="245859"/>
            <a:chOff x="1546044" y="4171260"/>
            <a:chExt cx="888099" cy="347553"/>
          </a:xfrm>
        </p:grpSpPr>
        <p:sp>
          <p:nvSpPr>
            <p:cNvPr id="674" name="Google Shape;674;p36"/>
            <p:cNvSpPr/>
            <p:nvPr/>
          </p:nvSpPr>
          <p:spPr>
            <a:xfrm>
              <a:off x="1546044" y="4171260"/>
              <a:ext cx="190211" cy="343251"/>
            </a:xfrm>
            <a:prstGeom prst="cube">
              <a:avLst>
                <a:gd name="adj" fmla="val 57936"/>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675" name="Google Shape;675;p36"/>
            <p:cNvSpPr txBox="1"/>
            <p:nvPr/>
          </p:nvSpPr>
          <p:spPr>
            <a:xfrm>
              <a:off x="1614310" y="4192503"/>
              <a:ext cx="819833" cy="326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Calibri"/>
                  <a:ea typeface="Calibri"/>
                  <a:cs typeface="Calibri"/>
                  <a:sym typeface="Calibri"/>
                </a:rPr>
                <a:t>ReLU</a:t>
              </a:r>
              <a:endParaRPr sz="900">
                <a:solidFill>
                  <a:schemeClr val="lt1"/>
                </a:solidFill>
                <a:latin typeface="Calibri"/>
                <a:ea typeface="Calibri"/>
                <a:cs typeface="Calibri"/>
                <a:sym typeface="Calibri"/>
              </a:endParaRPr>
            </a:p>
          </p:txBody>
        </p:sp>
      </p:grpSp>
      <p:grpSp>
        <p:nvGrpSpPr>
          <p:cNvPr id="676" name="Google Shape;676;p36"/>
          <p:cNvGrpSpPr/>
          <p:nvPr/>
        </p:nvGrpSpPr>
        <p:grpSpPr>
          <a:xfrm>
            <a:off x="6998411" y="3157607"/>
            <a:ext cx="560029" cy="245856"/>
            <a:chOff x="1546044" y="4171260"/>
            <a:chExt cx="891564" cy="347545"/>
          </a:xfrm>
        </p:grpSpPr>
        <p:sp>
          <p:nvSpPr>
            <p:cNvPr id="677" name="Google Shape;677;p36"/>
            <p:cNvSpPr/>
            <p:nvPr/>
          </p:nvSpPr>
          <p:spPr>
            <a:xfrm>
              <a:off x="1546044" y="4171260"/>
              <a:ext cx="190211" cy="343251"/>
            </a:xfrm>
            <a:prstGeom prst="cube">
              <a:avLst>
                <a:gd name="adj" fmla="val 57936"/>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678" name="Google Shape;678;p36"/>
            <p:cNvSpPr txBox="1"/>
            <p:nvPr/>
          </p:nvSpPr>
          <p:spPr>
            <a:xfrm>
              <a:off x="1617776" y="4192498"/>
              <a:ext cx="819832" cy="326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Calibri"/>
                  <a:ea typeface="Calibri"/>
                  <a:cs typeface="Calibri"/>
                  <a:sym typeface="Calibri"/>
                </a:rPr>
                <a:t>BN</a:t>
              </a:r>
              <a:endParaRPr sz="900">
                <a:solidFill>
                  <a:schemeClr val="lt1"/>
                </a:solidFill>
                <a:latin typeface="Calibri"/>
                <a:ea typeface="Calibri"/>
                <a:cs typeface="Calibri"/>
                <a:sym typeface="Calibri"/>
              </a:endParaRPr>
            </a:p>
          </p:txBody>
        </p:sp>
      </p:grpSp>
      <p:pic>
        <p:nvPicPr>
          <p:cNvPr id="679" name="Google Shape;679;p36"/>
          <p:cNvPicPr preferRelativeResize="0"/>
          <p:nvPr/>
        </p:nvPicPr>
        <p:blipFill rotWithShape="1">
          <a:blip r:embed="rId7">
            <a:alphaModFix/>
          </a:blip>
          <a:srcRect l="24314" t="29969" r="28819" b="30886"/>
          <a:stretch/>
        </p:blipFill>
        <p:spPr>
          <a:xfrm>
            <a:off x="4942746" y="2034168"/>
            <a:ext cx="1018181" cy="1069163"/>
          </a:xfrm>
          <a:prstGeom prst="rect">
            <a:avLst/>
          </a:prstGeom>
          <a:noFill/>
          <a:ln>
            <a:noFill/>
          </a:ln>
        </p:spPr>
      </p:pic>
      <p:pic>
        <p:nvPicPr>
          <p:cNvPr id="680" name="Google Shape;680;p36"/>
          <p:cNvPicPr preferRelativeResize="0"/>
          <p:nvPr/>
        </p:nvPicPr>
        <p:blipFill rotWithShape="1">
          <a:blip r:embed="rId8">
            <a:alphaModFix/>
          </a:blip>
          <a:srcRect/>
          <a:stretch/>
        </p:blipFill>
        <p:spPr>
          <a:xfrm>
            <a:off x="2951156" y="1877361"/>
            <a:ext cx="1111454" cy="1493030"/>
          </a:xfrm>
          <a:prstGeom prst="rect">
            <a:avLst/>
          </a:prstGeom>
          <a:noFill/>
          <a:ln w="9525" cap="flat" cmpd="sng">
            <a:solidFill>
              <a:schemeClr val="lt1"/>
            </a:solidFill>
            <a:prstDash val="solid"/>
            <a:round/>
            <a:headEnd type="none" w="sm" len="sm"/>
            <a:tailEnd type="none" w="sm" len="sm"/>
          </a:ln>
        </p:spPr>
      </p:pic>
      <p:sp>
        <p:nvSpPr>
          <p:cNvPr id="681" name="Google Shape;681;p36"/>
          <p:cNvSpPr txBox="1"/>
          <p:nvPr/>
        </p:nvSpPr>
        <p:spPr>
          <a:xfrm>
            <a:off x="2904761" y="1389456"/>
            <a:ext cx="121300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User Image</a:t>
            </a:r>
            <a:endParaRPr/>
          </a:p>
        </p:txBody>
      </p:sp>
      <p:pic>
        <p:nvPicPr>
          <p:cNvPr id="682" name="Google Shape;682;p36"/>
          <p:cNvPicPr preferRelativeResize="0"/>
          <p:nvPr/>
        </p:nvPicPr>
        <p:blipFill rotWithShape="1">
          <a:blip r:embed="rId7">
            <a:alphaModFix/>
          </a:blip>
          <a:srcRect r="6635"/>
          <a:stretch/>
        </p:blipFill>
        <p:spPr>
          <a:xfrm>
            <a:off x="2951156" y="3953149"/>
            <a:ext cx="1108794" cy="1493030"/>
          </a:xfrm>
          <a:prstGeom prst="rect">
            <a:avLst/>
          </a:prstGeom>
          <a:noFill/>
          <a:ln w="9525" cap="flat" cmpd="sng">
            <a:solidFill>
              <a:schemeClr val="lt1"/>
            </a:solidFill>
            <a:prstDash val="solid"/>
            <a:round/>
            <a:headEnd type="none" w="sm" len="sm"/>
            <a:tailEnd type="none" w="sm" len="sm"/>
          </a:ln>
        </p:spPr>
      </p:pic>
      <p:sp>
        <p:nvSpPr>
          <p:cNvPr id="683" name="Google Shape;683;p36"/>
          <p:cNvSpPr/>
          <p:nvPr/>
        </p:nvSpPr>
        <p:spPr>
          <a:xfrm>
            <a:off x="3309139" y="4476903"/>
            <a:ext cx="427957" cy="42795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36"/>
          <p:cNvSpPr/>
          <p:nvPr/>
        </p:nvSpPr>
        <p:spPr>
          <a:xfrm>
            <a:off x="3509526" y="2717405"/>
            <a:ext cx="54890" cy="71384"/>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85" name="Google Shape;685;p36"/>
          <p:cNvCxnSpPr/>
          <p:nvPr/>
        </p:nvCxnSpPr>
        <p:spPr>
          <a:xfrm rot="10800000" flipH="1">
            <a:off x="2951156" y="2791579"/>
            <a:ext cx="554397" cy="1161570"/>
          </a:xfrm>
          <a:prstGeom prst="straightConnector1">
            <a:avLst/>
          </a:prstGeom>
          <a:noFill/>
          <a:ln w="12700" cap="flat" cmpd="sng">
            <a:solidFill>
              <a:schemeClr val="lt1"/>
            </a:solidFill>
            <a:prstDash val="solid"/>
            <a:miter lim="800000"/>
            <a:headEnd type="none" w="sm" len="sm"/>
            <a:tailEnd type="none" w="sm" len="sm"/>
          </a:ln>
        </p:spPr>
      </p:cxnSp>
      <p:cxnSp>
        <p:nvCxnSpPr>
          <p:cNvPr id="686" name="Google Shape;686;p36"/>
          <p:cNvCxnSpPr/>
          <p:nvPr/>
        </p:nvCxnSpPr>
        <p:spPr>
          <a:xfrm>
            <a:off x="3564416" y="2788789"/>
            <a:ext cx="495535" cy="1164360"/>
          </a:xfrm>
          <a:prstGeom prst="straightConnector1">
            <a:avLst/>
          </a:prstGeom>
          <a:noFill/>
          <a:ln w="12700" cap="flat" cmpd="sng">
            <a:solidFill>
              <a:schemeClr val="lt1"/>
            </a:solidFill>
            <a:prstDash val="solid"/>
            <a:miter lim="800000"/>
            <a:headEnd type="none" w="sm" len="sm"/>
            <a:tailEnd type="none" w="sm" len="sm"/>
          </a:ln>
        </p:spPr>
      </p:cxnSp>
      <p:sp>
        <p:nvSpPr>
          <p:cNvPr id="687" name="Google Shape;687;p36"/>
          <p:cNvSpPr/>
          <p:nvPr/>
        </p:nvSpPr>
        <p:spPr>
          <a:xfrm>
            <a:off x="3309138" y="4333764"/>
            <a:ext cx="534619" cy="143139"/>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36"/>
          <p:cNvSpPr txBox="1"/>
          <p:nvPr/>
        </p:nvSpPr>
        <p:spPr>
          <a:xfrm>
            <a:off x="3202479" y="4270823"/>
            <a:ext cx="708616" cy="258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Calibri"/>
                <a:ea typeface="Calibri"/>
                <a:cs typeface="Calibri"/>
                <a:sym typeface="Calibri"/>
              </a:rPr>
              <a:t>code 0.99</a:t>
            </a:r>
            <a:endParaRPr sz="800">
              <a:solidFill>
                <a:schemeClr val="lt1"/>
              </a:solidFill>
              <a:latin typeface="Calibri"/>
              <a:ea typeface="Calibri"/>
              <a:cs typeface="Calibri"/>
              <a:sym typeface="Calibri"/>
            </a:endParaRPr>
          </a:p>
        </p:txBody>
      </p:sp>
      <p:sp>
        <p:nvSpPr>
          <p:cNvPr id="689" name="Google Shape;689;p36"/>
          <p:cNvSpPr txBox="1"/>
          <p:nvPr/>
        </p:nvSpPr>
        <p:spPr>
          <a:xfrm>
            <a:off x="2523296" y="5706777"/>
            <a:ext cx="1919541" cy="64957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b="1">
                <a:solidFill>
                  <a:schemeClr val="lt1"/>
                </a:solidFill>
                <a:latin typeface="Calibri"/>
                <a:ea typeface="Calibri"/>
                <a:cs typeface="Calibri"/>
                <a:sym typeface="Calibri"/>
              </a:rPr>
              <a:t>Detector</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marL="0" marR="0" lvl="0" indent="0" algn="ctr" rtl="0">
              <a:lnSpc>
                <a:spcPct val="80000"/>
              </a:lnSpc>
              <a:spcBef>
                <a:spcPts val="0"/>
              </a:spcBef>
              <a:spcAft>
                <a:spcPts val="0"/>
              </a:spcAft>
              <a:buNone/>
            </a:pPr>
            <a:r>
              <a:rPr lang="en-US" sz="1800">
                <a:solidFill>
                  <a:schemeClr val="lt1"/>
                </a:solidFill>
                <a:latin typeface="Calibri"/>
                <a:ea typeface="Calibri"/>
                <a:cs typeface="Calibri"/>
                <a:sym typeface="Calibri"/>
              </a:rPr>
              <a:t>Based on YOLO</a:t>
            </a:r>
            <a:endParaRPr sz="1800">
              <a:solidFill>
                <a:schemeClr val="lt1"/>
              </a:solidFill>
              <a:latin typeface="Calibri"/>
              <a:ea typeface="Calibri"/>
              <a:cs typeface="Calibri"/>
              <a:sym typeface="Calibri"/>
            </a:endParaRPr>
          </a:p>
        </p:txBody>
      </p:sp>
      <p:sp>
        <p:nvSpPr>
          <p:cNvPr id="690" name="Google Shape;690;p36"/>
          <p:cNvSpPr/>
          <p:nvPr/>
        </p:nvSpPr>
        <p:spPr>
          <a:xfrm>
            <a:off x="2736850" y="1282664"/>
            <a:ext cx="1512545" cy="4343574"/>
          </a:xfrm>
          <a:prstGeom prst="rect">
            <a:avLst/>
          </a:prstGeom>
          <a:noFill/>
          <a:ln w="25400" cap="flat" cmpd="sng">
            <a:solidFill>
              <a:srgbClr val="BFBFB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1" name="Google Shape;691;p36"/>
          <p:cNvPicPr preferRelativeResize="0"/>
          <p:nvPr/>
        </p:nvPicPr>
        <p:blipFill rotWithShape="1">
          <a:blip r:embed="rId7">
            <a:alphaModFix/>
          </a:blip>
          <a:srcRect l="24314" t="29969" r="28819" b="30886"/>
          <a:stretch/>
        </p:blipFill>
        <p:spPr>
          <a:xfrm>
            <a:off x="6805301" y="3884589"/>
            <a:ext cx="1045468" cy="1097816"/>
          </a:xfrm>
          <a:prstGeom prst="rect">
            <a:avLst/>
          </a:prstGeom>
          <a:noFill/>
          <a:ln w="9525" cap="flat" cmpd="sng">
            <a:solidFill>
              <a:schemeClr val="lt1"/>
            </a:solidFill>
            <a:prstDash val="solid"/>
            <a:round/>
            <a:headEnd type="none" w="sm" len="sm"/>
            <a:tailEnd type="none" w="sm" len="sm"/>
          </a:ln>
        </p:spPr>
      </p:pic>
      <p:pic>
        <p:nvPicPr>
          <p:cNvPr id="692" name="Google Shape;692;p36" descr="Qr code&#10;&#10;Description automatically generated"/>
          <p:cNvPicPr preferRelativeResize="0"/>
          <p:nvPr/>
        </p:nvPicPr>
        <p:blipFill rotWithShape="1">
          <a:blip r:embed="rId9">
            <a:alphaModFix/>
          </a:blip>
          <a:srcRect/>
          <a:stretch/>
        </p:blipFill>
        <p:spPr>
          <a:xfrm>
            <a:off x="8220327" y="3884589"/>
            <a:ext cx="1097816" cy="1097816"/>
          </a:xfrm>
          <a:prstGeom prst="rect">
            <a:avLst/>
          </a:prstGeom>
          <a:noFill/>
          <a:ln>
            <a:noFill/>
          </a:ln>
        </p:spPr>
      </p:pic>
      <p:cxnSp>
        <p:nvCxnSpPr>
          <p:cNvPr id="693" name="Google Shape;693;p36"/>
          <p:cNvCxnSpPr/>
          <p:nvPr/>
        </p:nvCxnSpPr>
        <p:spPr>
          <a:xfrm rot="10800000" flipH="1">
            <a:off x="7014957" y="3884589"/>
            <a:ext cx="1205370" cy="172575"/>
          </a:xfrm>
          <a:prstGeom prst="straightConnector1">
            <a:avLst/>
          </a:prstGeom>
          <a:noFill/>
          <a:ln w="12700" cap="flat" cmpd="sng">
            <a:solidFill>
              <a:srgbClr val="FF0000"/>
            </a:solidFill>
            <a:prstDash val="solid"/>
            <a:miter lim="800000"/>
            <a:headEnd type="none" w="sm" len="sm"/>
            <a:tailEnd type="none" w="sm" len="sm"/>
          </a:ln>
        </p:spPr>
      </p:cxnSp>
      <p:cxnSp>
        <p:nvCxnSpPr>
          <p:cNvPr id="694" name="Google Shape;694;p36"/>
          <p:cNvCxnSpPr/>
          <p:nvPr/>
        </p:nvCxnSpPr>
        <p:spPr>
          <a:xfrm rot="10800000" flipH="1">
            <a:off x="7687023" y="3894209"/>
            <a:ext cx="1631120" cy="193807"/>
          </a:xfrm>
          <a:prstGeom prst="straightConnector1">
            <a:avLst/>
          </a:prstGeom>
          <a:noFill/>
          <a:ln w="12700" cap="flat" cmpd="sng">
            <a:solidFill>
              <a:srgbClr val="00FF00"/>
            </a:solidFill>
            <a:prstDash val="solid"/>
            <a:miter lim="800000"/>
            <a:headEnd type="none" w="sm" len="sm"/>
            <a:tailEnd type="none" w="sm" len="sm"/>
          </a:ln>
        </p:spPr>
      </p:cxnSp>
      <p:cxnSp>
        <p:nvCxnSpPr>
          <p:cNvPr id="695" name="Google Shape;695;p36"/>
          <p:cNvCxnSpPr/>
          <p:nvPr/>
        </p:nvCxnSpPr>
        <p:spPr>
          <a:xfrm>
            <a:off x="6958615" y="4757080"/>
            <a:ext cx="1261712" cy="225325"/>
          </a:xfrm>
          <a:prstGeom prst="straightConnector1">
            <a:avLst/>
          </a:prstGeom>
          <a:noFill/>
          <a:ln w="12700" cap="flat" cmpd="sng">
            <a:solidFill>
              <a:srgbClr val="7030A0"/>
            </a:solidFill>
            <a:prstDash val="solid"/>
            <a:miter lim="800000"/>
            <a:headEnd type="none" w="sm" len="sm"/>
            <a:tailEnd type="none" w="sm" len="sm"/>
          </a:ln>
        </p:spPr>
      </p:cxnSp>
      <p:cxnSp>
        <p:nvCxnSpPr>
          <p:cNvPr id="696" name="Google Shape;696;p36"/>
          <p:cNvCxnSpPr>
            <a:endCxn id="697" idx="4"/>
          </p:cNvCxnSpPr>
          <p:nvPr/>
        </p:nvCxnSpPr>
        <p:spPr>
          <a:xfrm>
            <a:off x="7679685" y="4816900"/>
            <a:ext cx="1619400" cy="159300"/>
          </a:xfrm>
          <a:prstGeom prst="straightConnector1">
            <a:avLst/>
          </a:prstGeom>
          <a:noFill/>
          <a:ln w="12700" cap="flat" cmpd="sng">
            <a:solidFill>
              <a:srgbClr val="0008FF"/>
            </a:solidFill>
            <a:prstDash val="solid"/>
            <a:miter lim="800000"/>
            <a:headEnd type="none" w="sm" len="sm"/>
            <a:tailEnd type="none" w="sm" len="sm"/>
          </a:ln>
        </p:spPr>
      </p:cxnSp>
      <p:sp>
        <p:nvSpPr>
          <p:cNvPr id="698" name="Google Shape;698;p36"/>
          <p:cNvSpPr/>
          <p:nvPr/>
        </p:nvSpPr>
        <p:spPr>
          <a:xfrm>
            <a:off x="6982965" y="4047918"/>
            <a:ext cx="32934" cy="32934"/>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36"/>
          <p:cNvSpPr/>
          <p:nvPr/>
        </p:nvSpPr>
        <p:spPr>
          <a:xfrm>
            <a:off x="7673526" y="4071531"/>
            <a:ext cx="32934" cy="32934"/>
          </a:xfrm>
          <a:prstGeom prst="ellipse">
            <a:avLst/>
          </a:prstGeom>
          <a:solidFill>
            <a:srgbClr val="00FF00"/>
          </a:solidFill>
          <a:ln w="12700" cap="flat" cmpd="sng">
            <a:solidFill>
              <a:srgbClr val="00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36"/>
          <p:cNvSpPr/>
          <p:nvPr/>
        </p:nvSpPr>
        <p:spPr>
          <a:xfrm>
            <a:off x="6953456" y="4738484"/>
            <a:ext cx="32934" cy="32934"/>
          </a:xfrm>
          <a:prstGeom prst="ellipse">
            <a:avLst/>
          </a:prstGeom>
          <a:solidFill>
            <a:srgbClr val="7030A0"/>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36"/>
          <p:cNvSpPr/>
          <p:nvPr/>
        </p:nvSpPr>
        <p:spPr>
          <a:xfrm>
            <a:off x="7649920" y="4797505"/>
            <a:ext cx="32934" cy="32934"/>
          </a:xfrm>
          <a:prstGeom prst="ellipse">
            <a:avLst/>
          </a:prstGeom>
          <a:solidFill>
            <a:srgbClr val="0008FF"/>
          </a:solidFill>
          <a:ln w="12700" cap="flat" cmpd="sng">
            <a:solidFill>
              <a:srgbClr val="0008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p36"/>
          <p:cNvSpPr/>
          <p:nvPr/>
        </p:nvSpPr>
        <p:spPr>
          <a:xfrm rot="5206315">
            <a:off x="9299059" y="4958806"/>
            <a:ext cx="32934" cy="32934"/>
          </a:xfrm>
          <a:prstGeom prst="ellipse">
            <a:avLst/>
          </a:prstGeom>
          <a:solidFill>
            <a:srgbClr val="0008FF"/>
          </a:solidFill>
          <a:ln w="12700" cap="flat" cmpd="sng">
            <a:solidFill>
              <a:srgbClr val="0008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36"/>
          <p:cNvSpPr/>
          <p:nvPr/>
        </p:nvSpPr>
        <p:spPr>
          <a:xfrm>
            <a:off x="9293771" y="3875248"/>
            <a:ext cx="32934" cy="32934"/>
          </a:xfrm>
          <a:prstGeom prst="ellipse">
            <a:avLst/>
          </a:prstGeom>
          <a:solidFill>
            <a:srgbClr val="00FF00"/>
          </a:solidFill>
          <a:ln w="12700" cap="flat" cmpd="sng">
            <a:solidFill>
              <a:srgbClr val="00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36"/>
          <p:cNvSpPr/>
          <p:nvPr/>
        </p:nvSpPr>
        <p:spPr>
          <a:xfrm>
            <a:off x="8205970" y="3875248"/>
            <a:ext cx="32934" cy="32934"/>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36"/>
          <p:cNvSpPr/>
          <p:nvPr/>
        </p:nvSpPr>
        <p:spPr>
          <a:xfrm>
            <a:off x="8205360" y="4972013"/>
            <a:ext cx="32934" cy="32934"/>
          </a:xfrm>
          <a:prstGeom prst="ellipse">
            <a:avLst/>
          </a:prstGeom>
          <a:solidFill>
            <a:srgbClr val="7030A0"/>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36"/>
          <p:cNvSpPr txBox="1"/>
          <p:nvPr/>
        </p:nvSpPr>
        <p:spPr>
          <a:xfrm>
            <a:off x="4841913" y="1386137"/>
            <a:ext cx="15559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Cropped Image</a:t>
            </a:r>
            <a:endParaRPr/>
          </a:p>
        </p:txBody>
      </p:sp>
      <p:sp>
        <p:nvSpPr>
          <p:cNvPr id="706" name="Google Shape;706;p36"/>
          <p:cNvSpPr txBox="1"/>
          <p:nvPr/>
        </p:nvSpPr>
        <p:spPr>
          <a:xfrm>
            <a:off x="8384241" y="1282664"/>
            <a:ext cx="11116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Calibri"/>
                <a:ea typeface="Calibri"/>
                <a:cs typeface="Calibri"/>
                <a:sym typeface="Calibri"/>
              </a:rPr>
              <a:t>Key Point </a:t>
            </a:r>
            <a:endParaRPr sz="1600">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a:solidFill>
                  <a:schemeClr val="lt1"/>
                </a:solidFill>
                <a:latin typeface="Calibri"/>
                <a:ea typeface="Calibri"/>
                <a:cs typeface="Calibri"/>
                <a:sym typeface="Calibri"/>
              </a:rPr>
              <a:t>Heatmaps</a:t>
            </a:r>
            <a:endParaRPr sz="1600">
              <a:solidFill>
                <a:schemeClr val="lt1"/>
              </a:solidFill>
              <a:latin typeface="Calibri"/>
              <a:ea typeface="Calibri"/>
              <a:cs typeface="Calibri"/>
              <a:sym typeface="Calibri"/>
            </a:endParaRPr>
          </a:p>
        </p:txBody>
      </p:sp>
      <p:sp>
        <p:nvSpPr>
          <p:cNvPr id="707" name="Google Shape;707;p36"/>
          <p:cNvSpPr txBox="1"/>
          <p:nvPr/>
        </p:nvSpPr>
        <p:spPr>
          <a:xfrm>
            <a:off x="4817334" y="3917722"/>
            <a:ext cx="1137329" cy="628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Three Key </a:t>
            </a:r>
            <a:endParaRPr sz="1400">
              <a:solidFill>
                <a:schemeClr val="lt1"/>
              </a:solidFill>
              <a:latin typeface="Calibri"/>
              <a:ea typeface="Calibri"/>
              <a:cs typeface="Calibri"/>
              <a:sym typeface="Calibri"/>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Points</a:t>
            </a:r>
            <a:endParaRPr sz="1400">
              <a:solidFill>
                <a:schemeClr val="lt1"/>
              </a:solidFill>
              <a:latin typeface="Calibri"/>
              <a:ea typeface="Calibri"/>
              <a:cs typeface="Calibri"/>
              <a:sym typeface="Calibri"/>
            </a:endParaRPr>
          </a:p>
        </p:txBody>
      </p:sp>
      <p:sp>
        <p:nvSpPr>
          <p:cNvPr id="708" name="Google Shape;708;p36"/>
          <p:cNvSpPr txBox="1"/>
          <p:nvPr/>
        </p:nvSpPr>
        <p:spPr>
          <a:xfrm>
            <a:off x="4872222" y="4880153"/>
            <a:ext cx="1027552" cy="628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Four Key </a:t>
            </a:r>
            <a:endParaRPr sz="1400">
              <a:solidFill>
                <a:schemeClr val="lt1"/>
              </a:solidFill>
              <a:latin typeface="Calibri"/>
              <a:ea typeface="Calibri"/>
              <a:cs typeface="Calibri"/>
              <a:sym typeface="Calibri"/>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Points</a:t>
            </a:r>
            <a:endParaRPr sz="1400">
              <a:solidFill>
                <a:schemeClr val="lt1"/>
              </a:solidFill>
              <a:latin typeface="Calibri"/>
              <a:ea typeface="Calibri"/>
              <a:cs typeface="Calibri"/>
              <a:sym typeface="Calibri"/>
            </a:endParaRPr>
          </a:p>
        </p:txBody>
      </p:sp>
      <p:sp>
        <p:nvSpPr>
          <p:cNvPr id="709" name="Google Shape;709;p36"/>
          <p:cNvSpPr txBox="1"/>
          <p:nvPr/>
        </p:nvSpPr>
        <p:spPr>
          <a:xfrm>
            <a:off x="6794715" y="4952301"/>
            <a:ext cx="1126167" cy="628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Before</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Alignment</a:t>
            </a:r>
            <a:endParaRPr sz="1400">
              <a:solidFill>
                <a:schemeClr val="lt1"/>
              </a:solidFill>
              <a:latin typeface="Calibri"/>
              <a:ea typeface="Calibri"/>
              <a:cs typeface="Calibri"/>
              <a:sym typeface="Calibri"/>
            </a:endParaRPr>
          </a:p>
        </p:txBody>
      </p:sp>
      <p:sp>
        <p:nvSpPr>
          <p:cNvPr id="710" name="Google Shape;710;p36"/>
          <p:cNvSpPr txBox="1"/>
          <p:nvPr/>
        </p:nvSpPr>
        <p:spPr>
          <a:xfrm>
            <a:off x="8201178" y="4952301"/>
            <a:ext cx="1126167" cy="628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After</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Alignment</a:t>
            </a:r>
            <a:endParaRPr sz="1400">
              <a:solidFill>
                <a:schemeClr val="lt1"/>
              </a:solidFill>
              <a:latin typeface="Calibri"/>
              <a:ea typeface="Calibri"/>
              <a:cs typeface="Calibri"/>
              <a:sym typeface="Calibri"/>
            </a:endParaRPr>
          </a:p>
        </p:txBody>
      </p:sp>
      <p:cxnSp>
        <p:nvCxnSpPr>
          <p:cNvPr id="711" name="Google Shape;711;p36"/>
          <p:cNvCxnSpPr>
            <a:stCxn id="707" idx="2"/>
            <a:endCxn id="708" idx="0"/>
          </p:cNvCxnSpPr>
          <p:nvPr/>
        </p:nvCxnSpPr>
        <p:spPr>
          <a:xfrm>
            <a:off x="5385999" y="4545893"/>
            <a:ext cx="0" cy="334200"/>
          </a:xfrm>
          <a:prstGeom prst="straightConnector1">
            <a:avLst/>
          </a:prstGeom>
          <a:noFill/>
          <a:ln w="25400" cap="flat" cmpd="sng">
            <a:solidFill>
              <a:srgbClr val="FF0000"/>
            </a:solidFill>
            <a:prstDash val="solid"/>
            <a:miter lim="800000"/>
            <a:headEnd type="none" w="sm" len="sm"/>
            <a:tailEnd type="triangle" w="med" len="med"/>
          </a:ln>
        </p:spPr>
      </p:cxnSp>
      <p:cxnSp>
        <p:nvCxnSpPr>
          <p:cNvPr id="712" name="Google Shape;712;p36"/>
          <p:cNvCxnSpPr/>
          <p:nvPr/>
        </p:nvCxnSpPr>
        <p:spPr>
          <a:xfrm>
            <a:off x="5386217" y="3650506"/>
            <a:ext cx="0" cy="334260"/>
          </a:xfrm>
          <a:prstGeom prst="straightConnector1">
            <a:avLst/>
          </a:prstGeom>
          <a:noFill/>
          <a:ln w="25400" cap="flat" cmpd="sng">
            <a:solidFill>
              <a:srgbClr val="FF0000"/>
            </a:solidFill>
            <a:prstDash val="solid"/>
            <a:miter lim="800000"/>
            <a:headEnd type="none" w="sm" len="sm"/>
            <a:tailEnd type="triangle" w="med" len="med"/>
          </a:ln>
        </p:spPr>
      </p:cxnSp>
      <p:cxnSp>
        <p:nvCxnSpPr>
          <p:cNvPr id="713" name="Google Shape;713;p36"/>
          <p:cNvCxnSpPr/>
          <p:nvPr/>
        </p:nvCxnSpPr>
        <p:spPr>
          <a:xfrm rot="10800000" flipH="1">
            <a:off x="5385997" y="3650506"/>
            <a:ext cx="3259145" cy="3755"/>
          </a:xfrm>
          <a:prstGeom prst="straightConnector1">
            <a:avLst/>
          </a:prstGeom>
          <a:noFill/>
          <a:ln w="25400" cap="flat" cmpd="sng">
            <a:solidFill>
              <a:srgbClr val="FF0000"/>
            </a:solidFill>
            <a:prstDash val="solid"/>
            <a:miter lim="800000"/>
            <a:headEnd type="none" w="sm" len="sm"/>
            <a:tailEnd type="none" w="sm" len="sm"/>
          </a:ln>
        </p:spPr>
      </p:cxnSp>
      <p:cxnSp>
        <p:nvCxnSpPr>
          <p:cNvPr id="714" name="Google Shape;714;p36"/>
          <p:cNvCxnSpPr/>
          <p:nvPr/>
        </p:nvCxnSpPr>
        <p:spPr>
          <a:xfrm>
            <a:off x="8634786" y="3314688"/>
            <a:ext cx="0" cy="334260"/>
          </a:xfrm>
          <a:prstGeom prst="straightConnector1">
            <a:avLst/>
          </a:prstGeom>
          <a:noFill/>
          <a:ln w="25400" cap="flat" cmpd="sng">
            <a:solidFill>
              <a:srgbClr val="FF0000"/>
            </a:solidFill>
            <a:prstDash val="solid"/>
            <a:miter lim="800000"/>
            <a:headEnd type="none" w="sm" len="sm"/>
            <a:tailEnd type="none" w="sm" len="sm"/>
          </a:ln>
        </p:spPr>
      </p:cxnSp>
      <p:cxnSp>
        <p:nvCxnSpPr>
          <p:cNvPr id="715" name="Google Shape;715;p36"/>
          <p:cNvCxnSpPr/>
          <p:nvPr/>
        </p:nvCxnSpPr>
        <p:spPr>
          <a:xfrm rot="10800000" flipH="1">
            <a:off x="5987973" y="4464898"/>
            <a:ext cx="692594" cy="540049"/>
          </a:xfrm>
          <a:prstGeom prst="straightConnector1">
            <a:avLst/>
          </a:prstGeom>
          <a:noFill/>
          <a:ln w="25400" cap="flat" cmpd="sng">
            <a:solidFill>
              <a:srgbClr val="FF0000"/>
            </a:solidFill>
            <a:prstDash val="solid"/>
            <a:miter lim="800000"/>
            <a:headEnd type="none" w="sm" len="sm"/>
            <a:tailEnd type="triangle" w="med" len="med"/>
          </a:ln>
        </p:spPr>
      </p:cxnSp>
      <p:sp>
        <p:nvSpPr>
          <p:cNvPr id="716" name="Google Shape;716;p36"/>
          <p:cNvSpPr txBox="1"/>
          <p:nvPr/>
        </p:nvSpPr>
        <p:spPr>
          <a:xfrm>
            <a:off x="5758502" y="4321233"/>
            <a:ext cx="821397" cy="3695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Rectify</a:t>
            </a:r>
            <a:endParaRPr sz="1400">
              <a:solidFill>
                <a:schemeClr val="lt1"/>
              </a:solidFill>
              <a:latin typeface="Calibri"/>
              <a:ea typeface="Calibri"/>
              <a:cs typeface="Calibri"/>
              <a:sym typeface="Calibri"/>
            </a:endParaRPr>
          </a:p>
        </p:txBody>
      </p:sp>
      <p:sp>
        <p:nvSpPr>
          <p:cNvPr id="717" name="Google Shape;717;p36"/>
          <p:cNvSpPr txBox="1"/>
          <p:nvPr/>
        </p:nvSpPr>
        <p:spPr>
          <a:xfrm>
            <a:off x="4582093" y="5706777"/>
            <a:ext cx="5086549" cy="64957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b="1">
                <a:solidFill>
                  <a:schemeClr val="lt1"/>
                </a:solidFill>
                <a:latin typeface="Calibri"/>
                <a:ea typeface="Calibri"/>
                <a:cs typeface="Calibri"/>
                <a:sym typeface="Calibri"/>
              </a:rPr>
              <a:t>Aligner</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marL="0" marR="0" lvl="0" indent="0" algn="ctr" rtl="0">
              <a:lnSpc>
                <a:spcPct val="80000"/>
              </a:lnSpc>
              <a:spcBef>
                <a:spcPts val="0"/>
              </a:spcBef>
              <a:spcAft>
                <a:spcPts val="0"/>
              </a:spcAft>
              <a:buNone/>
            </a:pPr>
            <a:r>
              <a:rPr lang="en-US" sz="1800">
                <a:solidFill>
                  <a:schemeClr val="lt1"/>
                </a:solidFill>
                <a:latin typeface="Calibri"/>
                <a:ea typeface="Calibri"/>
                <a:cs typeface="Calibri"/>
                <a:sym typeface="Calibri"/>
              </a:rPr>
              <a:t>Based on a Key Point Detection Network</a:t>
            </a:r>
            <a:endParaRPr sz="1800">
              <a:solidFill>
                <a:schemeClr val="lt1"/>
              </a:solidFill>
              <a:latin typeface="Calibri"/>
              <a:ea typeface="Calibri"/>
              <a:cs typeface="Calibri"/>
              <a:sym typeface="Calibri"/>
            </a:endParaRPr>
          </a:p>
        </p:txBody>
      </p:sp>
      <p:sp>
        <p:nvSpPr>
          <p:cNvPr id="718" name="Google Shape;718;p36"/>
          <p:cNvSpPr/>
          <p:nvPr/>
        </p:nvSpPr>
        <p:spPr>
          <a:xfrm>
            <a:off x="4805306" y="1282664"/>
            <a:ext cx="4695711" cy="4343572"/>
          </a:xfrm>
          <a:prstGeom prst="rect">
            <a:avLst/>
          </a:prstGeom>
          <a:noFill/>
          <a:ln w="25400" cap="flat" cmpd="sng">
            <a:solidFill>
              <a:srgbClr val="BFBFB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19" name="Google Shape;719;p36"/>
          <p:cNvCxnSpPr/>
          <p:nvPr/>
        </p:nvCxnSpPr>
        <p:spPr>
          <a:xfrm>
            <a:off x="4334115" y="3648948"/>
            <a:ext cx="386470" cy="0"/>
          </a:xfrm>
          <a:prstGeom prst="straightConnector1">
            <a:avLst/>
          </a:prstGeom>
          <a:noFill/>
          <a:ln w="25400" cap="flat" cmpd="sng">
            <a:solidFill>
              <a:srgbClr val="FF0000"/>
            </a:solidFill>
            <a:prstDash val="solid"/>
            <a:miter lim="800000"/>
            <a:headEnd type="none" w="sm" len="sm"/>
            <a:tailEnd type="triangle" w="med" len="med"/>
          </a:ln>
        </p:spPr>
      </p:cxnSp>
      <p:sp>
        <p:nvSpPr>
          <p:cNvPr id="2" name="TextBox 1">
            <a:extLst>
              <a:ext uri="{FF2B5EF4-FFF2-40B4-BE49-F238E27FC236}">
                <a16:creationId xmlns:a16="http://schemas.microsoft.com/office/drawing/2014/main" id="{DABF45F8-201F-C48E-DD63-9F2BC6DE6ABE}"/>
              </a:ext>
            </a:extLst>
          </p:cNvPr>
          <p:cNvSpPr txBox="1"/>
          <p:nvPr/>
        </p:nvSpPr>
        <p:spPr>
          <a:xfrm>
            <a:off x="9721488" y="3099984"/>
            <a:ext cx="2130144" cy="923330"/>
          </a:xfrm>
          <a:prstGeom prst="rect">
            <a:avLst/>
          </a:prstGeom>
          <a:noFill/>
        </p:spPr>
        <p:txBody>
          <a:bodyPr wrap="square" rtlCol="0">
            <a:spAutoFit/>
          </a:bodyPr>
          <a:lstStyle/>
          <a:p>
            <a:pPr algn="ctr"/>
            <a:r>
              <a:rPr lang="en-US" dirty="0">
                <a:solidFill>
                  <a:srgbClr val="FFC000"/>
                </a:solidFill>
              </a:rPr>
              <a:t>Data simulation with physics-based modeling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0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9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9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9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9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0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0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cxnSp>
        <p:nvCxnSpPr>
          <p:cNvPr id="276" name="Google Shape;276;p19"/>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277" name="Google Shape;277;p19"/>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Missing Piece 2: Code Database</a:t>
            </a:r>
            <a:endParaRPr sz="3200" dirty="0">
              <a:solidFill>
                <a:srgbClr val="FFFFFF"/>
              </a:solidFill>
              <a:latin typeface="Verdana"/>
              <a:ea typeface="Verdana"/>
              <a:cs typeface="Verdana"/>
              <a:sym typeface="Verdana"/>
            </a:endParaRPr>
          </a:p>
        </p:txBody>
      </p:sp>
      <p:sp>
        <p:nvSpPr>
          <p:cNvPr id="278" name="Google Shape;278;p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14</a:t>
            </a:fld>
            <a:endParaRPr/>
          </a:p>
        </p:txBody>
      </p:sp>
      <p:sp>
        <p:nvSpPr>
          <p:cNvPr id="279" name="Google Shape;279;p19"/>
          <p:cNvSpPr/>
          <p:nvPr/>
        </p:nvSpPr>
        <p:spPr>
          <a:xfrm>
            <a:off x="2420948" y="4710296"/>
            <a:ext cx="1176564" cy="1328187"/>
          </a:xfrm>
          <a:custGeom>
            <a:avLst/>
            <a:gdLst/>
            <a:ahLst/>
            <a:cxnLst/>
            <a:rect l="l" t="t" r="r" b="b"/>
            <a:pathLst>
              <a:path w="729822" h="823874" extrusionOk="0">
                <a:moveTo>
                  <a:pt x="263141" y="819699"/>
                </a:moveTo>
                <a:cubicBezTo>
                  <a:pt x="219686" y="813586"/>
                  <a:pt x="171138" y="802473"/>
                  <a:pt x="140908" y="791720"/>
                </a:cubicBezTo>
                <a:cubicBezTo>
                  <a:pt x="77664" y="769225"/>
                  <a:pt x="25810" y="732619"/>
                  <a:pt x="8783" y="698451"/>
                </a:cubicBezTo>
                <a:cubicBezTo>
                  <a:pt x="325" y="681477"/>
                  <a:pt x="0" y="678590"/>
                  <a:pt x="0" y="620375"/>
                </a:cubicBezTo>
                <a:cubicBezTo>
                  <a:pt x="0" y="586571"/>
                  <a:pt x="1354" y="559925"/>
                  <a:pt x="3073" y="559925"/>
                </a:cubicBezTo>
                <a:cubicBezTo>
                  <a:pt x="4763" y="559925"/>
                  <a:pt x="10088" y="566653"/>
                  <a:pt x="14906" y="574873"/>
                </a:cubicBezTo>
                <a:cubicBezTo>
                  <a:pt x="59406" y="650809"/>
                  <a:pt x="217733" y="701268"/>
                  <a:pt x="390468" y="694567"/>
                </a:cubicBezTo>
                <a:cubicBezTo>
                  <a:pt x="550311" y="688368"/>
                  <a:pt x="677048" y="640265"/>
                  <a:pt x="711673" y="572658"/>
                </a:cubicBezTo>
                <a:cubicBezTo>
                  <a:pt x="716215" y="563788"/>
                  <a:pt x="721365" y="556530"/>
                  <a:pt x="723117" y="556530"/>
                </a:cubicBezTo>
                <a:cubicBezTo>
                  <a:pt x="728888" y="556530"/>
                  <a:pt x="730854" y="579987"/>
                  <a:pt x="729324" y="630575"/>
                </a:cubicBezTo>
                <a:cubicBezTo>
                  <a:pt x="727954" y="675827"/>
                  <a:pt x="727004" y="682039"/>
                  <a:pt x="719093" y="697444"/>
                </a:cubicBezTo>
                <a:cubicBezTo>
                  <a:pt x="691479" y="751213"/>
                  <a:pt x="611978" y="792790"/>
                  <a:pt x="494249" y="815027"/>
                </a:cubicBezTo>
                <a:cubicBezTo>
                  <a:pt x="444988" y="824331"/>
                  <a:pt x="314785" y="826964"/>
                  <a:pt x="263141" y="819699"/>
                </a:cubicBezTo>
                <a:close/>
                <a:moveTo>
                  <a:pt x="281816" y="654589"/>
                </a:moveTo>
                <a:cubicBezTo>
                  <a:pt x="176940" y="644053"/>
                  <a:pt x="79774" y="608271"/>
                  <a:pt x="33975" y="563321"/>
                </a:cubicBezTo>
                <a:cubicBezTo>
                  <a:pt x="3757" y="533663"/>
                  <a:pt x="1878" y="527680"/>
                  <a:pt x="634" y="457215"/>
                </a:cubicBezTo>
                <a:cubicBezTo>
                  <a:pt x="-80" y="416691"/>
                  <a:pt x="740" y="396948"/>
                  <a:pt x="3138" y="396948"/>
                </a:cubicBezTo>
                <a:cubicBezTo>
                  <a:pt x="5100" y="396948"/>
                  <a:pt x="10508" y="402971"/>
                  <a:pt x="15155" y="410333"/>
                </a:cubicBezTo>
                <a:cubicBezTo>
                  <a:pt x="44653" y="457059"/>
                  <a:pt x="121552" y="496171"/>
                  <a:pt x="222057" y="515565"/>
                </a:cubicBezTo>
                <a:cubicBezTo>
                  <a:pt x="422447" y="554233"/>
                  <a:pt x="656931" y="502735"/>
                  <a:pt x="710191" y="408361"/>
                </a:cubicBezTo>
                <a:cubicBezTo>
                  <a:pt x="715843" y="398348"/>
                  <a:pt x="721755" y="390157"/>
                  <a:pt x="723330" y="390157"/>
                </a:cubicBezTo>
                <a:cubicBezTo>
                  <a:pt x="728500" y="390157"/>
                  <a:pt x="730894" y="420569"/>
                  <a:pt x="729338" y="466453"/>
                </a:cubicBezTo>
                <a:cubicBezTo>
                  <a:pt x="727967" y="506922"/>
                  <a:pt x="726858" y="513511"/>
                  <a:pt x="718569" y="530450"/>
                </a:cubicBezTo>
                <a:cubicBezTo>
                  <a:pt x="675834" y="617799"/>
                  <a:pt x="477303" y="674229"/>
                  <a:pt x="281816" y="654589"/>
                </a:cubicBezTo>
                <a:close/>
                <a:moveTo>
                  <a:pt x="292002" y="488235"/>
                </a:moveTo>
                <a:cubicBezTo>
                  <a:pt x="157457" y="476349"/>
                  <a:pt x="42959" y="426193"/>
                  <a:pt x="10929" y="365110"/>
                </a:cubicBezTo>
                <a:cubicBezTo>
                  <a:pt x="2362" y="348773"/>
                  <a:pt x="1734" y="344472"/>
                  <a:pt x="609" y="294462"/>
                </a:cubicBezTo>
                <a:cubicBezTo>
                  <a:pt x="-855" y="229374"/>
                  <a:pt x="1327" y="223164"/>
                  <a:pt x="17046" y="247660"/>
                </a:cubicBezTo>
                <a:cubicBezTo>
                  <a:pt x="45636" y="292213"/>
                  <a:pt x="112874" y="326455"/>
                  <a:pt x="210239" y="346045"/>
                </a:cubicBezTo>
                <a:cubicBezTo>
                  <a:pt x="423875" y="389031"/>
                  <a:pt x="662859" y="336307"/>
                  <a:pt x="714390" y="234819"/>
                </a:cubicBezTo>
                <a:cubicBezTo>
                  <a:pt x="717471" y="228749"/>
                  <a:pt x="721244" y="223784"/>
                  <a:pt x="722773" y="223784"/>
                </a:cubicBezTo>
                <a:cubicBezTo>
                  <a:pt x="727092" y="223784"/>
                  <a:pt x="730212" y="315395"/>
                  <a:pt x="726638" y="337347"/>
                </a:cubicBezTo>
                <a:cubicBezTo>
                  <a:pt x="710402" y="437105"/>
                  <a:pt x="508125" y="507327"/>
                  <a:pt x="292002" y="488235"/>
                </a:cubicBezTo>
                <a:close/>
                <a:moveTo>
                  <a:pt x="308617" y="321902"/>
                </a:moveTo>
                <a:cubicBezTo>
                  <a:pt x="168636" y="313002"/>
                  <a:pt x="40969" y="258493"/>
                  <a:pt x="11403" y="195000"/>
                </a:cubicBezTo>
                <a:cubicBezTo>
                  <a:pt x="-29109" y="108004"/>
                  <a:pt x="93220" y="23061"/>
                  <a:pt x="288202" y="2797"/>
                </a:cubicBezTo>
                <a:cubicBezTo>
                  <a:pt x="343083" y="-2906"/>
                  <a:pt x="449463" y="500"/>
                  <a:pt x="497645" y="9503"/>
                </a:cubicBezTo>
                <a:cubicBezTo>
                  <a:pt x="554230" y="20077"/>
                  <a:pt x="591830" y="31920"/>
                  <a:pt x="634011" y="52457"/>
                </a:cubicBezTo>
                <a:cubicBezTo>
                  <a:pt x="695818" y="82548"/>
                  <a:pt x="726609" y="118460"/>
                  <a:pt x="726609" y="160458"/>
                </a:cubicBezTo>
                <a:cubicBezTo>
                  <a:pt x="726609" y="260599"/>
                  <a:pt x="531241" y="336058"/>
                  <a:pt x="308617" y="321902"/>
                </a:cubicBezTo>
                <a:close/>
              </a:path>
            </a:pathLst>
          </a:custGeom>
          <a:solidFill>
            <a:srgbClr val="4AAE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9"/>
          <p:cNvSpPr/>
          <p:nvPr/>
        </p:nvSpPr>
        <p:spPr>
          <a:xfrm>
            <a:off x="1906185" y="1632463"/>
            <a:ext cx="2031015" cy="2790948"/>
          </a:xfrm>
          <a:prstGeom prst="rect">
            <a:avLst/>
          </a:prstGeom>
          <a:noFill/>
          <a:ln w="25400" cap="flat" cmpd="sng">
            <a:solidFill>
              <a:srgbClr val="BFBFBF">
                <a:alpha val="44420"/>
              </a:srgb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19" descr="A sign on the street&#10;&#10;Description automatically generated with medium confidence"/>
          <p:cNvPicPr preferRelativeResize="0"/>
          <p:nvPr/>
        </p:nvPicPr>
        <p:blipFill rotWithShape="1">
          <a:blip r:embed="rId3">
            <a:alphaModFix amt="35000"/>
          </a:blip>
          <a:srcRect/>
          <a:stretch/>
        </p:blipFill>
        <p:spPr>
          <a:xfrm>
            <a:off x="2169594" y="1743354"/>
            <a:ext cx="1504198" cy="2004812"/>
          </a:xfrm>
          <a:prstGeom prst="rect">
            <a:avLst/>
          </a:prstGeom>
          <a:noFill/>
          <a:ln w="9525" cap="flat" cmpd="sng">
            <a:solidFill>
              <a:schemeClr val="dk1"/>
            </a:solidFill>
            <a:prstDash val="solid"/>
            <a:round/>
            <a:headEnd type="none" w="sm" len="sm"/>
            <a:tailEnd type="none" w="sm" len="sm"/>
          </a:ln>
        </p:spPr>
      </p:pic>
      <p:pic>
        <p:nvPicPr>
          <p:cNvPr id="282" name="Google Shape;282;p19" descr="A black and white checkered surface&#10;&#10;Description automatically generated with medium confidence"/>
          <p:cNvPicPr preferRelativeResize="0"/>
          <p:nvPr/>
        </p:nvPicPr>
        <p:blipFill rotWithShape="1">
          <a:blip r:embed="rId4">
            <a:alphaModFix amt="35000"/>
          </a:blip>
          <a:srcRect/>
          <a:stretch/>
        </p:blipFill>
        <p:spPr>
          <a:xfrm>
            <a:off x="5124588" y="1750415"/>
            <a:ext cx="2001082" cy="2001083"/>
          </a:xfrm>
          <a:prstGeom prst="rect">
            <a:avLst/>
          </a:prstGeom>
          <a:noFill/>
          <a:ln w="9525" cap="flat" cmpd="sng">
            <a:solidFill>
              <a:schemeClr val="bg1">
                <a:lumMod val="50000"/>
              </a:schemeClr>
            </a:solidFill>
            <a:prstDash val="solid"/>
            <a:round/>
            <a:headEnd type="none" w="sm" len="sm"/>
            <a:tailEnd type="none" w="sm" len="sm"/>
          </a:ln>
        </p:spPr>
      </p:pic>
      <p:pic>
        <p:nvPicPr>
          <p:cNvPr id="283" name="Google Shape;283;p19" descr="Qr code&#10;&#10;Description automatically generated"/>
          <p:cNvPicPr preferRelativeResize="0"/>
          <p:nvPr/>
        </p:nvPicPr>
        <p:blipFill rotWithShape="1">
          <a:blip r:embed="rId5">
            <a:alphaModFix amt="35000"/>
          </a:blip>
          <a:srcRect/>
          <a:stretch/>
        </p:blipFill>
        <p:spPr>
          <a:xfrm>
            <a:off x="8524800" y="2953813"/>
            <a:ext cx="2010644" cy="2010645"/>
          </a:xfrm>
          <a:prstGeom prst="rect">
            <a:avLst/>
          </a:prstGeom>
          <a:noFill/>
          <a:ln w="9525" cap="flat" cmpd="sng">
            <a:solidFill>
              <a:schemeClr val="bg1">
                <a:lumMod val="50000"/>
              </a:schemeClr>
            </a:solidFill>
            <a:prstDash val="solid"/>
            <a:round/>
            <a:headEnd type="none" w="sm" len="sm"/>
            <a:tailEnd type="none" w="sm" len="sm"/>
          </a:ln>
        </p:spPr>
      </p:pic>
      <p:sp>
        <p:nvSpPr>
          <p:cNvPr id="285" name="Google Shape;285;p19"/>
          <p:cNvSpPr/>
          <p:nvPr/>
        </p:nvSpPr>
        <p:spPr>
          <a:xfrm>
            <a:off x="5468418" y="4546844"/>
            <a:ext cx="1188374" cy="1188373"/>
          </a:xfrm>
          <a:prstGeom prst="ellipse">
            <a:avLst/>
          </a:prstGeom>
          <a:noFill/>
          <a:ln w="25400" cap="flat" cmpd="sng">
            <a:solidFill>
              <a:srgbClr val="FF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6" name="Google Shape;286;p19"/>
          <p:cNvGrpSpPr/>
          <p:nvPr/>
        </p:nvGrpSpPr>
        <p:grpSpPr>
          <a:xfrm>
            <a:off x="5972950" y="4977388"/>
            <a:ext cx="191917" cy="327284"/>
            <a:chOff x="727382" y="5064818"/>
            <a:chExt cx="829044" cy="1413803"/>
          </a:xfrm>
        </p:grpSpPr>
        <p:sp>
          <p:nvSpPr>
            <p:cNvPr id="287" name="Google Shape;287;p19"/>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9"/>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9"/>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90" name="Google Shape;290;p19"/>
          <p:cNvPicPr preferRelativeResize="0"/>
          <p:nvPr/>
        </p:nvPicPr>
        <p:blipFill rotWithShape="1">
          <a:blip r:embed="rId6">
            <a:alphaModFix amt="35000"/>
          </a:blip>
          <a:srcRect/>
          <a:stretch/>
        </p:blipFill>
        <p:spPr>
          <a:xfrm>
            <a:off x="5520024" y="4210615"/>
            <a:ext cx="195116" cy="195115"/>
          </a:xfrm>
          <a:prstGeom prst="rect">
            <a:avLst/>
          </a:prstGeom>
          <a:noFill/>
          <a:ln>
            <a:noFill/>
          </a:ln>
        </p:spPr>
      </p:pic>
      <p:pic>
        <p:nvPicPr>
          <p:cNvPr id="291" name="Google Shape;291;p19"/>
          <p:cNvPicPr preferRelativeResize="0"/>
          <p:nvPr/>
        </p:nvPicPr>
        <p:blipFill rotWithShape="1">
          <a:blip r:embed="rId7">
            <a:alphaModFix/>
          </a:blip>
          <a:srcRect/>
          <a:stretch/>
        </p:blipFill>
        <p:spPr>
          <a:xfrm>
            <a:off x="5617582" y="4914441"/>
            <a:ext cx="195116" cy="195115"/>
          </a:xfrm>
          <a:prstGeom prst="rect">
            <a:avLst/>
          </a:prstGeom>
          <a:noFill/>
          <a:ln w="9525" cap="flat" cmpd="sng">
            <a:solidFill>
              <a:schemeClr val="lt1"/>
            </a:solidFill>
            <a:prstDash val="solid"/>
            <a:round/>
            <a:headEnd type="none" w="sm" len="sm"/>
            <a:tailEnd type="none" w="sm" len="sm"/>
          </a:ln>
        </p:spPr>
      </p:pic>
      <p:pic>
        <p:nvPicPr>
          <p:cNvPr id="292" name="Google Shape;292;p19"/>
          <p:cNvPicPr preferRelativeResize="0"/>
          <p:nvPr/>
        </p:nvPicPr>
        <p:blipFill rotWithShape="1">
          <a:blip r:embed="rId8">
            <a:alphaModFix amt="35000"/>
          </a:blip>
          <a:srcRect/>
          <a:stretch/>
        </p:blipFill>
        <p:spPr>
          <a:xfrm>
            <a:off x="5137375" y="5393767"/>
            <a:ext cx="195116" cy="195115"/>
          </a:xfrm>
          <a:prstGeom prst="rect">
            <a:avLst/>
          </a:prstGeom>
          <a:noFill/>
          <a:ln>
            <a:noFill/>
          </a:ln>
        </p:spPr>
      </p:pic>
      <p:pic>
        <p:nvPicPr>
          <p:cNvPr id="293" name="Google Shape;293;p19"/>
          <p:cNvPicPr preferRelativeResize="0"/>
          <p:nvPr/>
        </p:nvPicPr>
        <p:blipFill rotWithShape="1">
          <a:blip r:embed="rId9">
            <a:alphaModFix/>
          </a:blip>
          <a:srcRect/>
          <a:stretch/>
        </p:blipFill>
        <p:spPr>
          <a:xfrm>
            <a:off x="6006827" y="5491325"/>
            <a:ext cx="195116" cy="195115"/>
          </a:xfrm>
          <a:prstGeom prst="rect">
            <a:avLst/>
          </a:prstGeom>
          <a:noFill/>
          <a:ln w="9525" cap="flat" cmpd="sng">
            <a:solidFill>
              <a:schemeClr val="lt1"/>
            </a:solidFill>
            <a:prstDash val="solid"/>
            <a:round/>
            <a:headEnd type="none" w="sm" len="sm"/>
            <a:tailEnd type="none" w="sm" len="sm"/>
          </a:ln>
        </p:spPr>
      </p:pic>
      <p:pic>
        <p:nvPicPr>
          <p:cNvPr id="294" name="Google Shape;294;p19"/>
          <p:cNvPicPr preferRelativeResize="0"/>
          <p:nvPr/>
        </p:nvPicPr>
        <p:blipFill rotWithShape="1">
          <a:blip r:embed="rId10">
            <a:alphaModFix/>
          </a:blip>
          <a:srcRect/>
          <a:stretch/>
        </p:blipFill>
        <p:spPr>
          <a:xfrm>
            <a:off x="6295321" y="5109557"/>
            <a:ext cx="195116" cy="195115"/>
          </a:xfrm>
          <a:prstGeom prst="rect">
            <a:avLst/>
          </a:prstGeom>
          <a:noFill/>
          <a:ln w="9525" cap="flat" cmpd="sng">
            <a:solidFill>
              <a:schemeClr val="lt1"/>
            </a:solidFill>
            <a:prstDash val="solid"/>
            <a:round/>
            <a:headEnd type="none" w="sm" len="sm"/>
            <a:tailEnd type="none" w="sm" len="sm"/>
          </a:ln>
        </p:spPr>
      </p:pic>
      <p:pic>
        <p:nvPicPr>
          <p:cNvPr id="295" name="Google Shape;295;p19"/>
          <p:cNvPicPr preferRelativeResize="0"/>
          <p:nvPr/>
        </p:nvPicPr>
        <p:blipFill rotWithShape="1">
          <a:blip r:embed="rId11">
            <a:alphaModFix amt="35000"/>
          </a:blip>
          <a:srcRect/>
          <a:stretch/>
        </p:blipFill>
        <p:spPr>
          <a:xfrm>
            <a:off x="6482759" y="5805774"/>
            <a:ext cx="195116" cy="195115"/>
          </a:xfrm>
          <a:prstGeom prst="rect">
            <a:avLst/>
          </a:prstGeom>
          <a:noFill/>
          <a:ln>
            <a:noFill/>
          </a:ln>
        </p:spPr>
      </p:pic>
      <p:pic>
        <p:nvPicPr>
          <p:cNvPr id="296" name="Google Shape;296;p19"/>
          <p:cNvPicPr preferRelativeResize="0"/>
          <p:nvPr/>
        </p:nvPicPr>
        <p:blipFill rotWithShape="1">
          <a:blip r:embed="rId12">
            <a:alphaModFix amt="35000"/>
          </a:blip>
          <a:srcRect/>
          <a:stretch/>
        </p:blipFill>
        <p:spPr>
          <a:xfrm>
            <a:off x="5122015" y="4546844"/>
            <a:ext cx="195116" cy="195115"/>
          </a:xfrm>
          <a:prstGeom prst="rect">
            <a:avLst/>
          </a:prstGeom>
          <a:noFill/>
          <a:ln>
            <a:noFill/>
          </a:ln>
        </p:spPr>
      </p:pic>
      <p:pic>
        <p:nvPicPr>
          <p:cNvPr id="297" name="Google Shape;297;p19"/>
          <p:cNvPicPr preferRelativeResize="0"/>
          <p:nvPr/>
        </p:nvPicPr>
        <p:blipFill rotWithShape="1">
          <a:blip r:embed="rId13">
            <a:alphaModFix amt="35000"/>
          </a:blip>
          <a:srcRect/>
          <a:stretch/>
        </p:blipFill>
        <p:spPr>
          <a:xfrm>
            <a:off x="6129647" y="4095216"/>
            <a:ext cx="195116" cy="195115"/>
          </a:xfrm>
          <a:prstGeom prst="rect">
            <a:avLst/>
          </a:prstGeom>
          <a:noFill/>
          <a:ln>
            <a:noFill/>
          </a:ln>
        </p:spPr>
      </p:pic>
      <p:pic>
        <p:nvPicPr>
          <p:cNvPr id="298" name="Google Shape;298;p19"/>
          <p:cNvPicPr preferRelativeResize="0"/>
          <p:nvPr/>
        </p:nvPicPr>
        <p:blipFill rotWithShape="1">
          <a:blip r:embed="rId14">
            <a:alphaModFix amt="35000"/>
          </a:blip>
          <a:srcRect/>
          <a:stretch/>
        </p:blipFill>
        <p:spPr>
          <a:xfrm>
            <a:off x="5468418" y="5823640"/>
            <a:ext cx="195116" cy="195115"/>
          </a:xfrm>
          <a:prstGeom prst="rect">
            <a:avLst/>
          </a:prstGeom>
          <a:noFill/>
          <a:ln>
            <a:noFill/>
          </a:ln>
        </p:spPr>
      </p:pic>
      <p:pic>
        <p:nvPicPr>
          <p:cNvPr id="299" name="Google Shape;299;p19"/>
          <p:cNvPicPr preferRelativeResize="0"/>
          <p:nvPr/>
        </p:nvPicPr>
        <p:blipFill rotWithShape="1">
          <a:blip r:embed="rId15">
            <a:alphaModFix amt="35000"/>
          </a:blip>
          <a:srcRect/>
          <a:stretch/>
        </p:blipFill>
        <p:spPr>
          <a:xfrm>
            <a:off x="6129647" y="5921198"/>
            <a:ext cx="195116" cy="195115"/>
          </a:xfrm>
          <a:prstGeom prst="rect">
            <a:avLst/>
          </a:prstGeom>
          <a:noFill/>
          <a:ln>
            <a:noFill/>
          </a:ln>
        </p:spPr>
      </p:pic>
      <p:pic>
        <p:nvPicPr>
          <p:cNvPr id="300" name="Google Shape;300;p19"/>
          <p:cNvPicPr preferRelativeResize="0"/>
          <p:nvPr/>
        </p:nvPicPr>
        <p:blipFill rotWithShape="1">
          <a:blip r:embed="rId16">
            <a:alphaModFix amt="35000"/>
          </a:blip>
          <a:srcRect/>
          <a:stretch/>
        </p:blipFill>
        <p:spPr>
          <a:xfrm>
            <a:off x="6890278" y="5566405"/>
            <a:ext cx="195116" cy="195115"/>
          </a:xfrm>
          <a:prstGeom prst="rect">
            <a:avLst/>
          </a:prstGeom>
          <a:noFill/>
          <a:ln>
            <a:noFill/>
          </a:ln>
        </p:spPr>
      </p:pic>
      <p:cxnSp>
        <p:nvCxnSpPr>
          <p:cNvPr id="301" name="Google Shape;301;p19"/>
          <p:cNvCxnSpPr>
            <a:endCxn id="285" idx="7"/>
          </p:cNvCxnSpPr>
          <p:nvPr/>
        </p:nvCxnSpPr>
        <p:spPr>
          <a:xfrm rot="10800000" flipH="1">
            <a:off x="6095459" y="4720877"/>
            <a:ext cx="387300" cy="417000"/>
          </a:xfrm>
          <a:prstGeom prst="straightConnector1">
            <a:avLst/>
          </a:prstGeom>
          <a:noFill/>
          <a:ln w="15875" cap="flat" cmpd="sng">
            <a:solidFill>
              <a:srgbClr val="FF0000"/>
            </a:solidFill>
            <a:prstDash val="solid"/>
            <a:miter lim="800000"/>
            <a:headEnd type="none" w="sm" len="sm"/>
            <a:tailEnd type="triangle" w="med" len="med"/>
          </a:ln>
        </p:spPr>
      </p:cxnSp>
      <p:pic>
        <p:nvPicPr>
          <p:cNvPr id="302" name="Google Shape;302;p19"/>
          <p:cNvPicPr preferRelativeResize="0"/>
          <p:nvPr/>
        </p:nvPicPr>
        <p:blipFill rotWithShape="1">
          <a:blip r:embed="rId13">
            <a:alphaModFix amt="35000"/>
          </a:blip>
          <a:srcRect/>
          <a:stretch/>
        </p:blipFill>
        <p:spPr>
          <a:xfrm>
            <a:off x="6571372" y="4382628"/>
            <a:ext cx="195116" cy="195115"/>
          </a:xfrm>
          <a:prstGeom prst="rect">
            <a:avLst/>
          </a:prstGeom>
          <a:noFill/>
          <a:ln>
            <a:noFill/>
          </a:ln>
        </p:spPr>
      </p:pic>
      <p:pic>
        <p:nvPicPr>
          <p:cNvPr id="303" name="Google Shape;303;p19"/>
          <p:cNvPicPr preferRelativeResize="0"/>
          <p:nvPr/>
        </p:nvPicPr>
        <p:blipFill rotWithShape="1">
          <a:blip r:embed="rId13">
            <a:alphaModFix amt="35000"/>
          </a:blip>
          <a:srcRect/>
          <a:stretch/>
        </p:blipFill>
        <p:spPr>
          <a:xfrm>
            <a:off x="6817046" y="5109557"/>
            <a:ext cx="195116" cy="195115"/>
          </a:xfrm>
          <a:prstGeom prst="rect">
            <a:avLst/>
          </a:prstGeom>
          <a:noFill/>
          <a:ln>
            <a:noFill/>
          </a:ln>
        </p:spPr>
      </p:pic>
      <p:pic>
        <p:nvPicPr>
          <p:cNvPr id="304" name="Google Shape;304;p19"/>
          <p:cNvPicPr preferRelativeResize="0"/>
          <p:nvPr/>
        </p:nvPicPr>
        <p:blipFill rotWithShape="1">
          <a:blip r:embed="rId13">
            <a:alphaModFix/>
          </a:blip>
          <a:srcRect/>
          <a:stretch/>
        </p:blipFill>
        <p:spPr>
          <a:xfrm>
            <a:off x="5917087" y="4681010"/>
            <a:ext cx="195116" cy="195115"/>
          </a:xfrm>
          <a:prstGeom prst="rect">
            <a:avLst/>
          </a:prstGeom>
          <a:noFill/>
          <a:ln w="9525" cap="flat" cmpd="sng">
            <a:solidFill>
              <a:schemeClr val="lt1"/>
            </a:solidFill>
            <a:prstDash val="solid"/>
            <a:round/>
            <a:headEnd type="none" w="sm" len="sm"/>
            <a:tailEnd type="none" w="sm" len="sm"/>
          </a:ln>
        </p:spPr>
      </p:pic>
      <p:pic>
        <p:nvPicPr>
          <p:cNvPr id="305" name="Google Shape;305;p19"/>
          <p:cNvPicPr preferRelativeResize="0"/>
          <p:nvPr/>
        </p:nvPicPr>
        <p:blipFill rotWithShape="1">
          <a:blip r:embed="rId13">
            <a:alphaModFix amt="35000"/>
          </a:blip>
          <a:srcRect/>
          <a:stretch/>
        </p:blipFill>
        <p:spPr>
          <a:xfrm>
            <a:off x="6890278" y="4740625"/>
            <a:ext cx="195116" cy="195115"/>
          </a:xfrm>
          <a:prstGeom prst="rect">
            <a:avLst/>
          </a:prstGeom>
          <a:noFill/>
          <a:ln>
            <a:noFill/>
          </a:ln>
        </p:spPr>
      </p:pic>
      <p:sp>
        <p:nvSpPr>
          <p:cNvPr id="306" name="Google Shape;306;p19"/>
          <p:cNvSpPr txBox="1"/>
          <p:nvPr/>
        </p:nvSpPr>
        <p:spPr>
          <a:xfrm>
            <a:off x="6485140" y="4353564"/>
            <a:ext cx="7970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0000"/>
                </a:solidFill>
                <a:latin typeface="Calibri"/>
                <a:ea typeface="Calibri"/>
                <a:cs typeface="Calibri"/>
                <a:sym typeface="Calibri"/>
              </a:rPr>
              <a:t>Vicinity</a:t>
            </a:r>
            <a:endParaRPr/>
          </a:p>
        </p:txBody>
      </p:sp>
      <p:sp>
        <p:nvSpPr>
          <p:cNvPr id="307" name="Google Shape;307;p19"/>
          <p:cNvSpPr txBox="1"/>
          <p:nvPr/>
        </p:nvSpPr>
        <p:spPr>
          <a:xfrm>
            <a:off x="1656555" y="1169046"/>
            <a:ext cx="2530274"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tx1">
                    <a:lumMod val="50000"/>
                    <a:lumOff val="50000"/>
                  </a:schemeClr>
                </a:solidFill>
                <a:latin typeface="Calibri"/>
                <a:ea typeface="Calibri"/>
                <a:cs typeface="Calibri"/>
                <a:sym typeface="Calibri"/>
              </a:rPr>
              <a:t>User Image &amp; Location</a:t>
            </a:r>
            <a:endParaRPr dirty="0">
              <a:solidFill>
                <a:schemeClr val="tx1">
                  <a:lumMod val="50000"/>
                  <a:lumOff val="50000"/>
                </a:schemeClr>
              </a:solidFill>
            </a:endParaRPr>
          </a:p>
        </p:txBody>
      </p:sp>
      <p:sp>
        <p:nvSpPr>
          <p:cNvPr id="308" name="Google Shape;308;p19"/>
          <p:cNvSpPr txBox="1"/>
          <p:nvPr/>
        </p:nvSpPr>
        <p:spPr>
          <a:xfrm>
            <a:off x="3968911" y="2376317"/>
            <a:ext cx="1130439" cy="5909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a:solidFill>
                  <a:schemeClr val="tx1">
                    <a:lumMod val="50000"/>
                    <a:lumOff val="50000"/>
                  </a:schemeClr>
                </a:solidFill>
                <a:latin typeface="Calibri"/>
                <a:ea typeface="Calibri"/>
                <a:cs typeface="Calibri"/>
                <a:sym typeface="Calibri"/>
              </a:rPr>
              <a:t>Detect</a:t>
            </a:r>
            <a:endParaRPr>
              <a:solidFill>
                <a:schemeClr val="tx1">
                  <a:lumMod val="50000"/>
                  <a:lumOff val="50000"/>
                </a:schemeClr>
              </a:solidFill>
            </a:endParaRPr>
          </a:p>
          <a:p>
            <a:pPr marL="0" marR="0" lvl="0" indent="0" algn="ctr" rtl="0">
              <a:lnSpc>
                <a:spcPct val="80000"/>
              </a:lnSpc>
              <a:spcBef>
                <a:spcPts val="0"/>
              </a:spcBef>
              <a:spcAft>
                <a:spcPts val="0"/>
              </a:spcAft>
              <a:buNone/>
            </a:pPr>
            <a:r>
              <a:rPr lang="en-US" sz="2000">
                <a:solidFill>
                  <a:schemeClr val="tx1">
                    <a:lumMod val="50000"/>
                    <a:lumOff val="50000"/>
                  </a:schemeClr>
                </a:solidFill>
                <a:latin typeface="Calibri"/>
                <a:ea typeface="Calibri"/>
                <a:cs typeface="Calibri"/>
                <a:sym typeface="Calibri"/>
              </a:rPr>
              <a:t>&amp; Rectify</a:t>
            </a:r>
            <a:endParaRPr>
              <a:solidFill>
                <a:schemeClr val="tx1">
                  <a:lumMod val="50000"/>
                  <a:lumOff val="50000"/>
                </a:schemeClr>
              </a:solidFill>
            </a:endParaRPr>
          </a:p>
        </p:txBody>
      </p:sp>
      <p:cxnSp>
        <p:nvCxnSpPr>
          <p:cNvPr id="309" name="Google Shape;309;p19"/>
          <p:cNvCxnSpPr/>
          <p:nvPr/>
        </p:nvCxnSpPr>
        <p:spPr>
          <a:xfrm>
            <a:off x="7304191" y="3095322"/>
            <a:ext cx="531559" cy="0"/>
          </a:xfrm>
          <a:prstGeom prst="straightConnector1">
            <a:avLst/>
          </a:prstGeom>
          <a:noFill/>
          <a:ln w="25400" cap="flat" cmpd="sng">
            <a:solidFill>
              <a:srgbClr val="FF0000">
                <a:alpha val="45950"/>
              </a:srgbClr>
            </a:solidFill>
            <a:prstDash val="solid"/>
            <a:miter lim="800000"/>
            <a:headEnd type="none" w="sm" len="sm"/>
            <a:tailEnd type="none" w="sm" len="sm"/>
          </a:ln>
        </p:spPr>
      </p:cxnSp>
      <p:sp>
        <p:nvSpPr>
          <p:cNvPr id="310" name="Google Shape;310;p19"/>
          <p:cNvSpPr txBox="1"/>
          <p:nvPr/>
        </p:nvSpPr>
        <p:spPr>
          <a:xfrm>
            <a:off x="7388530" y="2594263"/>
            <a:ext cx="860358" cy="3505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a:solidFill>
                  <a:schemeClr val="tx1">
                    <a:lumMod val="50000"/>
                    <a:lumOff val="50000"/>
                  </a:schemeClr>
                </a:solidFill>
                <a:latin typeface="Calibri"/>
                <a:ea typeface="Calibri"/>
                <a:cs typeface="Calibri"/>
                <a:sym typeface="Calibri"/>
              </a:rPr>
              <a:t>Match</a:t>
            </a:r>
            <a:endParaRPr>
              <a:solidFill>
                <a:schemeClr val="tx1">
                  <a:lumMod val="50000"/>
                  <a:lumOff val="50000"/>
                </a:schemeClr>
              </a:solidFill>
            </a:endParaRPr>
          </a:p>
        </p:txBody>
      </p:sp>
      <p:cxnSp>
        <p:nvCxnSpPr>
          <p:cNvPr id="311" name="Google Shape;311;p19"/>
          <p:cNvCxnSpPr/>
          <p:nvPr/>
        </p:nvCxnSpPr>
        <p:spPr>
          <a:xfrm>
            <a:off x="4226189" y="4355895"/>
            <a:ext cx="0" cy="621495"/>
          </a:xfrm>
          <a:prstGeom prst="straightConnector1">
            <a:avLst/>
          </a:prstGeom>
          <a:noFill/>
          <a:ln w="25400" cap="flat" cmpd="sng">
            <a:solidFill>
              <a:srgbClr val="FF0000"/>
            </a:solidFill>
            <a:prstDash val="solid"/>
            <a:miter lim="800000"/>
            <a:headEnd type="none" w="sm" len="sm"/>
            <a:tailEnd type="none" w="sm" len="sm"/>
          </a:ln>
        </p:spPr>
      </p:cxnSp>
      <p:cxnSp>
        <p:nvCxnSpPr>
          <p:cNvPr id="312" name="Google Shape;312;p19"/>
          <p:cNvCxnSpPr/>
          <p:nvPr/>
        </p:nvCxnSpPr>
        <p:spPr>
          <a:xfrm>
            <a:off x="3897031" y="4355895"/>
            <a:ext cx="345536" cy="0"/>
          </a:xfrm>
          <a:prstGeom prst="straightConnector1">
            <a:avLst/>
          </a:prstGeom>
          <a:noFill/>
          <a:ln w="25400" cap="flat" cmpd="sng">
            <a:solidFill>
              <a:srgbClr val="FF0000"/>
            </a:solidFill>
            <a:prstDash val="solid"/>
            <a:miter lim="800000"/>
            <a:headEnd type="none" w="sm" len="sm"/>
            <a:tailEnd type="none" w="sm" len="sm"/>
          </a:ln>
        </p:spPr>
      </p:cxnSp>
      <p:cxnSp>
        <p:nvCxnSpPr>
          <p:cNvPr id="313" name="Google Shape;313;p19"/>
          <p:cNvCxnSpPr/>
          <p:nvPr/>
        </p:nvCxnSpPr>
        <p:spPr>
          <a:xfrm>
            <a:off x="3897031" y="4962106"/>
            <a:ext cx="1033462" cy="0"/>
          </a:xfrm>
          <a:prstGeom prst="straightConnector1">
            <a:avLst/>
          </a:prstGeom>
          <a:noFill/>
          <a:ln w="25400" cap="flat" cmpd="sng">
            <a:solidFill>
              <a:srgbClr val="FF0000"/>
            </a:solidFill>
            <a:prstDash val="solid"/>
            <a:miter lim="800000"/>
            <a:headEnd type="none" w="sm" len="sm"/>
            <a:tailEnd type="triangle" w="med" len="med"/>
          </a:ln>
        </p:spPr>
      </p:cxnSp>
      <p:sp>
        <p:nvSpPr>
          <p:cNvPr id="314" name="Google Shape;314;p19"/>
          <p:cNvSpPr txBox="1"/>
          <p:nvPr/>
        </p:nvSpPr>
        <p:spPr>
          <a:xfrm>
            <a:off x="3837397" y="4989850"/>
            <a:ext cx="1156983" cy="590931"/>
          </a:xfrm>
          <a:prstGeom prst="rect">
            <a:avLst/>
          </a:prstGeom>
          <a:noFill/>
          <a:ln w="38100">
            <a:solidFill>
              <a:srgbClr val="FFC000"/>
            </a:solid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Database</a:t>
            </a:r>
            <a:endParaRPr/>
          </a:p>
          <a:p>
            <a:pPr marL="0" marR="0" lvl="0" indent="0" algn="ctr" rtl="0">
              <a:lnSpc>
                <a:spcPct val="80000"/>
              </a:lnSpc>
              <a:spcBef>
                <a:spcPts val="0"/>
              </a:spcBef>
              <a:spcAft>
                <a:spcPts val="0"/>
              </a:spcAft>
              <a:buNone/>
            </a:pPr>
            <a:r>
              <a:rPr lang="en-US" sz="2000">
                <a:solidFill>
                  <a:schemeClr val="lt1"/>
                </a:solidFill>
                <a:latin typeface="Calibri"/>
                <a:ea typeface="Calibri"/>
                <a:cs typeface="Calibri"/>
                <a:sym typeface="Calibri"/>
              </a:rPr>
              <a:t>Access</a:t>
            </a:r>
            <a:endParaRPr/>
          </a:p>
        </p:txBody>
      </p:sp>
      <p:cxnSp>
        <p:nvCxnSpPr>
          <p:cNvPr id="315" name="Google Shape;315;p19"/>
          <p:cNvCxnSpPr/>
          <p:nvPr/>
        </p:nvCxnSpPr>
        <p:spPr>
          <a:xfrm>
            <a:off x="7304191" y="5233353"/>
            <a:ext cx="514518" cy="0"/>
          </a:xfrm>
          <a:prstGeom prst="straightConnector1">
            <a:avLst/>
          </a:prstGeom>
          <a:noFill/>
          <a:ln w="25400" cap="flat" cmpd="sng">
            <a:solidFill>
              <a:srgbClr val="FF0000">
                <a:alpha val="45950"/>
              </a:srgbClr>
            </a:solidFill>
            <a:prstDash val="solid"/>
            <a:miter lim="800000"/>
            <a:headEnd type="none" w="sm" len="sm"/>
            <a:tailEnd type="none" w="sm" len="sm"/>
          </a:ln>
        </p:spPr>
      </p:cxnSp>
      <p:cxnSp>
        <p:nvCxnSpPr>
          <p:cNvPr id="316" name="Google Shape;316;p19"/>
          <p:cNvCxnSpPr/>
          <p:nvPr/>
        </p:nvCxnSpPr>
        <p:spPr>
          <a:xfrm rot="10800000">
            <a:off x="7818708" y="3095328"/>
            <a:ext cx="0" cy="2160288"/>
          </a:xfrm>
          <a:prstGeom prst="straightConnector1">
            <a:avLst/>
          </a:prstGeom>
          <a:noFill/>
          <a:ln w="25400" cap="flat" cmpd="sng">
            <a:solidFill>
              <a:srgbClr val="FF0000">
                <a:alpha val="45950"/>
              </a:srgbClr>
            </a:solidFill>
            <a:prstDash val="solid"/>
            <a:miter lim="800000"/>
            <a:headEnd type="none" w="sm" len="sm"/>
            <a:tailEnd type="none" w="sm" len="sm"/>
          </a:ln>
        </p:spPr>
      </p:cxnSp>
      <p:cxnSp>
        <p:nvCxnSpPr>
          <p:cNvPr id="317" name="Google Shape;317;p19"/>
          <p:cNvCxnSpPr/>
          <p:nvPr/>
        </p:nvCxnSpPr>
        <p:spPr>
          <a:xfrm>
            <a:off x="7818708" y="3969949"/>
            <a:ext cx="518944" cy="0"/>
          </a:xfrm>
          <a:prstGeom prst="straightConnector1">
            <a:avLst/>
          </a:prstGeom>
          <a:noFill/>
          <a:ln w="25400" cap="flat" cmpd="sng">
            <a:solidFill>
              <a:srgbClr val="FF0000">
                <a:alpha val="45950"/>
              </a:srgbClr>
            </a:solidFill>
            <a:prstDash val="solid"/>
            <a:miter lim="800000"/>
            <a:headEnd type="none" w="sm" len="sm"/>
            <a:tailEnd type="triangle" w="med" len="med"/>
          </a:ln>
        </p:spPr>
      </p:cxnSp>
      <p:cxnSp>
        <p:nvCxnSpPr>
          <p:cNvPr id="318" name="Google Shape;318;p19"/>
          <p:cNvCxnSpPr/>
          <p:nvPr/>
        </p:nvCxnSpPr>
        <p:spPr>
          <a:xfrm>
            <a:off x="3772499" y="3076224"/>
            <a:ext cx="1336276" cy="0"/>
          </a:xfrm>
          <a:prstGeom prst="straightConnector1">
            <a:avLst/>
          </a:prstGeom>
          <a:noFill/>
          <a:ln w="25400" cap="flat" cmpd="sng">
            <a:solidFill>
              <a:srgbClr val="FF0000">
                <a:alpha val="45950"/>
              </a:srgbClr>
            </a:solidFill>
            <a:prstDash val="solid"/>
            <a:miter lim="800000"/>
            <a:headEnd type="none" w="sm" len="sm"/>
            <a:tailEnd type="triangle" w="med" len="med"/>
          </a:ln>
        </p:spPr>
      </p:cxnSp>
      <p:sp>
        <p:nvSpPr>
          <p:cNvPr id="319" name="Google Shape;319;p19"/>
          <p:cNvSpPr txBox="1"/>
          <p:nvPr/>
        </p:nvSpPr>
        <p:spPr>
          <a:xfrm>
            <a:off x="8638495" y="2523532"/>
            <a:ext cx="1729651"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tx1">
                    <a:lumMod val="50000"/>
                    <a:lumOff val="50000"/>
                  </a:schemeClr>
                </a:solidFill>
                <a:latin typeface="Calibri"/>
                <a:ea typeface="Calibri"/>
                <a:cs typeface="Calibri"/>
                <a:sym typeface="Calibri"/>
              </a:rPr>
              <a:t>Detected Code</a:t>
            </a:r>
            <a:endParaRPr>
              <a:solidFill>
                <a:schemeClr val="tx1">
                  <a:lumMod val="50000"/>
                  <a:lumOff val="50000"/>
                </a:schemeClr>
              </a:solidFill>
            </a:endParaRPr>
          </a:p>
        </p:txBody>
      </p:sp>
      <p:sp>
        <p:nvSpPr>
          <p:cNvPr id="320" name="Google Shape;320;p19"/>
          <p:cNvSpPr txBox="1"/>
          <p:nvPr/>
        </p:nvSpPr>
        <p:spPr>
          <a:xfrm>
            <a:off x="2578172" y="4731754"/>
            <a:ext cx="862117" cy="405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Server</a:t>
            </a:r>
            <a:endParaRPr/>
          </a:p>
        </p:txBody>
      </p:sp>
      <p:sp>
        <p:nvSpPr>
          <p:cNvPr id="321" name="Google Shape;321;p19"/>
          <p:cNvSpPr/>
          <p:nvPr/>
        </p:nvSpPr>
        <p:spPr>
          <a:xfrm>
            <a:off x="2856571" y="2735304"/>
            <a:ext cx="150563" cy="167077"/>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308;p19">
            <a:extLst>
              <a:ext uri="{FF2B5EF4-FFF2-40B4-BE49-F238E27FC236}">
                <a16:creationId xmlns:a16="http://schemas.microsoft.com/office/drawing/2014/main" id="{7C270513-04C8-E75B-478A-85B1F2EEA736}"/>
              </a:ext>
            </a:extLst>
          </p:cNvPr>
          <p:cNvSpPr txBox="1"/>
          <p:nvPr/>
        </p:nvSpPr>
        <p:spPr>
          <a:xfrm>
            <a:off x="806332" y="3925959"/>
            <a:ext cx="1130439" cy="338514"/>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altLang="zh-CN" sz="2000" dirty="0">
                <a:solidFill>
                  <a:schemeClr val="lt1"/>
                </a:solidFill>
                <a:latin typeface="Calibri"/>
                <a:ea typeface="Calibri"/>
                <a:cs typeface="Calibri"/>
                <a:sym typeface="Calibri"/>
              </a:rPr>
              <a:t>GPS</a:t>
            </a:r>
            <a:r>
              <a:rPr lang="zh-CN" altLang="en-US" sz="2000" dirty="0">
                <a:solidFill>
                  <a:schemeClr val="lt1"/>
                </a:solidFill>
                <a:latin typeface="Calibri"/>
                <a:ea typeface="Calibri"/>
                <a:cs typeface="Calibri"/>
                <a:sym typeface="Calibri"/>
              </a:rPr>
              <a:t> </a:t>
            </a:r>
            <a:r>
              <a:rPr lang="en-US" altLang="zh-CN" sz="2000" dirty="0">
                <a:solidFill>
                  <a:schemeClr val="lt1"/>
                </a:solidFill>
                <a:latin typeface="Calibri"/>
                <a:ea typeface="Calibri"/>
                <a:cs typeface="Calibri"/>
                <a:sym typeface="Calibri"/>
              </a:rPr>
              <a:t>loc.</a:t>
            </a:r>
            <a:endParaRPr dirty="0"/>
          </a:p>
        </p:txBody>
      </p:sp>
      <p:sp>
        <p:nvSpPr>
          <p:cNvPr id="3" name="Google Shape;284;p19">
            <a:extLst>
              <a:ext uri="{FF2B5EF4-FFF2-40B4-BE49-F238E27FC236}">
                <a16:creationId xmlns:a16="http://schemas.microsoft.com/office/drawing/2014/main" id="{F45184A3-C0A2-A52E-12C8-65B28FB2EB34}"/>
              </a:ext>
            </a:extLst>
          </p:cNvPr>
          <p:cNvSpPr/>
          <p:nvPr/>
        </p:nvSpPr>
        <p:spPr>
          <a:xfrm>
            <a:off x="2018623" y="3870237"/>
            <a:ext cx="1806140" cy="44996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a:solidFill>
                  <a:srgbClr val="202124"/>
                </a:solidFill>
                <a:latin typeface="Calibri"/>
                <a:ea typeface="Calibri"/>
                <a:cs typeface="Calibri"/>
                <a:sym typeface="Calibri"/>
              </a:rPr>
              <a:t>40° N, 73° W</a:t>
            </a:r>
            <a:endParaRPr sz="1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267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cxnSp>
        <p:nvCxnSpPr>
          <p:cNvPr id="327" name="Google Shape;327;p20"/>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328" name="Google Shape;328;p20"/>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Code Localization</a:t>
            </a:r>
            <a:endParaRPr sz="3200">
              <a:solidFill>
                <a:srgbClr val="FFFFFF"/>
              </a:solidFill>
              <a:latin typeface="Verdana"/>
              <a:ea typeface="Verdana"/>
              <a:cs typeface="Verdana"/>
              <a:sym typeface="Verdana"/>
            </a:endParaRPr>
          </a:p>
        </p:txBody>
      </p:sp>
      <p:sp>
        <p:nvSpPr>
          <p:cNvPr id="329" name="Google Shape;329;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15</a:t>
            </a:fld>
            <a:endParaRPr/>
          </a:p>
        </p:txBody>
      </p:sp>
      <p:pic>
        <p:nvPicPr>
          <p:cNvPr id="330" name="Google Shape;330;p20" descr="Map&#10;&#10;Description automatically generated"/>
          <p:cNvPicPr preferRelativeResize="0"/>
          <p:nvPr/>
        </p:nvPicPr>
        <p:blipFill rotWithShape="1">
          <a:blip r:embed="rId3">
            <a:alphaModFix/>
          </a:blip>
          <a:srcRect/>
          <a:stretch/>
        </p:blipFill>
        <p:spPr>
          <a:xfrm>
            <a:off x="1290594" y="2035283"/>
            <a:ext cx="9610811" cy="3470525"/>
          </a:xfrm>
          <a:prstGeom prst="rect">
            <a:avLst/>
          </a:prstGeom>
          <a:noFill/>
          <a:ln>
            <a:noFill/>
          </a:ln>
        </p:spPr>
      </p:pic>
      <p:sp>
        <p:nvSpPr>
          <p:cNvPr id="331" name="Google Shape;331;p20"/>
          <p:cNvSpPr/>
          <p:nvPr/>
        </p:nvSpPr>
        <p:spPr>
          <a:xfrm>
            <a:off x="4566214" y="4337226"/>
            <a:ext cx="1010950" cy="655368"/>
          </a:xfrm>
          <a:prstGeom prst="ellipse">
            <a:avLst/>
          </a:prstGeom>
          <a:solidFill>
            <a:srgbClr val="92D05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2" name="Google Shape;332;p20"/>
          <p:cNvGrpSpPr/>
          <p:nvPr/>
        </p:nvGrpSpPr>
        <p:grpSpPr>
          <a:xfrm>
            <a:off x="4959088" y="3842293"/>
            <a:ext cx="452264" cy="669726"/>
            <a:chOff x="6101173" y="3479094"/>
            <a:chExt cx="571871" cy="846844"/>
          </a:xfrm>
        </p:grpSpPr>
        <p:grpSp>
          <p:nvGrpSpPr>
            <p:cNvPr id="333" name="Google Shape;333;p20"/>
            <p:cNvGrpSpPr/>
            <p:nvPr/>
          </p:nvGrpSpPr>
          <p:grpSpPr>
            <a:xfrm>
              <a:off x="6101173" y="3479094"/>
              <a:ext cx="396433" cy="846844"/>
              <a:chOff x="7780020" y="662047"/>
              <a:chExt cx="505460" cy="1079742"/>
            </a:xfrm>
          </p:grpSpPr>
          <p:sp>
            <p:nvSpPr>
              <p:cNvPr id="334" name="Google Shape;334;p20"/>
              <p:cNvSpPr/>
              <p:nvPr/>
            </p:nvSpPr>
            <p:spPr>
              <a:xfrm>
                <a:off x="7847347" y="662047"/>
                <a:ext cx="258668" cy="258668"/>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35" name="Google Shape;335;p20"/>
              <p:cNvCxnSpPr/>
              <p:nvPr/>
            </p:nvCxnSpPr>
            <p:spPr>
              <a:xfrm flipH="1">
                <a:off x="7966953" y="883419"/>
                <a:ext cx="9728" cy="505839"/>
              </a:xfrm>
              <a:prstGeom prst="straightConnector1">
                <a:avLst/>
              </a:prstGeom>
              <a:noFill/>
              <a:ln w="25400" cap="flat" cmpd="sng">
                <a:solidFill>
                  <a:schemeClr val="dk1"/>
                </a:solidFill>
                <a:prstDash val="solid"/>
                <a:miter lim="800000"/>
                <a:headEnd type="none" w="sm" len="sm"/>
                <a:tailEnd type="none" w="sm" len="sm"/>
              </a:ln>
            </p:spPr>
          </p:cxnSp>
          <p:cxnSp>
            <p:nvCxnSpPr>
              <p:cNvPr id="336" name="Google Shape;336;p20"/>
              <p:cNvCxnSpPr/>
              <p:nvPr/>
            </p:nvCxnSpPr>
            <p:spPr>
              <a:xfrm flipH="1">
                <a:off x="7780020" y="1376247"/>
                <a:ext cx="186502" cy="365542"/>
              </a:xfrm>
              <a:prstGeom prst="straightConnector1">
                <a:avLst/>
              </a:prstGeom>
              <a:noFill/>
              <a:ln w="25400" cap="flat" cmpd="sng">
                <a:solidFill>
                  <a:schemeClr val="dk1"/>
                </a:solidFill>
                <a:prstDash val="solid"/>
                <a:miter lim="800000"/>
                <a:headEnd type="none" w="sm" len="sm"/>
                <a:tailEnd type="none" w="sm" len="sm"/>
              </a:ln>
            </p:spPr>
          </p:cxnSp>
          <p:cxnSp>
            <p:nvCxnSpPr>
              <p:cNvPr id="337" name="Google Shape;337;p20"/>
              <p:cNvCxnSpPr/>
              <p:nvPr/>
            </p:nvCxnSpPr>
            <p:spPr>
              <a:xfrm>
                <a:off x="7969061" y="1373707"/>
                <a:ext cx="169810" cy="368082"/>
              </a:xfrm>
              <a:prstGeom prst="straightConnector1">
                <a:avLst/>
              </a:prstGeom>
              <a:noFill/>
              <a:ln w="25400" cap="flat" cmpd="sng">
                <a:solidFill>
                  <a:schemeClr val="dk1"/>
                </a:solidFill>
                <a:prstDash val="solid"/>
                <a:miter lim="800000"/>
                <a:headEnd type="none" w="sm" len="sm"/>
                <a:tailEnd type="none" w="sm" len="sm"/>
              </a:ln>
            </p:spPr>
          </p:cxnSp>
          <p:cxnSp>
            <p:nvCxnSpPr>
              <p:cNvPr id="338" name="Google Shape;338;p20"/>
              <p:cNvCxnSpPr/>
              <p:nvPr/>
            </p:nvCxnSpPr>
            <p:spPr>
              <a:xfrm flipH="1">
                <a:off x="7780020" y="1042035"/>
                <a:ext cx="190311" cy="322147"/>
              </a:xfrm>
              <a:prstGeom prst="straightConnector1">
                <a:avLst/>
              </a:prstGeom>
              <a:noFill/>
              <a:ln w="25400" cap="flat" cmpd="sng">
                <a:solidFill>
                  <a:schemeClr val="dk1"/>
                </a:solidFill>
                <a:prstDash val="solid"/>
                <a:miter lim="800000"/>
                <a:headEnd type="none" w="sm" len="sm"/>
                <a:tailEnd type="none" w="sm" len="sm"/>
              </a:ln>
            </p:spPr>
          </p:cxnSp>
          <p:cxnSp>
            <p:nvCxnSpPr>
              <p:cNvPr id="339" name="Google Shape;339;p20"/>
              <p:cNvCxnSpPr/>
              <p:nvPr/>
            </p:nvCxnSpPr>
            <p:spPr>
              <a:xfrm>
                <a:off x="7976681" y="1042035"/>
                <a:ext cx="308799" cy="0"/>
              </a:xfrm>
              <a:prstGeom prst="straightConnector1">
                <a:avLst/>
              </a:prstGeom>
              <a:noFill/>
              <a:ln w="25400" cap="flat" cmpd="sng">
                <a:solidFill>
                  <a:schemeClr val="dk1"/>
                </a:solidFill>
                <a:prstDash val="solid"/>
                <a:miter lim="800000"/>
                <a:headEnd type="none" w="sm" len="sm"/>
                <a:tailEnd type="none" w="sm" len="sm"/>
              </a:ln>
            </p:spPr>
          </p:cxnSp>
        </p:grpSp>
        <p:grpSp>
          <p:nvGrpSpPr>
            <p:cNvPr id="340" name="Google Shape;340;p20"/>
            <p:cNvGrpSpPr/>
            <p:nvPr/>
          </p:nvGrpSpPr>
          <p:grpSpPr>
            <a:xfrm>
              <a:off x="6476298" y="3479094"/>
              <a:ext cx="196746" cy="335519"/>
              <a:chOff x="727382" y="5064818"/>
              <a:chExt cx="829044" cy="1413803"/>
            </a:xfrm>
          </p:grpSpPr>
          <p:sp>
            <p:nvSpPr>
              <p:cNvPr id="341" name="Google Shape;341;p20"/>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20"/>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0"/>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44" name="Google Shape;344;p20" descr="A black and white checkered surface&#10;&#10;Description automatically generated with medium confidence"/>
            <p:cNvPicPr preferRelativeResize="0"/>
            <p:nvPr/>
          </p:nvPicPr>
          <p:blipFill rotWithShape="1">
            <a:blip r:embed="rId4">
              <a:alphaModFix/>
            </a:blip>
            <a:srcRect/>
            <a:stretch/>
          </p:blipFill>
          <p:spPr>
            <a:xfrm>
              <a:off x="6520810" y="3571548"/>
              <a:ext cx="110420" cy="110420"/>
            </a:xfrm>
            <a:prstGeom prst="rect">
              <a:avLst/>
            </a:prstGeom>
            <a:noFill/>
            <a:ln>
              <a:noFill/>
            </a:ln>
          </p:spPr>
        </p:pic>
      </p:grpSp>
      <p:sp>
        <p:nvSpPr>
          <p:cNvPr id="345" name="Google Shape;345;p20"/>
          <p:cNvSpPr/>
          <p:nvPr/>
        </p:nvSpPr>
        <p:spPr>
          <a:xfrm>
            <a:off x="3823394" y="3131450"/>
            <a:ext cx="782294" cy="507138"/>
          </a:xfrm>
          <a:prstGeom prst="ellipse">
            <a:avLst/>
          </a:prstGeom>
          <a:solidFill>
            <a:srgbClr val="92D05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20"/>
          <p:cNvSpPr/>
          <p:nvPr/>
        </p:nvSpPr>
        <p:spPr>
          <a:xfrm>
            <a:off x="5067576" y="3644311"/>
            <a:ext cx="468558" cy="303752"/>
          </a:xfrm>
          <a:prstGeom prst="ellipse">
            <a:avLst/>
          </a:prstGeom>
          <a:solidFill>
            <a:srgbClr val="92D05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7" name="Google Shape;347;p20"/>
          <p:cNvGrpSpPr/>
          <p:nvPr/>
        </p:nvGrpSpPr>
        <p:grpSpPr>
          <a:xfrm>
            <a:off x="5231000" y="3159684"/>
            <a:ext cx="452264" cy="669726"/>
            <a:chOff x="6101173" y="3479094"/>
            <a:chExt cx="571871" cy="846844"/>
          </a:xfrm>
        </p:grpSpPr>
        <p:grpSp>
          <p:nvGrpSpPr>
            <p:cNvPr id="348" name="Google Shape;348;p20"/>
            <p:cNvGrpSpPr/>
            <p:nvPr/>
          </p:nvGrpSpPr>
          <p:grpSpPr>
            <a:xfrm>
              <a:off x="6101173" y="3479094"/>
              <a:ext cx="396433" cy="846844"/>
              <a:chOff x="7780020" y="662047"/>
              <a:chExt cx="505460" cy="1079742"/>
            </a:xfrm>
          </p:grpSpPr>
          <p:sp>
            <p:nvSpPr>
              <p:cNvPr id="349" name="Google Shape;349;p20"/>
              <p:cNvSpPr/>
              <p:nvPr/>
            </p:nvSpPr>
            <p:spPr>
              <a:xfrm>
                <a:off x="7847347" y="662047"/>
                <a:ext cx="258668" cy="258668"/>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50" name="Google Shape;350;p20"/>
              <p:cNvCxnSpPr/>
              <p:nvPr/>
            </p:nvCxnSpPr>
            <p:spPr>
              <a:xfrm flipH="1">
                <a:off x="7966953" y="883419"/>
                <a:ext cx="9728" cy="505839"/>
              </a:xfrm>
              <a:prstGeom prst="straightConnector1">
                <a:avLst/>
              </a:prstGeom>
              <a:noFill/>
              <a:ln w="25400" cap="flat" cmpd="sng">
                <a:solidFill>
                  <a:schemeClr val="dk1"/>
                </a:solidFill>
                <a:prstDash val="solid"/>
                <a:miter lim="800000"/>
                <a:headEnd type="none" w="sm" len="sm"/>
                <a:tailEnd type="none" w="sm" len="sm"/>
              </a:ln>
            </p:spPr>
          </p:cxnSp>
          <p:cxnSp>
            <p:nvCxnSpPr>
              <p:cNvPr id="351" name="Google Shape;351;p20"/>
              <p:cNvCxnSpPr/>
              <p:nvPr/>
            </p:nvCxnSpPr>
            <p:spPr>
              <a:xfrm flipH="1">
                <a:off x="7780020" y="1376247"/>
                <a:ext cx="186502" cy="365542"/>
              </a:xfrm>
              <a:prstGeom prst="straightConnector1">
                <a:avLst/>
              </a:prstGeom>
              <a:noFill/>
              <a:ln w="25400" cap="flat" cmpd="sng">
                <a:solidFill>
                  <a:schemeClr val="dk1"/>
                </a:solidFill>
                <a:prstDash val="solid"/>
                <a:miter lim="800000"/>
                <a:headEnd type="none" w="sm" len="sm"/>
                <a:tailEnd type="none" w="sm" len="sm"/>
              </a:ln>
            </p:spPr>
          </p:cxnSp>
          <p:cxnSp>
            <p:nvCxnSpPr>
              <p:cNvPr id="352" name="Google Shape;352;p20"/>
              <p:cNvCxnSpPr/>
              <p:nvPr/>
            </p:nvCxnSpPr>
            <p:spPr>
              <a:xfrm>
                <a:off x="7969061" y="1373707"/>
                <a:ext cx="169810" cy="368082"/>
              </a:xfrm>
              <a:prstGeom prst="straightConnector1">
                <a:avLst/>
              </a:prstGeom>
              <a:noFill/>
              <a:ln w="25400" cap="flat" cmpd="sng">
                <a:solidFill>
                  <a:schemeClr val="dk1"/>
                </a:solidFill>
                <a:prstDash val="solid"/>
                <a:miter lim="800000"/>
                <a:headEnd type="none" w="sm" len="sm"/>
                <a:tailEnd type="none" w="sm" len="sm"/>
              </a:ln>
            </p:spPr>
          </p:cxnSp>
          <p:cxnSp>
            <p:nvCxnSpPr>
              <p:cNvPr id="353" name="Google Shape;353;p20"/>
              <p:cNvCxnSpPr/>
              <p:nvPr/>
            </p:nvCxnSpPr>
            <p:spPr>
              <a:xfrm flipH="1">
                <a:off x="7780020" y="1042035"/>
                <a:ext cx="190311" cy="322147"/>
              </a:xfrm>
              <a:prstGeom prst="straightConnector1">
                <a:avLst/>
              </a:prstGeom>
              <a:noFill/>
              <a:ln w="25400" cap="flat" cmpd="sng">
                <a:solidFill>
                  <a:schemeClr val="dk1"/>
                </a:solidFill>
                <a:prstDash val="solid"/>
                <a:miter lim="800000"/>
                <a:headEnd type="none" w="sm" len="sm"/>
                <a:tailEnd type="none" w="sm" len="sm"/>
              </a:ln>
            </p:spPr>
          </p:cxnSp>
          <p:cxnSp>
            <p:nvCxnSpPr>
              <p:cNvPr id="354" name="Google Shape;354;p20"/>
              <p:cNvCxnSpPr/>
              <p:nvPr/>
            </p:nvCxnSpPr>
            <p:spPr>
              <a:xfrm>
                <a:off x="7976681" y="1042035"/>
                <a:ext cx="308799" cy="0"/>
              </a:xfrm>
              <a:prstGeom prst="straightConnector1">
                <a:avLst/>
              </a:prstGeom>
              <a:noFill/>
              <a:ln w="25400" cap="flat" cmpd="sng">
                <a:solidFill>
                  <a:schemeClr val="dk1"/>
                </a:solidFill>
                <a:prstDash val="solid"/>
                <a:miter lim="800000"/>
                <a:headEnd type="none" w="sm" len="sm"/>
                <a:tailEnd type="none" w="sm" len="sm"/>
              </a:ln>
            </p:spPr>
          </p:cxnSp>
        </p:grpSp>
        <p:grpSp>
          <p:nvGrpSpPr>
            <p:cNvPr id="355" name="Google Shape;355;p20"/>
            <p:cNvGrpSpPr/>
            <p:nvPr/>
          </p:nvGrpSpPr>
          <p:grpSpPr>
            <a:xfrm>
              <a:off x="6476298" y="3479094"/>
              <a:ext cx="196746" cy="335519"/>
              <a:chOff x="727382" y="5064818"/>
              <a:chExt cx="829044" cy="1413803"/>
            </a:xfrm>
          </p:grpSpPr>
          <p:sp>
            <p:nvSpPr>
              <p:cNvPr id="356" name="Google Shape;356;p20"/>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20"/>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20"/>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59" name="Google Shape;359;p20" descr="A black and white checkered surface&#10;&#10;Description automatically generated with medium confidence"/>
            <p:cNvPicPr preferRelativeResize="0"/>
            <p:nvPr/>
          </p:nvPicPr>
          <p:blipFill rotWithShape="1">
            <a:blip r:embed="rId4">
              <a:alphaModFix/>
            </a:blip>
            <a:srcRect/>
            <a:stretch/>
          </p:blipFill>
          <p:spPr>
            <a:xfrm>
              <a:off x="6520810" y="3571548"/>
              <a:ext cx="110420" cy="110420"/>
            </a:xfrm>
            <a:prstGeom prst="rect">
              <a:avLst/>
            </a:prstGeom>
            <a:noFill/>
            <a:ln>
              <a:noFill/>
            </a:ln>
          </p:spPr>
        </p:pic>
      </p:grpSp>
      <p:sp>
        <p:nvSpPr>
          <p:cNvPr id="360" name="Google Shape;360;p20"/>
          <p:cNvSpPr/>
          <p:nvPr/>
        </p:nvSpPr>
        <p:spPr>
          <a:xfrm>
            <a:off x="5979057" y="4596800"/>
            <a:ext cx="773208" cy="501246"/>
          </a:xfrm>
          <a:prstGeom prst="ellipse">
            <a:avLst/>
          </a:prstGeom>
          <a:solidFill>
            <a:srgbClr val="92D05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1" name="Google Shape;361;p20"/>
          <p:cNvGrpSpPr/>
          <p:nvPr/>
        </p:nvGrpSpPr>
        <p:grpSpPr>
          <a:xfrm>
            <a:off x="6119795" y="4181556"/>
            <a:ext cx="452264" cy="669726"/>
            <a:chOff x="6101173" y="3479094"/>
            <a:chExt cx="571871" cy="846844"/>
          </a:xfrm>
        </p:grpSpPr>
        <p:grpSp>
          <p:nvGrpSpPr>
            <p:cNvPr id="362" name="Google Shape;362;p20"/>
            <p:cNvGrpSpPr/>
            <p:nvPr/>
          </p:nvGrpSpPr>
          <p:grpSpPr>
            <a:xfrm>
              <a:off x="6101173" y="3479094"/>
              <a:ext cx="396433" cy="846844"/>
              <a:chOff x="7780020" y="662047"/>
              <a:chExt cx="505460" cy="1079742"/>
            </a:xfrm>
          </p:grpSpPr>
          <p:sp>
            <p:nvSpPr>
              <p:cNvPr id="363" name="Google Shape;363;p20"/>
              <p:cNvSpPr/>
              <p:nvPr/>
            </p:nvSpPr>
            <p:spPr>
              <a:xfrm>
                <a:off x="7847347" y="662047"/>
                <a:ext cx="258668" cy="258668"/>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64" name="Google Shape;364;p20"/>
              <p:cNvCxnSpPr/>
              <p:nvPr/>
            </p:nvCxnSpPr>
            <p:spPr>
              <a:xfrm flipH="1">
                <a:off x="7966953" y="883419"/>
                <a:ext cx="9728" cy="505839"/>
              </a:xfrm>
              <a:prstGeom prst="straightConnector1">
                <a:avLst/>
              </a:prstGeom>
              <a:noFill/>
              <a:ln w="25400" cap="flat" cmpd="sng">
                <a:solidFill>
                  <a:schemeClr val="dk1"/>
                </a:solidFill>
                <a:prstDash val="solid"/>
                <a:miter lim="800000"/>
                <a:headEnd type="none" w="sm" len="sm"/>
                <a:tailEnd type="none" w="sm" len="sm"/>
              </a:ln>
            </p:spPr>
          </p:cxnSp>
          <p:cxnSp>
            <p:nvCxnSpPr>
              <p:cNvPr id="365" name="Google Shape;365;p20"/>
              <p:cNvCxnSpPr/>
              <p:nvPr/>
            </p:nvCxnSpPr>
            <p:spPr>
              <a:xfrm flipH="1">
                <a:off x="7780020" y="1376247"/>
                <a:ext cx="186502" cy="365542"/>
              </a:xfrm>
              <a:prstGeom prst="straightConnector1">
                <a:avLst/>
              </a:prstGeom>
              <a:noFill/>
              <a:ln w="25400" cap="flat" cmpd="sng">
                <a:solidFill>
                  <a:schemeClr val="dk1"/>
                </a:solidFill>
                <a:prstDash val="solid"/>
                <a:miter lim="800000"/>
                <a:headEnd type="none" w="sm" len="sm"/>
                <a:tailEnd type="none" w="sm" len="sm"/>
              </a:ln>
            </p:spPr>
          </p:cxnSp>
          <p:cxnSp>
            <p:nvCxnSpPr>
              <p:cNvPr id="366" name="Google Shape;366;p20"/>
              <p:cNvCxnSpPr/>
              <p:nvPr/>
            </p:nvCxnSpPr>
            <p:spPr>
              <a:xfrm>
                <a:off x="7969061" y="1373707"/>
                <a:ext cx="169810" cy="368082"/>
              </a:xfrm>
              <a:prstGeom prst="straightConnector1">
                <a:avLst/>
              </a:prstGeom>
              <a:noFill/>
              <a:ln w="25400" cap="flat" cmpd="sng">
                <a:solidFill>
                  <a:schemeClr val="dk1"/>
                </a:solidFill>
                <a:prstDash val="solid"/>
                <a:miter lim="800000"/>
                <a:headEnd type="none" w="sm" len="sm"/>
                <a:tailEnd type="none" w="sm" len="sm"/>
              </a:ln>
            </p:spPr>
          </p:cxnSp>
          <p:cxnSp>
            <p:nvCxnSpPr>
              <p:cNvPr id="367" name="Google Shape;367;p20"/>
              <p:cNvCxnSpPr/>
              <p:nvPr/>
            </p:nvCxnSpPr>
            <p:spPr>
              <a:xfrm flipH="1">
                <a:off x="7780020" y="1042035"/>
                <a:ext cx="190311" cy="322147"/>
              </a:xfrm>
              <a:prstGeom prst="straightConnector1">
                <a:avLst/>
              </a:prstGeom>
              <a:noFill/>
              <a:ln w="25400" cap="flat" cmpd="sng">
                <a:solidFill>
                  <a:schemeClr val="dk1"/>
                </a:solidFill>
                <a:prstDash val="solid"/>
                <a:miter lim="800000"/>
                <a:headEnd type="none" w="sm" len="sm"/>
                <a:tailEnd type="none" w="sm" len="sm"/>
              </a:ln>
            </p:spPr>
          </p:cxnSp>
          <p:cxnSp>
            <p:nvCxnSpPr>
              <p:cNvPr id="368" name="Google Shape;368;p20"/>
              <p:cNvCxnSpPr/>
              <p:nvPr/>
            </p:nvCxnSpPr>
            <p:spPr>
              <a:xfrm>
                <a:off x="7976681" y="1042035"/>
                <a:ext cx="308799" cy="0"/>
              </a:xfrm>
              <a:prstGeom prst="straightConnector1">
                <a:avLst/>
              </a:prstGeom>
              <a:noFill/>
              <a:ln w="25400" cap="flat" cmpd="sng">
                <a:solidFill>
                  <a:schemeClr val="dk1"/>
                </a:solidFill>
                <a:prstDash val="solid"/>
                <a:miter lim="800000"/>
                <a:headEnd type="none" w="sm" len="sm"/>
                <a:tailEnd type="none" w="sm" len="sm"/>
              </a:ln>
            </p:spPr>
          </p:cxnSp>
        </p:grpSp>
        <p:grpSp>
          <p:nvGrpSpPr>
            <p:cNvPr id="369" name="Google Shape;369;p20"/>
            <p:cNvGrpSpPr/>
            <p:nvPr/>
          </p:nvGrpSpPr>
          <p:grpSpPr>
            <a:xfrm>
              <a:off x="6476298" y="3479094"/>
              <a:ext cx="196746" cy="335519"/>
              <a:chOff x="727382" y="5064818"/>
              <a:chExt cx="829044" cy="1413803"/>
            </a:xfrm>
          </p:grpSpPr>
          <p:sp>
            <p:nvSpPr>
              <p:cNvPr id="370" name="Google Shape;370;p20"/>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20"/>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0"/>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73" name="Google Shape;373;p20" descr="A black and white checkered surface&#10;&#10;Description automatically generated with medium confidence"/>
            <p:cNvPicPr preferRelativeResize="0"/>
            <p:nvPr/>
          </p:nvPicPr>
          <p:blipFill rotWithShape="1">
            <a:blip r:embed="rId4">
              <a:alphaModFix/>
            </a:blip>
            <a:srcRect/>
            <a:stretch/>
          </p:blipFill>
          <p:spPr>
            <a:xfrm>
              <a:off x="6520810" y="3571548"/>
              <a:ext cx="110420" cy="110420"/>
            </a:xfrm>
            <a:prstGeom prst="rect">
              <a:avLst/>
            </a:prstGeom>
            <a:noFill/>
            <a:ln>
              <a:noFill/>
            </a:ln>
          </p:spPr>
        </p:pic>
      </p:grpSp>
      <p:sp>
        <p:nvSpPr>
          <p:cNvPr id="374" name="Google Shape;374;p20"/>
          <p:cNvSpPr/>
          <p:nvPr/>
        </p:nvSpPr>
        <p:spPr>
          <a:xfrm>
            <a:off x="6735634" y="4233270"/>
            <a:ext cx="986842" cy="639740"/>
          </a:xfrm>
          <a:prstGeom prst="ellipse">
            <a:avLst/>
          </a:prstGeom>
          <a:solidFill>
            <a:srgbClr val="92D05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75" name="Google Shape;375;p20"/>
          <p:cNvGrpSpPr/>
          <p:nvPr/>
        </p:nvGrpSpPr>
        <p:grpSpPr>
          <a:xfrm>
            <a:off x="7002803" y="3766636"/>
            <a:ext cx="452264" cy="669726"/>
            <a:chOff x="6101173" y="3479094"/>
            <a:chExt cx="571871" cy="846844"/>
          </a:xfrm>
        </p:grpSpPr>
        <p:grpSp>
          <p:nvGrpSpPr>
            <p:cNvPr id="376" name="Google Shape;376;p20"/>
            <p:cNvGrpSpPr/>
            <p:nvPr/>
          </p:nvGrpSpPr>
          <p:grpSpPr>
            <a:xfrm>
              <a:off x="6101173" y="3479094"/>
              <a:ext cx="396433" cy="846844"/>
              <a:chOff x="7780020" y="662047"/>
              <a:chExt cx="505460" cy="1079742"/>
            </a:xfrm>
          </p:grpSpPr>
          <p:sp>
            <p:nvSpPr>
              <p:cNvPr id="377" name="Google Shape;377;p20"/>
              <p:cNvSpPr/>
              <p:nvPr/>
            </p:nvSpPr>
            <p:spPr>
              <a:xfrm>
                <a:off x="7847347" y="662047"/>
                <a:ext cx="258668" cy="258668"/>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78" name="Google Shape;378;p20"/>
              <p:cNvCxnSpPr/>
              <p:nvPr/>
            </p:nvCxnSpPr>
            <p:spPr>
              <a:xfrm flipH="1">
                <a:off x="7966953" y="883419"/>
                <a:ext cx="9728" cy="505839"/>
              </a:xfrm>
              <a:prstGeom prst="straightConnector1">
                <a:avLst/>
              </a:prstGeom>
              <a:noFill/>
              <a:ln w="25400" cap="flat" cmpd="sng">
                <a:solidFill>
                  <a:schemeClr val="dk1"/>
                </a:solidFill>
                <a:prstDash val="solid"/>
                <a:miter lim="800000"/>
                <a:headEnd type="none" w="sm" len="sm"/>
                <a:tailEnd type="none" w="sm" len="sm"/>
              </a:ln>
            </p:spPr>
          </p:cxnSp>
          <p:cxnSp>
            <p:nvCxnSpPr>
              <p:cNvPr id="379" name="Google Shape;379;p20"/>
              <p:cNvCxnSpPr/>
              <p:nvPr/>
            </p:nvCxnSpPr>
            <p:spPr>
              <a:xfrm flipH="1">
                <a:off x="7780020" y="1376247"/>
                <a:ext cx="186502" cy="365542"/>
              </a:xfrm>
              <a:prstGeom prst="straightConnector1">
                <a:avLst/>
              </a:prstGeom>
              <a:noFill/>
              <a:ln w="25400" cap="flat" cmpd="sng">
                <a:solidFill>
                  <a:schemeClr val="dk1"/>
                </a:solidFill>
                <a:prstDash val="solid"/>
                <a:miter lim="800000"/>
                <a:headEnd type="none" w="sm" len="sm"/>
                <a:tailEnd type="none" w="sm" len="sm"/>
              </a:ln>
            </p:spPr>
          </p:cxnSp>
          <p:cxnSp>
            <p:nvCxnSpPr>
              <p:cNvPr id="380" name="Google Shape;380;p20"/>
              <p:cNvCxnSpPr/>
              <p:nvPr/>
            </p:nvCxnSpPr>
            <p:spPr>
              <a:xfrm>
                <a:off x="7969061" y="1373707"/>
                <a:ext cx="169810" cy="368082"/>
              </a:xfrm>
              <a:prstGeom prst="straightConnector1">
                <a:avLst/>
              </a:prstGeom>
              <a:noFill/>
              <a:ln w="25400" cap="flat" cmpd="sng">
                <a:solidFill>
                  <a:schemeClr val="dk1"/>
                </a:solidFill>
                <a:prstDash val="solid"/>
                <a:miter lim="800000"/>
                <a:headEnd type="none" w="sm" len="sm"/>
                <a:tailEnd type="none" w="sm" len="sm"/>
              </a:ln>
            </p:spPr>
          </p:cxnSp>
          <p:cxnSp>
            <p:nvCxnSpPr>
              <p:cNvPr id="381" name="Google Shape;381;p20"/>
              <p:cNvCxnSpPr/>
              <p:nvPr/>
            </p:nvCxnSpPr>
            <p:spPr>
              <a:xfrm flipH="1">
                <a:off x="7780020" y="1042035"/>
                <a:ext cx="190311" cy="322147"/>
              </a:xfrm>
              <a:prstGeom prst="straightConnector1">
                <a:avLst/>
              </a:prstGeom>
              <a:noFill/>
              <a:ln w="25400" cap="flat" cmpd="sng">
                <a:solidFill>
                  <a:schemeClr val="dk1"/>
                </a:solidFill>
                <a:prstDash val="solid"/>
                <a:miter lim="800000"/>
                <a:headEnd type="none" w="sm" len="sm"/>
                <a:tailEnd type="none" w="sm" len="sm"/>
              </a:ln>
            </p:spPr>
          </p:cxnSp>
          <p:cxnSp>
            <p:nvCxnSpPr>
              <p:cNvPr id="382" name="Google Shape;382;p20"/>
              <p:cNvCxnSpPr/>
              <p:nvPr/>
            </p:nvCxnSpPr>
            <p:spPr>
              <a:xfrm>
                <a:off x="7976681" y="1042035"/>
                <a:ext cx="308799" cy="0"/>
              </a:xfrm>
              <a:prstGeom prst="straightConnector1">
                <a:avLst/>
              </a:prstGeom>
              <a:noFill/>
              <a:ln w="25400" cap="flat" cmpd="sng">
                <a:solidFill>
                  <a:schemeClr val="dk1"/>
                </a:solidFill>
                <a:prstDash val="solid"/>
                <a:miter lim="800000"/>
                <a:headEnd type="none" w="sm" len="sm"/>
                <a:tailEnd type="none" w="sm" len="sm"/>
              </a:ln>
            </p:spPr>
          </p:cxnSp>
        </p:grpSp>
        <p:grpSp>
          <p:nvGrpSpPr>
            <p:cNvPr id="383" name="Google Shape;383;p20"/>
            <p:cNvGrpSpPr/>
            <p:nvPr/>
          </p:nvGrpSpPr>
          <p:grpSpPr>
            <a:xfrm>
              <a:off x="6476298" y="3479094"/>
              <a:ext cx="196746" cy="335519"/>
              <a:chOff x="727382" y="5064818"/>
              <a:chExt cx="829044" cy="1413803"/>
            </a:xfrm>
          </p:grpSpPr>
          <p:sp>
            <p:nvSpPr>
              <p:cNvPr id="384" name="Google Shape;384;p20"/>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20"/>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20"/>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87" name="Google Shape;387;p20" descr="A black and white checkered surface&#10;&#10;Description automatically generated with medium confidence"/>
            <p:cNvPicPr preferRelativeResize="0"/>
            <p:nvPr/>
          </p:nvPicPr>
          <p:blipFill rotWithShape="1">
            <a:blip r:embed="rId4">
              <a:alphaModFix/>
            </a:blip>
            <a:srcRect/>
            <a:stretch/>
          </p:blipFill>
          <p:spPr>
            <a:xfrm>
              <a:off x="6520810" y="3571548"/>
              <a:ext cx="110420" cy="110420"/>
            </a:xfrm>
            <a:prstGeom prst="rect">
              <a:avLst/>
            </a:prstGeom>
            <a:noFill/>
            <a:ln>
              <a:noFill/>
            </a:ln>
          </p:spPr>
        </p:pic>
      </p:grpSp>
      <p:sp>
        <p:nvSpPr>
          <p:cNvPr id="388" name="Google Shape;388;p20"/>
          <p:cNvSpPr txBox="1"/>
          <p:nvPr/>
        </p:nvSpPr>
        <p:spPr>
          <a:xfrm>
            <a:off x="2399300" y="3037416"/>
            <a:ext cx="1405321" cy="541046"/>
          </a:xfrm>
          <a:prstGeom prst="rect">
            <a:avLst/>
          </a:prstGeom>
          <a:solidFill>
            <a:schemeClr val="lt1">
              <a:alpha val="60000"/>
            </a:schemeClr>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a:solidFill>
                  <a:srgbClr val="548135"/>
                </a:solidFill>
                <a:latin typeface="Calibri"/>
                <a:ea typeface="Calibri"/>
                <a:cs typeface="Calibri"/>
                <a:sym typeface="Calibri"/>
              </a:rPr>
              <a:t>Approximate</a:t>
            </a:r>
            <a:endParaRPr/>
          </a:p>
          <a:p>
            <a:pPr marL="0" marR="0" lvl="0" indent="0" algn="ctr" rtl="0">
              <a:lnSpc>
                <a:spcPct val="80000"/>
              </a:lnSpc>
              <a:spcBef>
                <a:spcPts val="0"/>
              </a:spcBef>
              <a:spcAft>
                <a:spcPts val="0"/>
              </a:spcAft>
              <a:buNone/>
            </a:pPr>
            <a:r>
              <a:rPr lang="en-US" sz="1800">
                <a:solidFill>
                  <a:srgbClr val="548135"/>
                </a:solidFill>
                <a:latin typeface="Calibri"/>
                <a:ea typeface="Calibri"/>
                <a:cs typeface="Calibri"/>
                <a:sym typeface="Calibri"/>
              </a:rPr>
              <a:t>GPS Location</a:t>
            </a:r>
            <a:endParaRPr/>
          </a:p>
        </p:txBody>
      </p:sp>
      <p:sp>
        <p:nvSpPr>
          <p:cNvPr id="389" name="Google Shape;389;p20"/>
          <p:cNvSpPr/>
          <p:nvPr/>
        </p:nvSpPr>
        <p:spPr>
          <a:xfrm rot="-1762420">
            <a:off x="5936211" y="2402188"/>
            <a:ext cx="2889336" cy="2889336"/>
          </a:xfrm>
          <a:prstGeom prst="pie">
            <a:avLst>
              <a:gd name="adj1" fmla="val 15636524"/>
              <a:gd name="adj2" fmla="val 16760659"/>
            </a:avLst>
          </a:prstGeom>
          <a:gradFill>
            <a:gsLst>
              <a:gs pos="0">
                <a:srgbClr val="F6F9FC">
                  <a:alpha val="20000"/>
                </a:srgbClr>
              </a:gs>
              <a:gs pos="100000">
                <a:srgbClr val="7F7F7F">
                  <a:alpha val="4000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390" name="Google Shape;390;p20"/>
          <p:cNvGrpSpPr/>
          <p:nvPr/>
        </p:nvGrpSpPr>
        <p:grpSpPr>
          <a:xfrm>
            <a:off x="4255525" y="2722091"/>
            <a:ext cx="452264" cy="669726"/>
            <a:chOff x="6101173" y="3479094"/>
            <a:chExt cx="571871" cy="846844"/>
          </a:xfrm>
        </p:grpSpPr>
        <p:grpSp>
          <p:nvGrpSpPr>
            <p:cNvPr id="391" name="Google Shape;391;p20"/>
            <p:cNvGrpSpPr/>
            <p:nvPr/>
          </p:nvGrpSpPr>
          <p:grpSpPr>
            <a:xfrm>
              <a:off x="6101173" y="3479094"/>
              <a:ext cx="396433" cy="846844"/>
              <a:chOff x="7780020" y="662047"/>
              <a:chExt cx="505460" cy="1079742"/>
            </a:xfrm>
          </p:grpSpPr>
          <p:sp>
            <p:nvSpPr>
              <p:cNvPr id="392" name="Google Shape;392;p20"/>
              <p:cNvSpPr/>
              <p:nvPr/>
            </p:nvSpPr>
            <p:spPr>
              <a:xfrm>
                <a:off x="7847347" y="662047"/>
                <a:ext cx="258668" cy="258668"/>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93" name="Google Shape;393;p20"/>
              <p:cNvCxnSpPr/>
              <p:nvPr/>
            </p:nvCxnSpPr>
            <p:spPr>
              <a:xfrm flipH="1">
                <a:off x="7966953" y="883419"/>
                <a:ext cx="9728" cy="505839"/>
              </a:xfrm>
              <a:prstGeom prst="straightConnector1">
                <a:avLst/>
              </a:prstGeom>
              <a:noFill/>
              <a:ln w="25400" cap="flat" cmpd="sng">
                <a:solidFill>
                  <a:schemeClr val="dk1"/>
                </a:solidFill>
                <a:prstDash val="solid"/>
                <a:miter lim="800000"/>
                <a:headEnd type="none" w="sm" len="sm"/>
                <a:tailEnd type="none" w="sm" len="sm"/>
              </a:ln>
            </p:spPr>
          </p:cxnSp>
          <p:cxnSp>
            <p:nvCxnSpPr>
              <p:cNvPr id="394" name="Google Shape;394;p20"/>
              <p:cNvCxnSpPr/>
              <p:nvPr/>
            </p:nvCxnSpPr>
            <p:spPr>
              <a:xfrm flipH="1">
                <a:off x="7780020" y="1376247"/>
                <a:ext cx="186502" cy="365542"/>
              </a:xfrm>
              <a:prstGeom prst="straightConnector1">
                <a:avLst/>
              </a:prstGeom>
              <a:noFill/>
              <a:ln w="25400" cap="flat" cmpd="sng">
                <a:solidFill>
                  <a:schemeClr val="dk1"/>
                </a:solidFill>
                <a:prstDash val="solid"/>
                <a:miter lim="800000"/>
                <a:headEnd type="none" w="sm" len="sm"/>
                <a:tailEnd type="none" w="sm" len="sm"/>
              </a:ln>
            </p:spPr>
          </p:cxnSp>
          <p:cxnSp>
            <p:nvCxnSpPr>
              <p:cNvPr id="395" name="Google Shape;395;p20"/>
              <p:cNvCxnSpPr/>
              <p:nvPr/>
            </p:nvCxnSpPr>
            <p:spPr>
              <a:xfrm>
                <a:off x="7969061" y="1373707"/>
                <a:ext cx="169810" cy="368082"/>
              </a:xfrm>
              <a:prstGeom prst="straightConnector1">
                <a:avLst/>
              </a:prstGeom>
              <a:noFill/>
              <a:ln w="25400" cap="flat" cmpd="sng">
                <a:solidFill>
                  <a:schemeClr val="dk1"/>
                </a:solidFill>
                <a:prstDash val="solid"/>
                <a:miter lim="800000"/>
                <a:headEnd type="none" w="sm" len="sm"/>
                <a:tailEnd type="none" w="sm" len="sm"/>
              </a:ln>
            </p:spPr>
          </p:cxnSp>
          <p:cxnSp>
            <p:nvCxnSpPr>
              <p:cNvPr id="396" name="Google Shape;396;p20"/>
              <p:cNvCxnSpPr/>
              <p:nvPr/>
            </p:nvCxnSpPr>
            <p:spPr>
              <a:xfrm flipH="1">
                <a:off x="7780020" y="1042035"/>
                <a:ext cx="190311" cy="322147"/>
              </a:xfrm>
              <a:prstGeom prst="straightConnector1">
                <a:avLst/>
              </a:prstGeom>
              <a:noFill/>
              <a:ln w="25400" cap="flat" cmpd="sng">
                <a:solidFill>
                  <a:schemeClr val="dk1"/>
                </a:solidFill>
                <a:prstDash val="solid"/>
                <a:miter lim="800000"/>
                <a:headEnd type="none" w="sm" len="sm"/>
                <a:tailEnd type="none" w="sm" len="sm"/>
              </a:ln>
            </p:spPr>
          </p:cxnSp>
          <p:cxnSp>
            <p:nvCxnSpPr>
              <p:cNvPr id="397" name="Google Shape;397;p20"/>
              <p:cNvCxnSpPr/>
              <p:nvPr/>
            </p:nvCxnSpPr>
            <p:spPr>
              <a:xfrm>
                <a:off x="7976681" y="1042035"/>
                <a:ext cx="308799" cy="0"/>
              </a:xfrm>
              <a:prstGeom prst="straightConnector1">
                <a:avLst/>
              </a:prstGeom>
              <a:noFill/>
              <a:ln w="25400" cap="flat" cmpd="sng">
                <a:solidFill>
                  <a:schemeClr val="dk1"/>
                </a:solidFill>
                <a:prstDash val="solid"/>
                <a:miter lim="800000"/>
                <a:headEnd type="none" w="sm" len="sm"/>
                <a:tailEnd type="none" w="sm" len="sm"/>
              </a:ln>
            </p:spPr>
          </p:cxnSp>
        </p:grpSp>
        <p:grpSp>
          <p:nvGrpSpPr>
            <p:cNvPr id="398" name="Google Shape;398;p20"/>
            <p:cNvGrpSpPr/>
            <p:nvPr/>
          </p:nvGrpSpPr>
          <p:grpSpPr>
            <a:xfrm>
              <a:off x="6476298" y="3479094"/>
              <a:ext cx="196746" cy="335519"/>
              <a:chOff x="727382" y="5064818"/>
              <a:chExt cx="829044" cy="1413803"/>
            </a:xfrm>
          </p:grpSpPr>
          <p:sp>
            <p:nvSpPr>
              <p:cNvPr id="399" name="Google Shape;399;p20"/>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20"/>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20"/>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02" name="Google Shape;402;p20" descr="A black and white checkered surface&#10;&#10;Description automatically generated with medium confidence"/>
            <p:cNvPicPr preferRelativeResize="0"/>
            <p:nvPr/>
          </p:nvPicPr>
          <p:blipFill rotWithShape="1">
            <a:blip r:embed="rId4">
              <a:alphaModFix/>
            </a:blip>
            <a:srcRect/>
            <a:stretch/>
          </p:blipFill>
          <p:spPr>
            <a:xfrm>
              <a:off x="6520810" y="3571548"/>
              <a:ext cx="110420" cy="110420"/>
            </a:xfrm>
            <a:prstGeom prst="rect">
              <a:avLst/>
            </a:prstGeom>
            <a:noFill/>
            <a:ln>
              <a:noFill/>
            </a:ln>
          </p:spPr>
        </p:pic>
      </p:grpSp>
      <p:pic>
        <p:nvPicPr>
          <p:cNvPr id="403" name="Google Shape;403;p20"/>
          <p:cNvPicPr preferRelativeResize="0"/>
          <p:nvPr/>
        </p:nvPicPr>
        <p:blipFill rotWithShape="1">
          <a:blip r:embed="rId5">
            <a:alphaModFix/>
          </a:blip>
          <a:srcRect/>
          <a:stretch/>
        </p:blipFill>
        <p:spPr>
          <a:xfrm>
            <a:off x="4141124" y="3160772"/>
            <a:ext cx="149902" cy="227127"/>
          </a:xfrm>
          <a:prstGeom prst="rect">
            <a:avLst/>
          </a:prstGeom>
          <a:noFill/>
          <a:ln>
            <a:noFill/>
          </a:ln>
        </p:spPr>
      </p:pic>
      <p:pic>
        <p:nvPicPr>
          <p:cNvPr id="404" name="Google Shape;404;p20"/>
          <p:cNvPicPr preferRelativeResize="0"/>
          <p:nvPr/>
        </p:nvPicPr>
        <p:blipFill rotWithShape="1">
          <a:blip r:embed="rId5">
            <a:alphaModFix/>
          </a:blip>
          <a:srcRect/>
          <a:stretch/>
        </p:blipFill>
        <p:spPr>
          <a:xfrm>
            <a:off x="4975350" y="4459828"/>
            <a:ext cx="149902" cy="227127"/>
          </a:xfrm>
          <a:prstGeom prst="rect">
            <a:avLst/>
          </a:prstGeom>
          <a:noFill/>
          <a:ln>
            <a:noFill/>
          </a:ln>
        </p:spPr>
      </p:pic>
      <p:pic>
        <p:nvPicPr>
          <p:cNvPr id="405" name="Google Shape;405;p20"/>
          <p:cNvPicPr preferRelativeResize="0"/>
          <p:nvPr/>
        </p:nvPicPr>
        <p:blipFill rotWithShape="1">
          <a:blip r:embed="rId5">
            <a:alphaModFix/>
          </a:blip>
          <a:srcRect/>
          <a:stretch/>
        </p:blipFill>
        <p:spPr>
          <a:xfrm>
            <a:off x="5223476" y="3569060"/>
            <a:ext cx="149902" cy="227127"/>
          </a:xfrm>
          <a:prstGeom prst="rect">
            <a:avLst/>
          </a:prstGeom>
          <a:noFill/>
          <a:ln>
            <a:noFill/>
          </a:ln>
        </p:spPr>
      </p:pic>
      <p:pic>
        <p:nvPicPr>
          <p:cNvPr id="406" name="Google Shape;406;p20"/>
          <p:cNvPicPr preferRelativeResize="0"/>
          <p:nvPr/>
        </p:nvPicPr>
        <p:blipFill rotWithShape="1">
          <a:blip r:embed="rId5">
            <a:alphaModFix/>
          </a:blip>
          <a:srcRect/>
          <a:stretch/>
        </p:blipFill>
        <p:spPr>
          <a:xfrm>
            <a:off x="6290710" y="4596800"/>
            <a:ext cx="149902" cy="227127"/>
          </a:xfrm>
          <a:prstGeom prst="rect">
            <a:avLst/>
          </a:prstGeom>
          <a:noFill/>
          <a:ln>
            <a:noFill/>
          </a:ln>
        </p:spPr>
      </p:pic>
      <p:pic>
        <p:nvPicPr>
          <p:cNvPr id="407" name="Google Shape;407;p20"/>
          <p:cNvPicPr preferRelativeResize="0"/>
          <p:nvPr/>
        </p:nvPicPr>
        <p:blipFill rotWithShape="1">
          <a:blip r:embed="rId5">
            <a:alphaModFix/>
          </a:blip>
          <a:srcRect/>
          <a:stretch/>
        </p:blipFill>
        <p:spPr>
          <a:xfrm>
            <a:off x="7136059" y="4329368"/>
            <a:ext cx="149902" cy="227127"/>
          </a:xfrm>
          <a:prstGeom prst="rect">
            <a:avLst/>
          </a:prstGeom>
          <a:noFill/>
          <a:ln>
            <a:noFill/>
          </a:ln>
        </p:spPr>
      </p:pic>
      <p:sp>
        <p:nvSpPr>
          <p:cNvPr id="408" name="Google Shape;408;p20"/>
          <p:cNvSpPr/>
          <p:nvPr/>
        </p:nvSpPr>
        <p:spPr>
          <a:xfrm>
            <a:off x="6354927" y="2966344"/>
            <a:ext cx="1154506" cy="748432"/>
          </a:xfrm>
          <a:prstGeom prst="ellipse">
            <a:avLst/>
          </a:prstGeom>
          <a:solidFill>
            <a:srgbClr val="FF000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20"/>
          <p:cNvSpPr/>
          <p:nvPr/>
        </p:nvSpPr>
        <p:spPr>
          <a:xfrm>
            <a:off x="6544493" y="3085773"/>
            <a:ext cx="775374" cy="502652"/>
          </a:xfrm>
          <a:prstGeom prst="ellipse">
            <a:avLst/>
          </a:prstGeom>
          <a:solidFill>
            <a:srgbClr val="FF000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20"/>
          <p:cNvSpPr txBox="1"/>
          <p:nvPr/>
        </p:nvSpPr>
        <p:spPr>
          <a:xfrm>
            <a:off x="7744053" y="2957784"/>
            <a:ext cx="3034228" cy="541046"/>
          </a:xfrm>
          <a:prstGeom prst="rect">
            <a:avLst/>
          </a:prstGeom>
          <a:solidFill>
            <a:schemeClr val="lt1">
              <a:alpha val="60000"/>
            </a:schemeClr>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a:solidFill>
                  <a:srgbClr val="FF0000"/>
                </a:solidFill>
                <a:latin typeface="Calibri"/>
                <a:ea typeface="Calibri"/>
                <a:cs typeface="Calibri"/>
                <a:sym typeface="Calibri"/>
              </a:rPr>
              <a:t>Estimated Code Location</a:t>
            </a:r>
            <a:endParaRPr/>
          </a:p>
          <a:p>
            <a:pPr marL="0" marR="0" lvl="0" indent="0" algn="ctr" rtl="0">
              <a:lnSpc>
                <a:spcPct val="80000"/>
              </a:lnSpc>
              <a:spcBef>
                <a:spcPts val="0"/>
              </a:spcBef>
              <a:spcAft>
                <a:spcPts val="0"/>
              </a:spcAft>
              <a:buNone/>
            </a:pPr>
            <a:r>
              <a:rPr lang="en-US" sz="1800">
                <a:solidFill>
                  <a:srgbClr val="FF0000"/>
                </a:solidFill>
                <a:latin typeface="Calibri"/>
                <a:ea typeface="Calibri"/>
                <a:cs typeface="Calibri"/>
                <a:sym typeface="Calibri"/>
              </a:rPr>
              <a:t>(Accuracy improves over time)</a:t>
            </a:r>
            <a:endParaRPr/>
          </a:p>
        </p:txBody>
      </p:sp>
      <p:sp>
        <p:nvSpPr>
          <p:cNvPr id="411" name="Google Shape;411;p20"/>
          <p:cNvSpPr/>
          <p:nvPr/>
        </p:nvSpPr>
        <p:spPr>
          <a:xfrm>
            <a:off x="6145674" y="2831140"/>
            <a:ext cx="1573012" cy="1019736"/>
          </a:xfrm>
          <a:prstGeom prst="ellipse">
            <a:avLst/>
          </a:prstGeom>
          <a:solidFill>
            <a:srgbClr val="FF0000">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20" descr="Qr code&#10;&#10;Description automatically generated"/>
          <p:cNvPicPr preferRelativeResize="0"/>
          <p:nvPr/>
        </p:nvPicPr>
        <p:blipFill rotWithShape="1">
          <a:blip r:embed="rId6">
            <a:alphaModFix/>
          </a:blip>
          <a:srcRect/>
          <a:stretch/>
        </p:blipFill>
        <p:spPr>
          <a:xfrm>
            <a:off x="6749300" y="2915570"/>
            <a:ext cx="365760" cy="365760"/>
          </a:xfrm>
          <a:prstGeom prst="rect">
            <a:avLst/>
          </a:prstGeom>
          <a:noFill/>
          <a:ln>
            <a:noFill/>
          </a:ln>
        </p:spPr>
      </p:pic>
      <p:sp>
        <p:nvSpPr>
          <p:cNvPr id="413" name="Google Shape;413;p20"/>
          <p:cNvSpPr txBox="1"/>
          <p:nvPr/>
        </p:nvSpPr>
        <p:spPr>
          <a:xfrm>
            <a:off x="746234" y="1352192"/>
            <a:ext cx="2144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Crowdsourcing!</a:t>
            </a:r>
            <a:endParaRPr/>
          </a:p>
        </p:txBody>
      </p:sp>
      <p:sp>
        <p:nvSpPr>
          <p:cNvPr id="2" name="Google Shape;413;p20">
            <a:extLst>
              <a:ext uri="{FF2B5EF4-FFF2-40B4-BE49-F238E27FC236}">
                <a16:creationId xmlns:a16="http://schemas.microsoft.com/office/drawing/2014/main" id="{2DDA993F-D0DB-0DAB-EDA9-C0408C705448}"/>
              </a:ext>
            </a:extLst>
          </p:cNvPr>
          <p:cNvSpPr txBox="1"/>
          <p:nvPr/>
        </p:nvSpPr>
        <p:spPr>
          <a:xfrm>
            <a:off x="3459186" y="5612920"/>
            <a:ext cx="527356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*Focusing on codes with fixed locations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cxnSp>
        <p:nvCxnSpPr>
          <p:cNvPr id="1415" name="Google Shape;1415;p39"/>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416" name="Google Shape;1416;p39"/>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Results</a:t>
            </a:r>
            <a:endParaRPr sz="3200" dirty="0">
              <a:solidFill>
                <a:srgbClr val="FFFFFF"/>
              </a:solidFill>
              <a:latin typeface="Verdana"/>
              <a:ea typeface="Verdana"/>
              <a:cs typeface="Verdana"/>
              <a:sym typeface="Verdana"/>
            </a:endParaRPr>
          </a:p>
        </p:txBody>
      </p:sp>
      <p:sp>
        <p:nvSpPr>
          <p:cNvPr id="1417" name="Google Shape;1417;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16</a:t>
            </a:fld>
            <a:endParaRPr/>
          </a:p>
        </p:txBody>
      </p:sp>
      <p:grpSp>
        <p:nvGrpSpPr>
          <p:cNvPr id="1423" name="Google Shape;1423;p39"/>
          <p:cNvGrpSpPr/>
          <p:nvPr/>
        </p:nvGrpSpPr>
        <p:grpSpPr>
          <a:xfrm>
            <a:off x="4153084" y="5337363"/>
            <a:ext cx="285161" cy="191066"/>
            <a:chOff x="1086524" y="7315568"/>
            <a:chExt cx="221830" cy="148632"/>
          </a:xfrm>
        </p:grpSpPr>
        <p:sp>
          <p:nvSpPr>
            <p:cNvPr id="1424" name="Google Shape;1424;p39"/>
            <p:cNvSpPr/>
            <p:nvPr/>
          </p:nvSpPr>
          <p:spPr>
            <a:xfrm rot="10800000" flipH="1">
              <a:off x="1086524" y="7318147"/>
              <a:ext cx="92694" cy="146053"/>
            </a:xfrm>
            <a:custGeom>
              <a:avLst/>
              <a:gdLst/>
              <a:ahLst/>
              <a:cxnLst/>
              <a:rect l="l" t="t" r="r" b="b"/>
              <a:pathLst>
                <a:path w="92694" h="146053" extrusionOk="0">
                  <a:moveTo>
                    <a:pt x="6132" y="146306"/>
                  </a:moveTo>
                  <a:lnTo>
                    <a:pt x="82216" y="146306"/>
                  </a:lnTo>
                  <a:lnTo>
                    <a:pt x="82216" y="129972"/>
                  </a:lnTo>
                  <a:lnTo>
                    <a:pt x="23879" y="129972"/>
                  </a:lnTo>
                  <a:lnTo>
                    <a:pt x="23879" y="94879"/>
                  </a:lnTo>
                  <a:cubicBezTo>
                    <a:pt x="26683" y="95841"/>
                    <a:pt x="29487" y="96557"/>
                    <a:pt x="32292" y="97028"/>
                  </a:cubicBezTo>
                  <a:cubicBezTo>
                    <a:pt x="35116" y="97499"/>
                    <a:pt x="37941" y="97734"/>
                    <a:pt x="40766" y="97734"/>
                  </a:cubicBezTo>
                  <a:cubicBezTo>
                    <a:pt x="56752" y="97734"/>
                    <a:pt x="69413" y="93354"/>
                    <a:pt x="78747" y="84593"/>
                  </a:cubicBezTo>
                  <a:cubicBezTo>
                    <a:pt x="88101" y="75833"/>
                    <a:pt x="92778" y="63971"/>
                    <a:pt x="92778" y="49009"/>
                  </a:cubicBezTo>
                  <a:cubicBezTo>
                    <a:pt x="92778" y="33596"/>
                    <a:pt x="87978" y="21612"/>
                    <a:pt x="78378" y="13056"/>
                  </a:cubicBezTo>
                  <a:cubicBezTo>
                    <a:pt x="68778" y="4520"/>
                    <a:pt x="55248" y="253"/>
                    <a:pt x="37788" y="253"/>
                  </a:cubicBezTo>
                  <a:cubicBezTo>
                    <a:pt x="31770" y="253"/>
                    <a:pt x="25639" y="764"/>
                    <a:pt x="19396" y="1788"/>
                  </a:cubicBezTo>
                  <a:cubicBezTo>
                    <a:pt x="13173" y="2811"/>
                    <a:pt x="6736" y="4346"/>
                    <a:pt x="83" y="6393"/>
                  </a:cubicBezTo>
                  <a:lnTo>
                    <a:pt x="83" y="25889"/>
                  </a:lnTo>
                  <a:cubicBezTo>
                    <a:pt x="5835" y="22758"/>
                    <a:pt x="11782" y="20424"/>
                    <a:pt x="17922" y="18889"/>
                  </a:cubicBezTo>
                  <a:cubicBezTo>
                    <a:pt x="24063" y="17354"/>
                    <a:pt x="30552" y="16587"/>
                    <a:pt x="37388" y="16587"/>
                  </a:cubicBezTo>
                  <a:cubicBezTo>
                    <a:pt x="48462" y="16587"/>
                    <a:pt x="57223" y="19493"/>
                    <a:pt x="63671" y="25306"/>
                  </a:cubicBezTo>
                  <a:cubicBezTo>
                    <a:pt x="70139" y="31119"/>
                    <a:pt x="73373" y="39020"/>
                    <a:pt x="73373" y="49009"/>
                  </a:cubicBezTo>
                  <a:cubicBezTo>
                    <a:pt x="73373" y="58977"/>
                    <a:pt x="70139" y="66867"/>
                    <a:pt x="63671" y="72681"/>
                  </a:cubicBezTo>
                  <a:cubicBezTo>
                    <a:pt x="57223" y="78514"/>
                    <a:pt x="48462" y="81431"/>
                    <a:pt x="37388" y="81431"/>
                  </a:cubicBezTo>
                  <a:cubicBezTo>
                    <a:pt x="32210" y="81431"/>
                    <a:pt x="27041" y="80858"/>
                    <a:pt x="21883" y="79711"/>
                  </a:cubicBezTo>
                  <a:cubicBezTo>
                    <a:pt x="16745" y="78565"/>
                    <a:pt x="11495" y="76774"/>
                    <a:pt x="6132" y="743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25" name="Google Shape;1425;p39"/>
            <p:cNvSpPr/>
            <p:nvPr/>
          </p:nvSpPr>
          <p:spPr>
            <a:xfrm rot="10800000" flipH="1">
              <a:off x="1209335" y="7315568"/>
              <a:ext cx="99019" cy="148632"/>
            </a:xfrm>
            <a:custGeom>
              <a:avLst/>
              <a:gdLst/>
              <a:ahLst/>
              <a:cxnLst/>
              <a:rect l="l" t="t" r="r" b="b"/>
              <a:pathLst>
                <a:path w="99019" h="148632" extrusionOk="0">
                  <a:moveTo>
                    <a:pt x="49590" y="133533"/>
                  </a:moveTo>
                  <a:cubicBezTo>
                    <a:pt x="39622" y="133533"/>
                    <a:pt x="32120" y="128620"/>
                    <a:pt x="27084" y="118795"/>
                  </a:cubicBezTo>
                  <a:cubicBezTo>
                    <a:pt x="22069" y="108991"/>
                    <a:pt x="19562" y="94233"/>
                    <a:pt x="19562" y="74522"/>
                  </a:cubicBezTo>
                  <a:cubicBezTo>
                    <a:pt x="19562" y="54893"/>
                    <a:pt x="22069" y="40165"/>
                    <a:pt x="27084" y="30341"/>
                  </a:cubicBezTo>
                  <a:cubicBezTo>
                    <a:pt x="32120" y="20516"/>
                    <a:pt x="39622" y="15603"/>
                    <a:pt x="49590" y="15603"/>
                  </a:cubicBezTo>
                  <a:cubicBezTo>
                    <a:pt x="59641" y="15603"/>
                    <a:pt x="67173" y="20516"/>
                    <a:pt x="72188" y="30341"/>
                  </a:cubicBezTo>
                  <a:cubicBezTo>
                    <a:pt x="77224" y="40165"/>
                    <a:pt x="79741" y="54893"/>
                    <a:pt x="79741" y="74522"/>
                  </a:cubicBezTo>
                  <a:cubicBezTo>
                    <a:pt x="79741" y="94233"/>
                    <a:pt x="77224" y="108991"/>
                    <a:pt x="72188" y="118795"/>
                  </a:cubicBezTo>
                  <a:cubicBezTo>
                    <a:pt x="67173" y="128620"/>
                    <a:pt x="59641" y="133533"/>
                    <a:pt x="49590" y="133533"/>
                  </a:cubicBezTo>
                  <a:close/>
                  <a:moveTo>
                    <a:pt x="49590" y="148884"/>
                  </a:moveTo>
                  <a:cubicBezTo>
                    <a:pt x="65659" y="148884"/>
                    <a:pt x="77930" y="142529"/>
                    <a:pt x="86404" y="129818"/>
                  </a:cubicBezTo>
                  <a:cubicBezTo>
                    <a:pt x="94878" y="117127"/>
                    <a:pt x="99115" y="98695"/>
                    <a:pt x="99115" y="74522"/>
                  </a:cubicBezTo>
                  <a:cubicBezTo>
                    <a:pt x="99115" y="50410"/>
                    <a:pt x="94878" y="31999"/>
                    <a:pt x="86404" y="19288"/>
                  </a:cubicBezTo>
                  <a:cubicBezTo>
                    <a:pt x="77930" y="6597"/>
                    <a:pt x="65659" y="252"/>
                    <a:pt x="49590" y="252"/>
                  </a:cubicBezTo>
                  <a:cubicBezTo>
                    <a:pt x="33542" y="252"/>
                    <a:pt x="21281" y="6597"/>
                    <a:pt x="12807" y="19288"/>
                  </a:cubicBezTo>
                  <a:cubicBezTo>
                    <a:pt x="4333" y="31999"/>
                    <a:pt x="96" y="50410"/>
                    <a:pt x="96" y="74522"/>
                  </a:cubicBezTo>
                  <a:cubicBezTo>
                    <a:pt x="96" y="98695"/>
                    <a:pt x="4333" y="117127"/>
                    <a:pt x="12807" y="129818"/>
                  </a:cubicBezTo>
                  <a:cubicBezTo>
                    <a:pt x="21281" y="142529"/>
                    <a:pt x="33542" y="148884"/>
                    <a:pt x="49590"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28" name="Google Shape;1428;p39"/>
          <p:cNvGrpSpPr/>
          <p:nvPr/>
        </p:nvGrpSpPr>
        <p:grpSpPr>
          <a:xfrm>
            <a:off x="5329508" y="5337363"/>
            <a:ext cx="437629" cy="191066"/>
            <a:chOff x="2001676" y="7315568"/>
            <a:chExt cx="340436" cy="148632"/>
          </a:xfrm>
        </p:grpSpPr>
        <p:sp>
          <p:nvSpPr>
            <p:cNvPr id="1429" name="Google Shape;1429;p39"/>
            <p:cNvSpPr/>
            <p:nvPr/>
          </p:nvSpPr>
          <p:spPr>
            <a:xfrm rot="10800000" flipH="1">
              <a:off x="2001676" y="7318147"/>
              <a:ext cx="85295" cy="143259"/>
            </a:xfrm>
            <a:custGeom>
              <a:avLst/>
              <a:gdLst/>
              <a:ahLst/>
              <a:cxnLst/>
              <a:rect l="l" t="t" r="r" b="b"/>
              <a:pathLst>
                <a:path w="85295" h="143259" extrusionOk="0">
                  <a:moveTo>
                    <a:pt x="2969" y="16555"/>
                  </a:moveTo>
                  <a:lnTo>
                    <a:pt x="34624" y="16555"/>
                  </a:lnTo>
                  <a:lnTo>
                    <a:pt x="34624" y="125857"/>
                  </a:lnTo>
                  <a:lnTo>
                    <a:pt x="175" y="118949"/>
                  </a:lnTo>
                  <a:lnTo>
                    <a:pt x="175" y="136603"/>
                  </a:lnTo>
                  <a:lnTo>
                    <a:pt x="34440" y="143511"/>
                  </a:lnTo>
                  <a:lnTo>
                    <a:pt x="53814" y="143511"/>
                  </a:lnTo>
                  <a:lnTo>
                    <a:pt x="53814" y="16555"/>
                  </a:lnTo>
                  <a:lnTo>
                    <a:pt x="85470" y="16555"/>
                  </a:lnTo>
                  <a:lnTo>
                    <a:pt x="85470" y="252"/>
                  </a:lnTo>
                  <a:lnTo>
                    <a:pt x="2969"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0" name="Google Shape;1430;p39"/>
            <p:cNvSpPr/>
            <p:nvPr/>
          </p:nvSpPr>
          <p:spPr>
            <a:xfrm rot="10800000" flipH="1">
              <a:off x="2118071" y="7315568"/>
              <a:ext cx="99019" cy="148632"/>
            </a:xfrm>
            <a:custGeom>
              <a:avLst/>
              <a:gdLst/>
              <a:ahLst/>
              <a:cxnLst/>
              <a:rect l="l" t="t" r="r" b="b"/>
              <a:pathLst>
                <a:path w="99019" h="148632" extrusionOk="0">
                  <a:moveTo>
                    <a:pt x="49683" y="133533"/>
                  </a:moveTo>
                  <a:cubicBezTo>
                    <a:pt x="39714" y="133533"/>
                    <a:pt x="32212" y="128620"/>
                    <a:pt x="27177" y="118795"/>
                  </a:cubicBezTo>
                  <a:cubicBezTo>
                    <a:pt x="22162" y="108991"/>
                    <a:pt x="19654" y="94233"/>
                    <a:pt x="19654" y="74522"/>
                  </a:cubicBezTo>
                  <a:cubicBezTo>
                    <a:pt x="19654" y="54893"/>
                    <a:pt x="22162" y="40165"/>
                    <a:pt x="27177" y="30341"/>
                  </a:cubicBezTo>
                  <a:cubicBezTo>
                    <a:pt x="32212" y="20516"/>
                    <a:pt x="39714" y="15603"/>
                    <a:pt x="49683" y="15603"/>
                  </a:cubicBezTo>
                  <a:cubicBezTo>
                    <a:pt x="59733" y="15603"/>
                    <a:pt x="67266" y="20516"/>
                    <a:pt x="72281" y="30341"/>
                  </a:cubicBezTo>
                  <a:cubicBezTo>
                    <a:pt x="77316" y="40165"/>
                    <a:pt x="79834" y="54893"/>
                    <a:pt x="79834" y="74522"/>
                  </a:cubicBezTo>
                  <a:cubicBezTo>
                    <a:pt x="79834" y="94233"/>
                    <a:pt x="77316" y="108991"/>
                    <a:pt x="72281" y="118795"/>
                  </a:cubicBezTo>
                  <a:cubicBezTo>
                    <a:pt x="67266" y="128620"/>
                    <a:pt x="59733" y="133533"/>
                    <a:pt x="49683" y="133533"/>
                  </a:cubicBezTo>
                  <a:close/>
                  <a:moveTo>
                    <a:pt x="49683" y="148884"/>
                  </a:moveTo>
                  <a:cubicBezTo>
                    <a:pt x="65751" y="148884"/>
                    <a:pt x="78022" y="142529"/>
                    <a:pt x="86497" y="129818"/>
                  </a:cubicBezTo>
                  <a:cubicBezTo>
                    <a:pt x="94971" y="117127"/>
                    <a:pt x="99208" y="98695"/>
                    <a:pt x="99208" y="74522"/>
                  </a:cubicBezTo>
                  <a:cubicBezTo>
                    <a:pt x="99208" y="50410"/>
                    <a:pt x="94971" y="31999"/>
                    <a:pt x="86497" y="19288"/>
                  </a:cubicBezTo>
                  <a:cubicBezTo>
                    <a:pt x="78022" y="6597"/>
                    <a:pt x="65751" y="252"/>
                    <a:pt x="49683" y="252"/>
                  </a:cubicBezTo>
                  <a:cubicBezTo>
                    <a:pt x="33635" y="252"/>
                    <a:pt x="21374" y="6597"/>
                    <a:pt x="12900" y="19288"/>
                  </a:cubicBezTo>
                  <a:cubicBezTo>
                    <a:pt x="4425" y="31999"/>
                    <a:pt x="188" y="50410"/>
                    <a:pt x="188" y="74522"/>
                  </a:cubicBezTo>
                  <a:cubicBezTo>
                    <a:pt x="188" y="98695"/>
                    <a:pt x="4425" y="117127"/>
                    <a:pt x="12900" y="129818"/>
                  </a:cubicBezTo>
                  <a:cubicBezTo>
                    <a:pt x="21374" y="142529"/>
                    <a:pt x="33635" y="148884"/>
                    <a:pt x="49683"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1431" name="Google Shape;1431;p39"/>
            <p:cNvSpPr/>
            <p:nvPr/>
          </p:nvSpPr>
          <p:spPr>
            <a:xfrm rot="10800000" flipH="1">
              <a:off x="2243093" y="7315568"/>
              <a:ext cx="99019" cy="148632"/>
            </a:xfrm>
            <a:custGeom>
              <a:avLst/>
              <a:gdLst/>
              <a:ahLst/>
              <a:cxnLst/>
              <a:rect l="l" t="t" r="r" b="b"/>
              <a:pathLst>
                <a:path w="99019" h="148632" extrusionOk="0">
                  <a:moveTo>
                    <a:pt x="49695" y="133533"/>
                  </a:moveTo>
                  <a:cubicBezTo>
                    <a:pt x="39727" y="133533"/>
                    <a:pt x="32225" y="128620"/>
                    <a:pt x="27190" y="118795"/>
                  </a:cubicBezTo>
                  <a:cubicBezTo>
                    <a:pt x="22175" y="108991"/>
                    <a:pt x="19667" y="94233"/>
                    <a:pt x="19667" y="74522"/>
                  </a:cubicBezTo>
                  <a:cubicBezTo>
                    <a:pt x="19667" y="54893"/>
                    <a:pt x="22175" y="40165"/>
                    <a:pt x="27190" y="30341"/>
                  </a:cubicBezTo>
                  <a:cubicBezTo>
                    <a:pt x="32225" y="20516"/>
                    <a:pt x="39727" y="15603"/>
                    <a:pt x="49695" y="15603"/>
                  </a:cubicBezTo>
                  <a:cubicBezTo>
                    <a:pt x="59746" y="15603"/>
                    <a:pt x="67278" y="20516"/>
                    <a:pt x="72293" y="30341"/>
                  </a:cubicBezTo>
                  <a:cubicBezTo>
                    <a:pt x="77329" y="40165"/>
                    <a:pt x="79847" y="54893"/>
                    <a:pt x="79847" y="74522"/>
                  </a:cubicBezTo>
                  <a:cubicBezTo>
                    <a:pt x="79847" y="94233"/>
                    <a:pt x="77329" y="108991"/>
                    <a:pt x="72293" y="118795"/>
                  </a:cubicBezTo>
                  <a:cubicBezTo>
                    <a:pt x="67278" y="128620"/>
                    <a:pt x="59746" y="133533"/>
                    <a:pt x="49695" y="133533"/>
                  </a:cubicBezTo>
                  <a:close/>
                  <a:moveTo>
                    <a:pt x="49695" y="148884"/>
                  </a:moveTo>
                  <a:cubicBezTo>
                    <a:pt x="65764" y="148884"/>
                    <a:pt x="78035" y="142529"/>
                    <a:pt x="86509" y="129818"/>
                  </a:cubicBezTo>
                  <a:cubicBezTo>
                    <a:pt x="94984" y="117127"/>
                    <a:pt x="99221" y="98695"/>
                    <a:pt x="99221" y="74522"/>
                  </a:cubicBezTo>
                  <a:cubicBezTo>
                    <a:pt x="99221" y="50410"/>
                    <a:pt x="94984" y="31999"/>
                    <a:pt x="86509" y="19288"/>
                  </a:cubicBezTo>
                  <a:cubicBezTo>
                    <a:pt x="78035" y="6597"/>
                    <a:pt x="65764" y="252"/>
                    <a:pt x="49695" y="252"/>
                  </a:cubicBezTo>
                  <a:cubicBezTo>
                    <a:pt x="33648" y="252"/>
                    <a:pt x="21387" y="6597"/>
                    <a:pt x="12912" y="19288"/>
                  </a:cubicBezTo>
                  <a:cubicBezTo>
                    <a:pt x="4438" y="31999"/>
                    <a:pt x="201" y="50410"/>
                    <a:pt x="201" y="74522"/>
                  </a:cubicBezTo>
                  <a:cubicBezTo>
                    <a:pt x="201" y="98695"/>
                    <a:pt x="4438" y="117127"/>
                    <a:pt x="12912" y="129818"/>
                  </a:cubicBezTo>
                  <a:cubicBezTo>
                    <a:pt x="21387" y="142529"/>
                    <a:pt x="33648" y="148884"/>
                    <a:pt x="49695"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34" name="Google Shape;1434;p39"/>
          <p:cNvGrpSpPr/>
          <p:nvPr/>
        </p:nvGrpSpPr>
        <p:grpSpPr>
          <a:xfrm>
            <a:off x="6578043" y="5337363"/>
            <a:ext cx="437629" cy="191066"/>
            <a:chOff x="2972924" y="7315568"/>
            <a:chExt cx="340436" cy="148632"/>
          </a:xfrm>
        </p:grpSpPr>
        <p:sp>
          <p:nvSpPr>
            <p:cNvPr id="1435" name="Google Shape;1435;p39"/>
            <p:cNvSpPr/>
            <p:nvPr/>
          </p:nvSpPr>
          <p:spPr>
            <a:xfrm rot="10800000" flipH="1">
              <a:off x="2972924" y="7318147"/>
              <a:ext cx="85295" cy="143259"/>
            </a:xfrm>
            <a:custGeom>
              <a:avLst/>
              <a:gdLst/>
              <a:ahLst/>
              <a:cxnLst/>
              <a:rect l="l" t="t" r="r" b="b"/>
              <a:pathLst>
                <a:path w="85295" h="143259" extrusionOk="0">
                  <a:moveTo>
                    <a:pt x="3068" y="16555"/>
                  </a:moveTo>
                  <a:lnTo>
                    <a:pt x="34723" y="16555"/>
                  </a:lnTo>
                  <a:lnTo>
                    <a:pt x="34723" y="125857"/>
                  </a:lnTo>
                  <a:lnTo>
                    <a:pt x="274" y="118949"/>
                  </a:lnTo>
                  <a:lnTo>
                    <a:pt x="274" y="136603"/>
                  </a:lnTo>
                  <a:lnTo>
                    <a:pt x="34539" y="143511"/>
                  </a:lnTo>
                  <a:lnTo>
                    <a:pt x="53913" y="143511"/>
                  </a:lnTo>
                  <a:lnTo>
                    <a:pt x="53913" y="16555"/>
                  </a:lnTo>
                  <a:lnTo>
                    <a:pt x="85569" y="16555"/>
                  </a:lnTo>
                  <a:lnTo>
                    <a:pt x="85569" y="252"/>
                  </a:lnTo>
                  <a:lnTo>
                    <a:pt x="3068"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6" name="Google Shape;1436;p39"/>
            <p:cNvSpPr/>
            <p:nvPr/>
          </p:nvSpPr>
          <p:spPr>
            <a:xfrm rot="10800000" flipH="1">
              <a:off x="3091529" y="7318147"/>
              <a:ext cx="92694" cy="146053"/>
            </a:xfrm>
            <a:custGeom>
              <a:avLst/>
              <a:gdLst/>
              <a:ahLst/>
              <a:cxnLst/>
              <a:rect l="l" t="t" r="r" b="b"/>
              <a:pathLst>
                <a:path w="92694" h="146053" extrusionOk="0">
                  <a:moveTo>
                    <a:pt x="6336" y="146306"/>
                  </a:moveTo>
                  <a:lnTo>
                    <a:pt x="82420" y="146306"/>
                  </a:lnTo>
                  <a:lnTo>
                    <a:pt x="82420" y="129972"/>
                  </a:lnTo>
                  <a:lnTo>
                    <a:pt x="24083" y="129972"/>
                  </a:lnTo>
                  <a:lnTo>
                    <a:pt x="24083" y="94879"/>
                  </a:lnTo>
                  <a:cubicBezTo>
                    <a:pt x="26887" y="95841"/>
                    <a:pt x="29691" y="96557"/>
                    <a:pt x="32496" y="97028"/>
                  </a:cubicBezTo>
                  <a:cubicBezTo>
                    <a:pt x="35320" y="97499"/>
                    <a:pt x="38145" y="97734"/>
                    <a:pt x="40970" y="97734"/>
                  </a:cubicBezTo>
                  <a:cubicBezTo>
                    <a:pt x="56956" y="97734"/>
                    <a:pt x="69617" y="93354"/>
                    <a:pt x="78951" y="84593"/>
                  </a:cubicBezTo>
                  <a:cubicBezTo>
                    <a:pt x="88305" y="75833"/>
                    <a:pt x="92982" y="63971"/>
                    <a:pt x="92982" y="49009"/>
                  </a:cubicBezTo>
                  <a:cubicBezTo>
                    <a:pt x="92982" y="33596"/>
                    <a:pt x="88182" y="21612"/>
                    <a:pt x="78582" y="13056"/>
                  </a:cubicBezTo>
                  <a:cubicBezTo>
                    <a:pt x="68982" y="4520"/>
                    <a:pt x="55452" y="253"/>
                    <a:pt x="37992" y="253"/>
                  </a:cubicBezTo>
                  <a:cubicBezTo>
                    <a:pt x="31974" y="253"/>
                    <a:pt x="25843" y="764"/>
                    <a:pt x="19600" y="1788"/>
                  </a:cubicBezTo>
                  <a:cubicBezTo>
                    <a:pt x="13377" y="2811"/>
                    <a:pt x="6940" y="4346"/>
                    <a:pt x="287" y="6393"/>
                  </a:cubicBezTo>
                  <a:lnTo>
                    <a:pt x="287" y="25889"/>
                  </a:lnTo>
                  <a:cubicBezTo>
                    <a:pt x="6039" y="22758"/>
                    <a:pt x="11986" y="20424"/>
                    <a:pt x="18126" y="18889"/>
                  </a:cubicBezTo>
                  <a:cubicBezTo>
                    <a:pt x="24267" y="17354"/>
                    <a:pt x="30756" y="16587"/>
                    <a:pt x="37593" y="16587"/>
                  </a:cubicBezTo>
                  <a:cubicBezTo>
                    <a:pt x="48666" y="16587"/>
                    <a:pt x="57427" y="19493"/>
                    <a:pt x="63875" y="25306"/>
                  </a:cubicBezTo>
                  <a:cubicBezTo>
                    <a:pt x="70343" y="31119"/>
                    <a:pt x="73577" y="39020"/>
                    <a:pt x="73577" y="49009"/>
                  </a:cubicBezTo>
                  <a:cubicBezTo>
                    <a:pt x="73577" y="58977"/>
                    <a:pt x="70343" y="66867"/>
                    <a:pt x="63875" y="72681"/>
                  </a:cubicBezTo>
                  <a:cubicBezTo>
                    <a:pt x="57427" y="78514"/>
                    <a:pt x="48666" y="81431"/>
                    <a:pt x="37593" y="81431"/>
                  </a:cubicBezTo>
                  <a:cubicBezTo>
                    <a:pt x="32414" y="81431"/>
                    <a:pt x="27245" y="80858"/>
                    <a:pt x="22087" y="79711"/>
                  </a:cubicBezTo>
                  <a:cubicBezTo>
                    <a:pt x="16949" y="78565"/>
                    <a:pt x="11699" y="76774"/>
                    <a:pt x="6336" y="743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7" name="Google Shape;1437;p39"/>
            <p:cNvSpPr/>
            <p:nvPr/>
          </p:nvSpPr>
          <p:spPr>
            <a:xfrm rot="10800000" flipH="1">
              <a:off x="3214341" y="7315568"/>
              <a:ext cx="99019" cy="148632"/>
            </a:xfrm>
            <a:custGeom>
              <a:avLst/>
              <a:gdLst/>
              <a:ahLst/>
              <a:cxnLst/>
              <a:rect l="l" t="t" r="r" b="b"/>
              <a:pathLst>
                <a:path w="99019" h="148632" extrusionOk="0">
                  <a:moveTo>
                    <a:pt x="49794" y="133533"/>
                  </a:moveTo>
                  <a:cubicBezTo>
                    <a:pt x="39826" y="133533"/>
                    <a:pt x="32324" y="128620"/>
                    <a:pt x="27288" y="118795"/>
                  </a:cubicBezTo>
                  <a:cubicBezTo>
                    <a:pt x="22273" y="108991"/>
                    <a:pt x="19766" y="94233"/>
                    <a:pt x="19766" y="74522"/>
                  </a:cubicBezTo>
                  <a:cubicBezTo>
                    <a:pt x="19766" y="54893"/>
                    <a:pt x="22273" y="40165"/>
                    <a:pt x="27288" y="30341"/>
                  </a:cubicBezTo>
                  <a:cubicBezTo>
                    <a:pt x="32324" y="20516"/>
                    <a:pt x="39826" y="15603"/>
                    <a:pt x="49794" y="15603"/>
                  </a:cubicBezTo>
                  <a:cubicBezTo>
                    <a:pt x="59845" y="15603"/>
                    <a:pt x="67377" y="20516"/>
                    <a:pt x="72392" y="30341"/>
                  </a:cubicBezTo>
                  <a:cubicBezTo>
                    <a:pt x="77428" y="40165"/>
                    <a:pt x="79945" y="54893"/>
                    <a:pt x="79945" y="74522"/>
                  </a:cubicBezTo>
                  <a:cubicBezTo>
                    <a:pt x="79945" y="94233"/>
                    <a:pt x="77428" y="108991"/>
                    <a:pt x="72392" y="118795"/>
                  </a:cubicBezTo>
                  <a:cubicBezTo>
                    <a:pt x="67377" y="128620"/>
                    <a:pt x="59845" y="133533"/>
                    <a:pt x="49794" y="133533"/>
                  </a:cubicBezTo>
                  <a:close/>
                  <a:moveTo>
                    <a:pt x="49794" y="148884"/>
                  </a:moveTo>
                  <a:cubicBezTo>
                    <a:pt x="65863" y="148884"/>
                    <a:pt x="78134" y="142529"/>
                    <a:pt x="86608" y="129818"/>
                  </a:cubicBezTo>
                  <a:cubicBezTo>
                    <a:pt x="95082" y="117127"/>
                    <a:pt x="99320" y="98695"/>
                    <a:pt x="99320" y="74522"/>
                  </a:cubicBezTo>
                  <a:cubicBezTo>
                    <a:pt x="99320" y="50410"/>
                    <a:pt x="95082" y="31999"/>
                    <a:pt x="86608" y="19288"/>
                  </a:cubicBezTo>
                  <a:cubicBezTo>
                    <a:pt x="78134" y="6597"/>
                    <a:pt x="65863" y="252"/>
                    <a:pt x="49794" y="252"/>
                  </a:cubicBezTo>
                  <a:cubicBezTo>
                    <a:pt x="33746" y="252"/>
                    <a:pt x="21485" y="6597"/>
                    <a:pt x="13011" y="19288"/>
                  </a:cubicBezTo>
                  <a:cubicBezTo>
                    <a:pt x="4537" y="31999"/>
                    <a:pt x="300" y="50410"/>
                    <a:pt x="300" y="74522"/>
                  </a:cubicBezTo>
                  <a:cubicBezTo>
                    <a:pt x="300" y="98695"/>
                    <a:pt x="4537" y="117127"/>
                    <a:pt x="13011" y="129818"/>
                  </a:cubicBezTo>
                  <a:cubicBezTo>
                    <a:pt x="21485" y="142529"/>
                    <a:pt x="33746" y="148884"/>
                    <a:pt x="49794"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40" name="Google Shape;1440;p39"/>
          <p:cNvGrpSpPr/>
          <p:nvPr/>
        </p:nvGrpSpPr>
        <p:grpSpPr>
          <a:xfrm>
            <a:off x="7817343" y="5337363"/>
            <a:ext cx="446864" cy="191066"/>
            <a:chOff x="3936988" y="7315568"/>
            <a:chExt cx="347620" cy="148632"/>
          </a:xfrm>
        </p:grpSpPr>
        <p:sp>
          <p:nvSpPr>
            <p:cNvPr id="1441" name="Google Shape;1441;p39"/>
            <p:cNvSpPr/>
            <p:nvPr/>
          </p:nvSpPr>
          <p:spPr>
            <a:xfrm rot="10800000" flipH="1">
              <a:off x="3936988" y="7315568"/>
              <a:ext cx="90944" cy="145838"/>
            </a:xfrm>
            <a:custGeom>
              <a:avLst/>
              <a:gdLst/>
              <a:ahLst/>
              <a:cxnLst/>
              <a:rect l="l" t="t" r="r" b="b"/>
              <a:pathLst>
                <a:path w="90944" h="145838" extrusionOk="0">
                  <a:moveTo>
                    <a:pt x="23678" y="16554"/>
                  </a:moveTo>
                  <a:lnTo>
                    <a:pt x="91319" y="16554"/>
                  </a:lnTo>
                  <a:lnTo>
                    <a:pt x="91319" y="251"/>
                  </a:lnTo>
                  <a:lnTo>
                    <a:pt x="374" y="251"/>
                  </a:lnTo>
                  <a:lnTo>
                    <a:pt x="374" y="16554"/>
                  </a:lnTo>
                  <a:cubicBezTo>
                    <a:pt x="7723" y="24168"/>
                    <a:pt x="17742" y="34382"/>
                    <a:pt x="30433" y="47196"/>
                  </a:cubicBezTo>
                  <a:cubicBezTo>
                    <a:pt x="43145" y="60029"/>
                    <a:pt x="51128" y="68309"/>
                    <a:pt x="54382" y="72034"/>
                  </a:cubicBezTo>
                  <a:cubicBezTo>
                    <a:pt x="60584" y="78993"/>
                    <a:pt x="64914" y="84888"/>
                    <a:pt x="67370" y="89719"/>
                  </a:cubicBezTo>
                  <a:cubicBezTo>
                    <a:pt x="69847" y="94550"/>
                    <a:pt x="71085" y="99298"/>
                    <a:pt x="71085" y="103965"/>
                  </a:cubicBezTo>
                  <a:cubicBezTo>
                    <a:pt x="71085" y="111579"/>
                    <a:pt x="68414" y="117781"/>
                    <a:pt x="63071" y="122571"/>
                  </a:cubicBezTo>
                  <a:cubicBezTo>
                    <a:pt x="57729" y="127381"/>
                    <a:pt x="50769" y="129786"/>
                    <a:pt x="42193" y="129786"/>
                  </a:cubicBezTo>
                  <a:cubicBezTo>
                    <a:pt x="36113" y="129786"/>
                    <a:pt x="29696" y="128732"/>
                    <a:pt x="22942" y="126624"/>
                  </a:cubicBezTo>
                  <a:cubicBezTo>
                    <a:pt x="16207" y="124515"/>
                    <a:pt x="9002" y="121312"/>
                    <a:pt x="1326" y="117014"/>
                  </a:cubicBezTo>
                  <a:lnTo>
                    <a:pt x="1326" y="136602"/>
                  </a:lnTo>
                  <a:cubicBezTo>
                    <a:pt x="9125" y="139734"/>
                    <a:pt x="16412" y="142098"/>
                    <a:pt x="23187" y="143694"/>
                  </a:cubicBezTo>
                  <a:cubicBezTo>
                    <a:pt x="29983" y="145291"/>
                    <a:pt x="36195" y="146089"/>
                    <a:pt x="41824" y="146089"/>
                  </a:cubicBezTo>
                  <a:cubicBezTo>
                    <a:pt x="56665" y="146089"/>
                    <a:pt x="68496" y="142374"/>
                    <a:pt x="77318" y="134944"/>
                  </a:cubicBezTo>
                  <a:cubicBezTo>
                    <a:pt x="86140" y="127535"/>
                    <a:pt x="90551" y="117628"/>
                    <a:pt x="90551" y="105224"/>
                  </a:cubicBezTo>
                  <a:cubicBezTo>
                    <a:pt x="90551" y="99329"/>
                    <a:pt x="89446" y="93741"/>
                    <a:pt x="87235" y="88460"/>
                  </a:cubicBezTo>
                  <a:cubicBezTo>
                    <a:pt x="85045" y="83200"/>
                    <a:pt x="81033" y="76988"/>
                    <a:pt x="75199" y="69824"/>
                  </a:cubicBezTo>
                  <a:cubicBezTo>
                    <a:pt x="73603" y="67961"/>
                    <a:pt x="68516" y="62598"/>
                    <a:pt x="59940" y="53735"/>
                  </a:cubicBezTo>
                  <a:cubicBezTo>
                    <a:pt x="51383" y="44872"/>
                    <a:pt x="39296" y="32479"/>
                    <a:pt x="23678" y="165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2" name="Google Shape;1442;p39"/>
            <p:cNvSpPr/>
            <p:nvPr/>
          </p:nvSpPr>
          <p:spPr>
            <a:xfrm rot="10800000" flipH="1">
              <a:off x="4060567" y="7315568"/>
              <a:ext cx="99019" cy="148632"/>
            </a:xfrm>
            <a:custGeom>
              <a:avLst/>
              <a:gdLst/>
              <a:ahLst/>
              <a:cxnLst/>
              <a:rect l="l" t="t" r="r" b="b"/>
              <a:pathLst>
                <a:path w="99019" h="148632" extrusionOk="0">
                  <a:moveTo>
                    <a:pt x="49880" y="133533"/>
                  </a:moveTo>
                  <a:cubicBezTo>
                    <a:pt x="39912" y="133533"/>
                    <a:pt x="32410" y="128620"/>
                    <a:pt x="27375" y="118795"/>
                  </a:cubicBezTo>
                  <a:cubicBezTo>
                    <a:pt x="22360" y="108991"/>
                    <a:pt x="19852" y="94233"/>
                    <a:pt x="19852" y="74522"/>
                  </a:cubicBezTo>
                  <a:cubicBezTo>
                    <a:pt x="19852" y="54893"/>
                    <a:pt x="22360" y="40165"/>
                    <a:pt x="27375" y="30341"/>
                  </a:cubicBezTo>
                  <a:cubicBezTo>
                    <a:pt x="32410" y="20516"/>
                    <a:pt x="39912" y="15603"/>
                    <a:pt x="49880" y="15603"/>
                  </a:cubicBezTo>
                  <a:cubicBezTo>
                    <a:pt x="59931" y="15603"/>
                    <a:pt x="67463" y="20516"/>
                    <a:pt x="72478" y="30341"/>
                  </a:cubicBezTo>
                  <a:cubicBezTo>
                    <a:pt x="77514" y="40165"/>
                    <a:pt x="80032" y="54893"/>
                    <a:pt x="80032" y="74522"/>
                  </a:cubicBezTo>
                  <a:cubicBezTo>
                    <a:pt x="80032" y="94233"/>
                    <a:pt x="77514" y="108991"/>
                    <a:pt x="72478" y="118795"/>
                  </a:cubicBezTo>
                  <a:cubicBezTo>
                    <a:pt x="67463" y="128620"/>
                    <a:pt x="59931" y="133533"/>
                    <a:pt x="49880" y="133533"/>
                  </a:cubicBezTo>
                  <a:close/>
                  <a:moveTo>
                    <a:pt x="49880" y="148884"/>
                  </a:moveTo>
                  <a:cubicBezTo>
                    <a:pt x="65949" y="148884"/>
                    <a:pt x="78220" y="142529"/>
                    <a:pt x="86694" y="129818"/>
                  </a:cubicBezTo>
                  <a:cubicBezTo>
                    <a:pt x="95169" y="117127"/>
                    <a:pt x="99406" y="98695"/>
                    <a:pt x="99406" y="74522"/>
                  </a:cubicBezTo>
                  <a:cubicBezTo>
                    <a:pt x="99406" y="50410"/>
                    <a:pt x="95169" y="31999"/>
                    <a:pt x="86694" y="19288"/>
                  </a:cubicBezTo>
                  <a:cubicBezTo>
                    <a:pt x="78220" y="6597"/>
                    <a:pt x="65949" y="252"/>
                    <a:pt x="49880" y="252"/>
                  </a:cubicBezTo>
                  <a:cubicBezTo>
                    <a:pt x="33833" y="252"/>
                    <a:pt x="21572" y="6597"/>
                    <a:pt x="13097" y="19288"/>
                  </a:cubicBezTo>
                  <a:cubicBezTo>
                    <a:pt x="4623" y="31999"/>
                    <a:pt x="386" y="50410"/>
                    <a:pt x="386" y="74522"/>
                  </a:cubicBezTo>
                  <a:cubicBezTo>
                    <a:pt x="386" y="98695"/>
                    <a:pt x="4623" y="117127"/>
                    <a:pt x="13097" y="129818"/>
                  </a:cubicBezTo>
                  <a:cubicBezTo>
                    <a:pt x="21572" y="142529"/>
                    <a:pt x="33833" y="148884"/>
                    <a:pt x="49880"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3" name="Google Shape;1443;p39"/>
            <p:cNvSpPr/>
            <p:nvPr/>
          </p:nvSpPr>
          <p:spPr>
            <a:xfrm rot="10800000" flipH="1">
              <a:off x="4185589" y="7315568"/>
              <a:ext cx="99019" cy="148632"/>
            </a:xfrm>
            <a:custGeom>
              <a:avLst/>
              <a:gdLst/>
              <a:ahLst/>
              <a:cxnLst/>
              <a:rect l="l" t="t" r="r" b="b"/>
              <a:pathLst>
                <a:path w="99019" h="148632" extrusionOk="0">
                  <a:moveTo>
                    <a:pt x="49893" y="133533"/>
                  </a:moveTo>
                  <a:cubicBezTo>
                    <a:pt x="39925" y="133533"/>
                    <a:pt x="32423" y="128620"/>
                    <a:pt x="27387" y="118795"/>
                  </a:cubicBezTo>
                  <a:cubicBezTo>
                    <a:pt x="22372" y="108991"/>
                    <a:pt x="19865" y="94233"/>
                    <a:pt x="19865" y="74522"/>
                  </a:cubicBezTo>
                  <a:cubicBezTo>
                    <a:pt x="19865" y="54893"/>
                    <a:pt x="22372" y="40165"/>
                    <a:pt x="27387" y="30341"/>
                  </a:cubicBezTo>
                  <a:cubicBezTo>
                    <a:pt x="32423" y="20516"/>
                    <a:pt x="39925" y="15603"/>
                    <a:pt x="49893" y="15603"/>
                  </a:cubicBezTo>
                  <a:cubicBezTo>
                    <a:pt x="59944" y="15603"/>
                    <a:pt x="67476" y="20516"/>
                    <a:pt x="72491" y="30341"/>
                  </a:cubicBezTo>
                  <a:cubicBezTo>
                    <a:pt x="77527" y="40165"/>
                    <a:pt x="80044" y="54893"/>
                    <a:pt x="80044" y="74522"/>
                  </a:cubicBezTo>
                  <a:cubicBezTo>
                    <a:pt x="80044" y="94233"/>
                    <a:pt x="77527" y="108991"/>
                    <a:pt x="72491" y="118795"/>
                  </a:cubicBezTo>
                  <a:cubicBezTo>
                    <a:pt x="67476" y="128620"/>
                    <a:pt x="59944" y="133533"/>
                    <a:pt x="49893" y="133533"/>
                  </a:cubicBezTo>
                  <a:close/>
                  <a:moveTo>
                    <a:pt x="49893" y="148884"/>
                  </a:moveTo>
                  <a:cubicBezTo>
                    <a:pt x="65961" y="148884"/>
                    <a:pt x="78233" y="142529"/>
                    <a:pt x="86707" y="129818"/>
                  </a:cubicBezTo>
                  <a:cubicBezTo>
                    <a:pt x="95181" y="117127"/>
                    <a:pt x="99418" y="98695"/>
                    <a:pt x="99418" y="74522"/>
                  </a:cubicBezTo>
                  <a:cubicBezTo>
                    <a:pt x="99418" y="50410"/>
                    <a:pt x="95181" y="31999"/>
                    <a:pt x="86707" y="19288"/>
                  </a:cubicBezTo>
                  <a:cubicBezTo>
                    <a:pt x="78233" y="6597"/>
                    <a:pt x="65961" y="252"/>
                    <a:pt x="49893" y="252"/>
                  </a:cubicBezTo>
                  <a:cubicBezTo>
                    <a:pt x="33845" y="252"/>
                    <a:pt x="21584" y="6597"/>
                    <a:pt x="13110" y="19288"/>
                  </a:cubicBezTo>
                  <a:cubicBezTo>
                    <a:pt x="4636" y="31999"/>
                    <a:pt x="399" y="50410"/>
                    <a:pt x="399" y="74522"/>
                  </a:cubicBezTo>
                  <a:cubicBezTo>
                    <a:pt x="399" y="98695"/>
                    <a:pt x="4636" y="117127"/>
                    <a:pt x="13110" y="129818"/>
                  </a:cubicBezTo>
                  <a:cubicBezTo>
                    <a:pt x="21584" y="142529"/>
                    <a:pt x="33845" y="148884"/>
                    <a:pt x="49893"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44" name="Google Shape;1444;p39"/>
          <p:cNvGrpSpPr/>
          <p:nvPr/>
        </p:nvGrpSpPr>
        <p:grpSpPr>
          <a:xfrm>
            <a:off x="3537914" y="5627889"/>
            <a:ext cx="4816560" cy="270294"/>
            <a:chOff x="607977" y="7541571"/>
            <a:chExt cx="3746851" cy="210265"/>
          </a:xfrm>
        </p:grpSpPr>
        <p:sp>
          <p:nvSpPr>
            <p:cNvPr id="1445" name="Google Shape;1445;p39"/>
            <p:cNvSpPr/>
            <p:nvPr/>
          </p:nvSpPr>
          <p:spPr>
            <a:xfrm rot="10800000" flipH="1">
              <a:off x="607977" y="7548829"/>
              <a:ext cx="144504" cy="171911"/>
            </a:xfrm>
            <a:custGeom>
              <a:avLst/>
              <a:gdLst/>
              <a:ahLst/>
              <a:cxnLst/>
              <a:rect l="l" t="t" r="r" b="b"/>
              <a:pathLst>
                <a:path w="144504" h="171911" extrusionOk="0">
                  <a:moveTo>
                    <a:pt x="23277" y="153066"/>
                  </a:moveTo>
                  <a:lnTo>
                    <a:pt x="23277" y="19398"/>
                  </a:lnTo>
                  <a:lnTo>
                    <a:pt x="51389" y="19398"/>
                  </a:lnTo>
                  <a:cubicBezTo>
                    <a:pt x="75117" y="19398"/>
                    <a:pt x="92483" y="24765"/>
                    <a:pt x="103488" y="35499"/>
                  </a:cubicBezTo>
                  <a:cubicBezTo>
                    <a:pt x="114492" y="46257"/>
                    <a:pt x="119994" y="63230"/>
                    <a:pt x="119994" y="86417"/>
                  </a:cubicBezTo>
                  <a:cubicBezTo>
                    <a:pt x="119994" y="109431"/>
                    <a:pt x="114492" y="126293"/>
                    <a:pt x="103488" y="137002"/>
                  </a:cubicBezTo>
                  <a:cubicBezTo>
                    <a:pt x="92483" y="147712"/>
                    <a:pt x="75117" y="153066"/>
                    <a:pt x="51389" y="153066"/>
                  </a:cubicBezTo>
                  <a:close/>
                  <a:moveTo>
                    <a:pt x="28" y="172188"/>
                  </a:moveTo>
                  <a:lnTo>
                    <a:pt x="47816" y="172188"/>
                  </a:lnTo>
                  <a:cubicBezTo>
                    <a:pt x="81123" y="172188"/>
                    <a:pt x="105563" y="165261"/>
                    <a:pt x="121136" y="151408"/>
                  </a:cubicBezTo>
                  <a:cubicBezTo>
                    <a:pt x="136734" y="137555"/>
                    <a:pt x="144533" y="115891"/>
                    <a:pt x="144533" y="86417"/>
                  </a:cubicBezTo>
                  <a:cubicBezTo>
                    <a:pt x="144533" y="56770"/>
                    <a:pt x="136697" y="34995"/>
                    <a:pt x="121026" y="21093"/>
                  </a:cubicBezTo>
                  <a:cubicBezTo>
                    <a:pt x="105379" y="7216"/>
                    <a:pt x="80976" y="277"/>
                    <a:pt x="47816" y="277"/>
                  </a:cubicBezTo>
                  <a:lnTo>
                    <a:pt x="28" y="27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6" name="Google Shape;1446;p39"/>
            <p:cNvSpPr/>
            <p:nvPr/>
          </p:nvSpPr>
          <p:spPr>
            <a:xfrm rot="10800000" flipH="1">
              <a:off x="788630" y="7541571"/>
              <a:ext cx="21185" cy="179169"/>
            </a:xfrm>
            <a:custGeom>
              <a:avLst/>
              <a:gdLst/>
              <a:ahLst/>
              <a:cxnLst/>
              <a:rect l="l" t="t" r="r" b="b"/>
              <a:pathLst>
                <a:path w="21185" h="179169" extrusionOk="0">
                  <a:moveTo>
                    <a:pt x="67" y="129227"/>
                  </a:moveTo>
                  <a:lnTo>
                    <a:pt x="21252" y="129227"/>
                  </a:lnTo>
                  <a:lnTo>
                    <a:pt x="21252" y="275"/>
                  </a:lnTo>
                  <a:lnTo>
                    <a:pt x="67" y="275"/>
                  </a:lnTo>
                  <a:close/>
                  <a:moveTo>
                    <a:pt x="67" y="179444"/>
                  </a:moveTo>
                  <a:lnTo>
                    <a:pt x="21252" y="179444"/>
                  </a:lnTo>
                  <a:lnTo>
                    <a:pt x="21252" y="152585"/>
                  </a:lnTo>
                  <a:lnTo>
                    <a:pt x="67" y="1525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7" name="Google Shape;1447;p39"/>
            <p:cNvSpPr/>
            <p:nvPr/>
          </p:nvSpPr>
          <p:spPr>
            <a:xfrm rot="10800000" flipH="1">
              <a:off x="844712" y="7588694"/>
              <a:ext cx="98559" cy="135399"/>
            </a:xfrm>
            <a:custGeom>
              <a:avLst/>
              <a:gdLst/>
              <a:ahLst/>
              <a:cxnLst/>
              <a:rect l="l" t="t" r="r" b="b"/>
              <a:pathLst>
                <a:path w="98559" h="135399" extrusionOk="0">
                  <a:moveTo>
                    <a:pt x="91696" y="128798"/>
                  </a:moveTo>
                  <a:lnTo>
                    <a:pt x="91696" y="108755"/>
                  </a:lnTo>
                  <a:cubicBezTo>
                    <a:pt x="85728" y="111825"/>
                    <a:pt x="79513" y="114122"/>
                    <a:pt x="73053" y="115645"/>
                  </a:cubicBezTo>
                  <a:cubicBezTo>
                    <a:pt x="66618" y="117192"/>
                    <a:pt x="59936" y="117966"/>
                    <a:pt x="53010" y="117966"/>
                  </a:cubicBezTo>
                  <a:cubicBezTo>
                    <a:pt x="42497" y="117966"/>
                    <a:pt x="34612" y="116357"/>
                    <a:pt x="29355" y="113139"/>
                  </a:cubicBezTo>
                  <a:cubicBezTo>
                    <a:pt x="24099" y="109922"/>
                    <a:pt x="21471" y="105083"/>
                    <a:pt x="21471" y="98623"/>
                  </a:cubicBezTo>
                  <a:cubicBezTo>
                    <a:pt x="21471" y="93711"/>
                    <a:pt x="23350" y="89854"/>
                    <a:pt x="27108" y="87054"/>
                  </a:cubicBezTo>
                  <a:cubicBezTo>
                    <a:pt x="30866" y="84254"/>
                    <a:pt x="38432" y="81589"/>
                    <a:pt x="49804" y="79059"/>
                  </a:cubicBezTo>
                  <a:lnTo>
                    <a:pt x="57063" y="77438"/>
                  </a:lnTo>
                  <a:cubicBezTo>
                    <a:pt x="72095" y="74220"/>
                    <a:pt x="82780" y="69676"/>
                    <a:pt x="89117" y="63806"/>
                  </a:cubicBezTo>
                  <a:cubicBezTo>
                    <a:pt x="95455" y="57936"/>
                    <a:pt x="98623" y="49744"/>
                    <a:pt x="98623" y="39232"/>
                  </a:cubicBezTo>
                  <a:cubicBezTo>
                    <a:pt x="98623" y="27245"/>
                    <a:pt x="93883" y="17752"/>
                    <a:pt x="84401" y="10752"/>
                  </a:cubicBezTo>
                  <a:cubicBezTo>
                    <a:pt x="74920" y="3776"/>
                    <a:pt x="61889" y="288"/>
                    <a:pt x="45309" y="288"/>
                  </a:cubicBezTo>
                  <a:cubicBezTo>
                    <a:pt x="38407" y="288"/>
                    <a:pt x="31210" y="964"/>
                    <a:pt x="23718" y="2314"/>
                  </a:cubicBezTo>
                  <a:cubicBezTo>
                    <a:pt x="16227" y="3665"/>
                    <a:pt x="8342" y="5679"/>
                    <a:pt x="64" y="8357"/>
                  </a:cubicBezTo>
                  <a:lnTo>
                    <a:pt x="64" y="30242"/>
                  </a:lnTo>
                  <a:cubicBezTo>
                    <a:pt x="7900" y="26164"/>
                    <a:pt x="15612" y="23106"/>
                    <a:pt x="23202" y="21068"/>
                  </a:cubicBezTo>
                  <a:cubicBezTo>
                    <a:pt x="30792" y="19054"/>
                    <a:pt x="38321" y="18047"/>
                    <a:pt x="45788" y="18047"/>
                  </a:cubicBezTo>
                  <a:cubicBezTo>
                    <a:pt x="55761" y="18047"/>
                    <a:pt x="63424" y="19754"/>
                    <a:pt x="68779" y="23168"/>
                  </a:cubicBezTo>
                  <a:cubicBezTo>
                    <a:pt x="74158" y="26582"/>
                    <a:pt x="76848" y="31396"/>
                    <a:pt x="76848" y="37610"/>
                  </a:cubicBezTo>
                  <a:cubicBezTo>
                    <a:pt x="76848" y="43358"/>
                    <a:pt x="74908" y="47767"/>
                    <a:pt x="71027" y="50837"/>
                  </a:cubicBezTo>
                  <a:cubicBezTo>
                    <a:pt x="67170" y="53907"/>
                    <a:pt x="58671" y="56867"/>
                    <a:pt x="45530" y="59716"/>
                  </a:cubicBezTo>
                  <a:lnTo>
                    <a:pt x="38161" y="61448"/>
                  </a:lnTo>
                  <a:cubicBezTo>
                    <a:pt x="25045" y="64199"/>
                    <a:pt x="15563" y="68436"/>
                    <a:pt x="9717" y="74159"/>
                  </a:cubicBezTo>
                  <a:cubicBezTo>
                    <a:pt x="3896" y="79882"/>
                    <a:pt x="985" y="87730"/>
                    <a:pt x="985" y="97702"/>
                  </a:cubicBezTo>
                  <a:cubicBezTo>
                    <a:pt x="985" y="109836"/>
                    <a:pt x="5284" y="119194"/>
                    <a:pt x="13881" y="125777"/>
                  </a:cubicBezTo>
                  <a:cubicBezTo>
                    <a:pt x="22478" y="132384"/>
                    <a:pt x="34686" y="135687"/>
                    <a:pt x="50504" y="135687"/>
                  </a:cubicBezTo>
                  <a:cubicBezTo>
                    <a:pt x="58315" y="135687"/>
                    <a:pt x="65672" y="135110"/>
                    <a:pt x="72574" y="133956"/>
                  </a:cubicBezTo>
                  <a:cubicBezTo>
                    <a:pt x="79501" y="132826"/>
                    <a:pt x="85875" y="131107"/>
                    <a:pt x="91696" y="128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8" name="Google Shape;1448;p39"/>
            <p:cNvSpPr/>
            <p:nvPr/>
          </p:nvSpPr>
          <p:spPr>
            <a:xfrm rot="10800000" flipH="1">
              <a:off x="961118" y="7555166"/>
              <a:ext cx="80468" cy="165574"/>
            </a:xfrm>
            <a:custGeom>
              <a:avLst/>
              <a:gdLst/>
              <a:ahLst/>
              <a:cxnLst/>
              <a:rect l="l" t="t" r="r" b="b"/>
              <a:pathLst>
                <a:path w="80468" h="165574" extrusionOk="0">
                  <a:moveTo>
                    <a:pt x="36926" y="165852"/>
                  </a:moveTo>
                  <a:lnTo>
                    <a:pt x="36926" y="129230"/>
                  </a:lnTo>
                  <a:lnTo>
                    <a:pt x="80550" y="129230"/>
                  </a:lnTo>
                  <a:lnTo>
                    <a:pt x="80550" y="112761"/>
                  </a:lnTo>
                  <a:lnTo>
                    <a:pt x="36926" y="112761"/>
                  </a:lnTo>
                  <a:lnTo>
                    <a:pt x="36926" y="42759"/>
                  </a:lnTo>
                  <a:cubicBezTo>
                    <a:pt x="36926" y="32246"/>
                    <a:pt x="38363" y="25492"/>
                    <a:pt x="41237" y="22495"/>
                  </a:cubicBezTo>
                  <a:cubicBezTo>
                    <a:pt x="44111" y="19498"/>
                    <a:pt x="49969" y="18000"/>
                    <a:pt x="58812" y="18000"/>
                  </a:cubicBezTo>
                  <a:lnTo>
                    <a:pt x="80550" y="18000"/>
                  </a:lnTo>
                  <a:lnTo>
                    <a:pt x="80550" y="278"/>
                  </a:lnTo>
                  <a:lnTo>
                    <a:pt x="58812" y="278"/>
                  </a:lnTo>
                  <a:cubicBezTo>
                    <a:pt x="42453" y="278"/>
                    <a:pt x="31166" y="3324"/>
                    <a:pt x="24952" y="9416"/>
                  </a:cubicBezTo>
                  <a:cubicBezTo>
                    <a:pt x="18737" y="15532"/>
                    <a:pt x="15630" y="26646"/>
                    <a:pt x="15630" y="42759"/>
                  </a:cubicBezTo>
                  <a:lnTo>
                    <a:pt x="15630" y="112761"/>
                  </a:lnTo>
                  <a:lnTo>
                    <a:pt x="82" y="112761"/>
                  </a:lnTo>
                  <a:lnTo>
                    <a:pt x="82" y="129230"/>
                  </a:lnTo>
                  <a:lnTo>
                    <a:pt x="15630" y="129230"/>
                  </a:lnTo>
                  <a:lnTo>
                    <a:pt x="15630" y="1658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9" name="Google Shape;1449;p39"/>
            <p:cNvSpPr/>
            <p:nvPr/>
          </p:nvSpPr>
          <p:spPr>
            <a:xfrm rot="10800000" flipH="1">
              <a:off x="1061386" y="7588694"/>
              <a:ext cx="108949" cy="135399"/>
            </a:xfrm>
            <a:custGeom>
              <a:avLst/>
              <a:gdLst/>
              <a:ahLst/>
              <a:cxnLst/>
              <a:rect l="l" t="t" r="r" b="b"/>
              <a:pathLst>
                <a:path w="108949" h="135399" extrusionOk="0">
                  <a:moveTo>
                    <a:pt x="66773" y="68448"/>
                  </a:moveTo>
                  <a:cubicBezTo>
                    <a:pt x="49652" y="68448"/>
                    <a:pt x="37788" y="66496"/>
                    <a:pt x="31181" y="62590"/>
                  </a:cubicBezTo>
                  <a:cubicBezTo>
                    <a:pt x="24573" y="58685"/>
                    <a:pt x="21269" y="52004"/>
                    <a:pt x="21269" y="42547"/>
                  </a:cubicBezTo>
                  <a:cubicBezTo>
                    <a:pt x="21269" y="35031"/>
                    <a:pt x="23750" y="29063"/>
                    <a:pt x="28712" y="24642"/>
                  </a:cubicBezTo>
                  <a:cubicBezTo>
                    <a:pt x="33674" y="20245"/>
                    <a:pt x="40404" y="18047"/>
                    <a:pt x="48903" y="18047"/>
                  </a:cubicBezTo>
                  <a:cubicBezTo>
                    <a:pt x="60669" y="18047"/>
                    <a:pt x="70101" y="22210"/>
                    <a:pt x="77200" y="30536"/>
                  </a:cubicBezTo>
                  <a:cubicBezTo>
                    <a:pt x="84298" y="38863"/>
                    <a:pt x="87848" y="49928"/>
                    <a:pt x="87848" y="63732"/>
                  </a:cubicBezTo>
                  <a:lnTo>
                    <a:pt x="87848" y="68448"/>
                  </a:lnTo>
                  <a:close/>
                  <a:moveTo>
                    <a:pt x="109033" y="77217"/>
                  </a:moveTo>
                  <a:lnTo>
                    <a:pt x="109033" y="3641"/>
                  </a:lnTo>
                  <a:lnTo>
                    <a:pt x="87848" y="3641"/>
                  </a:lnTo>
                  <a:lnTo>
                    <a:pt x="87848" y="23205"/>
                  </a:lnTo>
                  <a:cubicBezTo>
                    <a:pt x="83009" y="15394"/>
                    <a:pt x="76978" y="9622"/>
                    <a:pt x="69757" y="5888"/>
                  </a:cubicBezTo>
                  <a:cubicBezTo>
                    <a:pt x="62535" y="2155"/>
                    <a:pt x="53705" y="288"/>
                    <a:pt x="43266" y="288"/>
                  </a:cubicBezTo>
                  <a:cubicBezTo>
                    <a:pt x="30075" y="288"/>
                    <a:pt x="19575" y="3997"/>
                    <a:pt x="11764" y="11415"/>
                  </a:cubicBezTo>
                  <a:cubicBezTo>
                    <a:pt x="3977" y="18833"/>
                    <a:pt x="84" y="28756"/>
                    <a:pt x="84" y="41184"/>
                  </a:cubicBezTo>
                  <a:cubicBezTo>
                    <a:pt x="84" y="55676"/>
                    <a:pt x="4935" y="66606"/>
                    <a:pt x="14637" y="73975"/>
                  </a:cubicBezTo>
                  <a:cubicBezTo>
                    <a:pt x="24364" y="81343"/>
                    <a:pt x="38857" y="85028"/>
                    <a:pt x="58114" y="85028"/>
                  </a:cubicBezTo>
                  <a:lnTo>
                    <a:pt x="87848" y="85028"/>
                  </a:lnTo>
                  <a:lnTo>
                    <a:pt x="87848" y="87128"/>
                  </a:lnTo>
                  <a:cubicBezTo>
                    <a:pt x="87848" y="96879"/>
                    <a:pt x="84642" y="104420"/>
                    <a:pt x="78231" y="109750"/>
                  </a:cubicBezTo>
                  <a:cubicBezTo>
                    <a:pt x="71820" y="115080"/>
                    <a:pt x="62818" y="117745"/>
                    <a:pt x="51224" y="117745"/>
                  </a:cubicBezTo>
                  <a:cubicBezTo>
                    <a:pt x="43855" y="117745"/>
                    <a:pt x="36670" y="116860"/>
                    <a:pt x="29670" y="115092"/>
                  </a:cubicBezTo>
                  <a:cubicBezTo>
                    <a:pt x="22694" y="113324"/>
                    <a:pt x="15988" y="110671"/>
                    <a:pt x="9553" y="107134"/>
                  </a:cubicBezTo>
                  <a:lnTo>
                    <a:pt x="9553" y="126735"/>
                  </a:lnTo>
                  <a:cubicBezTo>
                    <a:pt x="17290" y="129731"/>
                    <a:pt x="24807" y="131966"/>
                    <a:pt x="32102" y="133440"/>
                  </a:cubicBezTo>
                  <a:cubicBezTo>
                    <a:pt x="39397" y="134938"/>
                    <a:pt x="46496" y="135687"/>
                    <a:pt x="53398" y="135687"/>
                  </a:cubicBezTo>
                  <a:cubicBezTo>
                    <a:pt x="72066" y="135687"/>
                    <a:pt x="86005" y="130849"/>
                    <a:pt x="95216" y="121171"/>
                  </a:cubicBezTo>
                  <a:cubicBezTo>
                    <a:pt x="104428" y="111518"/>
                    <a:pt x="109033" y="96867"/>
                    <a:pt x="109033" y="77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0" name="Google Shape;1450;p39"/>
            <p:cNvSpPr/>
            <p:nvPr/>
          </p:nvSpPr>
          <p:spPr>
            <a:xfrm rot="10800000" flipH="1">
              <a:off x="1213144" y="7588694"/>
              <a:ext cx="108028" cy="132046"/>
            </a:xfrm>
            <a:custGeom>
              <a:avLst/>
              <a:gdLst/>
              <a:ahLst/>
              <a:cxnLst/>
              <a:rect l="l" t="t" r="r" b="b"/>
              <a:pathLst>
                <a:path w="108028" h="132046" extrusionOk="0">
                  <a:moveTo>
                    <a:pt x="108125" y="78137"/>
                  </a:moveTo>
                  <a:lnTo>
                    <a:pt x="108125" y="287"/>
                  </a:lnTo>
                  <a:lnTo>
                    <a:pt x="86939" y="287"/>
                  </a:lnTo>
                  <a:lnTo>
                    <a:pt x="86939" y="77437"/>
                  </a:lnTo>
                  <a:cubicBezTo>
                    <a:pt x="86939" y="89645"/>
                    <a:pt x="84556" y="98770"/>
                    <a:pt x="79791" y="104812"/>
                  </a:cubicBezTo>
                  <a:cubicBezTo>
                    <a:pt x="75026" y="110879"/>
                    <a:pt x="67890" y="113912"/>
                    <a:pt x="58384" y="113912"/>
                  </a:cubicBezTo>
                  <a:cubicBezTo>
                    <a:pt x="46938" y="113912"/>
                    <a:pt x="37911" y="110265"/>
                    <a:pt x="31304" y="102970"/>
                  </a:cubicBezTo>
                  <a:cubicBezTo>
                    <a:pt x="24696" y="95699"/>
                    <a:pt x="21393" y="85764"/>
                    <a:pt x="21393" y="73163"/>
                  </a:cubicBezTo>
                  <a:lnTo>
                    <a:pt x="21393" y="287"/>
                  </a:lnTo>
                  <a:lnTo>
                    <a:pt x="96" y="287"/>
                  </a:lnTo>
                  <a:lnTo>
                    <a:pt x="96" y="129239"/>
                  </a:lnTo>
                  <a:lnTo>
                    <a:pt x="21393" y="129239"/>
                  </a:lnTo>
                  <a:lnTo>
                    <a:pt x="21393" y="109196"/>
                  </a:lnTo>
                  <a:cubicBezTo>
                    <a:pt x="26477" y="116958"/>
                    <a:pt x="32446" y="122755"/>
                    <a:pt x="39299" y="126586"/>
                  </a:cubicBezTo>
                  <a:cubicBezTo>
                    <a:pt x="46177" y="130418"/>
                    <a:pt x="54110" y="132334"/>
                    <a:pt x="63101" y="132334"/>
                  </a:cubicBezTo>
                  <a:cubicBezTo>
                    <a:pt x="77912" y="132334"/>
                    <a:pt x="89113" y="127753"/>
                    <a:pt x="96703" y="118591"/>
                  </a:cubicBezTo>
                  <a:cubicBezTo>
                    <a:pt x="104317" y="109430"/>
                    <a:pt x="108125" y="95945"/>
                    <a:pt x="108125" y="781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1" name="Google Shape;1451;p39"/>
            <p:cNvSpPr/>
            <p:nvPr/>
          </p:nvSpPr>
          <p:spPr>
            <a:xfrm rot="10800000" flipH="1">
              <a:off x="1354194" y="7588694"/>
              <a:ext cx="102022" cy="135399"/>
            </a:xfrm>
            <a:custGeom>
              <a:avLst/>
              <a:gdLst/>
              <a:ahLst/>
              <a:cxnLst/>
              <a:rect l="l" t="t" r="r" b="b"/>
              <a:pathLst>
                <a:path w="102022" h="135399" extrusionOk="0">
                  <a:moveTo>
                    <a:pt x="102138" y="127656"/>
                  </a:moveTo>
                  <a:lnTo>
                    <a:pt x="102138" y="107834"/>
                  </a:lnTo>
                  <a:cubicBezTo>
                    <a:pt x="96144" y="111150"/>
                    <a:pt x="90139" y="113631"/>
                    <a:pt x="84121" y="115276"/>
                  </a:cubicBezTo>
                  <a:cubicBezTo>
                    <a:pt x="78103" y="116922"/>
                    <a:pt x="72024" y="117745"/>
                    <a:pt x="65883" y="117745"/>
                  </a:cubicBezTo>
                  <a:cubicBezTo>
                    <a:pt x="52127" y="117745"/>
                    <a:pt x="41443" y="113385"/>
                    <a:pt x="33828" y="104665"/>
                  </a:cubicBezTo>
                  <a:cubicBezTo>
                    <a:pt x="26238" y="95970"/>
                    <a:pt x="22443" y="83751"/>
                    <a:pt x="22443" y="68006"/>
                  </a:cubicBezTo>
                  <a:cubicBezTo>
                    <a:pt x="22443" y="52262"/>
                    <a:pt x="26238" y="40030"/>
                    <a:pt x="33828" y="31310"/>
                  </a:cubicBezTo>
                  <a:cubicBezTo>
                    <a:pt x="41443" y="22615"/>
                    <a:pt x="52127" y="18268"/>
                    <a:pt x="65883" y="18268"/>
                  </a:cubicBezTo>
                  <a:cubicBezTo>
                    <a:pt x="72024" y="18268"/>
                    <a:pt x="78103" y="19090"/>
                    <a:pt x="84121" y="20736"/>
                  </a:cubicBezTo>
                  <a:cubicBezTo>
                    <a:pt x="90139" y="22382"/>
                    <a:pt x="96144" y="24863"/>
                    <a:pt x="102138" y="28178"/>
                  </a:cubicBezTo>
                  <a:lnTo>
                    <a:pt x="102138" y="8578"/>
                  </a:lnTo>
                  <a:cubicBezTo>
                    <a:pt x="96218" y="5827"/>
                    <a:pt x="90090" y="3764"/>
                    <a:pt x="83752" y="2388"/>
                  </a:cubicBezTo>
                  <a:cubicBezTo>
                    <a:pt x="77440" y="988"/>
                    <a:pt x="70709" y="288"/>
                    <a:pt x="63562" y="288"/>
                  </a:cubicBezTo>
                  <a:cubicBezTo>
                    <a:pt x="44132" y="288"/>
                    <a:pt x="28694" y="6392"/>
                    <a:pt x="17248" y="18599"/>
                  </a:cubicBezTo>
                  <a:cubicBezTo>
                    <a:pt x="5826" y="30807"/>
                    <a:pt x="115" y="47276"/>
                    <a:pt x="115" y="68006"/>
                  </a:cubicBezTo>
                  <a:cubicBezTo>
                    <a:pt x="115" y="89031"/>
                    <a:pt x="5888" y="105562"/>
                    <a:pt x="17432" y="117597"/>
                  </a:cubicBezTo>
                  <a:cubicBezTo>
                    <a:pt x="29001" y="129657"/>
                    <a:pt x="44845" y="135687"/>
                    <a:pt x="64962" y="135687"/>
                  </a:cubicBezTo>
                  <a:cubicBezTo>
                    <a:pt x="71471" y="135687"/>
                    <a:pt x="77833" y="135012"/>
                    <a:pt x="84047" y="133661"/>
                  </a:cubicBezTo>
                  <a:cubicBezTo>
                    <a:pt x="90262" y="132335"/>
                    <a:pt x="96292" y="130333"/>
                    <a:pt x="102138" y="1276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2" name="Google Shape;1452;p39"/>
            <p:cNvSpPr/>
            <p:nvPr/>
          </p:nvSpPr>
          <p:spPr>
            <a:xfrm rot="10800000" flipH="1">
              <a:off x="1483841" y="7588694"/>
              <a:ext cx="119523" cy="135399"/>
            </a:xfrm>
            <a:custGeom>
              <a:avLst/>
              <a:gdLst/>
              <a:ahLst/>
              <a:cxnLst/>
              <a:rect l="l" t="t" r="r" b="b"/>
              <a:pathLst>
                <a:path w="119523" h="135399" extrusionOk="0">
                  <a:moveTo>
                    <a:pt x="119649" y="73422"/>
                  </a:moveTo>
                  <a:lnTo>
                    <a:pt x="119649" y="63069"/>
                  </a:lnTo>
                  <a:lnTo>
                    <a:pt x="22232" y="63069"/>
                  </a:lnTo>
                  <a:cubicBezTo>
                    <a:pt x="23166" y="48479"/>
                    <a:pt x="27563" y="37365"/>
                    <a:pt x="35423" y="29726"/>
                  </a:cubicBezTo>
                  <a:cubicBezTo>
                    <a:pt x="43283" y="22087"/>
                    <a:pt x="54238" y="18268"/>
                    <a:pt x="68288" y="18268"/>
                  </a:cubicBezTo>
                  <a:cubicBezTo>
                    <a:pt x="76418" y="18268"/>
                    <a:pt x="84303" y="19262"/>
                    <a:pt x="91942" y="21252"/>
                  </a:cubicBezTo>
                  <a:cubicBezTo>
                    <a:pt x="99581" y="23241"/>
                    <a:pt x="107171" y="26238"/>
                    <a:pt x="114712" y="30242"/>
                  </a:cubicBezTo>
                  <a:lnTo>
                    <a:pt x="114712" y="10199"/>
                  </a:lnTo>
                  <a:cubicBezTo>
                    <a:pt x="107098" y="6981"/>
                    <a:pt x="99299" y="4525"/>
                    <a:pt x="91316" y="2830"/>
                  </a:cubicBezTo>
                  <a:cubicBezTo>
                    <a:pt x="83333" y="1135"/>
                    <a:pt x="75239" y="288"/>
                    <a:pt x="67035" y="288"/>
                  </a:cubicBezTo>
                  <a:cubicBezTo>
                    <a:pt x="46452" y="288"/>
                    <a:pt x="30154" y="6269"/>
                    <a:pt x="18143" y="18231"/>
                  </a:cubicBezTo>
                  <a:cubicBezTo>
                    <a:pt x="6131" y="30217"/>
                    <a:pt x="126" y="46428"/>
                    <a:pt x="126" y="66864"/>
                  </a:cubicBezTo>
                  <a:cubicBezTo>
                    <a:pt x="126" y="87963"/>
                    <a:pt x="5824" y="104702"/>
                    <a:pt x="17222" y="117082"/>
                  </a:cubicBezTo>
                  <a:cubicBezTo>
                    <a:pt x="28619" y="129485"/>
                    <a:pt x="43995" y="135687"/>
                    <a:pt x="63351" y="135687"/>
                  </a:cubicBezTo>
                  <a:cubicBezTo>
                    <a:pt x="80692" y="135687"/>
                    <a:pt x="94411" y="130100"/>
                    <a:pt x="104506" y="118924"/>
                  </a:cubicBezTo>
                  <a:cubicBezTo>
                    <a:pt x="114602" y="107772"/>
                    <a:pt x="119649" y="92605"/>
                    <a:pt x="119649" y="73422"/>
                  </a:cubicBezTo>
                  <a:close/>
                  <a:moveTo>
                    <a:pt x="98464" y="79649"/>
                  </a:moveTo>
                  <a:cubicBezTo>
                    <a:pt x="98316" y="91218"/>
                    <a:pt x="95074" y="100453"/>
                    <a:pt x="88737" y="107355"/>
                  </a:cubicBezTo>
                  <a:cubicBezTo>
                    <a:pt x="82400" y="114281"/>
                    <a:pt x="74011" y="117745"/>
                    <a:pt x="63572" y="117745"/>
                  </a:cubicBezTo>
                  <a:cubicBezTo>
                    <a:pt x="51757" y="117745"/>
                    <a:pt x="42300" y="114404"/>
                    <a:pt x="35202" y="107723"/>
                  </a:cubicBezTo>
                  <a:cubicBezTo>
                    <a:pt x="28103" y="101042"/>
                    <a:pt x="24013" y="91635"/>
                    <a:pt x="22932"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3" name="Google Shape;1453;p39"/>
            <p:cNvSpPr/>
            <p:nvPr/>
          </p:nvSpPr>
          <p:spPr>
            <a:xfrm rot="10800000" flipH="1">
              <a:off x="1711130" y="7541829"/>
              <a:ext cx="52835" cy="210007"/>
            </a:xfrm>
            <a:custGeom>
              <a:avLst/>
              <a:gdLst/>
              <a:ahLst/>
              <a:cxnLst/>
              <a:rect l="l" t="t" r="r" b="b"/>
              <a:pathLst>
                <a:path w="52835" h="210007" extrusionOk="0">
                  <a:moveTo>
                    <a:pt x="52992" y="210290"/>
                  </a:moveTo>
                  <a:cubicBezTo>
                    <a:pt x="42724" y="192655"/>
                    <a:pt x="35085" y="175191"/>
                    <a:pt x="30074" y="157899"/>
                  </a:cubicBezTo>
                  <a:cubicBezTo>
                    <a:pt x="25088" y="140632"/>
                    <a:pt x="22595" y="123131"/>
                    <a:pt x="22595" y="105397"/>
                  </a:cubicBezTo>
                  <a:cubicBezTo>
                    <a:pt x="22595" y="87688"/>
                    <a:pt x="25112" y="70138"/>
                    <a:pt x="30148" y="52748"/>
                  </a:cubicBezTo>
                  <a:cubicBezTo>
                    <a:pt x="35183" y="35358"/>
                    <a:pt x="42798" y="17870"/>
                    <a:pt x="52992" y="283"/>
                  </a:cubicBezTo>
                  <a:lnTo>
                    <a:pt x="34569" y="283"/>
                  </a:lnTo>
                  <a:cubicBezTo>
                    <a:pt x="23074" y="18336"/>
                    <a:pt x="14464" y="36070"/>
                    <a:pt x="8741" y="53485"/>
                  </a:cubicBezTo>
                  <a:cubicBezTo>
                    <a:pt x="3018" y="70899"/>
                    <a:pt x="156" y="88204"/>
                    <a:pt x="156" y="105397"/>
                  </a:cubicBezTo>
                  <a:cubicBezTo>
                    <a:pt x="156" y="122517"/>
                    <a:pt x="2993" y="139747"/>
                    <a:pt x="8668" y="157088"/>
                  </a:cubicBezTo>
                  <a:cubicBezTo>
                    <a:pt x="14366" y="174454"/>
                    <a:pt x="23000" y="192188"/>
                    <a:pt x="34569" y="210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4" name="Google Shape;1454;p39"/>
            <p:cNvSpPr/>
            <p:nvPr/>
          </p:nvSpPr>
          <p:spPr>
            <a:xfrm rot="10800000" flipH="1">
              <a:off x="1806000" y="7548829"/>
              <a:ext cx="133929" cy="171911"/>
            </a:xfrm>
            <a:custGeom>
              <a:avLst/>
              <a:gdLst/>
              <a:ahLst/>
              <a:cxnLst/>
              <a:rect l="l" t="t" r="r" b="b"/>
              <a:pathLst>
                <a:path w="133929" h="171911" extrusionOk="0">
                  <a:moveTo>
                    <a:pt x="81689" y="80890"/>
                  </a:moveTo>
                  <a:cubicBezTo>
                    <a:pt x="86675" y="79195"/>
                    <a:pt x="91526" y="75585"/>
                    <a:pt x="96242" y="70058"/>
                  </a:cubicBezTo>
                  <a:cubicBezTo>
                    <a:pt x="100959" y="64532"/>
                    <a:pt x="105699" y="56930"/>
                    <a:pt x="110464" y="47252"/>
                  </a:cubicBezTo>
                  <a:lnTo>
                    <a:pt x="134082" y="277"/>
                  </a:lnTo>
                  <a:lnTo>
                    <a:pt x="109064" y="277"/>
                  </a:lnTo>
                  <a:lnTo>
                    <a:pt x="87105" y="44378"/>
                  </a:lnTo>
                  <a:cubicBezTo>
                    <a:pt x="81406" y="55898"/>
                    <a:pt x="75892" y="63537"/>
                    <a:pt x="70562" y="67295"/>
                  </a:cubicBezTo>
                  <a:cubicBezTo>
                    <a:pt x="65232" y="71053"/>
                    <a:pt x="57961" y="72932"/>
                    <a:pt x="48750" y="72932"/>
                  </a:cubicBezTo>
                  <a:lnTo>
                    <a:pt x="23401" y="72932"/>
                  </a:lnTo>
                  <a:lnTo>
                    <a:pt x="23401" y="277"/>
                  </a:lnTo>
                  <a:lnTo>
                    <a:pt x="152" y="277"/>
                  </a:lnTo>
                  <a:lnTo>
                    <a:pt x="152" y="172188"/>
                  </a:lnTo>
                  <a:lnTo>
                    <a:pt x="52655" y="172188"/>
                  </a:lnTo>
                  <a:cubicBezTo>
                    <a:pt x="72306" y="172188"/>
                    <a:pt x="86970" y="168074"/>
                    <a:pt x="96648" y="159845"/>
                  </a:cubicBezTo>
                  <a:cubicBezTo>
                    <a:pt x="106326" y="151642"/>
                    <a:pt x="111164" y="139250"/>
                    <a:pt x="111164" y="122670"/>
                  </a:cubicBezTo>
                  <a:cubicBezTo>
                    <a:pt x="111164" y="111838"/>
                    <a:pt x="108647" y="102849"/>
                    <a:pt x="103611" y="95701"/>
                  </a:cubicBezTo>
                  <a:cubicBezTo>
                    <a:pt x="98576" y="88578"/>
                    <a:pt x="91268" y="83641"/>
                    <a:pt x="81689" y="80890"/>
                  </a:cubicBezTo>
                  <a:close/>
                  <a:moveTo>
                    <a:pt x="23401" y="153066"/>
                  </a:moveTo>
                  <a:lnTo>
                    <a:pt x="23401" y="92054"/>
                  </a:lnTo>
                  <a:lnTo>
                    <a:pt x="52655" y="92054"/>
                  </a:lnTo>
                  <a:cubicBezTo>
                    <a:pt x="63856" y="92054"/>
                    <a:pt x="72318" y="94645"/>
                    <a:pt x="78041" y="99827"/>
                  </a:cubicBezTo>
                  <a:cubicBezTo>
                    <a:pt x="83764" y="105010"/>
                    <a:pt x="86626" y="112624"/>
                    <a:pt x="86626" y="122670"/>
                  </a:cubicBezTo>
                  <a:cubicBezTo>
                    <a:pt x="86626" y="132716"/>
                    <a:pt x="83764" y="140294"/>
                    <a:pt x="78041" y="145403"/>
                  </a:cubicBezTo>
                  <a:cubicBezTo>
                    <a:pt x="72318" y="150512"/>
                    <a:pt x="63856" y="153066"/>
                    <a:pt x="52655" y="1530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5" name="Google Shape;1455;p39"/>
            <p:cNvSpPr/>
            <p:nvPr/>
          </p:nvSpPr>
          <p:spPr>
            <a:xfrm rot="10800000" flipH="1">
              <a:off x="1949100" y="7588694"/>
              <a:ext cx="119523" cy="135399"/>
            </a:xfrm>
            <a:custGeom>
              <a:avLst/>
              <a:gdLst/>
              <a:ahLst/>
              <a:cxnLst/>
              <a:rect l="l" t="t" r="r" b="b"/>
              <a:pathLst>
                <a:path w="119523" h="135399" extrusionOk="0">
                  <a:moveTo>
                    <a:pt x="119697" y="73422"/>
                  </a:moveTo>
                  <a:lnTo>
                    <a:pt x="119697" y="63069"/>
                  </a:lnTo>
                  <a:lnTo>
                    <a:pt x="22280" y="63069"/>
                  </a:lnTo>
                  <a:cubicBezTo>
                    <a:pt x="23213" y="48479"/>
                    <a:pt x="27610" y="37365"/>
                    <a:pt x="35470" y="29726"/>
                  </a:cubicBezTo>
                  <a:cubicBezTo>
                    <a:pt x="43330" y="22087"/>
                    <a:pt x="54285" y="18268"/>
                    <a:pt x="68335" y="18268"/>
                  </a:cubicBezTo>
                  <a:cubicBezTo>
                    <a:pt x="76466" y="18268"/>
                    <a:pt x="84351" y="19262"/>
                    <a:pt x="91990" y="21252"/>
                  </a:cubicBezTo>
                  <a:cubicBezTo>
                    <a:pt x="99629" y="23241"/>
                    <a:pt x="107219" y="26238"/>
                    <a:pt x="114760" y="30242"/>
                  </a:cubicBezTo>
                  <a:lnTo>
                    <a:pt x="114760" y="10199"/>
                  </a:lnTo>
                  <a:cubicBezTo>
                    <a:pt x="107145" y="6981"/>
                    <a:pt x="99346" y="4525"/>
                    <a:pt x="91363" y="2830"/>
                  </a:cubicBezTo>
                  <a:cubicBezTo>
                    <a:pt x="83380" y="1135"/>
                    <a:pt x="75287" y="288"/>
                    <a:pt x="67083" y="288"/>
                  </a:cubicBezTo>
                  <a:cubicBezTo>
                    <a:pt x="46499" y="288"/>
                    <a:pt x="30201" y="6269"/>
                    <a:pt x="18190" y="18231"/>
                  </a:cubicBezTo>
                  <a:cubicBezTo>
                    <a:pt x="6179" y="30217"/>
                    <a:pt x="173" y="46428"/>
                    <a:pt x="173" y="66864"/>
                  </a:cubicBezTo>
                  <a:cubicBezTo>
                    <a:pt x="173" y="87963"/>
                    <a:pt x="5872" y="104702"/>
                    <a:pt x="17269" y="117082"/>
                  </a:cubicBezTo>
                  <a:cubicBezTo>
                    <a:pt x="28666" y="129485"/>
                    <a:pt x="44043" y="135687"/>
                    <a:pt x="63398" y="135687"/>
                  </a:cubicBezTo>
                  <a:cubicBezTo>
                    <a:pt x="80740" y="135687"/>
                    <a:pt x="94458" y="130100"/>
                    <a:pt x="104554" y="118924"/>
                  </a:cubicBezTo>
                  <a:cubicBezTo>
                    <a:pt x="114649" y="107772"/>
                    <a:pt x="119697" y="92605"/>
                    <a:pt x="119697" y="73422"/>
                  </a:cubicBezTo>
                  <a:close/>
                  <a:moveTo>
                    <a:pt x="98511" y="79649"/>
                  </a:moveTo>
                  <a:cubicBezTo>
                    <a:pt x="98364" y="91218"/>
                    <a:pt x="95121" y="100453"/>
                    <a:pt x="88784" y="107355"/>
                  </a:cubicBezTo>
                  <a:cubicBezTo>
                    <a:pt x="82447" y="114281"/>
                    <a:pt x="74059" y="117745"/>
                    <a:pt x="63619" y="117745"/>
                  </a:cubicBezTo>
                  <a:cubicBezTo>
                    <a:pt x="51804" y="117745"/>
                    <a:pt x="42348" y="114404"/>
                    <a:pt x="35249" y="107723"/>
                  </a:cubicBezTo>
                  <a:cubicBezTo>
                    <a:pt x="28150" y="101042"/>
                    <a:pt x="24061" y="91635"/>
                    <a:pt x="22980"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6" name="Google Shape;1456;p39"/>
            <p:cNvSpPr/>
            <p:nvPr/>
          </p:nvSpPr>
          <p:spPr>
            <a:xfrm rot="10800000" flipH="1">
              <a:off x="2103387" y="7541571"/>
              <a:ext cx="21185" cy="179169"/>
            </a:xfrm>
            <a:custGeom>
              <a:avLst/>
              <a:gdLst/>
              <a:ahLst/>
              <a:cxnLst/>
              <a:rect l="l" t="t" r="r" b="b"/>
              <a:pathLst>
                <a:path w="21185" h="179169" extrusionOk="0">
                  <a:moveTo>
                    <a:pt x="201" y="179444"/>
                  </a:moveTo>
                  <a:lnTo>
                    <a:pt x="21386" y="179444"/>
                  </a:lnTo>
                  <a:lnTo>
                    <a:pt x="21386" y="275"/>
                  </a:lnTo>
                  <a:lnTo>
                    <a:pt x="201" y="27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7" name="Google Shape;1457;p39"/>
            <p:cNvSpPr/>
            <p:nvPr/>
          </p:nvSpPr>
          <p:spPr>
            <a:xfrm rot="10800000" flipH="1">
              <a:off x="2160832" y="7588694"/>
              <a:ext cx="108949" cy="135399"/>
            </a:xfrm>
            <a:custGeom>
              <a:avLst/>
              <a:gdLst/>
              <a:ahLst/>
              <a:cxnLst/>
              <a:rect l="l" t="t" r="r" b="b"/>
              <a:pathLst>
                <a:path w="108949" h="135399" extrusionOk="0">
                  <a:moveTo>
                    <a:pt x="66884" y="68448"/>
                  </a:moveTo>
                  <a:cubicBezTo>
                    <a:pt x="49764" y="68448"/>
                    <a:pt x="37900" y="66496"/>
                    <a:pt x="31293" y="62590"/>
                  </a:cubicBezTo>
                  <a:cubicBezTo>
                    <a:pt x="24685" y="58685"/>
                    <a:pt x="21381" y="52004"/>
                    <a:pt x="21381" y="42547"/>
                  </a:cubicBezTo>
                  <a:cubicBezTo>
                    <a:pt x="21381" y="35031"/>
                    <a:pt x="23862" y="29063"/>
                    <a:pt x="28824" y="24642"/>
                  </a:cubicBezTo>
                  <a:cubicBezTo>
                    <a:pt x="33786" y="20245"/>
                    <a:pt x="40516" y="18047"/>
                    <a:pt x="49015" y="18047"/>
                  </a:cubicBezTo>
                  <a:cubicBezTo>
                    <a:pt x="60780" y="18047"/>
                    <a:pt x="70213" y="22210"/>
                    <a:pt x="77311" y="30536"/>
                  </a:cubicBezTo>
                  <a:cubicBezTo>
                    <a:pt x="84410" y="38863"/>
                    <a:pt x="87959" y="49928"/>
                    <a:pt x="87959" y="63732"/>
                  </a:cubicBezTo>
                  <a:lnTo>
                    <a:pt x="87959" y="68448"/>
                  </a:lnTo>
                  <a:close/>
                  <a:moveTo>
                    <a:pt x="109145" y="77217"/>
                  </a:moveTo>
                  <a:lnTo>
                    <a:pt x="109145" y="3641"/>
                  </a:lnTo>
                  <a:lnTo>
                    <a:pt x="87959" y="3641"/>
                  </a:lnTo>
                  <a:lnTo>
                    <a:pt x="87959" y="23205"/>
                  </a:lnTo>
                  <a:cubicBezTo>
                    <a:pt x="83121" y="15394"/>
                    <a:pt x="77090" y="9622"/>
                    <a:pt x="69869" y="5888"/>
                  </a:cubicBezTo>
                  <a:cubicBezTo>
                    <a:pt x="62647" y="2155"/>
                    <a:pt x="53817" y="288"/>
                    <a:pt x="43378" y="288"/>
                  </a:cubicBezTo>
                  <a:cubicBezTo>
                    <a:pt x="30187" y="288"/>
                    <a:pt x="19687" y="3997"/>
                    <a:pt x="11875" y="11415"/>
                  </a:cubicBezTo>
                  <a:cubicBezTo>
                    <a:pt x="4089" y="18833"/>
                    <a:pt x="196" y="28756"/>
                    <a:pt x="196" y="41184"/>
                  </a:cubicBezTo>
                  <a:cubicBezTo>
                    <a:pt x="196" y="55676"/>
                    <a:pt x="5047" y="66606"/>
                    <a:pt x="14749" y="73975"/>
                  </a:cubicBezTo>
                  <a:cubicBezTo>
                    <a:pt x="24476" y="81343"/>
                    <a:pt x="38969" y="85028"/>
                    <a:pt x="58226" y="85028"/>
                  </a:cubicBezTo>
                  <a:lnTo>
                    <a:pt x="87959" y="85028"/>
                  </a:lnTo>
                  <a:lnTo>
                    <a:pt x="87959" y="87128"/>
                  </a:lnTo>
                  <a:cubicBezTo>
                    <a:pt x="87959" y="96879"/>
                    <a:pt x="84754" y="104420"/>
                    <a:pt x="78343" y="109750"/>
                  </a:cubicBezTo>
                  <a:cubicBezTo>
                    <a:pt x="71932" y="115080"/>
                    <a:pt x="62930" y="117745"/>
                    <a:pt x="51336" y="117745"/>
                  </a:cubicBezTo>
                  <a:cubicBezTo>
                    <a:pt x="43967" y="117745"/>
                    <a:pt x="36782" y="116860"/>
                    <a:pt x="29782" y="115092"/>
                  </a:cubicBezTo>
                  <a:cubicBezTo>
                    <a:pt x="22806" y="113324"/>
                    <a:pt x="16100" y="110671"/>
                    <a:pt x="9665" y="107134"/>
                  </a:cubicBezTo>
                  <a:lnTo>
                    <a:pt x="9665" y="126735"/>
                  </a:lnTo>
                  <a:cubicBezTo>
                    <a:pt x="17402" y="129731"/>
                    <a:pt x="24918" y="131966"/>
                    <a:pt x="32214" y="133440"/>
                  </a:cubicBezTo>
                  <a:cubicBezTo>
                    <a:pt x="39509" y="134938"/>
                    <a:pt x="46608" y="135687"/>
                    <a:pt x="53510" y="135687"/>
                  </a:cubicBezTo>
                  <a:cubicBezTo>
                    <a:pt x="72178" y="135687"/>
                    <a:pt x="86117" y="130849"/>
                    <a:pt x="95328" y="121171"/>
                  </a:cubicBezTo>
                  <a:cubicBezTo>
                    <a:pt x="104540" y="111518"/>
                    <a:pt x="109145" y="96867"/>
                    <a:pt x="109145" y="77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8" name="Google Shape;1458;p39"/>
            <p:cNvSpPr/>
            <p:nvPr/>
          </p:nvSpPr>
          <p:spPr>
            <a:xfrm rot="10800000" flipH="1">
              <a:off x="2297521" y="7555166"/>
              <a:ext cx="80468" cy="165574"/>
            </a:xfrm>
            <a:custGeom>
              <a:avLst/>
              <a:gdLst/>
              <a:ahLst/>
              <a:cxnLst/>
              <a:rect l="l" t="t" r="r" b="b"/>
              <a:pathLst>
                <a:path w="80468" h="165574" extrusionOk="0">
                  <a:moveTo>
                    <a:pt x="37062" y="165852"/>
                  </a:moveTo>
                  <a:lnTo>
                    <a:pt x="37062" y="129230"/>
                  </a:lnTo>
                  <a:lnTo>
                    <a:pt x="80686" y="129230"/>
                  </a:lnTo>
                  <a:lnTo>
                    <a:pt x="80686" y="112761"/>
                  </a:lnTo>
                  <a:lnTo>
                    <a:pt x="37062" y="112761"/>
                  </a:lnTo>
                  <a:lnTo>
                    <a:pt x="37062" y="42759"/>
                  </a:lnTo>
                  <a:cubicBezTo>
                    <a:pt x="37062" y="32246"/>
                    <a:pt x="38499" y="25492"/>
                    <a:pt x="41373" y="22495"/>
                  </a:cubicBezTo>
                  <a:cubicBezTo>
                    <a:pt x="44247" y="19498"/>
                    <a:pt x="50105" y="18000"/>
                    <a:pt x="58948" y="18000"/>
                  </a:cubicBezTo>
                  <a:lnTo>
                    <a:pt x="80686" y="18000"/>
                  </a:lnTo>
                  <a:lnTo>
                    <a:pt x="80686" y="278"/>
                  </a:lnTo>
                  <a:lnTo>
                    <a:pt x="58948" y="278"/>
                  </a:lnTo>
                  <a:cubicBezTo>
                    <a:pt x="42589" y="278"/>
                    <a:pt x="31302" y="3324"/>
                    <a:pt x="25088" y="9416"/>
                  </a:cubicBezTo>
                  <a:cubicBezTo>
                    <a:pt x="18873" y="15532"/>
                    <a:pt x="15766" y="26646"/>
                    <a:pt x="15766" y="42759"/>
                  </a:cubicBezTo>
                  <a:lnTo>
                    <a:pt x="15766" y="112761"/>
                  </a:lnTo>
                  <a:lnTo>
                    <a:pt x="218" y="112761"/>
                  </a:lnTo>
                  <a:lnTo>
                    <a:pt x="218" y="129230"/>
                  </a:lnTo>
                  <a:lnTo>
                    <a:pt x="15766" y="129230"/>
                  </a:lnTo>
                  <a:lnTo>
                    <a:pt x="15766" y="1658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9" name="Google Shape;1459;p39"/>
            <p:cNvSpPr/>
            <p:nvPr/>
          </p:nvSpPr>
          <p:spPr>
            <a:xfrm rot="10800000" flipH="1">
              <a:off x="2405857" y="7541571"/>
              <a:ext cx="21185" cy="179169"/>
            </a:xfrm>
            <a:custGeom>
              <a:avLst/>
              <a:gdLst/>
              <a:ahLst/>
              <a:cxnLst/>
              <a:rect l="l" t="t" r="r" b="b"/>
              <a:pathLst>
                <a:path w="21185" h="179169" extrusionOk="0">
                  <a:moveTo>
                    <a:pt x="231" y="129227"/>
                  </a:moveTo>
                  <a:lnTo>
                    <a:pt x="21417" y="129227"/>
                  </a:lnTo>
                  <a:lnTo>
                    <a:pt x="21417" y="275"/>
                  </a:lnTo>
                  <a:lnTo>
                    <a:pt x="231" y="275"/>
                  </a:lnTo>
                  <a:close/>
                  <a:moveTo>
                    <a:pt x="231" y="179444"/>
                  </a:moveTo>
                  <a:lnTo>
                    <a:pt x="21417" y="179444"/>
                  </a:lnTo>
                  <a:lnTo>
                    <a:pt x="21417" y="152585"/>
                  </a:lnTo>
                  <a:lnTo>
                    <a:pt x="231" y="1525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0" name="Google Shape;1460;p39"/>
            <p:cNvSpPr/>
            <p:nvPr/>
          </p:nvSpPr>
          <p:spPr>
            <a:xfrm rot="10800000" flipH="1">
              <a:off x="2456192" y="7591789"/>
              <a:ext cx="125492" cy="128951"/>
            </a:xfrm>
            <a:custGeom>
              <a:avLst/>
              <a:gdLst/>
              <a:ahLst/>
              <a:cxnLst/>
              <a:rect l="l" t="t" r="r" b="b"/>
              <a:pathLst>
                <a:path w="125492" h="128951" extrusionOk="0">
                  <a:moveTo>
                    <a:pt x="226" y="129240"/>
                  </a:moveTo>
                  <a:lnTo>
                    <a:pt x="22664" y="129240"/>
                  </a:lnTo>
                  <a:lnTo>
                    <a:pt x="62972" y="21031"/>
                  </a:lnTo>
                  <a:lnTo>
                    <a:pt x="103280" y="129240"/>
                  </a:lnTo>
                  <a:lnTo>
                    <a:pt x="125719" y="129240"/>
                  </a:lnTo>
                  <a:lnTo>
                    <a:pt x="77342" y="288"/>
                  </a:lnTo>
                  <a:lnTo>
                    <a:pt x="48566"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1" name="Google Shape;1461;p39"/>
            <p:cNvSpPr/>
            <p:nvPr/>
          </p:nvSpPr>
          <p:spPr>
            <a:xfrm rot="10800000" flipH="1">
              <a:off x="2601709" y="7588694"/>
              <a:ext cx="119523" cy="135399"/>
            </a:xfrm>
            <a:custGeom>
              <a:avLst/>
              <a:gdLst/>
              <a:ahLst/>
              <a:cxnLst/>
              <a:rect l="l" t="t" r="r" b="b"/>
              <a:pathLst>
                <a:path w="119523" h="135399" extrusionOk="0">
                  <a:moveTo>
                    <a:pt x="119763" y="73422"/>
                  </a:moveTo>
                  <a:lnTo>
                    <a:pt x="119763" y="63069"/>
                  </a:lnTo>
                  <a:lnTo>
                    <a:pt x="22346" y="63069"/>
                  </a:lnTo>
                  <a:cubicBezTo>
                    <a:pt x="23280" y="48479"/>
                    <a:pt x="27676" y="37365"/>
                    <a:pt x="35536" y="29726"/>
                  </a:cubicBezTo>
                  <a:cubicBezTo>
                    <a:pt x="43397" y="22087"/>
                    <a:pt x="54352" y="18268"/>
                    <a:pt x="68402" y="18268"/>
                  </a:cubicBezTo>
                  <a:cubicBezTo>
                    <a:pt x="76532" y="18268"/>
                    <a:pt x="84417" y="19262"/>
                    <a:pt x="92056" y="21252"/>
                  </a:cubicBezTo>
                  <a:cubicBezTo>
                    <a:pt x="99695" y="23241"/>
                    <a:pt x="107285" y="26238"/>
                    <a:pt x="114826" y="30242"/>
                  </a:cubicBezTo>
                  <a:lnTo>
                    <a:pt x="114826" y="10199"/>
                  </a:lnTo>
                  <a:cubicBezTo>
                    <a:pt x="107211" y="6981"/>
                    <a:pt x="99413" y="4525"/>
                    <a:pt x="91430" y="2830"/>
                  </a:cubicBezTo>
                  <a:cubicBezTo>
                    <a:pt x="83447" y="1135"/>
                    <a:pt x="75353" y="288"/>
                    <a:pt x="67149" y="288"/>
                  </a:cubicBezTo>
                  <a:cubicBezTo>
                    <a:pt x="46565" y="288"/>
                    <a:pt x="30268" y="6269"/>
                    <a:pt x="18256" y="18231"/>
                  </a:cubicBezTo>
                  <a:cubicBezTo>
                    <a:pt x="6245" y="30217"/>
                    <a:pt x="239" y="46428"/>
                    <a:pt x="239" y="66864"/>
                  </a:cubicBezTo>
                  <a:cubicBezTo>
                    <a:pt x="239" y="87963"/>
                    <a:pt x="5938" y="104702"/>
                    <a:pt x="17335" y="117082"/>
                  </a:cubicBezTo>
                  <a:cubicBezTo>
                    <a:pt x="28733" y="129485"/>
                    <a:pt x="44109" y="135687"/>
                    <a:pt x="63465" y="135687"/>
                  </a:cubicBezTo>
                  <a:cubicBezTo>
                    <a:pt x="80806" y="135687"/>
                    <a:pt x="94525" y="130100"/>
                    <a:pt x="104620" y="118924"/>
                  </a:cubicBezTo>
                  <a:cubicBezTo>
                    <a:pt x="114715" y="107772"/>
                    <a:pt x="119763" y="92605"/>
                    <a:pt x="119763" y="73422"/>
                  </a:cubicBezTo>
                  <a:close/>
                  <a:moveTo>
                    <a:pt x="98578" y="79649"/>
                  </a:moveTo>
                  <a:cubicBezTo>
                    <a:pt x="98430" y="91218"/>
                    <a:pt x="95188" y="100453"/>
                    <a:pt x="88851" y="107355"/>
                  </a:cubicBezTo>
                  <a:cubicBezTo>
                    <a:pt x="82513" y="114281"/>
                    <a:pt x="74125" y="117745"/>
                    <a:pt x="63686" y="117745"/>
                  </a:cubicBezTo>
                  <a:cubicBezTo>
                    <a:pt x="51871" y="117745"/>
                    <a:pt x="42414" y="114404"/>
                    <a:pt x="35315" y="107723"/>
                  </a:cubicBezTo>
                  <a:cubicBezTo>
                    <a:pt x="28217" y="101042"/>
                    <a:pt x="24127" y="91635"/>
                    <a:pt x="23046"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2" name="Google Shape;1462;p39"/>
            <p:cNvSpPr/>
            <p:nvPr/>
          </p:nvSpPr>
          <p:spPr>
            <a:xfrm rot="10800000" flipH="1">
              <a:off x="2815071" y="7555166"/>
              <a:ext cx="80468" cy="165574"/>
            </a:xfrm>
            <a:custGeom>
              <a:avLst/>
              <a:gdLst/>
              <a:ahLst/>
              <a:cxnLst/>
              <a:rect l="l" t="t" r="r" b="b"/>
              <a:pathLst>
                <a:path w="80468" h="165574" extrusionOk="0">
                  <a:moveTo>
                    <a:pt x="37115" y="165852"/>
                  </a:moveTo>
                  <a:lnTo>
                    <a:pt x="37115" y="129230"/>
                  </a:lnTo>
                  <a:lnTo>
                    <a:pt x="80739" y="129230"/>
                  </a:lnTo>
                  <a:lnTo>
                    <a:pt x="80739" y="112761"/>
                  </a:lnTo>
                  <a:lnTo>
                    <a:pt x="37115" y="112761"/>
                  </a:lnTo>
                  <a:lnTo>
                    <a:pt x="37115" y="42759"/>
                  </a:lnTo>
                  <a:cubicBezTo>
                    <a:pt x="37115" y="32246"/>
                    <a:pt x="38552" y="25492"/>
                    <a:pt x="41426" y="22495"/>
                  </a:cubicBezTo>
                  <a:cubicBezTo>
                    <a:pt x="44299" y="19498"/>
                    <a:pt x="50158" y="18000"/>
                    <a:pt x="59000" y="18000"/>
                  </a:cubicBezTo>
                  <a:lnTo>
                    <a:pt x="80739" y="18000"/>
                  </a:lnTo>
                  <a:lnTo>
                    <a:pt x="80739" y="278"/>
                  </a:lnTo>
                  <a:lnTo>
                    <a:pt x="59000" y="278"/>
                  </a:lnTo>
                  <a:cubicBezTo>
                    <a:pt x="42641" y="278"/>
                    <a:pt x="31355" y="3324"/>
                    <a:pt x="25140" y="9416"/>
                  </a:cubicBezTo>
                  <a:cubicBezTo>
                    <a:pt x="18926" y="15532"/>
                    <a:pt x="15819" y="26646"/>
                    <a:pt x="15819" y="42759"/>
                  </a:cubicBezTo>
                  <a:lnTo>
                    <a:pt x="15819" y="112761"/>
                  </a:lnTo>
                  <a:lnTo>
                    <a:pt x="270" y="112761"/>
                  </a:lnTo>
                  <a:lnTo>
                    <a:pt x="270" y="129230"/>
                  </a:lnTo>
                  <a:lnTo>
                    <a:pt x="15819" y="129230"/>
                  </a:lnTo>
                  <a:lnTo>
                    <a:pt x="15819" y="1658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3" name="Google Shape;1463;p39"/>
            <p:cNvSpPr/>
            <p:nvPr/>
          </p:nvSpPr>
          <p:spPr>
            <a:xfrm rot="10800000" flipH="1">
              <a:off x="2914197" y="7588694"/>
              <a:ext cx="118381" cy="135399"/>
            </a:xfrm>
            <a:custGeom>
              <a:avLst/>
              <a:gdLst/>
              <a:ahLst/>
              <a:cxnLst/>
              <a:rect l="l" t="t" r="r" b="b"/>
              <a:pathLst>
                <a:path w="118381" h="135399" extrusionOk="0">
                  <a:moveTo>
                    <a:pt x="59444" y="117745"/>
                  </a:moveTo>
                  <a:cubicBezTo>
                    <a:pt x="48096" y="117745"/>
                    <a:pt x="39118" y="113311"/>
                    <a:pt x="32510" y="104444"/>
                  </a:cubicBezTo>
                  <a:cubicBezTo>
                    <a:pt x="25903" y="95577"/>
                    <a:pt x="22599" y="83431"/>
                    <a:pt x="22599" y="68006"/>
                  </a:cubicBezTo>
                  <a:cubicBezTo>
                    <a:pt x="22599" y="52581"/>
                    <a:pt x="25878" y="40435"/>
                    <a:pt x="32437" y="31568"/>
                  </a:cubicBezTo>
                  <a:cubicBezTo>
                    <a:pt x="39020" y="22701"/>
                    <a:pt x="48022" y="18268"/>
                    <a:pt x="59444" y="18268"/>
                  </a:cubicBezTo>
                  <a:cubicBezTo>
                    <a:pt x="70743" y="18268"/>
                    <a:pt x="79684" y="22713"/>
                    <a:pt x="86267" y="31605"/>
                  </a:cubicBezTo>
                  <a:cubicBezTo>
                    <a:pt x="92874" y="40521"/>
                    <a:pt x="96178" y="52655"/>
                    <a:pt x="96178" y="68006"/>
                  </a:cubicBezTo>
                  <a:cubicBezTo>
                    <a:pt x="96178" y="83284"/>
                    <a:pt x="92874" y="95393"/>
                    <a:pt x="86267" y="104334"/>
                  </a:cubicBezTo>
                  <a:cubicBezTo>
                    <a:pt x="79684" y="113274"/>
                    <a:pt x="70743" y="117745"/>
                    <a:pt x="59444" y="117745"/>
                  </a:cubicBezTo>
                  <a:close/>
                  <a:moveTo>
                    <a:pt x="59444" y="135687"/>
                  </a:moveTo>
                  <a:cubicBezTo>
                    <a:pt x="77866" y="135687"/>
                    <a:pt x="92334" y="129694"/>
                    <a:pt x="102847" y="117708"/>
                  </a:cubicBezTo>
                  <a:cubicBezTo>
                    <a:pt x="113384" y="105746"/>
                    <a:pt x="118653" y="89179"/>
                    <a:pt x="118653" y="68006"/>
                  </a:cubicBezTo>
                  <a:cubicBezTo>
                    <a:pt x="118653" y="46907"/>
                    <a:pt x="113384" y="30340"/>
                    <a:pt x="102847" y="18304"/>
                  </a:cubicBezTo>
                  <a:cubicBezTo>
                    <a:pt x="92334" y="6294"/>
                    <a:pt x="77866" y="288"/>
                    <a:pt x="59444" y="288"/>
                  </a:cubicBezTo>
                  <a:cubicBezTo>
                    <a:pt x="40948" y="288"/>
                    <a:pt x="26456" y="6294"/>
                    <a:pt x="15967" y="18304"/>
                  </a:cubicBezTo>
                  <a:cubicBezTo>
                    <a:pt x="5503" y="30340"/>
                    <a:pt x="271" y="46907"/>
                    <a:pt x="271" y="68006"/>
                  </a:cubicBezTo>
                  <a:cubicBezTo>
                    <a:pt x="271" y="89179"/>
                    <a:pt x="5503" y="105746"/>
                    <a:pt x="15967" y="117708"/>
                  </a:cubicBezTo>
                  <a:cubicBezTo>
                    <a:pt x="26456" y="129694"/>
                    <a:pt x="40948" y="135687"/>
                    <a:pt x="59444" y="1356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4" name="Google Shape;1464;p39"/>
            <p:cNvSpPr/>
            <p:nvPr/>
          </p:nvSpPr>
          <p:spPr>
            <a:xfrm rot="10800000" flipH="1">
              <a:off x="3133643" y="7545734"/>
              <a:ext cx="138646" cy="178358"/>
            </a:xfrm>
            <a:custGeom>
              <a:avLst/>
              <a:gdLst/>
              <a:ahLst/>
              <a:cxnLst/>
              <a:rect l="l" t="t" r="r" b="b"/>
              <a:pathLst>
                <a:path w="138646" h="178358" extrusionOk="0">
                  <a:moveTo>
                    <a:pt x="138936" y="162277"/>
                  </a:moveTo>
                  <a:lnTo>
                    <a:pt x="138936" y="137776"/>
                  </a:lnTo>
                  <a:cubicBezTo>
                    <a:pt x="131101" y="145071"/>
                    <a:pt x="122749" y="150512"/>
                    <a:pt x="113882" y="154098"/>
                  </a:cubicBezTo>
                  <a:cubicBezTo>
                    <a:pt x="105015" y="157708"/>
                    <a:pt x="95595" y="159514"/>
                    <a:pt x="85622" y="159514"/>
                  </a:cubicBezTo>
                  <a:cubicBezTo>
                    <a:pt x="65972" y="159514"/>
                    <a:pt x="50927" y="153508"/>
                    <a:pt x="40488" y="141497"/>
                  </a:cubicBezTo>
                  <a:cubicBezTo>
                    <a:pt x="30048" y="129486"/>
                    <a:pt x="24829" y="112121"/>
                    <a:pt x="24829" y="89401"/>
                  </a:cubicBezTo>
                  <a:cubicBezTo>
                    <a:pt x="24829" y="66754"/>
                    <a:pt x="30048" y="49426"/>
                    <a:pt x="40488" y="37415"/>
                  </a:cubicBezTo>
                  <a:cubicBezTo>
                    <a:pt x="50927" y="25404"/>
                    <a:pt x="65972" y="19398"/>
                    <a:pt x="85622" y="19398"/>
                  </a:cubicBezTo>
                  <a:cubicBezTo>
                    <a:pt x="95595" y="19398"/>
                    <a:pt x="105015" y="21204"/>
                    <a:pt x="113882" y="24814"/>
                  </a:cubicBezTo>
                  <a:cubicBezTo>
                    <a:pt x="122749" y="28425"/>
                    <a:pt x="131101" y="33878"/>
                    <a:pt x="138936" y="41173"/>
                  </a:cubicBezTo>
                  <a:lnTo>
                    <a:pt x="138936" y="16856"/>
                  </a:lnTo>
                  <a:cubicBezTo>
                    <a:pt x="130806" y="11330"/>
                    <a:pt x="122184" y="7179"/>
                    <a:pt x="113072" y="4403"/>
                  </a:cubicBezTo>
                  <a:cubicBezTo>
                    <a:pt x="103983" y="1652"/>
                    <a:pt x="94379" y="277"/>
                    <a:pt x="84259" y="277"/>
                  </a:cubicBezTo>
                  <a:cubicBezTo>
                    <a:pt x="58222" y="277"/>
                    <a:pt x="37712" y="8235"/>
                    <a:pt x="22729" y="24151"/>
                  </a:cubicBezTo>
                  <a:cubicBezTo>
                    <a:pt x="7770" y="40092"/>
                    <a:pt x="290" y="61842"/>
                    <a:pt x="290" y="89401"/>
                  </a:cubicBezTo>
                  <a:cubicBezTo>
                    <a:pt x="290" y="117033"/>
                    <a:pt x="7770" y="138808"/>
                    <a:pt x="22729" y="154724"/>
                  </a:cubicBezTo>
                  <a:cubicBezTo>
                    <a:pt x="37712" y="170665"/>
                    <a:pt x="58222" y="178636"/>
                    <a:pt x="84259" y="178636"/>
                  </a:cubicBezTo>
                  <a:cubicBezTo>
                    <a:pt x="94526" y="178636"/>
                    <a:pt x="104204" y="177272"/>
                    <a:pt x="113293" y="174546"/>
                  </a:cubicBezTo>
                  <a:cubicBezTo>
                    <a:pt x="122406" y="171820"/>
                    <a:pt x="130953" y="167730"/>
                    <a:pt x="138936" y="1622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5" name="Google Shape;1465;p39"/>
            <p:cNvSpPr/>
            <p:nvPr/>
          </p:nvSpPr>
          <p:spPr>
            <a:xfrm rot="10800000" flipH="1">
              <a:off x="3298071" y="7588694"/>
              <a:ext cx="118381" cy="135399"/>
            </a:xfrm>
            <a:custGeom>
              <a:avLst/>
              <a:gdLst/>
              <a:ahLst/>
              <a:cxnLst/>
              <a:rect l="l" t="t" r="r" b="b"/>
              <a:pathLst>
                <a:path w="118381" h="135399" extrusionOk="0">
                  <a:moveTo>
                    <a:pt x="59483" y="117745"/>
                  </a:moveTo>
                  <a:cubicBezTo>
                    <a:pt x="48135" y="117745"/>
                    <a:pt x="39157" y="113311"/>
                    <a:pt x="32549" y="104444"/>
                  </a:cubicBezTo>
                  <a:cubicBezTo>
                    <a:pt x="25942" y="95577"/>
                    <a:pt x="22638" y="83431"/>
                    <a:pt x="22638" y="68006"/>
                  </a:cubicBezTo>
                  <a:cubicBezTo>
                    <a:pt x="22638" y="52581"/>
                    <a:pt x="25917" y="40435"/>
                    <a:pt x="32476" y="31568"/>
                  </a:cubicBezTo>
                  <a:cubicBezTo>
                    <a:pt x="39059" y="22701"/>
                    <a:pt x="48061" y="18268"/>
                    <a:pt x="59483" y="18268"/>
                  </a:cubicBezTo>
                  <a:cubicBezTo>
                    <a:pt x="70782" y="18268"/>
                    <a:pt x="79723" y="22713"/>
                    <a:pt x="86306" y="31605"/>
                  </a:cubicBezTo>
                  <a:cubicBezTo>
                    <a:pt x="92913" y="40521"/>
                    <a:pt x="96217" y="52655"/>
                    <a:pt x="96217" y="68006"/>
                  </a:cubicBezTo>
                  <a:cubicBezTo>
                    <a:pt x="96217" y="83284"/>
                    <a:pt x="92913" y="95393"/>
                    <a:pt x="86306" y="104334"/>
                  </a:cubicBezTo>
                  <a:cubicBezTo>
                    <a:pt x="79723" y="113274"/>
                    <a:pt x="70782" y="117745"/>
                    <a:pt x="59483" y="117745"/>
                  </a:cubicBezTo>
                  <a:close/>
                  <a:moveTo>
                    <a:pt x="59483" y="135687"/>
                  </a:moveTo>
                  <a:cubicBezTo>
                    <a:pt x="77905" y="135687"/>
                    <a:pt x="92373" y="129694"/>
                    <a:pt x="102886" y="117708"/>
                  </a:cubicBezTo>
                  <a:cubicBezTo>
                    <a:pt x="113423" y="105746"/>
                    <a:pt x="118692" y="89179"/>
                    <a:pt x="118692" y="68006"/>
                  </a:cubicBezTo>
                  <a:cubicBezTo>
                    <a:pt x="118692" y="46907"/>
                    <a:pt x="113423" y="30340"/>
                    <a:pt x="102886" y="18304"/>
                  </a:cubicBezTo>
                  <a:cubicBezTo>
                    <a:pt x="92373" y="6294"/>
                    <a:pt x="77905" y="288"/>
                    <a:pt x="59483" y="288"/>
                  </a:cubicBezTo>
                  <a:cubicBezTo>
                    <a:pt x="40987" y="288"/>
                    <a:pt x="26495" y="6294"/>
                    <a:pt x="16006" y="18304"/>
                  </a:cubicBezTo>
                  <a:cubicBezTo>
                    <a:pt x="5542" y="30340"/>
                    <a:pt x="310" y="46907"/>
                    <a:pt x="310" y="68006"/>
                  </a:cubicBezTo>
                  <a:cubicBezTo>
                    <a:pt x="310" y="89179"/>
                    <a:pt x="5542" y="105746"/>
                    <a:pt x="16006" y="117708"/>
                  </a:cubicBezTo>
                  <a:cubicBezTo>
                    <a:pt x="26495" y="129694"/>
                    <a:pt x="40987" y="135687"/>
                    <a:pt x="59483" y="1356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6" name="Google Shape;1466;p39"/>
            <p:cNvSpPr/>
            <p:nvPr/>
          </p:nvSpPr>
          <p:spPr>
            <a:xfrm rot="10800000" flipH="1">
              <a:off x="3442341" y="7541571"/>
              <a:ext cx="115249" cy="182522"/>
            </a:xfrm>
            <a:custGeom>
              <a:avLst/>
              <a:gdLst/>
              <a:ahLst/>
              <a:cxnLst/>
              <a:rect l="l" t="t" r="r" b="b"/>
              <a:pathLst>
                <a:path w="115249" h="182522" extrusionOk="0">
                  <a:moveTo>
                    <a:pt x="94390" y="113016"/>
                  </a:moveTo>
                  <a:lnTo>
                    <a:pt x="94390" y="182798"/>
                  </a:lnTo>
                  <a:lnTo>
                    <a:pt x="115575" y="182798"/>
                  </a:lnTo>
                  <a:lnTo>
                    <a:pt x="115575" y="3628"/>
                  </a:lnTo>
                  <a:lnTo>
                    <a:pt x="94390" y="3628"/>
                  </a:lnTo>
                  <a:lnTo>
                    <a:pt x="94390" y="22971"/>
                  </a:lnTo>
                  <a:cubicBezTo>
                    <a:pt x="89944" y="15308"/>
                    <a:pt x="84319" y="9609"/>
                    <a:pt x="77515" y="5876"/>
                  </a:cubicBezTo>
                  <a:cubicBezTo>
                    <a:pt x="70736" y="2142"/>
                    <a:pt x="62581" y="276"/>
                    <a:pt x="53050" y="276"/>
                  </a:cubicBezTo>
                  <a:cubicBezTo>
                    <a:pt x="37477" y="276"/>
                    <a:pt x="24790" y="6490"/>
                    <a:pt x="14990" y="18918"/>
                  </a:cubicBezTo>
                  <a:cubicBezTo>
                    <a:pt x="5214" y="31371"/>
                    <a:pt x="326" y="47730"/>
                    <a:pt x="326" y="67994"/>
                  </a:cubicBezTo>
                  <a:cubicBezTo>
                    <a:pt x="326" y="88258"/>
                    <a:pt x="5214" y="104604"/>
                    <a:pt x="14990" y="117032"/>
                  </a:cubicBezTo>
                  <a:cubicBezTo>
                    <a:pt x="24790" y="129461"/>
                    <a:pt x="37477" y="135675"/>
                    <a:pt x="53050" y="135675"/>
                  </a:cubicBezTo>
                  <a:cubicBezTo>
                    <a:pt x="62581" y="135675"/>
                    <a:pt x="70736" y="133808"/>
                    <a:pt x="77515" y="130075"/>
                  </a:cubicBezTo>
                  <a:cubicBezTo>
                    <a:pt x="84319" y="126366"/>
                    <a:pt x="89944" y="120680"/>
                    <a:pt x="94390" y="113016"/>
                  </a:cubicBezTo>
                  <a:close/>
                  <a:moveTo>
                    <a:pt x="22211" y="67994"/>
                  </a:moveTo>
                  <a:cubicBezTo>
                    <a:pt x="22211" y="52421"/>
                    <a:pt x="25417" y="40202"/>
                    <a:pt x="31828" y="31335"/>
                  </a:cubicBezTo>
                  <a:cubicBezTo>
                    <a:pt x="38239" y="22468"/>
                    <a:pt x="47045" y="18034"/>
                    <a:pt x="58245" y="18034"/>
                  </a:cubicBezTo>
                  <a:cubicBezTo>
                    <a:pt x="69446" y="18034"/>
                    <a:pt x="78264" y="22468"/>
                    <a:pt x="84700" y="31335"/>
                  </a:cubicBezTo>
                  <a:cubicBezTo>
                    <a:pt x="91160" y="40202"/>
                    <a:pt x="94390" y="52421"/>
                    <a:pt x="94390" y="67994"/>
                  </a:cubicBezTo>
                  <a:cubicBezTo>
                    <a:pt x="94390" y="83566"/>
                    <a:pt x="91160" y="95786"/>
                    <a:pt x="84700" y="104653"/>
                  </a:cubicBezTo>
                  <a:cubicBezTo>
                    <a:pt x="78264" y="113520"/>
                    <a:pt x="69446" y="117953"/>
                    <a:pt x="58245" y="117953"/>
                  </a:cubicBezTo>
                  <a:cubicBezTo>
                    <a:pt x="47045" y="117953"/>
                    <a:pt x="38239" y="113520"/>
                    <a:pt x="31828" y="104653"/>
                  </a:cubicBezTo>
                  <a:cubicBezTo>
                    <a:pt x="25417" y="95786"/>
                    <a:pt x="22211" y="83566"/>
                    <a:pt x="22211" y="679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7" name="Google Shape;1467;p39"/>
            <p:cNvSpPr/>
            <p:nvPr/>
          </p:nvSpPr>
          <p:spPr>
            <a:xfrm rot="10800000" flipH="1">
              <a:off x="3592022" y="7588694"/>
              <a:ext cx="119523" cy="135399"/>
            </a:xfrm>
            <a:custGeom>
              <a:avLst/>
              <a:gdLst/>
              <a:ahLst/>
              <a:cxnLst/>
              <a:rect l="l" t="t" r="r" b="b"/>
              <a:pathLst>
                <a:path w="119523" h="135399" extrusionOk="0">
                  <a:moveTo>
                    <a:pt x="119864" y="73422"/>
                  </a:moveTo>
                  <a:lnTo>
                    <a:pt x="119864" y="63069"/>
                  </a:lnTo>
                  <a:lnTo>
                    <a:pt x="22447" y="63069"/>
                  </a:lnTo>
                  <a:cubicBezTo>
                    <a:pt x="23380" y="48479"/>
                    <a:pt x="27777" y="37365"/>
                    <a:pt x="35637" y="29726"/>
                  </a:cubicBezTo>
                  <a:cubicBezTo>
                    <a:pt x="43497" y="22087"/>
                    <a:pt x="54453" y="18268"/>
                    <a:pt x="68503" y="18268"/>
                  </a:cubicBezTo>
                  <a:cubicBezTo>
                    <a:pt x="76633" y="18268"/>
                    <a:pt x="84518" y="19262"/>
                    <a:pt x="92157" y="21252"/>
                  </a:cubicBezTo>
                  <a:cubicBezTo>
                    <a:pt x="99796" y="23241"/>
                    <a:pt x="107386" y="26238"/>
                    <a:pt x="114927" y="30242"/>
                  </a:cubicBezTo>
                  <a:lnTo>
                    <a:pt x="114927" y="10199"/>
                  </a:lnTo>
                  <a:cubicBezTo>
                    <a:pt x="107312" y="6981"/>
                    <a:pt x="99513" y="4525"/>
                    <a:pt x="91530" y="2830"/>
                  </a:cubicBezTo>
                  <a:cubicBezTo>
                    <a:pt x="83547" y="1135"/>
                    <a:pt x="75454" y="288"/>
                    <a:pt x="67250" y="288"/>
                  </a:cubicBezTo>
                  <a:cubicBezTo>
                    <a:pt x="46666" y="288"/>
                    <a:pt x="30369" y="6269"/>
                    <a:pt x="18357" y="18231"/>
                  </a:cubicBezTo>
                  <a:cubicBezTo>
                    <a:pt x="6346" y="30217"/>
                    <a:pt x="340" y="46428"/>
                    <a:pt x="340" y="66864"/>
                  </a:cubicBezTo>
                  <a:cubicBezTo>
                    <a:pt x="340" y="87963"/>
                    <a:pt x="6039" y="104702"/>
                    <a:pt x="17436" y="117082"/>
                  </a:cubicBezTo>
                  <a:cubicBezTo>
                    <a:pt x="28833" y="129485"/>
                    <a:pt x="44210" y="135687"/>
                    <a:pt x="63565" y="135687"/>
                  </a:cubicBezTo>
                  <a:cubicBezTo>
                    <a:pt x="80907" y="135687"/>
                    <a:pt x="94625" y="130100"/>
                    <a:pt x="104721" y="118924"/>
                  </a:cubicBezTo>
                  <a:cubicBezTo>
                    <a:pt x="114816" y="107772"/>
                    <a:pt x="119864" y="92605"/>
                    <a:pt x="119864" y="73422"/>
                  </a:cubicBezTo>
                  <a:close/>
                  <a:moveTo>
                    <a:pt x="98678" y="79649"/>
                  </a:moveTo>
                  <a:cubicBezTo>
                    <a:pt x="98531" y="91218"/>
                    <a:pt x="95289" y="100453"/>
                    <a:pt x="88951" y="107355"/>
                  </a:cubicBezTo>
                  <a:cubicBezTo>
                    <a:pt x="82614" y="114281"/>
                    <a:pt x="74226" y="117745"/>
                    <a:pt x="63787" y="117745"/>
                  </a:cubicBezTo>
                  <a:cubicBezTo>
                    <a:pt x="51972" y="117745"/>
                    <a:pt x="42515" y="114404"/>
                    <a:pt x="35416" y="107723"/>
                  </a:cubicBezTo>
                  <a:cubicBezTo>
                    <a:pt x="28317" y="101042"/>
                    <a:pt x="24228" y="91635"/>
                    <a:pt x="23147"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8" name="Google Shape;1468;p39"/>
            <p:cNvSpPr/>
            <p:nvPr/>
          </p:nvSpPr>
          <p:spPr>
            <a:xfrm rot="10800000" flipH="1">
              <a:off x="3814595" y="7545734"/>
              <a:ext cx="120997" cy="178358"/>
            </a:xfrm>
            <a:custGeom>
              <a:avLst/>
              <a:gdLst/>
              <a:ahLst/>
              <a:cxnLst/>
              <a:rect l="l" t="t" r="r" b="b"/>
              <a:pathLst>
                <a:path w="120997" h="178358" extrusionOk="0">
                  <a:moveTo>
                    <a:pt x="111006" y="169904"/>
                  </a:moveTo>
                  <a:lnTo>
                    <a:pt x="111006" y="147208"/>
                  </a:lnTo>
                  <a:cubicBezTo>
                    <a:pt x="102188" y="151433"/>
                    <a:pt x="93861" y="154577"/>
                    <a:pt x="86025" y="156640"/>
                  </a:cubicBezTo>
                  <a:cubicBezTo>
                    <a:pt x="78190" y="158728"/>
                    <a:pt x="70624" y="159772"/>
                    <a:pt x="63329" y="159772"/>
                  </a:cubicBezTo>
                  <a:cubicBezTo>
                    <a:pt x="50679" y="159772"/>
                    <a:pt x="40915" y="157316"/>
                    <a:pt x="34037" y="152403"/>
                  </a:cubicBezTo>
                  <a:cubicBezTo>
                    <a:pt x="27160" y="147491"/>
                    <a:pt x="23721" y="140503"/>
                    <a:pt x="23721" y="131439"/>
                  </a:cubicBezTo>
                  <a:cubicBezTo>
                    <a:pt x="23721" y="123825"/>
                    <a:pt x="26005" y="118077"/>
                    <a:pt x="30574" y="114196"/>
                  </a:cubicBezTo>
                  <a:cubicBezTo>
                    <a:pt x="35143" y="110340"/>
                    <a:pt x="43801" y="107221"/>
                    <a:pt x="56549" y="104838"/>
                  </a:cubicBezTo>
                  <a:lnTo>
                    <a:pt x="70587" y="101964"/>
                  </a:lnTo>
                  <a:cubicBezTo>
                    <a:pt x="87929" y="98649"/>
                    <a:pt x="100726" y="92827"/>
                    <a:pt x="108979" y="84501"/>
                  </a:cubicBezTo>
                  <a:cubicBezTo>
                    <a:pt x="117232" y="76174"/>
                    <a:pt x="121359" y="65035"/>
                    <a:pt x="121359" y="51084"/>
                  </a:cubicBezTo>
                  <a:cubicBezTo>
                    <a:pt x="121359" y="34406"/>
                    <a:pt x="115771" y="21769"/>
                    <a:pt x="104595" y="13172"/>
                  </a:cubicBezTo>
                  <a:cubicBezTo>
                    <a:pt x="93443" y="4575"/>
                    <a:pt x="77084" y="277"/>
                    <a:pt x="55518" y="277"/>
                  </a:cubicBezTo>
                  <a:cubicBezTo>
                    <a:pt x="47387" y="277"/>
                    <a:pt x="38729" y="1198"/>
                    <a:pt x="29542" y="3040"/>
                  </a:cubicBezTo>
                  <a:cubicBezTo>
                    <a:pt x="20380" y="4882"/>
                    <a:pt x="10887" y="7609"/>
                    <a:pt x="1062" y="11219"/>
                  </a:cubicBezTo>
                  <a:lnTo>
                    <a:pt x="1062" y="35167"/>
                  </a:lnTo>
                  <a:cubicBezTo>
                    <a:pt x="10494" y="29887"/>
                    <a:pt x="19742" y="25895"/>
                    <a:pt x="28806" y="23193"/>
                  </a:cubicBezTo>
                  <a:cubicBezTo>
                    <a:pt x="37869" y="20516"/>
                    <a:pt x="46773" y="19177"/>
                    <a:pt x="55518" y="19177"/>
                  </a:cubicBezTo>
                  <a:cubicBezTo>
                    <a:pt x="68782" y="19177"/>
                    <a:pt x="79025" y="21781"/>
                    <a:pt x="86246" y="26988"/>
                  </a:cubicBezTo>
                  <a:cubicBezTo>
                    <a:pt x="93468" y="32220"/>
                    <a:pt x="97078" y="39675"/>
                    <a:pt x="97078" y="49352"/>
                  </a:cubicBezTo>
                  <a:cubicBezTo>
                    <a:pt x="97078" y="57777"/>
                    <a:pt x="94487" y="64372"/>
                    <a:pt x="89304" y="69137"/>
                  </a:cubicBezTo>
                  <a:cubicBezTo>
                    <a:pt x="84121" y="73902"/>
                    <a:pt x="75623" y="77476"/>
                    <a:pt x="63808" y="79858"/>
                  </a:cubicBezTo>
                  <a:lnTo>
                    <a:pt x="49623" y="82622"/>
                  </a:lnTo>
                  <a:cubicBezTo>
                    <a:pt x="32281" y="86060"/>
                    <a:pt x="19729" y="91464"/>
                    <a:pt x="11968" y="98833"/>
                  </a:cubicBezTo>
                  <a:cubicBezTo>
                    <a:pt x="4230" y="106201"/>
                    <a:pt x="362" y="116456"/>
                    <a:pt x="362" y="129597"/>
                  </a:cubicBezTo>
                  <a:cubicBezTo>
                    <a:pt x="362" y="144801"/>
                    <a:pt x="5716" y="156775"/>
                    <a:pt x="16426" y="165519"/>
                  </a:cubicBezTo>
                  <a:cubicBezTo>
                    <a:pt x="27135" y="174263"/>
                    <a:pt x="41885" y="178636"/>
                    <a:pt x="60676" y="178636"/>
                  </a:cubicBezTo>
                  <a:cubicBezTo>
                    <a:pt x="68757" y="178636"/>
                    <a:pt x="76974" y="177899"/>
                    <a:pt x="85325" y="176425"/>
                  </a:cubicBezTo>
                  <a:cubicBezTo>
                    <a:pt x="93701" y="174976"/>
                    <a:pt x="102261" y="172802"/>
                    <a:pt x="111006" y="1699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9" name="Google Shape;1469;p39"/>
            <p:cNvSpPr/>
            <p:nvPr/>
          </p:nvSpPr>
          <p:spPr>
            <a:xfrm rot="10800000" flipH="1">
              <a:off x="3970945" y="7541571"/>
              <a:ext cx="21185" cy="179169"/>
            </a:xfrm>
            <a:custGeom>
              <a:avLst/>
              <a:gdLst/>
              <a:ahLst/>
              <a:cxnLst/>
              <a:rect l="l" t="t" r="r" b="b"/>
              <a:pathLst>
                <a:path w="21185" h="179169" extrusionOk="0">
                  <a:moveTo>
                    <a:pt x="391" y="129227"/>
                  </a:moveTo>
                  <a:lnTo>
                    <a:pt x="21576" y="129227"/>
                  </a:lnTo>
                  <a:lnTo>
                    <a:pt x="21576" y="275"/>
                  </a:lnTo>
                  <a:lnTo>
                    <a:pt x="391" y="275"/>
                  </a:lnTo>
                  <a:close/>
                  <a:moveTo>
                    <a:pt x="391" y="179444"/>
                  </a:moveTo>
                  <a:lnTo>
                    <a:pt x="21576" y="179444"/>
                  </a:lnTo>
                  <a:lnTo>
                    <a:pt x="21576" y="152585"/>
                  </a:lnTo>
                  <a:lnTo>
                    <a:pt x="391" y="1525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0" name="Google Shape;1470;p39"/>
            <p:cNvSpPr/>
            <p:nvPr/>
          </p:nvSpPr>
          <p:spPr>
            <a:xfrm rot="10800000" flipH="1">
              <a:off x="4024374" y="7591789"/>
              <a:ext cx="103496" cy="128951"/>
            </a:xfrm>
            <a:custGeom>
              <a:avLst/>
              <a:gdLst/>
              <a:ahLst/>
              <a:cxnLst/>
              <a:rect l="l" t="t" r="r" b="b"/>
              <a:pathLst>
                <a:path w="103496" h="128951" extrusionOk="0">
                  <a:moveTo>
                    <a:pt x="3262" y="129240"/>
                  </a:moveTo>
                  <a:lnTo>
                    <a:pt x="103884" y="129240"/>
                  </a:lnTo>
                  <a:lnTo>
                    <a:pt x="103884" y="109897"/>
                  </a:lnTo>
                  <a:lnTo>
                    <a:pt x="24226" y="17199"/>
                  </a:lnTo>
                  <a:lnTo>
                    <a:pt x="103884" y="17199"/>
                  </a:lnTo>
                  <a:lnTo>
                    <a:pt x="103884" y="288"/>
                  </a:lnTo>
                  <a:lnTo>
                    <a:pt x="388" y="288"/>
                  </a:lnTo>
                  <a:lnTo>
                    <a:pt x="388" y="19631"/>
                  </a:lnTo>
                  <a:lnTo>
                    <a:pt x="80083" y="112329"/>
                  </a:lnTo>
                  <a:lnTo>
                    <a:pt x="3262" y="1123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1" name="Google Shape;1471;p39"/>
            <p:cNvSpPr/>
            <p:nvPr/>
          </p:nvSpPr>
          <p:spPr>
            <a:xfrm rot="10800000" flipH="1">
              <a:off x="4151023" y="7588694"/>
              <a:ext cx="119523" cy="135399"/>
            </a:xfrm>
            <a:custGeom>
              <a:avLst/>
              <a:gdLst/>
              <a:ahLst/>
              <a:cxnLst/>
              <a:rect l="l" t="t" r="r" b="b"/>
              <a:pathLst>
                <a:path w="119523" h="135399" extrusionOk="0">
                  <a:moveTo>
                    <a:pt x="119921" y="73422"/>
                  </a:moveTo>
                  <a:lnTo>
                    <a:pt x="119921" y="63069"/>
                  </a:lnTo>
                  <a:lnTo>
                    <a:pt x="22504" y="63069"/>
                  </a:lnTo>
                  <a:cubicBezTo>
                    <a:pt x="23437" y="48479"/>
                    <a:pt x="27834" y="37365"/>
                    <a:pt x="35694" y="29726"/>
                  </a:cubicBezTo>
                  <a:cubicBezTo>
                    <a:pt x="43554" y="22087"/>
                    <a:pt x="54509" y="18268"/>
                    <a:pt x="68560" y="18268"/>
                  </a:cubicBezTo>
                  <a:cubicBezTo>
                    <a:pt x="76690" y="18268"/>
                    <a:pt x="84575" y="19262"/>
                    <a:pt x="92214" y="21252"/>
                  </a:cubicBezTo>
                  <a:cubicBezTo>
                    <a:pt x="99853" y="23241"/>
                    <a:pt x="107443" y="26238"/>
                    <a:pt x="114984" y="30242"/>
                  </a:cubicBezTo>
                  <a:lnTo>
                    <a:pt x="114984" y="10199"/>
                  </a:lnTo>
                  <a:cubicBezTo>
                    <a:pt x="107369" y="6981"/>
                    <a:pt x="99570" y="4525"/>
                    <a:pt x="91587" y="2830"/>
                  </a:cubicBezTo>
                  <a:cubicBezTo>
                    <a:pt x="83604" y="1135"/>
                    <a:pt x="75511" y="288"/>
                    <a:pt x="67307" y="288"/>
                  </a:cubicBezTo>
                  <a:cubicBezTo>
                    <a:pt x="46723" y="288"/>
                    <a:pt x="30425" y="6269"/>
                    <a:pt x="18414" y="18231"/>
                  </a:cubicBezTo>
                  <a:cubicBezTo>
                    <a:pt x="6403" y="30217"/>
                    <a:pt x="397" y="46428"/>
                    <a:pt x="397" y="66864"/>
                  </a:cubicBezTo>
                  <a:cubicBezTo>
                    <a:pt x="397" y="87963"/>
                    <a:pt x="6096" y="104702"/>
                    <a:pt x="17493" y="117082"/>
                  </a:cubicBezTo>
                  <a:cubicBezTo>
                    <a:pt x="28890" y="129485"/>
                    <a:pt x="44267" y="135687"/>
                    <a:pt x="63622" y="135687"/>
                  </a:cubicBezTo>
                  <a:cubicBezTo>
                    <a:pt x="80964" y="135687"/>
                    <a:pt x="94682" y="130100"/>
                    <a:pt x="104778" y="118924"/>
                  </a:cubicBezTo>
                  <a:cubicBezTo>
                    <a:pt x="114873" y="107772"/>
                    <a:pt x="119921" y="92605"/>
                    <a:pt x="119921" y="73422"/>
                  </a:cubicBezTo>
                  <a:close/>
                  <a:moveTo>
                    <a:pt x="98735" y="79649"/>
                  </a:moveTo>
                  <a:cubicBezTo>
                    <a:pt x="98588" y="91218"/>
                    <a:pt x="95346" y="100453"/>
                    <a:pt x="89008" y="107355"/>
                  </a:cubicBezTo>
                  <a:cubicBezTo>
                    <a:pt x="82671" y="114281"/>
                    <a:pt x="74283" y="117745"/>
                    <a:pt x="63843" y="117745"/>
                  </a:cubicBezTo>
                  <a:cubicBezTo>
                    <a:pt x="52029" y="117745"/>
                    <a:pt x="42572" y="114404"/>
                    <a:pt x="35473" y="107723"/>
                  </a:cubicBezTo>
                  <a:cubicBezTo>
                    <a:pt x="28374" y="101042"/>
                    <a:pt x="24285" y="91635"/>
                    <a:pt x="23204"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2" name="Google Shape;1472;p39"/>
            <p:cNvSpPr/>
            <p:nvPr/>
          </p:nvSpPr>
          <p:spPr>
            <a:xfrm rot="10800000" flipH="1">
              <a:off x="4301993" y="7541829"/>
              <a:ext cx="52835" cy="210007"/>
            </a:xfrm>
            <a:custGeom>
              <a:avLst/>
              <a:gdLst/>
              <a:ahLst/>
              <a:cxnLst/>
              <a:rect l="l" t="t" r="r" b="b"/>
              <a:pathLst>
                <a:path w="52835" h="210007" extrusionOk="0">
                  <a:moveTo>
                    <a:pt x="421" y="210290"/>
                  </a:moveTo>
                  <a:lnTo>
                    <a:pt x="18843" y="210290"/>
                  </a:lnTo>
                  <a:cubicBezTo>
                    <a:pt x="30338" y="192188"/>
                    <a:pt x="38948" y="174454"/>
                    <a:pt x="44671" y="157088"/>
                  </a:cubicBezTo>
                  <a:cubicBezTo>
                    <a:pt x="50394" y="139747"/>
                    <a:pt x="53256" y="122517"/>
                    <a:pt x="53256" y="105397"/>
                  </a:cubicBezTo>
                  <a:cubicBezTo>
                    <a:pt x="53256" y="88204"/>
                    <a:pt x="50394" y="70899"/>
                    <a:pt x="44671" y="53485"/>
                  </a:cubicBezTo>
                  <a:cubicBezTo>
                    <a:pt x="38948" y="36070"/>
                    <a:pt x="30338" y="18336"/>
                    <a:pt x="18843" y="283"/>
                  </a:cubicBezTo>
                  <a:lnTo>
                    <a:pt x="421" y="283"/>
                  </a:lnTo>
                  <a:cubicBezTo>
                    <a:pt x="10614" y="17870"/>
                    <a:pt x="18229" y="35358"/>
                    <a:pt x="23264" y="52748"/>
                  </a:cubicBezTo>
                  <a:cubicBezTo>
                    <a:pt x="28300" y="70138"/>
                    <a:pt x="30817" y="87688"/>
                    <a:pt x="30817" y="105397"/>
                  </a:cubicBezTo>
                  <a:cubicBezTo>
                    <a:pt x="30817" y="123131"/>
                    <a:pt x="28300" y="140632"/>
                    <a:pt x="23264" y="157899"/>
                  </a:cubicBezTo>
                  <a:cubicBezTo>
                    <a:pt x="18229" y="175191"/>
                    <a:pt x="10614" y="192655"/>
                    <a:pt x="421" y="210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73" name="Google Shape;1473;p39"/>
          <p:cNvGrpSpPr/>
          <p:nvPr/>
        </p:nvGrpSpPr>
        <p:grpSpPr>
          <a:xfrm>
            <a:off x="2860453" y="1944799"/>
            <a:ext cx="726094" cy="3246484"/>
            <a:chOff x="80974" y="4676458"/>
            <a:chExt cx="564836" cy="2525472"/>
          </a:xfrm>
        </p:grpSpPr>
        <p:grpSp>
          <p:nvGrpSpPr>
            <p:cNvPr id="1476" name="Google Shape;1476;p39"/>
            <p:cNvGrpSpPr/>
            <p:nvPr/>
          </p:nvGrpSpPr>
          <p:grpSpPr>
            <a:xfrm>
              <a:off x="357280" y="7053298"/>
              <a:ext cx="286504" cy="148632"/>
              <a:chOff x="357280" y="7053298"/>
              <a:chExt cx="286504" cy="148632"/>
            </a:xfrm>
          </p:grpSpPr>
          <p:sp>
            <p:nvSpPr>
              <p:cNvPr id="1477" name="Google Shape;1477;p39"/>
              <p:cNvSpPr/>
              <p:nvPr/>
            </p:nvSpPr>
            <p:spPr>
              <a:xfrm rot="10800000" flipH="1">
                <a:off x="357280" y="7053298"/>
                <a:ext cx="99019" cy="148632"/>
              </a:xfrm>
              <a:custGeom>
                <a:avLst/>
                <a:gdLst/>
                <a:ahLst/>
                <a:cxnLst/>
                <a:rect l="l" t="t" r="r" b="b"/>
                <a:pathLst>
                  <a:path w="99019" h="148632" extrusionOk="0">
                    <a:moveTo>
                      <a:pt x="49504" y="133506"/>
                    </a:moveTo>
                    <a:cubicBezTo>
                      <a:pt x="39535" y="133506"/>
                      <a:pt x="32033" y="128594"/>
                      <a:pt x="26998" y="118769"/>
                    </a:cubicBezTo>
                    <a:cubicBezTo>
                      <a:pt x="21983" y="108964"/>
                      <a:pt x="19475" y="94206"/>
                      <a:pt x="19475" y="74495"/>
                    </a:cubicBezTo>
                    <a:cubicBezTo>
                      <a:pt x="19475" y="54866"/>
                      <a:pt x="21983" y="40139"/>
                      <a:pt x="26998" y="30314"/>
                    </a:cubicBezTo>
                    <a:cubicBezTo>
                      <a:pt x="32033" y="20489"/>
                      <a:pt x="39535" y="15577"/>
                      <a:pt x="49504" y="15577"/>
                    </a:cubicBezTo>
                    <a:cubicBezTo>
                      <a:pt x="59554" y="15577"/>
                      <a:pt x="67087" y="20489"/>
                      <a:pt x="72102" y="30314"/>
                    </a:cubicBezTo>
                    <a:cubicBezTo>
                      <a:pt x="77137" y="40139"/>
                      <a:pt x="79655" y="54866"/>
                      <a:pt x="79655" y="74495"/>
                    </a:cubicBezTo>
                    <a:cubicBezTo>
                      <a:pt x="79655" y="94206"/>
                      <a:pt x="77137" y="108964"/>
                      <a:pt x="72102" y="118769"/>
                    </a:cubicBezTo>
                    <a:cubicBezTo>
                      <a:pt x="67087" y="128594"/>
                      <a:pt x="59554" y="133506"/>
                      <a:pt x="49504" y="133506"/>
                    </a:cubicBezTo>
                    <a:close/>
                    <a:moveTo>
                      <a:pt x="49504" y="148857"/>
                    </a:moveTo>
                    <a:cubicBezTo>
                      <a:pt x="65572" y="148857"/>
                      <a:pt x="77843" y="142502"/>
                      <a:pt x="86317" y="129791"/>
                    </a:cubicBezTo>
                    <a:cubicBezTo>
                      <a:pt x="94792" y="117100"/>
                      <a:pt x="99029" y="98669"/>
                      <a:pt x="99029" y="74495"/>
                    </a:cubicBezTo>
                    <a:cubicBezTo>
                      <a:pt x="99029" y="50383"/>
                      <a:pt x="94792" y="31972"/>
                      <a:pt x="86317" y="19261"/>
                    </a:cubicBezTo>
                    <a:cubicBezTo>
                      <a:pt x="77843" y="6570"/>
                      <a:pt x="65572" y="225"/>
                      <a:pt x="49504" y="225"/>
                    </a:cubicBezTo>
                    <a:cubicBezTo>
                      <a:pt x="33456" y="225"/>
                      <a:pt x="21195" y="6570"/>
                      <a:pt x="12720" y="19261"/>
                    </a:cubicBezTo>
                    <a:cubicBezTo>
                      <a:pt x="4246" y="31972"/>
                      <a:pt x="9" y="50383"/>
                      <a:pt x="9" y="74495"/>
                    </a:cubicBezTo>
                    <a:cubicBezTo>
                      <a:pt x="9" y="98669"/>
                      <a:pt x="4246" y="117100"/>
                      <a:pt x="12720" y="129791"/>
                    </a:cubicBezTo>
                    <a:cubicBezTo>
                      <a:pt x="21195" y="142502"/>
                      <a:pt x="33456" y="148857"/>
                      <a:pt x="49504" y="1488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8" name="Google Shape;1478;p39"/>
              <p:cNvSpPr/>
              <p:nvPr/>
            </p:nvSpPr>
            <p:spPr>
              <a:xfrm rot="10800000" flipH="1">
                <a:off x="490347" y="7174758"/>
                <a:ext cx="20264" cy="24378"/>
              </a:xfrm>
              <a:custGeom>
                <a:avLst/>
                <a:gdLst/>
                <a:ahLst/>
                <a:cxnLst/>
                <a:rect l="l" t="t" r="r" b="b"/>
                <a:pathLst>
                  <a:path w="20264" h="24378" extrusionOk="0">
                    <a:moveTo>
                      <a:pt x="34" y="24639"/>
                    </a:moveTo>
                    <a:lnTo>
                      <a:pt x="20299" y="24639"/>
                    </a:lnTo>
                    <a:lnTo>
                      <a:pt x="20299" y="261"/>
                    </a:lnTo>
                    <a:lnTo>
                      <a:pt x="34" y="26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9" name="Google Shape;1479;p39"/>
              <p:cNvSpPr/>
              <p:nvPr/>
            </p:nvSpPr>
            <p:spPr>
              <a:xfrm rot="10800000" flipH="1">
                <a:off x="544765" y="7053298"/>
                <a:ext cx="99019" cy="148632"/>
              </a:xfrm>
              <a:custGeom>
                <a:avLst/>
                <a:gdLst/>
                <a:ahLst/>
                <a:cxnLst/>
                <a:rect l="l" t="t" r="r" b="b"/>
                <a:pathLst>
                  <a:path w="99019" h="148632" extrusionOk="0">
                    <a:moveTo>
                      <a:pt x="49523" y="133506"/>
                    </a:moveTo>
                    <a:cubicBezTo>
                      <a:pt x="39554" y="133506"/>
                      <a:pt x="32052" y="128594"/>
                      <a:pt x="27017" y="118769"/>
                    </a:cubicBezTo>
                    <a:cubicBezTo>
                      <a:pt x="22002" y="108964"/>
                      <a:pt x="19494" y="94206"/>
                      <a:pt x="19494" y="74495"/>
                    </a:cubicBezTo>
                    <a:cubicBezTo>
                      <a:pt x="19494" y="54866"/>
                      <a:pt x="22002" y="40139"/>
                      <a:pt x="27017" y="30314"/>
                    </a:cubicBezTo>
                    <a:cubicBezTo>
                      <a:pt x="32052" y="20489"/>
                      <a:pt x="39554" y="15577"/>
                      <a:pt x="49523" y="15577"/>
                    </a:cubicBezTo>
                    <a:cubicBezTo>
                      <a:pt x="59573" y="15577"/>
                      <a:pt x="67106" y="20489"/>
                      <a:pt x="72121" y="30314"/>
                    </a:cubicBezTo>
                    <a:cubicBezTo>
                      <a:pt x="77156" y="40139"/>
                      <a:pt x="79674" y="54866"/>
                      <a:pt x="79674" y="74495"/>
                    </a:cubicBezTo>
                    <a:cubicBezTo>
                      <a:pt x="79674" y="94206"/>
                      <a:pt x="77156" y="108964"/>
                      <a:pt x="72121" y="118769"/>
                    </a:cubicBezTo>
                    <a:cubicBezTo>
                      <a:pt x="67106" y="128594"/>
                      <a:pt x="59573" y="133506"/>
                      <a:pt x="49523" y="133506"/>
                    </a:cubicBezTo>
                    <a:close/>
                    <a:moveTo>
                      <a:pt x="49523" y="148857"/>
                    </a:moveTo>
                    <a:cubicBezTo>
                      <a:pt x="65591" y="148857"/>
                      <a:pt x="77862" y="142502"/>
                      <a:pt x="86336" y="129791"/>
                    </a:cubicBezTo>
                    <a:cubicBezTo>
                      <a:pt x="94811" y="117100"/>
                      <a:pt x="99048" y="98669"/>
                      <a:pt x="99048" y="74495"/>
                    </a:cubicBezTo>
                    <a:cubicBezTo>
                      <a:pt x="99048" y="50383"/>
                      <a:pt x="94811" y="31972"/>
                      <a:pt x="86336" y="19261"/>
                    </a:cubicBezTo>
                    <a:cubicBezTo>
                      <a:pt x="77862" y="6570"/>
                      <a:pt x="65591" y="225"/>
                      <a:pt x="49523" y="225"/>
                    </a:cubicBezTo>
                    <a:cubicBezTo>
                      <a:pt x="33475" y="225"/>
                      <a:pt x="21214" y="6570"/>
                      <a:pt x="12739" y="19261"/>
                    </a:cubicBezTo>
                    <a:cubicBezTo>
                      <a:pt x="4265" y="31972"/>
                      <a:pt x="28" y="50383"/>
                      <a:pt x="28" y="74495"/>
                    </a:cubicBezTo>
                    <a:cubicBezTo>
                      <a:pt x="28" y="98669"/>
                      <a:pt x="4265" y="117100"/>
                      <a:pt x="12739" y="129791"/>
                    </a:cubicBezTo>
                    <a:cubicBezTo>
                      <a:pt x="21214" y="142502"/>
                      <a:pt x="33475" y="148857"/>
                      <a:pt x="49523" y="1488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82" name="Google Shape;1482;p39"/>
            <p:cNvGrpSpPr/>
            <p:nvPr/>
          </p:nvGrpSpPr>
          <p:grpSpPr>
            <a:xfrm>
              <a:off x="357280" y="6577930"/>
              <a:ext cx="279872" cy="148632"/>
              <a:chOff x="357280" y="6577930"/>
              <a:chExt cx="279872" cy="148632"/>
            </a:xfrm>
          </p:grpSpPr>
          <p:sp>
            <p:nvSpPr>
              <p:cNvPr id="1483" name="Google Shape;1483;p39"/>
              <p:cNvSpPr/>
              <p:nvPr/>
            </p:nvSpPr>
            <p:spPr>
              <a:xfrm rot="10800000" flipH="1">
                <a:off x="357280" y="6577930"/>
                <a:ext cx="99019" cy="148632"/>
              </a:xfrm>
              <a:custGeom>
                <a:avLst/>
                <a:gdLst/>
                <a:ahLst/>
                <a:cxnLst/>
                <a:rect l="l" t="t" r="r" b="b"/>
                <a:pathLst>
                  <a:path w="99019" h="148632" extrusionOk="0">
                    <a:moveTo>
                      <a:pt x="49504" y="133458"/>
                    </a:moveTo>
                    <a:cubicBezTo>
                      <a:pt x="39535" y="133458"/>
                      <a:pt x="32033" y="128545"/>
                      <a:pt x="26998" y="118720"/>
                    </a:cubicBezTo>
                    <a:cubicBezTo>
                      <a:pt x="21983" y="108916"/>
                      <a:pt x="19475" y="94158"/>
                      <a:pt x="19475" y="74447"/>
                    </a:cubicBezTo>
                    <a:cubicBezTo>
                      <a:pt x="19475" y="54818"/>
                      <a:pt x="21983" y="40090"/>
                      <a:pt x="26998" y="30266"/>
                    </a:cubicBezTo>
                    <a:cubicBezTo>
                      <a:pt x="32033" y="20441"/>
                      <a:pt x="39535" y="15528"/>
                      <a:pt x="49504" y="15528"/>
                    </a:cubicBezTo>
                    <a:cubicBezTo>
                      <a:pt x="59554" y="15528"/>
                      <a:pt x="67087" y="20441"/>
                      <a:pt x="72102" y="30266"/>
                    </a:cubicBezTo>
                    <a:cubicBezTo>
                      <a:pt x="77137" y="40090"/>
                      <a:pt x="79655" y="54818"/>
                      <a:pt x="79655" y="74447"/>
                    </a:cubicBezTo>
                    <a:cubicBezTo>
                      <a:pt x="79655" y="94158"/>
                      <a:pt x="77137" y="108916"/>
                      <a:pt x="72102" y="118720"/>
                    </a:cubicBezTo>
                    <a:cubicBezTo>
                      <a:pt x="67087" y="128545"/>
                      <a:pt x="59554" y="133458"/>
                      <a:pt x="49504" y="133458"/>
                    </a:cubicBezTo>
                    <a:close/>
                    <a:moveTo>
                      <a:pt x="49504" y="148809"/>
                    </a:moveTo>
                    <a:cubicBezTo>
                      <a:pt x="65572" y="148809"/>
                      <a:pt x="77843" y="142454"/>
                      <a:pt x="86317" y="129743"/>
                    </a:cubicBezTo>
                    <a:cubicBezTo>
                      <a:pt x="94792" y="117052"/>
                      <a:pt x="99029" y="98620"/>
                      <a:pt x="99029" y="74447"/>
                    </a:cubicBezTo>
                    <a:cubicBezTo>
                      <a:pt x="99029" y="50335"/>
                      <a:pt x="94792" y="31923"/>
                      <a:pt x="86317" y="19212"/>
                    </a:cubicBezTo>
                    <a:cubicBezTo>
                      <a:pt x="77843" y="6522"/>
                      <a:pt x="65572" y="177"/>
                      <a:pt x="49504" y="177"/>
                    </a:cubicBezTo>
                    <a:cubicBezTo>
                      <a:pt x="33456" y="177"/>
                      <a:pt x="21195" y="6522"/>
                      <a:pt x="12720" y="19212"/>
                    </a:cubicBezTo>
                    <a:cubicBezTo>
                      <a:pt x="4246" y="31923"/>
                      <a:pt x="9" y="50335"/>
                      <a:pt x="9" y="74447"/>
                    </a:cubicBezTo>
                    <a:cubicBezTo>
                      <a:pt x="9" y="98620"/>
                      <a:pt x="4246" y="117052"/>
                      <a:pt x="12720" y="129743"/>
                    </a:cubicBezTo>
                    <a:cubicBezTo>
                      <a:pt x="21195" y="142454"/>
                      <a:pt x="33456" y="148809"/>
                      <a:pt x="49504" y="1488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84" name="Google Shape;1484;p39"/>
              <p:cNvSpPr/>
              <p:nvPr/>
            </p:nvSpPr>
            <p:spPr>
              <a:xfrm rot="10800000" flipH="1">
                <a:off x="490347" y="6699390"/>
                <a:ext cx="20264" cy="24378"/>
              </a:xfrm>
              <a:custGeom>
                <a:avLst/>
                <a:gdLst/>
                <a:ahLst/>
                <a:cxnLst/>
                <a:rect l="l" t="t" r="r" b="b"/>
                <a:pathLst>
                  <a:path w="20264" h="24378" extrusionOk="0">
                    <a:moveTo>
                      <a:pt x="34" y="24591"/>
                    </a:moveTo>
                    <a:lnTo>
                      <a:pt x="20299" y="24591"/>
                    </a:lnTo>
                    <a:lnTo>
                      <a:pt x="20299" y="213"/>
                    </a:lnTo>
                    <a:lnTo>
                      <a:pt x="34" y="21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85" name="Google Shape;1485;p39"/>
              <p:cNvSpPr/>
              <p:nvPr/>
            </p:nvSpPr>
            <p:spPr>
              <a:xfrm rot="10800000" flipH="1">
                <a:off x="546208" y="6577930"/>
                <a:ext cx="90944" cy="145838"/>
              </a:xfrm>
              <a:custGeom>
                <a:avLst/>
                <a:gdLst/>
                <a:ahLst/>
                <a:cxnLst/>
                <a:rect l="l" t="t" r="r" b="b"/>
                <a:pathLst>
                  <a:path w="90944" h="145838" extrusionOk="0">
                    <a:moveTo>
                      <a:pt x="23333" y="16479"/>
                    </a:moveTo>
                    <a:lnTo>
                      <a:pt x="90974" y="16479"/>
                    </a:lnTo>
                    <a:lnTo>
                      <a:pt x="90974" y="176"/>
                    </a:lnTo>
                    <a:lnTo>
                      <a:pt x="29" y="176"/>
                    </a:lnTo>
                    <a:lnTo>
                      <a:pt x="29" y="16479"/>
                    </a:lnTo>
                    <a:cubicBezTo>
                      <a:pt x="7378" y="24093"/>
                      <a:pt x="17397" y="34307"/>
                      <a:pt x="30088" y="47120"/>
                    </a:cubicBezTo>
                    <a:cubicBezTo>
                      <a:pt x="42800" y="59954"/>
                      <a:pt x="50783" y="68234"/>
                      <a:pt x="54037" y="71959"/>
                    </a:cubicBezTo>
                    <a:cubicBezTo>
                      <a:pt x="60239" y="78918"/>
                      <a:pt x="64569" y="84813"/>
                      <a:pt x="67025" y="89644"/>
                    </a:cubicBezTo>
                    <a:cubicBezTo>
                      <a:pt x="69502" y="94474"/>
                      <a:pt x="70740" y="99223"/>
                      <a:pt x="70740" y="103890"/>
                    </a:cubicBezTo>
                    <a:cubicBezTo>
                      <a:pt x="70740" y="111504"/>
                      <a:pt x="68069" y="117706"/>
                      <a:pt x="62726" y="122496"/>
                    </a:cubicBezTo>
                    <a:cubicBezTo>
                      <a:pt x="57384" y="127306"/>
                      <a:pt x="50424" y="129711"/>
                      <a:pt x="41848" y="129711"/>
                    </a:cubicBezTo>
                    <a:cubicBezTo>
                      <a:pt x="35768" y="129711"/>
                      <a:pt x="29351" y="128657"/>
                      <a:pt x="22596" y="126549"/>
                    </a:cubicBezTo>
                    <a:cubicBezTo>
                      <a:pt x="15862" y="124440"/>
                      <a:pt x="8657" y="121237"/>
                      <a:pt x="981" y="116939"/>
                    </a:cubicBezTo>
                    <a:lnTo>
                      <a:pt x="981" y="136527"/>
                    </a:lnTo>
                    <a:cubicBezTo>
                      <a:pt x="8780" y="139659"/>
                      <a:pt x="16067" y="142023"/>
                      <a:pt x="22842" y="143619"/>
                    </a:cubicBezTo>
                    <a:cubicBezTo>
                      <a:pt x="29638" y="145216"/>
                      <a:pt x="35850" y="146014"/>
                      <a:pt x="41479" y="146014"/>
                    </a:cubicBezTo>
                    <a:cubicBezTo>
                      <a:pt x="56319" y="146014"/>
                      <a:pt x="68151" y="142299"/>
                      <a:pt x="76973" y="134869"/>
                    </a:cubicBezTo>
                    <a:cubicBezTo>
                      <a:pt x="85795" y="127460"/>
                      <a:pt x="90206" y="117553"/>
                      <a:pt x="90206" y="105149"/>
                    </a:cubicBezTo>
                    <a:cubicBezTo>
                      <a:pt x="90206" y="99254"/>
                      <a:pt x="89101" y="93666"/>
                      <a:pt x="86890" y="88385"/>
                    </a:cubicBezTo>
                    <a:cubicBezTo>
                      <a:pt x="84700" y="83125"/>
                      <a:pt x="80688" y="76912"/>
                      <a:pt x="74854" y="69748"/>
                    </a:cubicBezTo>
                    <a:cubicBezTo>
                      <a:pt x="73258" y="67886"/>
                      <a:pt x="68171" y="62523"/>
                      <a:pt x="59595" y="53660"/>
                    </a:cubicBezTo>
                    <a:cubicBezTo>
                      <a:pt x="51038" y="44797"/>
                      <a:pt x="38951" y="32404"/>
                      <a:pt x="23333" y="16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88" name="Google Shape;1488;p39"/>
            <p:cNvGrpSpPr/>
            <p:nvPr/>
          </p:nvGrpSpPr>
          <p:grpSpPr>
            <a:xfrm>
              <a:off x="357280" y="6102562"/>
              <a:ext cx="288530" cy="148632"/>
              <a:chOff x="357280" y="6102562"/>
              <a:chExt cx="288530" cy="148632"/>
            </a:xfrm>
          </p:grpSpPr>
          <p:sp>
            <p:nvSpPr>
              <p:cNvPr id="1489" name="Google Shape;1489;p39"/>
              <p:cNvSpPr/>
              <p:nvPr/>
            </p:nvSpPr>
            <p:spPr>
              <a:xfrm rot="10800000" flipH="1">
                <a:off x="357280" y="6102562"/>
                <a:ext cx="99019" cy="148632"/>
              </a:xfrm>
              <a:custGeom>
                <a:avLst/>
                <a:gdLst/>
                <a:ahLst/>
                <a:cxnLst/>
                <a:rect l="l" t="t" r="r" b="b"/>
                <a:pathLst>
                  <a:path w="99019" h="148632" extrusionOk="0">
                    <a:moveTo>
                      <a:pt x="49504" y="133409"/>
                    </a:moveTo>
                    <a:cubicBezTo>
                      <a:pt x="39535" y="133409"/>
                      <a:pt x="32033" y="128497"/>
                      <a:pt x="26998" y="118672"/>
                    </a:cubicBezTo>
                    <a:cubicBezTo>
                      <a:pt x="21983" y="108867"/>
                      <a:pt x="19475" y="94110"/>
                      <a:pt x="19475" y="74398"/>
                    </a:cubicBezTo>
                    <a:cubicBezTo>
                      <a:pt x="19475" y="54769"/>
                      <a:pt x="21983" y="40042"/>
                      <a:pt x="26998" y="30217"/>
                    </a:cubicBezTo>
                    <a:cubicBezTo>
                      <a:pt x="32033" y="20392"/>
                      <a:pt x="39535" y="15480"/>
                      <a:pt x="49504" y="15480"/>
                    </a:cubicBezTo>
                    <a:cubicBezTo>
                      <a:pt x="59554" y="15480"/>
                      <a:pt x="67087" y="20392"/>
                      <a:pt x="72102" y="30217"/>
                    </a:cubicBezTo>
                    <a:cubicBezTo>
                      <a:pt x="77137" y="40042"/>
                      <a:pt x="79655" y="54769"/>
                      <a:pt x="79655" y="74398"/>
                    </a:cubicBezTo>
                    <a:cubicBezTo>
                      <a:pt x="79655" y="94110"/>
                      <a:pt x="77137" y="108867"/>
                      <a:pt x="72102" y="118672"/>
                    </a:cubicBezTo>
                    <a:cubicBezTo>
                      <a:pt x="67087" y="128497"/>
                      <a:pt x="59554" y="133409"/>
                      <a:pt x="49504" y="133409"/>
                    </a:cubicBezTo>
                    <a:close/>
                    <a:moveTo>
                      <a:pt x="49504" y="148761"/>
                    </a:moveTo>
                    <a:cubicBezTo>
                      <a:pt x="65572" y="148761"/>
                      <a:pt x="77843" y="142405"/>
                      <a:pt x="86317" y="129694"/>
                    </a:cubicBezTo>
                    <a:cubicBezTo>
                      <a:pt x="94792" y="117004"/>
                      <a:pt x="99029" y="98572"/>
                      <a:pt x="99029" y="74398"/>
                    </a:cubicBezTo>
                    <a:cubicBezTo>
                      <a:pt x="99029" y="50287"/>
                      <a:pt x="94792" y="31875"/>
                      <a:pt x="86317" y="19164"/>
                    </a:cubicBezTo>
                    <a:cubicBezTo>
                      <a:pt x="77843" y="6474"/>
                      <a:pt x="65572" y="128"/>
                      <a:pt x="49504" y="128"/>
                    </a:cubicBezTo>
                    <a:cubicBezTo>
                      <a:pt x="33456" y="128"/>
                      <a:pt x="21195" y="6474"/>
                      <a:pt x="12720" y="19164"/>
                    </a:cubicBezTo>
                    <a:cubicBezTo>
                      <a:pt x="4246" y="31875"/>
                      <a:pt x="9" y="50287"/>
                      <a:pt x="9" y="74398"/>
                    </a:cubicBezTo>
                    <a:cubicBezTo>
                      <a:pt x="9" y="98572"/>
                      <a:pt x="4246" y="117004"/>
                      <a:pt x="12720" y="129694"/>
                    </a:cubicBezTo>
                    <a:cubicBezTo>
                      <a:pt x="21195" y="142405"/>
                      <a:pt x="33456" y="148761"/>
                      <a:pt x="49504" y="14876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0" name="Google Shape;1490;p39"/>
              <p:cNvSpPr/>
              <p:nvPr/>
            </p:nvSpPr>
            <p:spPr>
              <a:xfrm rot="10800000" flipH="1">
                <a:off x="490347" y="6224022"/>
                <a:ext cx="20264" cy="24378"/>
              </a:xfrm>
              <a:custGeom>
                <a:avLst/>
                <a:gdLst/>
                <a:ahLst/>
                <a:cxnLst/>
                <a:rect l="l" t="t" r="r" b="b"/>
                <a:pathLst>
                  <a:path w="20264" h="24378" extrusionOk="0">
                    <a:moveTo>
                      <a:pt x="34" y="24543"/>
                    </a:moveTo>
                    <a:lnTo>
                      <a:pt x="20299" y="24543"/>
                    </a:lnTo>
                    <a:lnTo>
                      <a:pt x="20299" y="165"/>
                    </a:lnTo>
                    <a:lnTo>
                      <a:pt x="34" y="16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1" name="Google Shape;1491;p39"/>
              <p:cNvSpPr/>
              <p:nvPr/>
            </p:nvSpPr>
            <p:spPr>
              <a:xfrm rot="10800000" flipH="1">
                <a:off x="541418" y="6105141"/>
                <a:ext cx="104392" cy="143259"/>
              </a:xfrm>
              <a:custGeom>
                <a:avLst/>
                <a:gdLst/>
                <a:ahLst/>
                <a:cxnLst/>
                <a:rect l="l" t="t" r="r" b="b"/>
                <a:pathLst>
                  <a:path w="104392" h="143259" extrusionOk="0">
                    <a:moveTo>
                      <a:pt x="64691" y="126501"/>
                    </a:moveTo>
                    <a:lnTo>
                      <a:pt x="15749" y="50020"/>
                    </a:lnTo>
                    <a:lnTo>
                      <a:pt x="64691" y="50020"/>
                    </a:lnTo>
                    <a:close/>
                    <a:moveTo>
                      <a:pt x="59594" y="143388"/>
                    </a:moveTo>
                    <a:lnTo>
                      <a:pt x="83973" y="143388"/>
                    </a:lnTo>
                    <a:lnTo>
                      <a:pt x="83973" y="50020"/>
                    </a:lnTo>
                    <a:lnTo>
                      <a:pt x="104421" y="50020"/>
                    </a:lnTo>
                    <a:lnTo>
                      <a:pt x="104421" y="33901"/>
                    </a:lnTo>
                    <a:lnTo>
                      <a:pt x="83973" y="33901"/>
                    </a:lnTo>
                    <a:lnTo>
                      <a:pt x="83973" y="128"/>
                    </a:lnTo>
                    <a:lnTo>
                      <a:pt x="64691" y="128"/>
                    </a:lnTo>
                    <a:lnTo>
                      <a:pt x="64691" y="33901"/>
                    </a:lnTo>
                    <a:lnTo>
                      <a:pt x="28" y="33901"/>
                    </a:lnTo>
                    <a:lnTo>
                      <a:pt x="28" y="5259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94" name="Google Shape;1494;p39"/>
            <p:cNvGrpSpPr/>
            <p:nvPr/>
          </p:nvGrpSpPr>
          <p:grpSpPr>
            <a:xfrm>
              <a:off x="357280" y="5627194"/>
              <a:ext cx="287180" cy="148632"/>
              <a:chOff x="357280" y="5627194"/>
              <a:chExt cx="287180" cy="148632"/>
            </a:xfrm>
          </p:grpSpPr>
          <p:sp>
            <p:nvSpPr>
              <p:cNvPr id="1495" name="Google Shape;1495;p39"/>
              <p:cNvSpPr/>
              <p:nvPr/>
            </p:nvSpPr>
            <p:spPr>
              <a:xfrm rot="10800000" flipH="1">
                <a:off x="357280" y="5627194"/>
                <a:ext cx="99019" cy="148632"/>
              </a:xfrm>
              <a:custGeom>
                <a:avLst/>
                <a:gdLst/>
                <a:ahLst/>
                <a:cxnLst/>
                <a:rect l="l" t="t" r="r" b="b"/>
                <a:pathLst>
                  <a:path w="99019" h="148632" extrusionOk="0">
                    <a:moveTo>
                      <a:pt x="49504" y="133361"/>
                    </a:moveTo>
                    <a:cubicBezTo>
                      <a:pt x="39535" y="133361"/>
                      <a:pt x="32033" y="128448"/>
                      <a:pt x="26998" y="118624"/>
                    </a:cubicBezTo>
                    <a:cubicBezTo>
                      <a:pt x="21983" y="108819"/>
                      <a:pt x="19475" y="94061"/>
                      <a:pt x="19475" y="74350"/>
                    </a:cubicBezTo>
                    <a:cubicBezTo>
                      <a:pt x="19475" y="54721"/>
                      <a:pt x="21983" y="39994"/>
                      <a:pt x="26998" y="30169"/>
                    </a:cubicBezTo>
                    <a:cubicBezTo>
                      <a:pt x="32033" y="20344"/>
                      <a:pt x="39535" y="15431"/>
                      <a:pt x="49504" y="15431"/>
                    </a:cubicBezTo>
                    <a:cubicBezTo>
                      <a:pt x="59554" y="15431"/>
                      <a:pt x="67087" y="20344"/>
                      <a:pt x="72102" y="30169"/>
                    </a:cubicBezTo>
                    <a:cubicBezTo>
                      <a:pt x="77137" y="39994"/>
                      <a:pt x="79655" y="54721"/>
                      <a:pt x="79655" y="74350"/>
                    </a:cubicBezTo>
                    <a:cubicBezTo>
                      <a:pt x="79655" y="94061"/>
                      <a:pt x="77137" y="108819"/>
                      <a:pt x="72102" y="118624"/>
                    </a:cubicBezTo>
                    <a:cubicBezTo>
                      <a:pt x="67087" y="128448"/>
                      <a:pt x="59554" y="133361"/>
                      <a:pt x="49504" y="133361"/>
                    </a:cubicBezTo>
                    <a:close/>
                    <a:moveTo>
                      <a:pt x="49504" y="148712"/>
                    </a:moveTo>
                    <a:cubicBezTo>
                      <a:pt x="65572" y="148712"/>
                      <a:pt x="77843" y="142357"/>
                      <a:pt x="86317" y="129646"/>
                    </a:cubicBezTo>
                    <a:cubicBezTo>
                      <a:pt x="94792" y="116955"/>
                      <a:pt x="99029" y="98523"/>
                      <a:pt x="99029" y="74350"/>
                    </a:cubicBezTo>
                    <a:cubicBezTo>
                      <a:pt x="99029" y="50238"/>
                      <a:pt x="94792" y="31827"/>
                      <a:pt x="86317" y="19116"/>
                    </a:cubicBezTo>
                    <a:cubicBezTo>
                      <a:pt x="77843" y="6425"/>
                      <a:pt x="65572" y="80"/>
                      <a:pt x="49504" y="80"/>
                    </a:cubicBezTo>
                    <a:cubicBezTo>
                      <a:pt x="33456" y="80"/>
                      <a:pt x="21195" y="6425"/>
                      <a:pt x="12720" y="19116"/>
                    </a:cubicBezTo>
                    <a:cubicBezTo>
                      <a:pt x="4246" y="31827"/>
                      <a:pt x="9" y="50238"/>
                      <a:pt x="9" y="74350"/>
                    </a:cubicBezTo>
                    <a:cubicBezTo>
                      <a:pt x="9" y="98523"/>
                      <a:pt x="4246" y="116955"/>
                      <a:pt x="12720" y="129646"/>
                    </a:cubicBezTo>
                    <a:cubicBezTo>
                      <a:pt x="21195" y="142357"/>
                      <a:pt x="33456" y="148712"/>
                      <a:pt x="49504" y="1487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6" name="Google Shape;1496;p39"/>
              <p:cNvSpPr/>
              <p:nvPr/>
            </p:nvSpPr>
            <p:spPr>
              <a:xfrm rot="10800000" flipH="1">
                <a:off x="490347" y="5748654"/>
                <a:ext cx="20264" cy="24378"/>
              </a:xfrm>
              <a:custGeom>
                <a:avLst/>
                <a:gdLst/>
                <a:ahLst/>
                <a:cxnLst/>
                <a:rect l="l" t="t" r="r" b="b"/>
                <a:pathLst>
                  <a:path w="20264" h="24378" extrusionOk="0">
                    <a:moveTo>
                      <a:pt x="34" y="24494"/>
                    </a:moveTo>
                    <a:lnTo>
                      <a:pt x="20299" y="24494"/>
                    </a:lnTo>
                    <a:lnTo>
                      <a:pt x="20299" y="116"/>
                    </a:lnTo>
                    <a:lnTo>
                      <a:pt x="34" y="11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7" name="Google Shape;1497;p39"/>
              <p:cNvSpPr/>
              <p:nvPr/>
            </p:nvSpPr>
            <p:spPr>
              <a:xfrm rot="10800000" flipH="1">
                <a:off x="545533" y="5627194"/>
                <a:ext cx="98927" cy="148632"/>
              </a:xfrm>
              <a:custGeom>
                <a:avLst/>
                <a:gdLst/>
                <a:ahLst/>
                <a:cxnLst/>
                <a:rect l="l" t="t" r="r" b="b"/>
                <a:pathLst>
                  <a:path w="98927" h="148632" extrusionOk="0">
                    <a:moveTo>
                      <a:pt x="51180" y="82210"/>
                    </a:moveTo>
                    <a:cubicBezTo>
                      <a:pt x="42481" y="82210"/>
                      <a:pt x="35583" y="79232"/>
                      <a:pt x="30486" y="73275"/>
                    </a:cubicBezTo>
                    <a:cubicBezTo>
                      <a:pt x="25410" y="67340"/>
                      <a:pt x="22871" y="59193"/>
                      <a:pt x="22871" y="48836"/>
                    </a:cubicBezTo>
                    <a:cubicBezTo>
                      <a:pt x="22871" y="38540"/>
                      <a:pt x="25410" y="30394"/>
                      <a:pt x="30486" y="24397"/>
                    </a:cubicBezTo>
                    <a:cubicBezTo>
                      <a:pt x="35583" y="18420"/>
                      <a:pt x="42481" y="15431"/>
                      <a:pt x="51180" y="15431"/>
                    </a:cubicBezTo>
                    <a:cubicBezTo>
                      <a:pt x="59880" y="15431"/>
                      <a:pt x="66768" y="18420"/>
                      <a:pt x="71844" y="24397"/>
                    </a:cubicBezTo>
                    <a:cubicBezTo>
                      <a:pt x="76920" y="30394"/>
                      <a:pt x="79459" y="38540"/>
                      <a:pt x="79459" y="48836"/>
                    </a:cubicBezTo>
                    <a:cubicBezTo>
                      <a:pt x="79459" y="59193"/>
                      <a:pt x="76920" y="67340"/>
                      <a:pt x="71844" y="73275"/>
                    </a:cubicBezTo>
                    <a:cubicBezTo>
                      <a:pt x="66768" y="79232"/>
                      <a:pt x="59880" y="82210"/>
                      <a:pt x="51180" y="82210"/>
                    </a:cubicBezTo>
                    <a:close/>
                    <a:moveTo>
                      <a:pt x="89652" y="142971"/>
                    </a:moveTo>
                    <a:lnTo>
                      <a:pt x="89652" y="125317"/>
                    </a:lnTo>
                    <a:cubicBezTo>
                      <a:pt x="84780" y="127609"/>
                      <a:pt x="79868" y="129359"/>
                      <a:pt x="74914" y="130567"/>
                    </a:cubicBezTo>
                    <a:cubicBezTo>
                      <a:pt x="69961" y="131795"/>
                      <a:pt x="65048" y="132409"/>
                      <a:pt x="60177" y="132409"/>
                    </a:cubicBezTo>
                    <a:cubicBezTo>
                      <a:pt x="47383" y="132409"/>
                      <a:pt x="37609" y="128090"/>
                      <a:pt x="30854" y="119453"/>
                    </a:cubicBezTo>
                    <a:cubicBezTo>
                      <a:pt x="24120" y="110815"/>
                      <a:pt x="20272" y="97766"/>
                      <a:pt x="19310" y="80306"/>
                    </a:cubicBezTo>
                    <a:cubicBezTo>
                      <a:pt x="23076" y="85874"/>
                      <a:pt x="27804" y="90142"/>
                      <a:pt x="33495" y="93109"/>
                    </a:cubicBezTo>
                    <a:cubicBezTo>
                      <a:pt x="39206" y="96077"/>
                      <a:pt x="45480" y="97561"/>
                      <a:pt x="52316" y="97561"/>
                    </a:cubicBezTo>
                    <a:cubicBezTo>
                      <a:pt x="66706" y="97561"/>
                      <a:pt x="78077" y="93191"/>
                      <a:pt x="86428" y="84451"/>
                    </a:cubicBezTo>
                    <a:cubicBezTo>
                      <a:pt x="94780" y="75732"/>
                      <a:pt x="98955" y="63860"/>
                      <a:pt x="98955" y="48836"/>
                    </a:cubicBezTo>
                    <a:cubicBezTo>
                      <a:pt x="98955" y="34119"/>
                      <a:pt x="94606" y="22309"/>
                      <a:pt x="85906" y="13405"/>
                    </a:cubicBezTo>
                    <a:cubicBezTo>
                      <a:pt x="77207" y="4522"/>
                      <a:pt x="65632" y="80"/>
                      <a:pt x="51180" y="80"/>
                    </a:cubicBezTo>
                    <a:cubicBezTo>
                      <a:pt x="34600" y="80"/>
                      <a:pt x="21930" y="6425"/>
                      <a:pt x="13169" y="19116"/>
                    </a:cubicBezTo>
                    <a:cubicBezTo>
                      <a:pt x="4408" y="31827"/>
                      <a:pt x="28" y="50238"/>
                      <a:pt x="28" y="74350"/>
                    </a:cubicBezTo>
                    <a:cubicBezTo>
                      <a:pt x="28" y="96988"/>
                      <a:pt x="5401" y="115042"/>
                      <a:pt x="16147" y="128510"/>
                    </a:cubicBezTo>
                    <a:cubicBezTo>
                      <a:pt x="26894" y="141978"/>
                      <a:pt x="41314" y="148712"/>
                      <a:pt x="59409" y="148712"/>
                    </a:cubicBezTo>
                    <a:cubicBezTo>
                      <a:pt x="64281" y="148712"/>
                      <a:pt x="69193" y="148231"/>
                      <a:pt x="74147" y="147269"/>
                    </a:cubicBezTo>
                    <a:cubicBezTo>
                      <a:pt x="79100" y="146307"/>
                      <a:pt x="84269" y="144874"/>
                      <a:pt x="89652" y="1429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500" name="Google Shape;1500;p39"/>
            <p:cNvGrpSpPr/>
            <p:nvPr/>
          </p:nvGrpSpPr>
          <p:grpSpPr>
            <a:xfrm>
              <a:off x="357280" y="5151826"/>
              <a:ext cx="286106" cy="148632"/>
              <a:chOff x="357280" y="5151826"/>
              <a:chExt cx="286106" cy="148632"/>
            </a:xfrm>
          </p:grpSpPr>
          <p:sp>
            <p:nvSpPr>
              <p:cNvPr id="1501" name="Google Shape;1501;p39"/>
              <p:cNvSpPr/>
              <p:nvPr/>
            </p:nvSpPr>
            <p:spPr>
              <a:xfrm rot="10800000" flipH="1">
                <a:off x="357280" y="5151826"/>
                <a:ext cx="99019" cy="148632"/>
              </a:xfrm>
              <a:custGeom>
                <a:avLst/>
                <a:gdLst/>
                <a:ahLst/>
                <a:cxnLst/>
                <a:rect l="l" t="t" r="r" b="b"/>
                <a:pathLst>
                  <a:path w="99019" h="148632" extrusionOk="0">
                    <a:moveTo>
                      <a:pt x="49504" y="133312"/>
                    </a:moveTo>
                    <a:cubicBezTo>
                      <a:pt x="39535" y="133312"/>
                      <a:pt x="32033" y="128400"/>
                      <a:pt x="26998" y="118575"/>
                    </a:cubicBezTo>
                    <a:cubicBezTo>
                      <a:pt x="21983" y="108771"/>
                      <a:pt x="19475" y="94013"/>
                      <a:pt x="19475" y="74302"/>
                    </a:cubicBezTo>
                    <a:cubicBezTo>
                      <a:pt x="19475" y="54672"/>
                      <a:pt x="21983" y="39945"/>
                      <a:pt x="26998" y="30120"/>
                    </a:cubicBezTo>
                    <a:cubicBezTo>
                      <a:pt x="32033" y="20295"/>
                      <a:pt x="39535" y="15383"/>
                      <a:pt x="49504" y="15383"/>
                    </a:cubicBezTo>
                    <a:cubicBezTo>
                      <a:pt x="59554" y="15383"/>
                      <a:pt x="67087" y="20295"/>
                      <a:pt x="72102" y="30120"/>
                    </a:cubicBezTo>
                    <a:cubicBezTo>
                      <a:pt x="77137" y="39945"/>
                      <a:pt x="79655" y="54672"/>
                      <a:pt x="79655" y="74302"/>
                    </a:cubicBezTo>
                    <a:cubicBezTo>
                      <a:pt x="79655" y="94013"/>
                      <a:pt x="77137" y="108771"/>
                      <a:pt x="72102" y="118575"/>
                    </a:cubicBezTo>
                    <a:cubicBezTo>
                      <a:pt x="67087" y="128400"/>
                      <a:pt x="59554" y="133312"/>
                      <a:pt x="49504" y="133312"/>
                    </a:cubicBezTo>
                    <a:close/>
                    <a:moveTo>
                      <a:pt x="49504" y="148664"/>
                    </a:moveTo>
                    <a:cubicBezTo>
                      <a:pt x="65572" y="148664"/>
                      <a:pt x="77843" y="142308"/>
                      <a:pt x="86317" y="129597"/>
                    </a:cubicBezTo>
                    <a:cubicBezTo>
                      <a:pt x="94792" y="116907"/>
                      <a:pt x="99029" y="98475"/>
                      <a:pt x="99029" y="74302"/>
                    </a:cubicBezTo>
                    <a:cubicBezTo>
                      <a:pt x="99029" y="50190"/>
                      <a:pt x="94792" y="31778"/>
                      <a:pt x="86317" y="19067"/>
                    </a:cubicBezTo>
                    <a:cubicBezTo>
                      <a:pt x="77843" y="6377"/>
                      <a:pt x="65572" y="32"/>
                      <a:pt x="49504" y="32"/>
                    </a:cubicBezTo>
                    <a:cubicBezTo>
                      <a:pt x="33456" y="32"/>
                      <a:pt x="21195" y="6377"/>
                      <a:pt x="12720" y="19067"/>
                    </a:cubicBezTo>
                    <a:cubicBezTo>
                      <a:pt x="4246" y="31778"/>
                      <a:pt x="9" y="50190"/>
                      <a:pt x="9" y="74302"/>
                    </a:cubicBezTo>
                    <a:cubicBezTo>
                      <a:pt x="9" y="98475"/>
                      <a:pt x="4246" y="116907"/>
                      <a:pt x="12720" y="129597"/>
                    </a:cubicBezTo>
                    <a:cubicBezTo>
                      <a:pt x="21195" y="142308"/>
                      <a:pt x="33456" y="148664"/>
                      <a:pt x="49504" y="1486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2" name="Google Shape;1502;p39"/>
              <p:cNvSpPr/>
              <p:nvPr/>
            </p:nvSpPr>
            <p:spPr>
              <a:xfrm rot="10800000" flipH="1">
                <a:off x="490347" y="5273286"/>
                <a:ext cx="20264" cy="24378"/>
              </a:xfrm>
              <a:custGeom>
                <a:avLst/>
                <a:gdLst/>
                <a:ahLst/>
                <a:cxnLst/>
                <a:rect l="l" t="t" r="r" b="b"/>
                <a:pathLst>
                  <a:path w="20264" h="24378" extrusionOk="0">
                    <a:moveTo>
                      <a:pt x="34" y="24446"/>
                    </a:moveTo>
                    <a:lnTo>
                      <a:pt x="20299" y="24446"/>
                    </a:lnTo>
                    <a:lnTo>
                      <a:pt x="20299" y="68"/>
                    </a:lnTo>
                    <a:lnTo>
                      <a:pt x="34" y="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3" name="Google Shape;1503;p39"/>
              <p:cNvSpPr/>
              <p:nvPr/>
            </p:nvSpPr>
            <p:spPr>
              <a:xfrm rot="10800000" flipH="1">
                <a:off x="545134" y="5151826"/>
                <a:ext cx="98252" cy="148632"/>
              </a:xfrm>
              <a:custGeom>
                <a:avLst/>
                <a:gdLst/>
                <a:ahLst/>
                <a:cxnLst/>
                <a:rect l="l" t="t" r="r" b="b"/>
                <a:pathLst>
                  <a:path w="98252" h="148632" extrusionOk="0">
                    <a:moveTo>
                      <a:pt x="49154" y="70863"/>
                    </a:moveTo>
                    <a:cubicBezTo>
                      <a:pt x="39943" y="70863"/>
                      <a:pt x="32697" y="68397"/>
                      <a:pt x="27416" y="63464"/>
                    </a:cubicBezTo>
                    <a:cubicBezTo>
                      <a:pt x="22155" y="58531"/>
                      <a:pt x="19525" y="51756"/>
                      <a:pt x="19525" y="43138"/>
                    </a:cubicBezTo>
                    <a:cubicBezTo>
                      <a:pt x="19525" y="34501"/>
                      <a:pt x="22155" y="27715"/>
                      <a:pt x="27416" y="22782"/>
                    </a:cubicBezTo>
                    <a:cubicBezTo>
                      <a:pt x="32697" y="17849"/>
                      <a:pt x="39943" y="15383"/>
                      <a:pt x="49154" y="15383"/>
                    </a:cubicBezTo>
                    <a:cubicBezTo>
                      <a:pt x="58365" y="15383"/>
                      <a:pt x="65622" y="17860"/>
                      <a:pt x="70923" y="22813"/>
                    </a:cubicBezTo>
                    <a:cubicBezTo>
                      <a:pt x="76245" y="27787"/>
                      <a:pt x="78906" y="34562"/>
                      <a:pt x="78906" y="43138"/>
                    </a:cubicBezTo>
                    <a:cubicBezTo>
                      <a:pt x="78906" y="51756"/>
                      <a:pt x="76266" y="58531"/>
                      <a:pt x="70985" y="63464"/>
                    </a:cubicBezTo>
                    <a:cubicBezTo>
                      <a:pt x="65724" y="68397"/>
                      <a:pt x="58447" y="70863"/>
                      <a:pt x="49154" y="70863"/>
                    </a:cubicBezTo>
                    <a:close/>
                    <a:moveTo>
                      <a:pt x="29780" y="79091"/>
                    </a:moveTo>
                    <a:cubicBezTo>
                      <a:pt x="21470" y="81138"/>
                      <a:pt x="14991" y="85007"/>
                      <a:pt x="10345" y="90697"/>
                    </a:cubicBezTo>
                    <a:cubicBezTo>
                      <a:pt x="5719" y="96408"/>
                      <a:pt x="3406" y="103357"/>
                      <a:pt x="3406" y="111544"/>
                    </a:cubicBezTo>
                    <a:cubicBezTo>
                      <a:pt x="3406" y="122986"/>
                      <a:pt x="7479" y="132033"/>
                      <a:pt x="15626" y="138685"/>
                    </a:cubicBezTo>
                    <a:cubicBezTo>
                      <a:pt x="23793" y="145338"/>
                      <a:pt x="34969" y="148664"/>
                      <a:pt x="49154" y="148664"/>
                    </a:cubicBezTo>
                    <a:cubicBezTo>
                      <a:pt x="63421" y="148664"/>
                      <a:pt x="74618" y="145338"/>
                      <a:pt x="82744" y="138685"/>
                    </a:cubicBezTo>
                    <a:cubicBezTo>
                      <a:pt x="90870" y="132033"/>
                      <a:pt x="94934" y="122986"/>
                      <a:pt x="94934" y="111544"/>
                    </a:cubicBezTo>
                    <a:cubicBezTo>
                      <a:pt x="94934" y="103357"/>
                      <a:pt x="92610" y="96408"/>
                      <a:pt x="87964" y="90697"/>
                    </a:cubicBezTo>
                    <a:cubicBezTo>
                      <a:pt x="83338" y="85007"/>
                      <a:pt x="76900" y="81138"/>
                      <a:pt x="68651" y="79091"/>
                    </a:cubicBezTo>
                    <a:cubicBezTo>
                      <a:pt x="77985" y="76922"/>
                      <a:pt x="85252" y="72664"/>
                      <a:pt x="90451" y="66319"/>
                    </a:cubicBezTo>
                    <a:cubicBezTo>
                      <a:pt x="95670" y="59994"/>
                      <a:pt x="98280" y="52267"/>
                      <a:pt x="98280" y="43138"/>
                    </a:cubicBezTo>
                    <a:cubicBezTo>
                      <a:pt x="98280" y="29240"/>
                      <a:pt x="94043" y="18576"/>
                      <a:pt x="85569" y="11146"/>
                    </a:cubicBezTo>
                    <a:cubicBezTo>
                      <a:pt x="77095" y="3736"/>
                      <a:pt x="64956" y="32"/>
                      <a:pt x="49154" y="32"/>
                    </a:cubicBezTo>
                    <a:cubicBezTo>
                      <a:pt x="33372" y="32"/>
                      <a:pt x="21234" y="3736"/>
                      <a:pt x="12739" y="11146"/>
                    </a:cubicBezTo>
                    <a:cubicBezTo>
                      <a:pt x="4265" y="18576"/>
                      <a:pt x="28" y="29240"/>
                      <a:pt x="28" y="43138"/>
                    </a:cubicBezTo>
                    <a:cubicBezTo>
                      <a:pt x="28" y="52267"/>
                      <a:pt x="2648" y="59994"/>
                      <a:pt x="7888" y="66319"/>
                    </a:cubicBezTo>
                    <a:cubicBezTo>
                      <a:pt x="13149" y="72664"/>
                      <a:pt x="20446" y="76922"/>
                      <a:pt x="29780" y="79091"/>
                    </a:cubicBezTo>
                    <a:close/>
                    <a:moveTo>
                      <a:pt x="22687" y="109702"/>
                    </a:moveTo>
                    <a:cubicBezTo>
                      <a:pt x="22687" y="102292"/>
                      <a:pt x="25001" y="96510"/>
                      <a:pt x="29627" y="92355"/>
                    </a:cubicBezTo>
                    <a:cubicBezTo>
                      <a:pt x="34273" y="88200"/>
                      <a:pt x="40782" y="86122"/>
                      <a:pt x="49154" y="86122"/>
                    </a:cubicBezTo>
                    <a:cubicBezTo>
                      <a:pt x="57485" y="86122"/>
                      <a:pt x="63994" y="88200"/>
                      <a:pt x="68682" y="92355"/>
                    </a:cubicBezTo>
                    <a:cubicBezTo>
                      <a:pt x="73390" y="96510"/>
                      <a:pt x="75744" y="102292"/>
                      <a:pt x="75744" y="109702"/>
                    </a:cubicBezTo>
                    <a:cubicBezTo>
                      <a:pt x="75744" y="117132"/>
                      <a:pt x="73390" y="122925"/>
                      <a:pt x="68682" y="127080"/>
                    </a:cubicBezTo>
                    <a:cubicBezTo>
                      <a:pt x="63994" y="131235"/>
                      <a:pt x="57485" y="133312"/>
                      <a:pt x="49154" y="133312"/>
                    </a:cubicBezTo>
                    <a:cubicBezTo>
                      <a:pt x="40782" y="133312"/>
                      <a:pt x="34273" y="131235"/>
                      <a:pt x="29627" y="127080"/>
                    </a:cubicBezTo>
                    <a:cubicBezTo>
                      <a:pt x="25001" y="122925"/>
                      <a:pt x="22687" y="117132"/>
                      <a:pt x="22687" y="10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506" name="Google Shape;1506;p39"/>
            <p:cNvGrpSpPr/>
            <p:nvPr/>
          </p:nvGrpSpPr>
          <p:grpSpPr>
            <a:xfrm>
              <a:off x="365908" y="4676458"/>
              <a:ext cx="277876" cy="148632"/>
              <a:chOff x="365908" y="4676458"/>
              <a:chExt cx="277876" cy="148632"/>
            </a:xfrm>
          </p:grpSpPr>
          <p:sp>
            <p:nvSpPr>
              <p:cNvPr id="1507" name="Google Shape;1507;p39"/>
              <p:cNvSpPr/>
              <p:nvPr/>
            </p:nvSpPr>
            <p:spPr>
              <a:xfrm rot="10800000" flipH="1">
                <a:off x="365908" y="4679037"/>
                <a:ext cx="85295" cy="143259"/>
              </a:xfrm>
              <a:custGeom>
                <a:avLst/>
                <a:gdLst/>
                <a:ahLst/>
                <a:cxnLst/>
                <a:rect l="l" t="t" r="r" b="b"/>
                <a:pathLst>
                  <a:path w="85295" h="143259" extrusionOk="0">
                    <a:moveTo>
                      <a:pt x="2802" y="16286"/>
                    </a:moveTo>
                    <a:lnTo>
                      <a:pt x="34458" y="16286"/>
                    </a:lnTo>
                    <a:lnTo>
                      <a:pt x="34458" y="125588"/>
                    </a:lnTo>
                    <a:lnTo>
                      <a:pt x="8" y="118680"/>
                    </a:lnTo>
                    <a:lnTo>
                      <a:pt x="8" y="136334"/>
                    </a:lnTo>
                    <a:lnTo>
                      <a:pt x="34274" y="143242"/>
                    </a:lnTo>
                    <a:lnTo>
                      <a:pt x="53648" y="143242"/>
                    </a:lnTo>
                    <a:lnTo>
                      <a:pt x="53648" y="16286"/>
                    </a:lnTo>
                    <a:lnTo>
                      <a:pt x="85303" y="16286"/>
                    </a:lnTo>
                    <a:lnTo>
                      <a:pt x="85303" y="-17"/>
                    </a:lnTo>
                    <a:lnTo>
                      <a:pt x="2802" y="-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8" name="Google Shape;1508;p39"/>
              <p:cNvSpPr/>
              <p:nvPr/>
            </p:nvSpPr>
            <p:spPr>
              <a:xfrm rot="10800000" flipH="1">
                <a:off x="490347" y="4797919"/>
                <a:ext cx="20264" cy="24378"/>
              </a:xfrm>
              <a:custGeom>
                <a:avLst/>
                <a:gdLst/>
                <a:ahLst/>
                <a:cxnLst/>
                <a:rect l="l" t="t" r="r" b="b"/>
                <a:pathLst>
                  <a:path w="20264" h="24378" extrusionOk="0">
                    <a:moveTo>
                      <a:pt x="34" y="24397"/>
                    </a:moveTo>
                    <a:lnTo>
                      <a:pt x="20299" y="24397"/>
                    </a:lnTo>
                    <a:lnTo>
                      <a:pt x="20299" y="19"/>
                    </a:lnTo>
                    <a:lnTo>
                      <a:pt x="34" y="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9" name="Google Shape;1509;p39"/>
              <p:cNvSpPr/>
              <p:nvPr/>
            </p:nvSpPr>
            <p:spPr>
              <a:xfrm rot="10800000" flipH="1">
                <a:off x="544765" y="4676458"/>
                <a:ext cx="99019" cy="148632"/>
              </a:xfrm>
              <a:custGeom>
                <a:avLst/>
                <a:gdLst/>
                <a:ahLst/>
                <a:cxnLst/>
                <a:rect l="l" t="t" r="r" b="b"/>
                <a:pathLst>
                  <a:path w="99019" h="148632" extrusionOk="0">
                    <a:moveTo>
                      <a:pt x="49523" y="133264"/>
                    </a:moveTo>
                    <a:cubicBezTo>
                      <a:pt x="39554" y="133264"/>
                      <a:pt x="32052" y="128352"/>
                      <a:pt x="27017" y="118527"/>
                    </a:cubicBezTo>
                    <a:cubicBezTo>
                      <a:pt x="22002" y="108722"/>
                      <a:pt x="19494" y="93965"/>
                      <a:pt x="19494" y="74253"/>
                    </a:cubicBezTo>
                    <a:cubicBezTo>
                      <a:pt x="19494" y="54624"/>
                      <a:pt x="22002" y="39897"/>
                      <a:pt x="27017" y="30072"/>
                    </a:cubicBezTo>
                    <a:cubicBezTo>
                      <a:pt x="32052" y="20247"/>
                      <a:pt x="39554" y="15335"/>
                      <a:pt x="49523" y="15335"/>
                    </a:cubicBezTo>
                    <a:cubicBezTo>
                      <a:pt x="59573" y="15335"/>
                      <a:pt x="67106" y="20247"/>
                      <a:pt x="72121" y="30072"/>
                    </a:cubicBezTo>
                    <a:cubicBezTo>
                      <a:pt x="77156" y="39897"/>
                      <a:pt x="79674" y="54624"/>
                      <a:pt x="79674" y="74253"/>
                    </a:cubicBezTo>
                    <a:cubicBezTo>
                      <a:pt x="79674" y="93965"/>
                      <a:pt x="77156" y="108722"/>
                      <a:pt x="72121" y="118527"/>
                    </a:cubicBezTo>
                    <a:cubicBezTo>
                      <a:pt x="67106" y="128352"/>
                      <a:pt x="59573" y="133264"/>
                      <a:pt x="49523" y="133264"/>
                    </a:cubicBezTo>
                    <a:close/>
                    <a:moveTo>
                      <a:pt x="49523" y="148616"/>
                    </a:moveTo>
                    <a:cubicBezTo>
                      <a:pt x="65591" y="148616"/>
                      <a:pt x="77862" y="142260"/>
                      <a:pt x="86336" y="129549"/>
                    </a:cubicBezTo>
                    <a:cubicBezTo>
                      <a:pt x="94811" y="116859"/>
                      <a:pt x="99048" y="98427"/>
                      <a:pt x="99048" y="74253"/>
                    </a:cubicBezTo>
                    <a:cubicBezTo>
                      <a:pt x="99048" y="50141"/>
                      <a:pt x="94811" y="31730"/>
                      <a:pt x="86336" y="19019"/>
                    </a:cubicBezTo>
                    <a:cubicBezTo>
                      <a:pt x="77862" y="6328"/>
                      <a:pt x="65591" y="-17"/>
                      <a:pt x="49523" y="-17"/>
                    </a:cubicBezTo>
                    <a:cubicBezTo>
                      <a:pt x="33475" y="-17"/>
                      <a:pt x="21214" y="6328"/>
                      <a:pt x="12739" y="19019"/>
                    </a:cubicBezTo>
                    <a:cubicBezTo>
                      <a:pt x="4265" y="31730"/>
                      <a:pt x="28" y="50141"/>
                      <a:pt x="28" y="74253"/>
                    </a:cubicBezTo>
                    <a:cubicBezTo>
                      <a:pt x="28" y="98427"/>
                      <a:pt x="4265" y="116859"/>
                      <a:pt x="12739" y="129549"/>
                    </a:cubicBezTo>
                    <a:cubicBezTo>
                      <a:pt x="21214" y="142260"/>
                      <a:pt x="33475" y="148616"/>
                      <a:pt x="49523" y="148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510" name="Google Shape;1510;p39"/>
            <p:cNvGrpSpPr/>
            <p:nvPr/>
          </p:nvGrpSpPr>
          <p:grpSpPr>
            <a:xfrm>
              <a:off x="80974" y="5166274"/>
              <a:ext cx="178359" cy="1536592"/>
              <a:chOff x="80974" y="5166274"/>
              <a:chExt cx="178359" cy="1536592"/>
            </a:xfrm>
          </p:grpSpPr>
          <p:sp>
            <p:nvSpPr>
              <p:cNvPr id="1511" name="Google Shape;1511;p39"/>
              <p:cNvSpPr/>
              <p:nvPr/>
            </p:nvSpPr>
            <p:spPr>
              <a:xfrm rot="5400000" flipH="1">
                <a:off x="109654" y="6553189"/>
                <a:ext cx="120997" cy="178358"/>
              </a:xfrm>
              <a:custGeom>
                <a:avLst/>
                <a:gdLst/>
                <a:ahLst/>
                <a:cxnLst/>
                <a:rect l="l" t="t" r="r" b="b"/>
                <a:pathLst>
                  <a:path w="120997" h="178358" extrusionOk="0">
                    <a:moveTo>
                      <a:pt x="110629" y="169803"/>
                    </a:moveTo>
                    <a:lnTo>
                      <a:pt x="110629" y="147107"/>
                    </a:lnTo>
                    <a:cubicBezTo>
                      <a:pt x="101811" y="151332"/>
                      <a:pt x="93484" y="154476"/>
                      <a:pt x="85648" y="156539"/>
                    </a:cubicBezTo>
                    <a:cubicBezTo>
                      <a:pt x="77812" y="158627"/>
                      <a:pt x="70247" y="159671"/>
                      <a:pt x="62952" y="159671"/>
                    </a:cubicBezTo>
                    <a:cubicBezTo>
                      <a:pt x="50302" y="159671"/>
                      <a:pt x="40538" y="157214"/>
                      <a:pt x="33660" y="152302"/>
                    </a:cubicBezTo>
                    <a:cubicBezTo>
                      <a:pt x="26783" y="147390"/>
                      <a:pt x="23344" y="140402"/>
                      <a:pt x="23344" y="131338"/>
                    </a:cubicBezTo>
                    <a:cubicBezTo>
                      <a:pt x="23344" y="123724"/>
                      <a:pt x="25628" y="117976"/>
                      <a:pt x="30197" y="114095"/>
                    </a:cubicBezTo>
                    <a:cubicBezTo>
                      <a:pt x="34766" y="110239"/>
                      <a:pt x="43424" y="107120"/>
                      <a:pt x="56172" y="104737"/>
                    </a:cubicBezTo>
                    <a:lnTo>
                      <a:pt x="70210" y="101863"/>
                    </a:lnTo>
                    <a:cubicBezTo>
                      <a:pt x="87552" y="98548"/>
                      <a:pt x="100349" y="92726"/>
                      <a:pt x="108602" y="84400"/>
                    </a:cubicBezTo>
                    <a:cubicBezTo>
                      <a:pt x="116855" y="76073"/>
                      <a:pt x="120982" y="64934"/>
                      <a:pt x="120982" y="50983"/>
                    </a:cubicBezTo>
                    <a:cubicBezTo>
                      <a:pt x="120982" y="34305"/>
                      <a:pt x="115394" y="21668"/>
                      <a:pt x="104218" y="13071"/>
                    </a:cubicBezTo>
                    <a:cubicBezTo>
                      <a:pt x="93066" y="4474"/>
                      <a:pt x="76707" y="176"/>
                      <a:pt x="55141" y="176"/>
                    </a:cubicBezTo>
                    <a:cubicBezTo>
                      <a:pt x="47010" y="176"/>
                      <a:pt x="38352" y="1097"/>
                      <a:pt x="29165" y="2939"/>
                    </a:cubicBezTo>
                    <a:cubicBezTo>
                      <a:pt x="20003" y="4781"/>
                      <a:pt x="10510" y="7508"/>
                      <a:pt x="684" y="11118"/>
                    </a:cubicBezTo>
                    <a:lnTo>
                      <a:pt x="684" y="35066"/>
                    </a:lnTo>
                    <a:cubicBezTo>
                      <a:pt x="10117" y="29786"/>
                      <a:pt x="19365" y="25794"/>
                      <a:pt x="28428" y="23092"/>
                    </a:cubicBezTo>
                    <a:cubicBezTo>
                      <a:pt x="37492" y="20415"/>
                      <a:pt x="46396" y="19076"/>
                      <a:pt x="55141" y="19076"/>
                    </a:cubicBezTo>
                    <a:cubicBezTo>
                      <a:pt x="68405" y="19076"/>
                      <a:pt x="78648" y="21680"/>
                      <a:pt x="85869" y="26887"/>
                    </a:cubicBezTo>
                    <a:cubicBezTo>
                      <a:pt x="93091" y="32119"/>
                      <a:pt x="96701" y="39574"/>
                      <a:pt x="96701" y="49251"/>
                    </a:cubicBezTo>
                    <a:cubicBezTo>
                      <a:pt x="96701" y="57676"/>
                      <a:pt x="94110" y="64271"/>
                      <a:pt x="88927" y="69036"/>
                    </a:cubicBezTo>
                    <a:cubicBezTo>
                      <a:pt x="83744" y="73801"/>
                      <a:pt x="75246" y="77375"/>
                      <a:pt x="63431" y="79757"/>
                    </a:cubicBezTo>
                    <a:lnTo>
                      <a:pt x="49246" y="82521"/>
                    </a:lnTo>
                    <a:cubicBezTo>
                      <a:pt x="31904" y="85959"/>
                      <a:pt x="19352" y="91363"/>
                      <a:pt x="11590" y="98732"/>
                    </a:cubicBezTo>
                    <a:cubicBezTo>
                      <a:pt x="3853" y="106100"/>
                      <a:pt x="-16" y="116355"/>
                      <a:pt x="-16" y="129496"/>
                    </a:cubicBezTo>
                    <a:cubicBezTo>
                      <a:pt x="-16" y="144700"/>
                      <a:pt x="5339" y="156674"/>
                      <a:pt x="16049" y="165418"/>
                    </a:cubicBezTo>
                    <a:cubicBezTo>
                      <a:pt x="26758" y="174162"/>
                      <a:pt x="41508" y="178535"/>
                      <a:pt x="60299" y="178535"/>
                    </a:cubicBezTo>
                    <a:cubicBezTo>
                      <a:pt x="68380" y="178535"/>
                      <a:pt x="76597" y="177798"/>
                      <a:pt x="84948" y="176324"/>
                    </a:cubicBezTo>
                    <a:cubicBezTo>
                      <a:pt x="93324" y="174875"/>
                      <a:pt x="101884" y="172701"/>
                      <a:pt x="110629" y="1698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2" name="Google Shape;1512;p39"/>
              <p:cNvSpPr/>
              <p:nvPr/>
            </p:nvSpPr>
            <p:spPr>
              <a:xfrm rot="5400000" flipH="1">
                <a:off x="139185" y="6428548"/>
                <a:ext cx="107991" cy="132304"/>
              </a:xfrm>
              <a:custGeom>
                <a:avLst/>
                <a:gdLst/>
                <a:ahLst/>
                <a:cxnLst/>
                <a:rect l="l" t="t" r="r" b="b"/>
                <a:pathLst>
                  <a:path w="107991" h="132304" extrusionOk="0">
                    <a:moveTo>
                      <a:pt x="-12" y="54404"/>
                    </a:moveTo>
                    <a:lnTo>
                      <a:pt x="-12" y="132475"/>
                    </a:lnTo>
                    <a:lnTo>
                      <a:pt x="21173" y="132475"/>
                    </a:lnTo>
                    <a:lnTo>
                      <a:pt x="21173" y="55214"/>
                    </a:lnTo>
                    <a:cubicBezTo>
                      <a:pt x="21173" y="43007"/>
                      <a:pt x="23544" y="33845"/>
                      <a:pt x="28284" y="27729"/>
                    </a:cubicBezTo>
                    <a:cubicBezTo>
                      <a:pt x="33049" y="21638"/>
                      <a:pt x="40197" y="18592"/>
                      <a:pt x="49728" y="18592"/>
                    </a:cubicBezTo>
                    <a:cubicBezTo>
                      <a:pt x="61150" y="18592"/>
                      <a:pt x="70177" y="22240"/>
                      <a:pt x="76809" y="29535"/>
                    </a:cubicBezTo>
                    <a:cubicBezTo>
                      <a:pt x="83465" y="36830"/>
                      <a:pt x="86793" y="46777"/>
                      <a:pt x="86793" y="59378"/>
                    </a:cubicBezTo>
                    <a:lnTo>
                      <a:pt x="86793" y="132475"/>
                    </a:lnTo>
                    <a:lnTo>
                      <a:pt x="107979" y="132475"/>
                    </a:lnTo>
                    <a:lnTo>
                      <a:pt x="107979" y="3523"/>
                    </a:lnTo>
                    <a:lnTo>
                      <a:pt x="86793" y="3523"/>
                    </a:lnTo>
                    <a:lnTo>
                      <a:pt x="86793" y="23345"/>
                    </a:lnTo>
                    <a:cubicBezTo>
                      <a:pt x="81660" y="15510"/>
                      <a:pt x="75691" y="9688"/>
                      <a:pt x="68887" y="5881"/>
                    </a:cubicBezTo>
                    <a:cubicBezTo>
                      <a:pt x="62108" y="2074"/>
                      <a:pt x="54223" y="170"/>
                      <a:pt x="45233" y="170"/>
                    </a:cubicBezTo>
                    <a:cubicBezTo>
                      <a:pt x="30421" y="170"/>
                      <a:pt x="19171" y="4776"/>
                      <a:pt x="11483" y="13987"/>
                    </a:cubicBezTo>
                    <a:cubicBezTo>
                      <a:pt x="3819" y="23198"/>
                      <a:pt x="-12" y="36670"/>
                      <a:pt x="-12" y="544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3" name="Google Shape;1513;p39"/>
              <p:cNvSpPr/>
              <p:nvPr/>
            </p:nvSpPr>
            <p:spPr>
              <a:xfrm rot="5400000" flipH="1">
                <a:off x="140622" y="6287576"/>
                <a:ext cx="102022" cy="135399"/>
              </a:xfrm>
              <a:custGeom>
                <a:avLst/>
                <a:gdLst/>
                <a:ahLst/>
                <a:cxnLst/>
                <a:rect l="l" t="t" r="r" b="b"/>
                <a:pathLst>
                  <a:path w="102022" h="135399" extrusionOk="0">
                    <a:moveTo>
                      <a:pt x="102014" y="127523"/>
                    </a:moveTo>
                    <a:lnTo>
                      <a:pt x="102014" y="107701"/>
                    </a:lnTo>
                    <a:cubicBezTo>
                      <a:pt x="96021" y="111017"/>
                      <a:pt x="90015" y="113498"/>
                      <a:pt x="83997" y="115144"/>
                    </a:cubicBezTo>
                    <a:cubicBezTo>
                      <a:pt x="77979" y="116789"/>
                      <a:pt x="71900" y="117612"/>
                      <a:pt x="65759" y="117612"/>
                    </a:cubicBezTo>
                    <a:cubicBezTo>
                      <a:pt x="52004" y="117612"/>
                      <a:pt x="41319" y="113253"/>
                      <a:pt x="33705" y="104533"/>
                    </a:cubicBezTo>
                    <a:cubicBezTo>
                      <a:pt x="26115" y="95838"/>
                      <a:pt x="22320" y="83618"/>
                      <a:pt x="22320" y="67874"/>
                    </a:cubicBezTo>
                    <a:cubicBezTo>
                      <a:pt x="22320" y="52129"/>
                      <a:pt x="26115" y="39897"/>
                      <a:pt x="33705" y="31178"/>
                    </a:cubicBezTo>
                    <a:cubicBezTo>
                      <a:pt x="41319" y="22483"/>
                      <a:pt x="52004" y="18135"/>
                      <a:pt x="65759" y="18135"/>
                    </a:cubicBezTo>
                    <a:cubicBezTo>
                      <a:pt x="71900" y="18135"/>
                      <a:pt x="77979" y="18958"/>
                      <a:pt x="83997" y="20604"/>
                    </a:cubicBezTo>
                    <a:cubicBezTo>
                      <a:pt x="90015" y="22249"/>
                      <a:pt x="96021" y="24730"/>
                      <a:pt x="102014" y="28046"/>
                    </a:cubicBezTo>
                    <a:lnTo>
                      <a:pt x="102014" y="8445"/>
                    </a:lnTo>
                    <a:cubicBezTo>
                      <a:pt x="96095" y="5694"/>
                      <a:pt x="89966" y="3631"/>
                      <a:pt x="83629" y="2256"/>
                    </a:cubicBezTo>
                    <a:cubicBezTo>
                      <a:pt x="77316" y="856"/>
                      <a:pt x="70586" y="156"/>
                      <a:pt x="63438" y="156"/>
                    </a:cubicBezTo>
                    <a:cubicBezTo>
                      <a:pt x="44009" y="156"/>
                      <a:pt x="28571" y="6259"/>
                      <a:pt x="17124" y="18467"/>
                    </a:cubicBezTo>
                    <a:cubicBezTo>
                      <a:pt x="5703" y="30674"/>
                      <a:pt x="-8" y="47143"/>
                      <a:pt x="-8" y="67874"/>
                    </a:cubicBezTo>
                    <a:cubicBezTo>
                      <a:pt x="-8" y="88899"/>
                      <a:pt x="5764" y="105429"/>
                      <a:pt x="17309" y="117465"/>
                    </a:cubicBezTo>
                    <a:cubicBezTo>
                      <a:pt x="28878" y="129525"/>
                      <a:pt x="44721" y="135555"/>
                      <a:pt x="64838" y="135555"/>
                    </a:cubicBezTo>
                    <a:cubicBezTo>
                      <a:pt x="71347" y="135555"/>
                      <a:pt x="77709" y="134880"/>
                      <a:pt x="83924" y="133529"/>
                    </a:cubicBezTo>
                    <a:cubicBezTo>
                      <a:pt x="90138" y="132202"/>
                      <a:pt x="96168" y="130200"/>
                      <a:pt x="102014" y="1275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4" name="Google Shape;1514;p39"/>
              <p:cNvSpPr/>
              <p:nvPr/>
            </p:nvSpPr>
            <p:spPr>
              <a:xfrm rot="5400000" flipH="1">
                <a:off x="140622" y="6157933"/>
                <a:ext cx="102022" cy="135399"/>
              </a:xfrm>
              <a:custGeom>
                <a:avLst/>
                <a:gdLst/>
                <a:ahLst/>
                <a:cxnLst/>
                <a:rect l="l" t="t" r="r" b="b"/>
                <a:pathLst>
                  <a:path w="102022" h="135399" extrusionOk="0">
                    <a:moveTo>
                      <a:pt x="102014" y="127510"/>
                    </a:moveTo>
                    <a:lnTo>
                      <a:pt x="102014" y="107688"/>
                    </a:lnTo>
                    <a:cubicBezTo>
                      <a:pt x="96021" y="111004"/>
                      <a:pt x="90015" y="113485"/>
                      <a:pt x="83997" y="115131"/>
                    </a:cubicBezTo>
                    <a:cubicBezTo>
                      <a:pt x="77979" y="116776"/>
                      <a:pt x="71900" y="117599"/>
                      <a:pt x="65759" y="117599"/>
                    </a:cubicBezTo>
                    <a:cubicBezTo>
                      <a:pt x="52004" y="117599"/>
                      <a:pt x="41319" y="113239"/>
                      <a:pt x="33705" y="104520"/>
                    </a:cubicBezTo>
                    <a:cubicBezTo>
                      <a:pt x="26115" y="95825"/>
                      <a:pt x="22320" y="83605"/>
                      <a:pt x="22320" y="67861"/>
                    </a:cubicBezTo>
                    <a:cubicBezTo>
                      <a:pt x="22320" y="52116"/>
                      <a:pt x="26115" y="39884"/>
                      <a:pt x="33705" y="31165"/>
                    </a:cubicBezTo>
                    <a:cubicBezTo>
                      <a:pt x="41319" y="22470"/>
                      <a:pt x="52004" y="18122"/>
                      <a:pt x="65759" y="18122"/>
                    </a:cubicBezTo>
                    <a:cubicBezTo>
                      <a:pt x="71900" y="18122"/>
                      <a:pt x="77979" y="18945"/>
                      <a:pt x="83997" y="20591"/>
                    </a:cubicBezTo>
                    <a:cubicBezTo>
                      <a:pt x="90015" y="22236"/>
                      <a:pt x="96021" y="24717"/>
                      <a:pt x="102014" y="28033"/>
                    </a:cubicBezTo>
                    <a:lnTo>
                      <a:pt x="102014" y="8432"/>
                    </a:lnTo>
                    <a:cubicBezTo>
                      <a:pt x="96095" y="5681"/>
                      <a:pt x="89966" y="3618"/>
                      <a:pt x="83629" y="2243"/>
                    </a:cubicBezTo>
                    <a:cubicBezTo>
                      <a:pt x="77316" y="842"/>
                      <a:pt x="70586" y="142"/>
                      <a:pt x="63438" y="142"/>
                    </a:cubicBezTo>
                    <a:cubicBezTo>
                      <a:pt x="44009" y="142"/>
                      <a:pt x="28571" y="6246"/>
                      <a:pt x="17124" y="18454"/>
                    </a:cubicBezTo>
                    <a:cubicBezTo>
                      <a:pt x="5703" y="30661"/>
                      <a:pt x="-8" y="47130"/>
                      <a:pt x="-8" y="67861"/>
                    </a:cubicBezTo>
                    <a:cubicBezTo>
                      <a:pt x="-8" y="88886"/>
                      <a:pt x="5764" y="105416"/>
                      <a:pt x="17309" y="117452"/>
                    </a:cubicBezTo>
                    <a:cubicBezTo>
                      <a:pt x="28878" y="129512"/>
                      <a:pt x="44721" y="135542"/>
                      <a:pt x="64838" y="135542"/>
                    </a:cubicBezTo>
                    <a:cubicBezTo>
                      <a:pt x="71347" y="135542"/>
                      <a:pt x="77709" y="134866"/>
                      <a:pt x="83924" y="133515"/>
                    </a:cubicBezTo>
                    <a:cubicBezTo>
                      <a:pt x="90138" y="132189"/>
                      <a:pt x="96168" y="130187"/>
                      <a:pt x="102014" y="1275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5" name="Google Shape;1515;p39"/>
              <p:cNvSpPr/>
              <p:nvPr/>
            </p:nvSpPr>
            <p:spPr>
              <a:xfrm rot="5400000" flipH="1">
                <a:off x="131871" y="6019540"/>
                <a:ext cx="119523" cy="135399"/>
              </a:xfrm>
              <a:custGeom>
                <a:avLst/>
                <a:gdLst/>
                <a:ahLst/>
                <a:cxnLst/>
                <a:rect l="l" t="t" r="r" b="b"/>
                <a:pathLst>
                  <a:path w="119523" h="135399" extrusionOk="0">
                    <a:moveTo>
                      <a:pt x="119512" y="73262"/>
                    </a:moveTo>
                    <a:lnTo>
                      <a:pt x="119512" y="62909"/>
                    </a:lnTo>
                    <a:lnTo>
                      <a:pt x="22095" y="62909"/>
                    </a:lnTo>
                    <a:cubicBezTo>
                      <a:pt x="23028" y="48319"/>
                      <a:pt x="27425" y="37205"/>
                      <a:pt x="35285" y="29566"/>
                    </a:cubicBezTo>
                    <a:cubicBezTo>
                      <a:pt x="43145" y="21927"/>
                      <a:pt x="54100" y="18108"/>
                      <a:pt x="68150" y="18108"/>
                    </a:cubicBezTo>
                    <a:cubicBezTo>
                      <a:pt x="76281" y="18108"/>
                      <a:pt x="84166" y="19103"/>
                      <a:pt x="91805" y="21092"/>
                    </a:cubicBezTo>
                    <a:cubicBezTo>
                      <a:pt x="99444" y="23082"/>
                      <a:pt x="107034" y="26078"/>
                      <a:pt x="114575" y="30082"/>
                    </a:cubicBezTo>
                    <a:lnTo>
                      <a:pt x="114575" y="10039"/>
                    </a:lnTo>
                    <a:cubicBezTo>
                      <a:pt x="106960" y="6822"/>
                      <a:pt x="99161" y="4365"/>
                      <a:pt x="91178" y="2671"/>
                    </a:cubicBezTo>
                    <a:cubicBezTo>
                      <a:pt x="83195" y="976"/>
                      <a:pt x="75102" y="128"/>
                      <a:pt x="66898" y="128"/>
                    </a:cubicBezTo>
                    <a:cubicBezTo>
                      <a:pt x="46314" y="128"/>
                      <a:pt x="30016" y="6109"/>
                      <a:pt x="18005" y="18071"/>
                    </a:cubicBezTo>
                    <a:cubicBezTo>
                      <a:pt x="5994" y="30057"/>
                      <a:pt x="-12" y="46269"/>
                      <a:pt x="-12" y="66704"/>
                    </a:cubicBezTo>
                    <a:cubicBezTo>
                      <a:pt x="-12" y="87803"/>
                      <a:pt x="5687" y="104542"/>
                      <a:pt x="17084" y="116922"/>
                    </a:cubicBezTo>
                    <a:cubicBezTo>
                      <a:pt x="28481" y="129326"/>
                      <a:pt x="43858" y="135528"/>
                      <a:pt x="63213" y="135528"/>
                    </a:cubicBezTo>
                    <a:cubicBezTo>
                      <a:pt x="80555" y="135528"/>
                      <a:pt x="94273" y="129940"/>
                      <a:pt x="104369" y="118764"/>
                    </a:cubicBezTo>
                    <a:cubicBezTo>
                      <a:pt x="114464" y="107613"/>
                      <a:pt x="119512" y="92446"/>
                      <a:pt x="119512" y="73262"/>
                    </a:cubicBezTo>
                    <a:close/>
                    <a:moveTo>
                      <a:pt x="98326" y="79489"/>
                    </a:moveTo>
                    <a:cubicBezTo>
                      <a:pt x="98179" y="91058"/>
                      <a:pt x="94936" y="100293"/>
                      <a:pt x="88599" y="107195"/>
                    </a:cubicBezTo>
                    <a:cubicBezTo>
                      <a:pt x="82262" y="114122"/>
                      <a:pt x="73874" y="117585"/>
                      <a:pt x="63434" y="117585"/>
                    </a:cubicBezTo>
                    <a:cubicBezTo>
                      <a:pt x="51620" y="117585"/>
                      <a:pt x="42163" y="114245"/>
                      <a:pt x="35064" y="107564"/>
                    </a:cubicBezTo>
                    <a:cubicBezTo>
                      <a:pt x="27965" y="100883"/>
                      <a:pt x="23876" y="91475"/>
                      <a:pt x="22795" y="793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6" name="Google Shape;1516;p39"/>
              <p:cNvSpPr/>
              <p:nvPr/>
            </p:nvSpPr>
            <p:spPr>
              <a:xfrm rot="5400000" flipH="1">
                <a:off x="142354" y="5885173"/>
                <a:ext cx="98559" cy="135399"/>
              </a:xfrm>
              <a:custGeom>
                <a:avLst/>
                <a:gdLst/>
                <a:ahLst/>
                <a:cxnLst/>
                <a:rect l="l" t="t" r="r" b="b"/>
                <a:pathLst>
                  <a:path w="98559" h="135399" extrusionOk="0">
                    <a:moveTo>
                      <a:pt x="91625" y="128624"/>
                    </a:moveTo>
                    <a:lnTo>
                      <a:pt x="91625" y="108582"/>
                    </a:lnTo>
                    <a:cubicBezTo>
                      <a:pt x="85656" y="111652"/>
                      <a:pt x="79442" y="113948"/>
                      <a:pt x="72982" y="115471"/>
                    </a:cubicBezTo>
                    <a:cubicBezTo>
                      <a:pt x="66546" y="117019"/>
                      <a:pt x="59865" y="117792"/>
                      <a:pt x="52938" y="117792"/>
                    </a:cubicBezTo>
                    <a:cubicBezTo>
                      <a:pt x="42425" y="117792"/>
                      <a:pt x="34540" y="116184"/>
                      <a:pt x="29284" y="112966"/>
                    </a:cubicBezTo>
                    <a:cubicBezTo>
                      <a:pt x="24027" y="109748"/>
                      <a:pt x="21399" y="104909"/>
                      <a:pt x="21399" y="98450"/>
                    </a:cubicBezTo>
                    <a:cubicBezTo>
                      <a:pt x="21399" y="93537"/>
                      <a:pt x="23278" y="89681"/>
                      <a:pt x="27036" y="86881"/>
                    </a:cubicBezTo>
                    <a:cubicBezTo>
                      <a:pt x="30795" y="84081"/>
                      <a:pt x="38360" y="81416"/>
                      <a:pt x="49733" y="78886"/>
                    </a:cubicBezTo>
                    <a:lnTo>
                      <a:pt x="56991" y="77265"/>
                    </a:lnTo>
                    <a:cubicBezTo>
                      <a:pt x="72024" y="74047"/>
                      <a:pt x="82709" y="69503"/>
                      <a:pt x="89046" y="63633"/>
                    </a:cubicBezTo>
                    <a:cubicBezTo>
                      <a:pt x="95383" y="57762"/>
                      <a:pt x="98552" y="49571"/>
                      <a:pt x="98552" y="39058"/>
                    </a:cubicBezTo>
                    <a:cubicBezTo>
                      <a:pt x="98552" y="27072"/>
                      <a:pt x="93811" y="17578"/>
                      <a:pt x="84330" y="10578"/>
                    </a:cubicBezTo>
                    <a:cubicBezTo>
                      <a:pt x="74848" y="3603"/>
                      <a:pt x="61818" y="115"/>
                      <a:pt x="45238" y="115"/>
                    </a:cubicBezTo>
                    <a:cubicBezTo>
                      <a:pt x="38335" y="115"/>
                      <a:pt x="31139" y="790"/>
                      <a:pt x="23647" y="2141"/>
                    </a:cubicBezTo>
                    <a:cubicBezTo>
                      <a:pt x="16155" y="3492"/>
                      <a:pt x="8270" y="5506"/>
                      <a:pt x="-7" y="8183"/>
                    </a:cubicBezTo>
                    <a:lnTo>
                      <a:pt x="-7" y="30068"/>
                    </a:lnTo>
                    <a:cubicBezTo>
                      <a:pt x="7828" y="25991"/>
                      <a:pt x="15541" y="22933"/>
                      <a:pt x="23131" y="20894"/>
                    </a:cubicBezTo>
                    <a:cubicBezTo>
                      <a:pt x="30721" y="18880"/>
                      <a:pt x="38250" y="17873"/>
                      <a:pt x="45717" y="17873"/>
                    </a:cubicBezTo>
                    <a:cubicBezTo>
                      <a:pt x="55689" y="17873"/>
                      <a:pt x="63353" y="19580"/>
                      <a:pt x="68708" y="22994"/>
                    </a:cubicBezTo>
                    <a:cubicBezTo>
                      <a:pt x="74087" y="26409"/>
                      <a:pt x="76777" y="31223"/>
                      <a:pt x="76777" y="37437"/>
                    </a:cubicBezTo>
                    <a:cubicBezTo>
                      <a:pt x="76777" y="43185"/>
                      <a:pt x="74836" y="47593"/>
                      <a:pt x="70955" y="50664"/>
                    </a:cubicBezTo>
                    <a:cubicBezTo>
                      <a:pt x="67099" y="53734"/>
                      <a:pt x="58600" y="56694"/>
                      <a:pt x="45459" y="59543"/>
                    </a:cubicBezTo>
                    <a:lnTo>
                      <a:pt x="38090" y="61275"/>
                    </a:lnTo>
                    <a:cubicBezTo>
                      <a:pt x="24973" y="64026"/>
                      <a:pt x="15492" y="68263"/>
                      <a:pt x="9646" y="73986"/>
                    </a:cubicBezTo>
                    <a:cubicBezTo>
                      <a:pt x="3824" y="79709"/>
                      <a:pt x="914" y="87556"/>
                      <a:pt x="914" y="97529"/>
                    </a:cubicBezTo>
                    <a:cubicBezTo>
                      <a:pt x="914" y="109662"/>
                      <a:pt x="5212" y="119021"/>
                      <a:pt x="13809" y="125603"/>
                    </a:cubicBezTo>
                    <a:cubicBezTo>
                      <a:pt x="22406" y="132210"/>
                      <a:pt x="34614" y="135514"/>
                      <a:pt x="50433" y="135514"/>
                    </a:cubicBezTo>
                    <a:cubicBezTo>
                      <a:pt x="58244" y="135514"/>
                      <a:pt x="65600" y="134937"/>
                      <a:pt x="72503" y="133782"/>
                    </a:cubicBezTo>
                    <a:cubicBezTo>
                      <a:pt x="79429" y="132653"/>
                      <a:pt x="85804" y="130933"/>
                      <a:pt x="91625" y="1286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7" name="Google Shape;1517;p39"/>
              <p:cNvSpPr/>
              <p:nvPr/>
            </p:nvSpPr>
            <p:spPr>
              <a:xfrm rot="5400000" flipH="1">
                <a:off x="142354" y="5762323"/>
                <a:ext cx="98559" cy="135399"/>
              </a:xfrm>
              <a:custGeom>
                <a:avLst/>
                <a:gdLst/>
                <a:ahLst/>
                <a:cxnLst/>
                <a:rect l="l" t="t" r="r" b="b"/>
                <a:pathLst>
                  <a:path w="98559" h="135399" extrusionOk="0">
                    <a:moveTo>
                      <a:pt x="91625" y="128612"/>
                    </a:moveTo>
                    <a:lnTo>
                      <a:pt x="91625" y="108569"/>
                    </a:lnTo>
                    <a:cubicBezTo>
                      <a:pt x="85656" y="111639"/>
                      <a:pt x="79442" y="113936"/>
                      <a:pt x="72982" y="115459"/>
                    </a:cubicBezTo>
                    <a:cubicBezTo>
                      <a:pt x="66546" y="117006"/>
                      <a:pt x="59865" y="117780"/>
                      <a:pt x="52938" y="117780"/>
                    </a:cubicBezTo>
                    <a:cubicBezTo>
                      <a:pt x="42425" y="117780"/>
                      <a:pt x="34540" y="116171"/>
                      <a:pt x="29284" y="112953"/>
                    </a:cubicBezTo>
                    <a:cubicBezTo>
                      <a:pt x="24027" y="109736"/>
                      <a:pt x="21399" y="104897"/>
                      <a:pt x="21399" y="98437"/>
                    </a:cubicBezTo>
                    <a:cubicBezTo>
                      <a:pt x="21399" y="93525"/>
                      <a:pt x="23278" y="89668"/>
                      <a:pt x="27036" y="86868"/>
                    </a:cubicBezTo>
                    <a:cubicBezTo>
                      <a:pt x="30795" y="84068"/>
                      <a:pt x="38360" y="81403"/>
                      <a:pt x="49733" y="78873"/>
                    </a:cubicBezTo>
                    <a:lnTo>
                      <a:pt x="56991" y="77252"/>
                    </a:lnTo>
                    <a:cubicBezTo>
                      <a:pt x="72024" y="74035"/>
                      <a:pt x="82709" y="69491"/>
                      <a:pt x="89046" y="63620"/>
                    </a:cubicBezTo>
                    <a:cubicBezTo>
                      <a:pt x="95383" y="57750"/>
                      <a:pt x="98552" y="49558"/>
                      <a:pt x="98552" y="39046"/>
                    </a:cubicBezTo>
                    <a:cubicBezTo>
                      <a:pt x="98552" y="27059"/>
                      <a:pt x="93811" y="17566"/>
                      <a:pt x="84330" y="10566"/>
                    </a:cubicBezTo>
                    <a:cubicBezTo>
                      <a:pt x="74848" y="3590"/>
                      <a:pt x="61818" y="102"/>
                      <a:pt x="45238" y="102"/>
                    </a:cubicBezTo>
                    <a:cubicBezTo>
                      <a:pt x="38335" y="102"/>
                      <a:pt x="31139" y="778"/>
                      <a:pt x="23647" y="2129"/>
                    </a:cubicBezTo>
                    <a:cubicBezTo>
                      <a:pt x="16155" y="3479"/>
                      <a:pt x="8270" y="5494"/>
                      <a:pt x="-7" y="8171"/>
                    </a:cubicBezTo>
                    <a:lnTo>
                      <a:pt x="-7" y="30056"/>
                    </a:lnTo>
                    <a:cubicBezTo>
                      <a:pt x="7828" y="25978"/>
                      <a:pt x="15541" y="22921"/>
                      <a:pt x="23131" y="20882"/>
                    </a:cubicBezTo>
                    <a:cubicBezTo>
                      <a:pt x="30721" y="18868"/>
                      <a:pt x="38250" y="17861"/>
                      <a:pt x="45717" y="17861"/>
                    </a:cubicBezTo>
                    <a:cubicBezTo>
                      <a:pt x="55689" y="17861"/>
                      <a:pt x="63353" y="19568"/>
                      <a:pt x="68708" y="22982"/>
                    </a:cubicBezTo>
                    <a:cubicBezTo>
                      <a:pt x="74087" y="26396"/>
                      <a:pt x="76777" y="31210"/>
                      <a:pt x="76777" y="37425"/>
                    </a:cubicBezTo>
                    <a:cubicBezTo>
                      <a:pt x="76777" y="43172"/>
                      <a:pt x="74836" y="47581"/>
                      <a:pt x="70955" y="50651"/>
                    </a:cubicBezTo>
                    <a:cubicBezTo>
                      <a:pt x="67099" y="53722"/>
                      <a:pt x="58600" y="56681"/>
                      <a:pt x="45459" y="59531"/>
                    </a:cubicBezTo>
                    <a:lnTo>
                      <a:pt x="38090" y="61262"/>
                    </a:lnTo>
                    <a:cubicBezTo>
                      <a:pt x="24973" y="64013"/>
                      <a:pt x="15492" y="68250"/>
                      <a:pt x="9646" y="73973"/>
                    </a:cubicBezTo>
                    <a:cubicBezTo>
                      <a:pt x="3824" y="79696"/>
                      <a:pt x="914" y="87544"/>
                      <a:pt x="914" y="97516"/>
                    </a:cubicBezTo>
                    <a:cubicBezTo>
                      <a:pt x="914" y="109650"/>
                      <a:pt x="5212" y="119008"/>
                      <a:pt x="13809" y="125591"/>
                    </a:cubicBezTo>
                    <a:cubicBezTo>
                      <a:pt x="22406" y="132198"/>
                      <a:pt x="34614" y="135502"/>
                      <a:pt x="50433" y="135502"/>
                    </a:cubicBezTo>
                    <a:cubicBezTo>
                      <a:pt x="58244" y="135502"/>
                      <a:pt x="65600" y="134924"/>
                      <a:pt x="72503" y="133770"/>
                    </a:cubicBezTo>
                    <a:cubicBezTo>
                      <a:pt x="79429" y="132640"/>
                      <a:pt x="85804" y="130921"/>
                      <a:pt x="91625" y="128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8" name="Google Shape;1518;p39"/>
              <p:cNvSpPr/>
              <p:nvPr/>
            </p:nvSpPr>
            <p:spPr>
              <a:xfrm rot="5400000" flipH="1">
                <a:off x="103059" y="5518226"/>
                <a:ext cx="133929" cy="171911"/>
              </a:xfrm>
              <a:custGeom>
                <a:avLst/>
                <a:gdLst/>
                <a:ahLst/>
                <a:cxnLst/>
                <a:rect l="l" t="t" r="r" b="b"/>
                <a:pathLst>
                  <a:path w="133929" h="171911" extrusionOk="0">
                    <a:moveTo>
                      <a:pt x="81515" y="80683"/>
                    </a:moveTo>
                    <a:cubicBezTo>
                      <a:pt x="86502" y="78989"/>
                      <a:pt x="91353" y="75378"/>
                      <a:pt x="96069" y="69851"/>
                    </a:cubicBezTo>
                    <a:cubicBezTo>
                      <a:pt x="100785" y="64325"/>
                      <a:pt x="105526" y="56723"/>
                      <a:pt x="110291" y="47045"/>
                    </a:cubicBezTo>
                    <a:lnTo>
                      <a:pt x="133908" y="70"/>
                    </a:lnTo>
                    <a:lnTo>
                      <a:pt x="108891" y="70"/>
                    </a:lnTo>
                    <a:lnTo>
                      <a:pt x="86932" y="44172"/>
                    </a:lnTo>
                    <a:cubicBezTo>
                      <a:pt x="81233" y="55691"/>
                      <a:pt x="75719" y="63330"/>
                      <a:pt x="70388" y="67088"/>
                    </a:cubicBezTo>
                    <a:cubicBezTo>
                      <a:pt x="65058" y="70846"/>
                      <a:pt x="57788" y="72725"/>
                      <a:pt x="48576" y="72725"/>
                    </a:cubicBezTo>
                    <a:lnTo>
                      <a:pt x="23227" y="72725"/>
                    </a:lnTo>
                    <a:lnTo>
                      <a:pt x="23227" y="70"/>
                    </a:lnTo>
                    <a:lnTo>
                      <a:pt x="-22" y="70"/>
                    </a:lnTo>
                    <a:lnTo>
                      <a:pt x="-22" y="171981"/>
                    </a:lnTo>
                    <a:lnTo>
                      <a:pt x="52482" y="171981"/>
                    </a:lnTo>
                    <a:cubicBezTo>
                      <a:pt x="72132" y="171981"/>
                      <a:pt x="86797" y="167867"/>
                      <a:pt x="96474" y="159639"/>
                    </a:cubicBezTo>
                    <a:cubicBezTo>
                      <a:pt x="106152" y="151435"/>
                      <a:pt x="110991" y="139043"/>
                      <a:pt x="110991" y="122464"/>
                    </a:cubicBezTo>
                    <a:cubicBezTo>
                      <a:pt x="110991" y="111632"/>
                      <a:pt x="108473" y="102642"/>
                      <a:pt x="103438" y="95494"/>
                    </a:cubicBezTo>
                    <a:cubicBezTo>
                      <a:pt x="98403" y="88371"/>
                      <a:pt x="91095" y="83434"/>
                      <a:pt x="81515" y="80683"/>
                    </a:cubicBezTo>
                    <a:close/>
                    <a:moveTo>
                      <a:pt x="23227" y="152859"/>
                    </a:moveTo>
                    <a:lnTo>
                      <a:pt x="23227" y="91847"/>
                    </a:lnTo>
                    <a:lnTo>
                      <a:pt x="52482" y="91847"/>
                    </a:lnTo>
                    <a:cubicBezTo>
                      <a:pt x="63683" y="91847"/>
                      <a:pt x="72145" y="94438"/>
                      <a:pt x="77868" y="99621"/>
                    </a:cubicBezTo>
                    <a:cubicBezTo>
                      <a:pt x="83591" y="104803"/>
                      <a:pt x="86453" y="112418"/>
                      <a:pt x="86453" y="122464"/>
                    </a:cubicBezTo>
                    <a:cubicBezTo>
                      <a:pt x="86453" y="132510"/>
                      <a:pt x="83591" y="140087"/>
                      <a:pt x="77868" y="145196"/>
                    </a:cubicBezTo>
                    <a:cubicBezTo>
                      <a:pt x="72145" y="150305"/>
                      <a:pt x="63683" y="152859"/>
                      <a:pt x="52482" y="152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9" name="Google Shape;1519;p39"/>
              <p:cNvSpPr/>
              <p:nvPr/>
            </p:nvSpPr>
            <p:spPr>
              <a:xfrm rot="5400000" flipH="1">
                <a:off x="137158" y="5399430"/>
                <a:ext cx="108949" cy="135399"/>
              </a:xfrm>
              <a:custGeom>
                <a:avLst/>
                <a:gdLst/>
                <a:ahLst/>
                <a:cxnLst/>
                <a:rect l="l" t="t" r="r" b="b"/>
                <a:pathLst>
                  <a:path w="108949" h="135399" extrusionOk="0">
                    <a:moveTo>
                      <a:pt x="66678" y="68225"/>
                    </a:moveTo>
                    <a:cubicBezTo>
                      <a:pt x="49558" y="68225"/>
                      <a:pt x="37694" y="66273"/>
                      <a:pt x="31087" y="62367"/>
                    </a:cubicBezTo>
                    <a:cubicBezTo>
                      <a:pt x="24479" y="58462"/>
                      <a:pt x="21175" y="51781"/>
                      <a:pt x="21175" y="42325"/>
                    </a:cubicBezTo>
                    <a:cubicBezTo>
                      <a:pt x="21175" y="34809"/>
                      <a:pt x="23656" y="28840"/>
                      <a:pt x="28618" y="24419"/>
                    </a:cubicBezTo>
                    <a:cubicBezTo>
                      <a:pt x="33580" y="20022"/>
                      <a:pt x="40310" y="17824"/>
                      <a:pt x="48809" y="17824"/>
                    </a:cubicBezTo>
                    <a:cubicBezTo>
                      <a:pt x="60575" y="17824"/>
                      <a:pt x="70007" y="21987"/>
                      <a:pt x="77105" y="30314"/>
                    </a:cubicBezTo>
                    <a:cubicBezTo>
                      <a:pt x="84204" y="38640"/>
                      <a:pt x="87754" y="49706"/>
                      <a:pt x="87754" y="63510"/>
                    </a:cubicBezTo>
                    <a:lnTo>
                      <a:pt x="87754" y="68225"/>
                    </a:lnTo>
                    <a:close/>
                    <a:moveTo>
                      <a:pt x="108939" y="76994"/>
                    </a:moveTo>
                    <a:lnTo>
                      <a:pt x="108939" y="3418"/>
                    </a:lnTo>
                    <a:lnTo>
                      <a:pt x="87754" y="3418"/>
                    </a:lnTo>
                    <a:lnTo>
                      <a:pt x="87754" y="22982"/>
                    </a:lnTo>
                    <a:cubicBezTo>
                      <a:pt x="82915" y="15171"/>
                      <a:pt x="76884" y="9399"/>
                      <a:pt x="69663" y="5665"/>
                    </a:cubicBezTo>
                    <a:cubicBezTo>
                      <a:pt x="62441" y="1932"/>
                      <a:pt x="53611" y="65"/>
                      <a:pt x="43172" y="65"/>
                    </a:cubicBezTo>
                    <a:cubicBezTo>
                      <a:pt x="29981" y="65"/>
                      <a:pt x="19481" y="3774"/>
                      <a:pt x="11670" y="11192"/>
                    </a:cubicBezTo>
                    <a:cubicBezTo>
                      <a:pt x="3883" y="18610"/>
                      <a:pt x="-10" y="28533"/>
                      <a:pt x="-10" y="40961"/>
                    </a:cubicBezTo>
                    <a:cubicBezTo>
                      <a:pt x="-10" y="55453"/>
                      <a:pt x="4841" y="66383"/>
                      <a:pt x="14543" y="73752"/>
                    </a:cubicBezTo>
                    <a:cubicBezTo>
                      <a:pt x="24270" y="81121"/>
                      <a:pt x="38763" y="84805"/>
                      <a:pt x="58020" y="84805"/>
                    </a:cubicBezTo>
                    <a:lnTo>
                      <a:pt x="87754" y="84805"/>
                    </a:lnTo>
                    <a:lnTo>
                      <a:pt x="87754" y="86905"/>
                    </a:lnTo>
                    <a:cubicBezTo>
                      <a:pt x="87754" y="96656"/>
                      <a:pt x="84548" y="104197"/>
                      <a:pt x="78137" y="109527"/>
                    </a:cubicBezTo>
                    <a:cubicBezTo>
                      <a:pt x="71726" y="114857"/>
                      <a:pt x="62724" y="117522"/>
                      <a:pt x="51130" y="117522"/>
                    </a:cubicBezTo>
                    <a:cubicBezTo>
                      <a:pt x="43761" y="117522"/>
                      <a:pt x="36576" y="116638"/>
                      <a:pt x="29576" y="114869"/>
                    </a:cubicBezTo>
                    <a:cubicBezTo>
                      <a:pt x="22600" y="113101"/>
                      <a:pt x="15894" y="110448"/>
                      <a:pt x="9459" y="106911"/>
                    </a:cubicBezTo>
                    <a:lnTo>
                      <a:pt x="9459" y="126512"/>
                    </a:lnTo>
                    <a:cubicBezTo>
                      <a:pt x="17196" y="129508"/>
                      <a:pt x="24712" y="131743"/>
                      <a:pt x="32008" y="133217"/>
                    </a:cubicBezTo>
                    <a:cubicBezTo>
                      <a:pt x="39303" y="134715"/>
                      <a:pt x="46402" y="135465"/>
                      <a:pt x="53304" y="135465"/>
                    </a:cubicBezTo>
                    <a:cubicBezTo>
                      <a:pt x="71972" y="135465"/>
                      <a:pt x="85911" y="130626"/>
                      <a:pt x="95122" y="120948"/>
                    </a:cubicBezTo>
                    <a:cubicBezTo>
                      <a:pt x="104334" y="111295"/>
                      <a:pt x="108939" y="96644"/>
                      <a:pt x="108939" y="769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0" name="Google Shape;1520;p39"/>
              <p:cNvSpPr/>
              <p:nvPr/>
            </p:nvSpPr>
            <p:spPr>
              <a:xfrm rot="5400000" flipH="1">
                <a:off x="132958" y="5261898"/>
                <a:ext cx="80468" cy="165574"/>
              </a:xfrm>
              <a:custGeom>
                <a:avLst/>
                <a:gdLst/>
                <a:ahLst/>
                <a:cxnLst/>
                <a:rect l="l" t="t" r="r" b="b"/>
                <a:pathLst>
                  <a:path w="80468" h="165574" extrusionOk="0">
                    <a:moveTo>
                      <a:pt x="36842" y="165619"/>
                    </a:moveTo>
                    <a:lnTo>
                      <a:pt x="36842" y="128997"/>
                    </a:lnTo>
                    <a:lnTo>
                      <a:pt x="80466" y="128997"/>
                    </a:lnTo>
                    <a:lnTo>
                      <a:pt x="80466" y="112528"/>
                    </a:lnTo>
                    <a:lnTo>
                      <a:pt x="36842" y="112528"/>
                    </a:lnTo>
                    <a:lnTo>
                      <a:pt x="36842" y="42525"/>
                    </a:lnTo>
                    <a:cubicBezTo>
                      <a:pt x="36842" y="32013"/>
                      <a:pt x="38279" y="25258"/>
                      <a:pt x="41153" y="22262"/>
                    </a:cubicBezTo>
                    <a:cubicBezTo>
                      <a:pt x="44027" y="19265"/>
                      <a:pt x="49885" y="17767"/>
                      <a:pt x="58727" y="17767"/>
                    </a:cubicBezTo>
                    <a:lnTo>
                      <a:pt x="80466" y="17767"/>
                    </a:lnTo>
                    <a:lnTo>
                      <a:pt x="80466" y="45"/>
                    </a:lnTo>
                    <a:lnTo>
                      <a:pt x="58727" y="45"/>
                    </a:lnTo>
                    <a:cubicBezTo>
                      <a:pt x="42369" y="45"/>
                      <a:pt x="31082" y="3091"/>
                      <a:pt x="24867" y="9182"/>
                    </a:cubicBezTo>
                    <a:cubicBezTo>
                      <a:pt x="18653" y="15298"/>
                      <a:pt x="15546" y="26413"/>
                      <a:pt x="15546" y="42525"/>
                    </a:cubicBezTo>
                    <a:lnTo>
                      <a:pt x="15546" y="112528"/>
                    </a:lnTo>
                    <a:lnTo>
                      <a:pt x="-3" y="112528"/>
                    </a:lnTo>
                    <a:lnTo>
                      <a:pt x="-3" y="128997"/>
                    </a:lnTo>
                    <a:lnTo>
                      <a:pt x="15546" y="128997"/>
                    </a:lnTo>
                    <a:lnTo>
                      <a:pt x="15546" y="1656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1" name="Google Shape;1521;p39"/>
              <p:cNvSpPr/>
              <p:nvPr/>
            </p:nvSpPr>
            <p:spPr>
              <a:xfrm rot="5400000" flipH="1">
                <a:off x="131871" y="5158336"/>
                <a:ext cx="119523" cy="135399"/>
              </a:xfrm>
              <a:custGeom>
                <a:avLst/>
                <a:gdLst/>
                <a:ahLst/>
                <a:cxnLst/>
                <a:rect l="l" t="t" r="r" b="b"/>
                <a:pathLst>
                  <a:path w="119523" h="135399" extrusionOk="0">
                    <a:moveTo>
                      <a:pt x="119512" y="73175"/>
                    </a:moveTo>
                    <a:lnTo>
                      <a:pt x="119512" y="62822"/>
                    </a:lnTo>
                    <a:lnTo>
                      <a:pt x="22095" y="62822"/>
                    </a:lnTo>
                    <a:cubicBezTo>
                      <a:pt x="23028" y="48232"/>
                      <a:pt x="27425" y="37117"/>
                      <a:pt x="35285" y="29479"/>
                    </a:cubicBezTo>
                    <a:cubicBezTo>
                      <a:pt x="43145" y="21840"/>
                      <a:pt x="54100" y="18020"/>
                      <a:pt x="68150" y="18020"/>
                    </a:cubicBezTo>
                    <a:cubicBezTo>
                      <a:pt x="76281" y="18020"/>
                      <a:pt x="84166" y="19015"/>
                      <a:pt x="91805" y="21005"/>
                    </a:cubicBezTo>
                    <a:cubicBezTo>
                      <a:pt x="99444" y="22994"/>
                      <a:pt x="107034" y="25991"/>
                      <a:pt x="114575" y="29994"/>
                    </a:cubicBezTo>
                    <a:lnTo>
                      <a:pt x="114575" y="9952"/>
                    </a:lnTo>
                    <a:cubicBezTo>
                      <a:pt x="106960" y="6734"/>
                      <a:pt x="99161" y="4278"/>
                      <a:pt x="91178" y="2583"/>
                    </a:cubicBezTo>
                    <a:cubicBezTo>
                      <a:pt x="83195" y="888"/>
                      <a:pt x="75102" y="41"/>
                      <a:pt x="66898" y="41"/>
                    </a:cubicBezTo>
                    <a:cubicBezTo>
                      <a:pt x="46314" y="41"/>
                      <a:pt x="30016" y="6022"/>
                      <a:pt x="18005" y="17983"/>
                    </a:cubicBezTo>
                    <a:cubicBezTo>
                      <a:pt x="5994" y="29970"/>
                      <a:pt x="-12" y="46181"/>
                      <a:pt x="-12" y="66617"/>
                    </a:cubicBezTo>
                    <a:cubicBezTo>
                      <a:pt x="-12" y="87716"/>
                      <a:pt x="5687" y="104455"/>
                      <a:pt x="17084" y="116834"/>
                    </a:cubicBezTo>
                    <a:cubicBezTo>
                      <a:pt x="28481" y="129238"/>
                      <a:pt x="43858" y="135440"/>
                      <a:pt x="63213" y="135440"/>
                    </a:cubicBezTo>
                    <a:cubicBezTo>
                      <a:pt x="80555" y="135440"/>
                      <a:pt x="94273" y="129852"/>
                      <a:pt x="104369" y="118676"/>
                    </a:cubicBezTo>
                    <a:cubicBezTo>
                      <a:pt x="114464" y="107525"/>
                      <a:pt x="119512" y="92358"/>
                      <a:pt x="119512" y="73175"/>
                    </a:cubicBezTo>
                    <a:close/>
                    <a:moveTo>
                      <a:pt x="98326" y="79401"/>
                    </a:moveTo>
                    <a:cubicBezTo>
                      <a:pt x="98179" y="90970"/>
                      <a:pt x="94936" y="100206"/>
                      <a:pt x="88599" y="107108"/>
                    </a:cubicBezTo>
                    <a:cubicBezTo>
                      <a:pt x="82262" y="114034"/>
                      <a:pt x="73874" y="117497"/>
                      <a:pt x="63434" y="117497"/>
                    </a:cubicBezTo>
                    <a:cubicBezTo>
                      <a:pt x="51620" y="117497"/>
                      <a:pt x="42163" y="114157"/>
                      <a:pt x="35064" y="107476"/>
                    </a:cubicBezTo>
                    <a:cubicBezTo>
                      <a:pt x="27965" y="100795"/>
                      <a:pt x="23876" y="91388"/>
                      <a:pt x="22795" y="792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580" name="Freeform: Shape 2572">
            <a:extLst>
              <a:ext uri="{FF2B5EF4-FFF2-40B4-BE49-F238E27FC236}">
                <a16:creationId xmlns:a16="http://schemas.microsoft.com/office/drawing/2014/main" id="{5792F628-31F8-A31E-C92B-429552E7AC7A}"/>
              </a:ext>
            </a:extLst>
          </p:cNvPr>
          <p:cNvSpPr/>
          <p:nvPr/>
        </p:nvSpPr>
        <p:spPr>
          <a:xfrm>
            <a:off x="3903296" y="2169306"/>
            <a:ext cx="3964929" cy="2911034"/>
          </a:xfrm>
          <a:custGeom>
            <a:avLst/>
            <a:gdLst>
              <a:gd name="connsiteX0" fmla="*/ 0 w 3620294"/>
              <a:gd name="connsiteY0" fmla="*/ 0 h 2587856"/>
              <a:gd name="connsiteX1" fmla="*/ 124838 w 3620294"/>
              <a:gd name="connsiteY1" fmla="*/ 485223 h 2587856"/>
              <a:gd name="connsiteX2" fmla="*/ 299611 w 3620294"/>
              <a:gd name="connsiteY2" fmla="*/ 620007 h 2587856"/>
              <a:gd name="connsiteX3" fmla="*/ 561770 w 3620294"/>
              <a:gd name="connsiteY3" fmla="*/ 1132187 h 2587856"/>
              <a:gd name="connsiteX4" fmla="*/ 998702 w 3620294"/>
              <a:gd name="connsiteY4" fmla="*/ 2587857 h 2587856"/>
              <a:gd name="connsiteX5" fmla="*/ 1872566 w 3620294"/>
              <a:gd name="connsiteY5" fmla="*/ 2560900 h 2587856"/>
              <a:gd name="connsiteX6" fmla="*/ 2163854 w 3620294"/>
              <a:gd name="connsiteY6" fmla="*/ 2587857 h 2587856"/>
              <a:gd name="connsiteX7" fmla="*/ 2527964 w 3620294"/>
              <a:gd name="connsiteY7" fmla="*/ 2587857 h 2587856"/>
              <a:gd name="connsiteX8" fmla="*/ 2996105 w 3620294"/>
              <a:gd name="connsiteY8" fmla="*/ 2587857 h 2587856"/>
              <a:gd name="connsiteX9" fmla="*/ 3620294 w 3620294"/>
              <a:gd name="connsiteY9" fmla="*/ 2587857 h 258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0294" h="2587856">
                <a:moveTo>
                  <a:pt x="0" y="0"/>
                </a:moveTo>
                <a:lnTo>
                  <a:pt x="124838" y="485223"/>
                </a:lnTo>
                <a:lnTo>
                  <a:pt x="299611" y="620007"/>
                </a:lnTo>
                <a:lnTo>
                  <a:pt x="561770" y="1132187"/>
                </a:lnTo>
                <a:lnTo>
                  <a:pt x="998702" y="2587857"/>
                </a:lnTo>
                <a:lnTo>
                  <a:pt x="1872566" y="2560900"/>
                </a:lnTo>
                <a:lnTo>
                  <a:pt x="2163854" y="2587857"/>
                </a:lnTo>
                <a:lnTo>
                  <a:pt x="2527964" y="2587857"/>
                </a:lnTo>
                <a:lnTo>
                  <a:pt x="2996105" y="2587857"/>
                </a:lnTo>
                <a:lnTo>
                  <a:pt x="3620294" y="2587857"/>
                </a:lnTo>
              </a:path>
            </a:pathLst>
          </a:custGeom>
          <a:noFill/>
          <a:ln w="38100" cap="sq">
            <a:solidFill>
              <a:srgbClr val="FF0000"/>
            </a:solidFill>
            <a:prstDash val="solid"/>
            <a:round/>
          </a:ln>
        </p:spPr>
        <p:txBody>
          <a:bodyPr rtlCol="0" anchor="ctr"/>
          <a:lstStyle/>
          <a:p>
            <a:endParaRPr lang="en-US"/>
          </a:p>
        </p:txBody>
      </p:sp>
      <p:sp>
        <p:nvSpPr>
          <p:cNvPr id="1581" name="Freeform: Shape 2573">
            <a:extLst>
              <a:ext uri="{FF2B5EF4-FFF2-40B4-BE49-F238E27FC236}">
                <a16:creationId xmlns:a16="http://schemas.microsoft.com/office/drawing/2014/main" id="{F66A16C8-A662-5331-7902-00AB3025DA7B}"/>
              </a:ext>
            </a:extLst>
          </p:cNvPr>
          <p:cNvSpPr/>
          <p:nvPr/>
        </p:nvSpPr>
        <p:spPr>
          <a:xfrm>
            <a:off x="3903296" y="2048014"/>
            <a:ext cx="3964929" cy="3032330"/>
          </a:xfrm>
          <a:custGeom>
            <a:avLst/>
            <a:gdLst>
              <a:gd name="connsiteX0" fmla="*/ 0 w 3620294"/>
              <a:gd name="connsiteY0" fmla="*/ 0 h 2695684"/>
              <a:gd name="connsiteX1" fmla="*/ 124838 w 3620294"/>
              <a:gd name="connsiteY1" fmla="*/ 377396 h 2695684"/>
              <a:gd name="connsiteX2" fmla="*/ 299611 w 3620294"/>
              <a:gd name="connsiteY2" fmla="*/ 377396 h 2695684"/>
              <a:gd name="connsiteX3" fmla="*/ 561770 w 3620294"/>
              <a:gd name="connsiteY3" fmla="*/ 323482 h 2695684"/>
              <a:gd name="connsiteX4" fmla="*/ 998702 w 3620294"/>
              <a:gd name="connsiteY4" fmla="*/ 2102634 h 2695684"/>
              <a:gd name="connsiteX5" fmla="*/ 1872566 w 3620294"/>
              <a:gd name="connsiteY5" fmla="*/ 2695684 h 2695684"/>
              <a:gd name="connsiteX6" fmla="*/ 2163854 w 3620294"/>
              <a:gd name="connsiteY6" fmla="*/ 2695684 h 2695684"/>
              <a:gd name="connsiteX7" fmla="*/ 2527964 w 3620294"/>
              <a:gd name="connsiteY7" fmla="*/ 2695684 h 2695684"/>
              <a:gd name="connsiteX8" fmla="*/ 2996105 w 3620294"/>
              <a:gd name="connsiteY8" fmla="*/ 2695684 h 2695684"/>
              <a:gd name="connsiteX9" fmla="*/ 3620294 w 3620294"/>
              <a:gd name="connsiteY9" fmla="*/ 2695684 h 269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0294" h="2695684">
                <a:moveTo>
                  <a:pt x="0" y="0"/>
                </a:moveTo>
                <a:lnTo>
                  <a:pt x="124838" y="377396"/>
                </a:lnTo>
                <a:lnTo>
                  <a:pt x="299611" y="377396"/>
                </a:lnTo>
                <a:lnTo>
                  <a:pt x="561770" y="323482"/>
                </a:lnTo>
                <a:lnTo>
                  <a:pt x="998702" y="2102634"/>
                </a:lnTo>
                <a:lnTo>
                  <a:pt x="1872566" y="2695684"/>
                </a:lnTo>
                <a:lnTo>
                  <a:pt x="2163854" y="2695684"/>
                </a:lnTo>
                <a:lnTo>
                  <a:pt x="2527964" y="2695684"/>
                </a:lnTo>
                <a:lnTo>
                  <a:pt x="2996105" y="2695684"/>
                </a:lnTo>
                <a:lnTo>
                  <a:pt x="3620294" y="2695684"/>
                </a:lnTo>
              </a:path>
            </a:pathLst>
          </a:custGeom>
          <a:noFill/>
          <a:ln w="38100" cap="sq">
            <a:solidFill>
              <a:srgbClr val="FFC200"/>
            </a:solidFill>
            <a:prstDash val="solid"/>
            <a:round/>
          </a:ln>
        </p:spPr>
        <p:txBody>
          <a:bodyPr rtlCol="0" anchor="ctr"/>
          <a:lstStyle/>
          <a:p>
            <a:endParaRPr lang="en-US"/>
          </a:p>
        </p:txBody>
      </p:sp>
      <p:sp>
        <p:nvSpPr>
          <p:cNvPr id="1582" name="Freeform: Shape 2574">
            <a:extLst>
              <a:ext uri="{FF2B5EF4-FFF2-40B4-BE49-F238E27FC236}">
                <a16:creationId xmlns:a16="http://schemas.microsoft.com/office/drawing/2014/main" id="{0CBE4463-D3DD-D379-8E82-FA020414F0C2}"/>
              </a:ext>
            </a:extLst>
          </p:cNvPr>
          <p:cNvSpPr/>
          <p:nvPr/>
        </p:nvSpPr>
        <p:spPr>
          <a:xfrm>
            <a:off x="3903296" y="2048014"/>
            <a:ext cx="3964929" cy="2122628"/>
          </a:xfrm>
          <a:custGeom>
            <a:avLst/>
            <a:gdLst>
              <a:gd name="connsiteX0" fmla="*/ 0 w 3620294"/>
              <a:gd name="connsiteY0" fmla="*/ 0 h 1886978"/>
              <a:gd name="connsiteX1" fmla="*/ 124838 w 3620294"/>
              <a:gd name="connsiteY1" fmla="*/ 0 h 1886978"/>
              <a:gd name="connsiteX2" fmla="*/ 299611 w 3620294"/>
              <a:gd name="connsiteY2" fmla="*/ 0 h 1886978"/>
              <a:gd name="connsiteX3" fmla="*/ 561770 w 3620294"/>
              <a:gd name="connsiteY3" fmla="*/ 0 h 1886978"/>
              <a:gd name="connsiteX4" fmla="*/ 998702 w 3620294"/>
              <a:gd name="connsiteY4" fmla="*/ 0 h 1886978"/>
              <a:gd name="connsiteX5" fmla="*/ 1872566 w 3620294"/>
              <a:gd name="connsiteY5" fmla="*/ 26957 h 1886978"/>
              <a:gd name="connsiteX6" fmla="*/ 2163854 w 3620294"/>
              <a:gd name="connsiteY6" fmla="*/ 0 h 1886978"/>
              <a:gd name="connsiteX7" fmla="*/ 2527964 w 3620294"/>
              <a:gd name="connsiteY7" fmla="*/ 26957 h 1886978"/>
              <a:gd name="connsiteX8" fmla="*/ 2996105 w 3620294"/>
              <a:gd name="connsiteY8" fmla="*/ 404353 h 1886978"/>
              <a:gd name="connsiteX9" fmla="*/ 3620294 w 3620294"/>
              <a:gd name="connsiteY9" fmla="*/ 1886979 h 188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0294" h="1886978">
                <a:moveTo>
                  <a:pt x="0" y="0"/>
                </a:moveTo>
                <a:lnTo>
                  <a:pt x="124838" y="0"/>
                </a:lnTo>
                <a:lnTo>
                  <a:pt x="299611" y="0"/>
                </a:lnTo>
                <a:lnTo>
                  <a:pt x="561770" y="0"/>
                </a:lnTo>
                <a:lnTo>
                  <a:pt x="998702" y="0"/>
                </a:lnTo>
                <a:lnTo>
                  <a:pt x="1872566" y="26957"/>
                </a:lnTo>
                <a:lnTo>
                  <a:pt x="2163854" y="0"/>
                </a:lnTo>
                <a:lnTo>
                  <a:pt x="2527964" y="26957"/>
                </a:lnTo>
                <a:lnTo>
                  <a:pt x="2996105" y="404353"/>
                </a:lnTo>
                <a:lnTo>
                  <a:pt x="3620294" y="1886979"/>
                </a:lnTo>
              </a:path>
            </a:pathLst>
          </a:custGeom>
          <a:noFill/>
          <a:ln w="38100" cap="sq">
            <a:solidFill>
              <a:srgbClr val="91D14F"/>
            </a:solidFill>
            <a:prstDash val="solid"/>
            <a:round/>
          </a:ln>
        </p:spPr>
        <p:txBody>
          <a:bodyPr rtlCol="0" anchor="ctr"/>
          <a:lstStyle/>
          <a:p>
            <a:endParaRPr lang="en-US"/>
          </a:p>
        </p:txBody>
      </p:sp>
      <p:sp>
        <p:nvSpPr>
          <p:cNvPr id="1583" name="Freeform: Shape 2575">
            <a:extLst>
              <a:ext uri="{FF2B5EF4-FFF2-40B4-BE49-F238E27FC236}">
                <a16:creationId xmlns:a16="http://schemas.microsoft.com/office/drawing/2014/main" id="{7F6BECC6-AF17-CBA7-0FCC-0EE81640BE1F}"/>
              </a:ext>
            </a:extLst>
          </p:cNvPr>
          <p:cNvSpPr/>
          <p:nvPr/>
        </p:nvSpPr>
        <p:spPr>
          <a:xfrm>
            <a:off x="3705046" y="1896398"/>
            <a:ext cx="12211" cy="3335562"/>
          </a:xfrm>
          <a:custGeom>
            <a:avLst/>
            <a:gdLst>
              <a:gd name="connsiteX0" fmla="*/ 0 w 11151"/>
              <a:gd name="connsiteY0" fmla="*/ 2965253 h 2965252"/>
              <a:gd name="connsiteX1" fmla="*/ 0 w 11151"/>
              <a:gd name="connsiteY1" fmla="*/ 0 h 2965252"/>
            </a:gdLst>
            <a:ahLst/>
            <a:cxnLst>
              <a:cxn ang="0">
                <a:pos x="connsiteX0" y="connsiteY0"/>
              </a:cxn>
              <a:cxn ang="0">
                <a:pos x="connsiteX1" y="connsiteY1"/>
              </a:cxn>
            </a:cxnLst>
            <a:rect l="l" t="t" r="r" b="b"/>
            <a:pathLst>
              <a:path w="11151" h="2965252">
                <a:moveTo>
                  <a:pt x="0" y="2965253"/>
                </a:moveTo>
                <a:lnTo>
                  <a:pt x="0" y="0"/>
                </a:lnTo>
              </a:path>
            </a:pathLst>
          </a:custGeom>
          <a:noFill/>
          <a:ln w="22302" cap="sq">
            <a:solidFill>
              <a:schemeClr val="bg1"/>
            </a:solidFill>
            <a:prstDash val="solid"/>
            <a:miter/>
          </a:ln>
        </p:spPr>
        <p:txBody>
          <a:bodyPr rtlCol="0" anchor="ctr"/>
          <a:lstStyle/>
          <a:p>
            <a:endParaRPr lang="en-US"/>
          </a:p>
        </p:txBody>
      </p:sp>
      <p:sp>
        <p:nvSpPr>
          <p:cNvPr id="1584" name="Freeform: Shape 2667">
            <a:extLst>
              <a:ext uri="{FF2B5EF4-FFF2-40B4-BE49-F238E27FC236}">
                <a16:creationId xmlns:a16="http://schemas.microsoft.com/office/drawing/2014/main" id="{1C8C08CC-2816-A2CD-F3C9-BC0DF847D98B}"/>
              </a:ext>
            </a:extLst>
          </p:cNvPr>
          <p:cNvSpPr/>
          <p:nvPr/>
        </p:nvSpPr>
        <p:spPr>
          <a:xfrm>
            <a:off x="8066471" y="1896398"/>
            <a:ext cx="12211" cy="3335562"/>
          </a:xfrm>
          <a:custGeom>
            <a:avLst/>
            <a:gdLst>
              <a:gd name="connsiteX0" fmla="*/ 0 w 11151"/>
              <a:gd name="connsiteY0" fmla="*/ 2965253 h 2965252"/>
              <a:gd name="connsiteX1" fmla="*/ 0 w 11151"/>
              <a:gd name="connsiteY1" fmla="*/ 0 h 2965252"/>
            </a:gdLst>
            <a:ahLst/>
            <a:cxnLst>
              <a:cxn ang="0">
                <a:pos x="connsiteX0" y="connsiteY0"/>
              </a:cxn>
              <a:cxn ang="0">
                <a:pos x="connsiteX1" y="connsiteY1"/>
              </a:cxn>
            </a:cxnLst>
            <a:rect l="l" t="t" r="r" b="b"/>
            <a:pathLst>
              <a:path w="11151" h="2965252">
                <a:moveTo>
                  <a:pt x="0" y="2965253"/>
                </a:moveTo>
                <a:lnTo>
                  <a:pt x="0" y="0"/>
                </a:lnTo>
              </a:path>
            </a:pathLst>
          </a:custGeom>
          <a:noFill/>
          <a:ln w="22302" cap="sq">
            <a:solidFill>
              <a:schemeClr val="bg1"/>
            </a:solidFill>
            <a:prstDash val="solid"/>
            <a:miter/>
          </a:ln>
        </p:spPr>
        <p:txBody>
          <a:bodyPr rtlCol="0" anchor="ctr"/>
          <a:lstStyle/>
          <a:p>
            <a:endParaRPr lang="en-US"/>
          </a:p>
        </p:txBody>
      </p:sp>
      <p:sp>
        <p:nvSpPr>
          <p:cNvPr id="1585" name="Freeform: Shape 2668">
            <a:extLst>
              <a:ext uri="{FF2B5EF4-FFF2-40B4-BE49-F238E27FC236}">
                <a16:creationId xmlns:a16="http://schemas.microsoft.com/office/drawing/2014/main" id="{106EA466-34D0-F0EF-EC7F-61E1250B1D7D}"/>
              </a:ext>
            </a:extLst>
          </p:cNvPr>
          <p:cNvSpPr/>
          <p:nvPr/>
        </p:nvSpPr>
        <p:spPr>
          <a:xfrm>
            <a:off x="3705046" y="5231960"/>
            <a:ext cx="4361425" cy="12534"/>
          </a:xfrm>
          <a:custGeom>
            <a:avLst/>
            <a:gdLst>
              <a:gd name="connsiteX0" fmla="*/ 0 w 3982323"/>
              <a:gd name="connsiteY0" fmla="*/ 0 h 11142"/>
              <a:gd name="connsiteX1" fmla="*/ 3982324 w 3982323"/>
              <a:gd name="connsiteY1" fmla="*/ 0 h 11142"/>
            </a:gdLst>
            <a:ahLst/>
            <a:cxnLst>
              <a:cxn ang="0">
                <a:pos x="connsiteX0" y="connsiteY0"/>
              </a:cxn>
              <a:cxn ang="0">
                <a:pos x="connsiteX1" y="connsiteY1"/>
              </a:cxn>
            </a:cxnLst>
            <a:rect l="l" t="t" r="r" b="b"/>
            <a:pathLst>
              <a:path w="3982323" h="11142">
                <a:moveTo>
                  <a:pt x="0" y="0"/>
                </a:moveTo>
                <a:lnTo>
                  <a:pt x="3982324" y="0"/>
                </a:lnTo>
              </a:path>
            </a:pathLst>
          </a:custGeom>
          <a:noFill/>
          <a:ln w="22302" cap="sq">
            <a:solidFill>
              <a:schemeClr val="bg1"/>
            </a:solidFill>
            <a:prstDash val="solid"/>
            <a:miter/>
          </a:ln>
        </p:spPr>
        <p:txBody>
          <a:bodyPr rtlCol="0" anchor="ctr"/>
          <a:lstStyle/>
          <a:p>
            <a:endParaRPr lang="en-US"/>
          </a:p>
        </p:txBody>
      </p:sp>
      <p:sp>
        <p:nvSpPr>
          <p:cNvPr id="1586" name="Freeform: Shape 2669">
            <a:extLst>
              <a:ext uri="{FF2B5EF4-FFF2-40B4-BE49-F238E27FC236}">
                <a16:creationId xmlns:a16="http://schemas.microsoft.com/office/drawing/2014/main" id="{FC970BF6-FA4D-F69F-C6BD-79C0F2F62ED3}"/>
              </a:ext>
            </a:extLst>
          </p:cNvPr>
          <p:cNvSpPr/>
          <p:nvPr/>
        </p:nvSpPr>
        <p:spPr>
          <a:xfrm>
            <a:off x="3705046" y="1896398"/>
            <a:ext cx="4361425" cy="12534"/>
          </a:xfrm>
          <a:custGeom>
            <a:avLst/>
            <a:gdLst>
              <a:gd name="connsiteX0" fmla="*/ 0 w 3982323"/>
              <a:gd name="connsiteY0" fmla="*/ 0 h 11142"/>
              <a:gd name="connsiteX1" fmla="*/ 3982324 w 3982323"/>
              <a:gd name="connsiteY1" fmla="*/ 0 h 11142"/>
            </a:gdLst>
            <a:ahLst/>
            <a:cxnLst>
              <a:cxn ang="0">
                <a:pos x="connsiteX0" y="connsiteY0"/>
              </a:cxn>
              <a:cxn ang="0">
                <a:pos x="connsiteX1" y="connsiteY1"/>
              </a:cxn>
            </a:cxnLst>
            <a:rect l="l" t="t" r="r" b="b"/>
            <a:pathLst>
              <a:path w="3982323" h="11142">
                <a:moveTo>
                  <a:pt x="0" y="0"/>
                </a:moveTo>
                <a:lnTo>
                  <a:pt x="3982324" y="0"/>
                </a:lnTo>
              </a:path>
            </a:pathLst>
          </a:custGeom>
          <a:noFill/>
          <a:ln w="22302" cap="sq">
            <a:solidFill>
              <a:schemeClr val="bg1"/>
            </a:solidFill>
            <a:prstDash val="solid"/>
            <a:miter/>
          </a:ln>
        </p:spPr>
        <p:txBody>
          <a:bodyPr rtlCol="0" anchor="ctr"/>
          <a:lstStyle/>
          <a:p>
            <a:endParaRPr lang="en-US"/>
          </a:p>
        </p:txBody>
      </p:sp>
      <p:grpSp>
        <p:nvGrpSpPr>
          <p:cNvPr id="1589" name="Group 1588">
            <a:extLst>
              <a:ext uri="{FF2B5EF4-FFF2-40B4-BE49-F238E27FC236}">
                <a16:creationId xmlns:a16="http://schemas.microsoft.com/office/drawing/2014/main" id="{1E043C98-101E-1D83-21E8-3AC76E874218}"/>
              </a:ext>
            </a:extLst>
          </p:cNvPr>
          <p:cNvGrpSpPr/>
          <p:nvPr/>
        </p:nvGrpSpPr>
        <p:grpSpPr>
          <a:xfrm>
            <a:off x="1420709" y="1102647"/>
            <a:ext cx="9350582" cy="461624"/>
            <a:chOff x="494651" y="1300486"/>
            <a:chExt cx="9350582" cy="461624"/>
          </a:xfrm>
        </p:grpSpPr>
        <p:sp>
          <p:nvSpPr>
            <p:cNvPr id="1528" name="Google Shape;1528;p39"/>
            <p:cNvSpPr/>
            <p:nvPr/>
          </p:nvSpPr>
          <p:spPr>
            <a:xfrm>
              <a:off x="494651" y="1537148"/>
              <a:ext cx="433316" cy="53602"/>
            </a:xfrm>
            <a:custGeom>
              <a:avLst/>
              <a:gdLst/>
              <a:ahLst/>
              <a:cxnLst/>
              <a:rect l="l" t="t" r="r" b="b"/>
              <a:pathLst>
                <a:path w="369592" h="10262" extrusionOk="0">
                  <a:moveTo>
                    <a:pt x="0" y="0"/>
                  </a:moveTo>
                  <a:lnTo>
                    <a:pt x="369593" y="0"/>
                  </a:lnTo>
                </a:path>
              </a:pathLst>
            </a:custGeom>
            <a:noFill/>
            <a:ln w="381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9" name="Google Shape;1529;p39"/>
            <p:cNvSpPr/>
            <p:nvPr/>
          </p:nvSpPr>
          <p:spPr>
            <a:xfrm>
              <a:off x="6996017" y="1533994"/>
              <a:ext cx="433316" cy="56757"/>
            </a:xfrm>
            <a:custGeom>
              <a:avLst/>
              <a:gdLst/>
              <a:ahLst/>
              <a:cxnLst/>
              <a:rect l="l" t="t" r="r" b="b"/>
              <a:pathLst>
                <a:path w="369592" h="10262" extrusionOk="0">
                  <a:moveTo>
                    <a:pt x="0" y="0"/>
                  </a:moveTo>
                  <a:lnTo>
                    <a:pt x="369593" y="0"/>
                  </a:lnTo>
                </a:path>
              </a:pathLst>
            </a:custGeom>
            <a:noFill/>
            <a:ln w="381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0" name="Google Shape;1530;p39"/>
            <p:cNvSpPr txBox="1"/>
            <p:nvPr/>
          </p:nvSpPr>
          <p:spPr>
            <a:xfrm>
              <a:off x="990794" y="1300486"/>
              <a:ext cx="330312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Detector +OpenCV</a:t>
              </a:r>
              <a:endParaRPr dirty="0"/>
            </a:p>
          </p:txBody>
        </p:sp>
        <p:sp>
          <p:nvSpPr>
            <p:cNvPr id="1531" name="Google Shape;1531;p39"/>
            <p:cNvSpPr txBox="1"/>
            <p:nvPr/>
          </p:nvSpPr>
          <p:spPr>
            <a:xfrm>
              <a:off x="7458251" y="1300486"/>
              <a:ext cx="238698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(Proposed)</a:t>
              </a:r>
              <a:endParaRPr sz="2400" dirty="0">
                <a:solidFill>
                  <a:schemeClr val="lt1"/>
                </a:solidFill>
                <a:latin typeface="Calibri"/>
                <a:ea typeface="Calibri"/>
                <a:cs typeface="Calibri"/>
                <a:sym typeface="Calibri"/>
              </a:endParaRPr>
            </a:p>
          </p:txBody>
        </p:sp>
        <p:sp>
          <p:nvSpPr>
            <p:cNvPr id="1587" name="Google Shape;1529;p39">
              <a:extLst>
                <a:ext uri="{FF2B5EF4-FFF2-40B4-BE49-F238E27FC236}">
                  <a16:creationId xmlns:a16="http://schemas.microsoft.com/office/drawing/2014/main" id="{EF3B29B7-7629-7863-77E6-77CFB77F1F89}"/>
                </a:ext>
              </a:extLst>
            </p:cNvPr>
            <p:cNvSpPr/>
            <p:nvPr/>
          </p:nvSpPr>
          <p:spPr>
            <a:xfrm>
              <a:off x="4529771" y="1533994"/>
              <a:ext cx="433316" cy="56757"/>
            </a:xfrm>
            <a:custGeom>
              <a:avLst/>
              <a:gdLst/>
              <a:ahLst/>
              <a:cxnLst/>
              <a:rect l="l" t="t" r="r" b="b"/>
              <a:pathLst>
                <a:path w="369592" h="10262" extrusionOk="0">
                  <a:moveTo>
                    <a:pt x="0" y="0"/>
                  </a:moveTo>
                  <a:lnTo>
                    <a:pt x="369593" y="0"/>
                  </a:lnTo>
                </a:path>
              </a:pathLst>
            </a:custGeom>
            <a:noFill/>
            <a:ln w="38100" cap="sq"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8" name="Google Shape;1531;p39">
              <a:extLst>
                <a:ext uri="{FF2B5EF4-FFF2-40B4-BE49-F238E27FC236}">
                  <a16:creationId xmlns:a16="http://schemas.microsoft.com/office/drawing/2014/main" id="{3E47CE0D-46CC-A863-8884-0C2BB74ED5CA}"/>
                </a:ext>
              </a:extLst>
            </p:cNvPr>
            <p:cNvSpPr txBox="1"/>
            <p:nvPr/>
          </p:nvSpPr>
          <p:spPr>
            <a:xfrm>
              <a:off x="4992005" y="1300486"/>
              <a:ext cx="18138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WeChat QR</a:t>
              </a:r>
              <a:endParaRPr sz="2400" dirty="0">
                <a:solidFill>
                  <a:schemeClr val="lt1"/>
                </a:solidFill>
                <a:latin typeface="Calibri"/>
                <a:ea typeface="Calibri"/>
                <a:cs typeface="Calibri"/>
                <a:sym typeface="Calibri"/>
              </a:endParaRPr>
            </a:p>
          </p:txBody>
        </p:sp>
      </p:grpSp>
      <p:sp>
        <p:nvSpPr>
          <p:cNvPr id="31" name="TextBox 30">
            <a:extLst>
              <a:ext uri="{FF2B5EF4-FFF2-40B4-BE49-F238E27FC236}">
                <a16:creationId xmlns:a16="http://schemas.microsoft.com/office/drawing/2014/main" id="{BF94BC24-20D9-69A9-81AA-781E3E74055C}"/>
              </a:ext>
            </a:extLst>
          </p:cNvPr>
          <p:cNvSpPr txBox="1"/>
          <p:nvPr/>
        </p:nvSpPr>
        <p:spPr>
          <a:xfrm>
            <a:off x="8326432" y="1519466"/>
            <a:ext cx="3414268" cy="369332"/>
          </a:xfrm>
          <a:prstGeom prst="rect">
            <a:avLst/>
          </a:prstGeom>
          <a:noFill/>
        </p:spPr>
        <p:txBody>
          <a:bodyPr wrap="none" rtlCol="0">
            <a:spAutoFit/>
          </a:bodyPr>
          <a:lstStyle/>
          <a:p>
            <a:r>
              <a:rPr lang="en-US" dirty="0">
                <a:solidFill>
                  <a:schemeClr val="bg1"/>
                </a:solidFill>
              </a:rPr>
              <a:t>*Assuming 10000 candidate codes</a:t>
            </a:r>
          </a:p>
        </p:txBody>
      </p:sp>
    </p:spTree>
    <p:extLst>
      <p:ext uri="{BB962C8B-B14F-4D97-AF65-F5344CB8AC3E}">
        <p14:creationId xmlns:p14="http://schemas.microsoft.com/office/powerpoint/2010/main" val="369106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cxnSp>
        <p:nvCxnSpPr>
          <p:cNvPr id="419" name="Google Shape;419;p21"/>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420" name="Google Shape;420;p21"/>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Robustness to Long Distances</a:t>
            </a:r>
            <a:endParaRPr sz="3200">
              <a:solidFill>
                <a:srgbClr val="FFFFFF"/>
              </a:solidFill>
              <a:latin typeface="Verdana"/>
              <a:ea typeface="Verdana"/>
              <a:cs typeface="Verdana"/>
              <a:sym typeface="Verdana"/>
            </a:endParaRPr>
          </a:p>
        </p:txBody>
      </p:sp>
      <p:sp>
        <p:nvSpPr>
          <p:cNvPr id="421" name="Google Shape;421;p2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17</a:t>
            </a:fld>
            <a:endParaRPr/>
          </a:p>
        </p:txBody>
      </p:sp>
      <p:pic>
        <p:nvPicPr>
          <p:cNvPr id="422" name="Google Shape;422;p21" descr="A picture containing text, building, outdoor, street&#10;&#10;Description automatically generated"/>
          <p:cNvPicPr preferRelativeResize="0"/>
          <p:nvPr/>
        </p:nvPicPr>
        <p:blipFill rotWithShape="1">
          <a:blip r:embed="rId3">
            <a:alphaModFix/>
          </a:blip>
          <a:srcRect/>
          <a:stretch/>
        </p:blipFill>
        <p:spPr>
          <a:xfrm>
            <a:off x="1135850" y="1846916"/>
            <a:ext cx="4395574" cy="3139692"/>
          </a:xfrm>
          <a:prstGeom prst="rect">
            <a:avLst/>
          </a:prstGeom>
          <a:noFill/>
          <a:ln w="9525" cap="flat" cmpd="sng">
            <a:solidFill>
              <a:schemeClr val="lt1"/>
            </a:solidFill>
            <a:prstDash val="solid"/>
            <a:round/>
            <a:headEnd type="none" w="sm" len="sm"/>
            <a:tailEnd type="none" w="sm" len="sm"/>
          </a:ln>
        </p:spPr>
      </p:pic>
      <p:sp>
        <p:nvSpPr>
          <p:cNvPr id="423" name="Google Shape;423;p21"/>
          <p:cNvSpPr txBox="1"/>
          <p:nvPr/>
        </p:nvSpPr>
        <p:spPr>
          <a:xfrm>
            <a:off x="1081883" y="4945033"/>
            <a:ext cx="231813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2.1x2.6 pixels/bit</a:t>
            </a:r>
            <a:endParaRPr/>
          </a:p>
        </p:txBody>
      </p:sp>
      <p:sp>
        <p:nvSpPr>
          <p:cNvPr id="424" name="Google Shape;424;p21"/>
          <p:cNvSpPr txBox="1"/>
          <p:nvPr/>
        </p:nvSpPr>
        <p:spPr>
          <a:xfrm>
            <a:off x="1930086" y="2173784"/>
            <a:ext cx="9316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Code</a:t>
            </a:r>
            <a:endParaRPr/>
          </a:p>
        </p:txBody>
      </p:sp>
      <p:cxnSp>
        <p:nvCxnSpPr>
          <p:cNvPr id="425" name="Google Shape;425;p21"/>
          <p:cNvCxnSpPr/>
          <p:nvPr/>
        </p:nvCxnSpPr>
        <p:spPr>
          <a:xfrm>
            <a:off x="2802920" y="2697004"/>
            <a:ext cx="257957" cy="429676"/>
          </a:xfrm>
          <a:prstGeom prst="straightConnector1">
            <a:avLst/>
          </a:prstGeom>
          <a:noFill/>
          <a:ln w="38100" cap="flat" cmpd="sng">
            <a:solidFill>
              <a:srgbClr val="FFC000"/>
            </a:solidFill>
            <a:prstDash val="solid"/>
            <a:miter lim="800000"/>
            <a:headEnd type="none" w="sm" len="sm"/>
            <a:tailEnd type="triangle" w="med" len="med"/>
          </a:ln>
        </p:spPr>
      </p:cxnSp>
      <p:pic>
        <p:nvPicPr>
          <p:cNvPr id="426" name="Google Shape;426;p21" descr="Qr code&#10;&#10;Description automatically generated"/>
          <p:cNvPicPr preferRelativeResize="0"/>
          <p:nvPr/>
        </p:nvPicPr>
        <p:blipFill rotWithShape="1">
          <a:blip r:embed="rId4">
            <a:alphaModFix/>
          </a:blip>
          <a:srcRect/>
          <a:stretch/>
        </p:blipFill>
        <p:spPr>
          <a:xfrm>
            <a:off x="4314579" y="3623534"/>
            <a:ext cx="1210998" cy="1354582"/>
          </a:xfrm>
          <a:prstGeom prst="rect">
            <a:avLst/>
          </a:prstGeom>
          <a:noFill/>
          <a:ln w="9525" cap="flat" cmpd="sng">
            <a:solidFill>
              <a:schemeClr val="dk1"/>
            </a:solidFill>
            <a:prstDash val="solid"/>
            <a:round/>
            <a:headEnd type="none" w="sm" len="sm"/>
            <a:tailEnd type="none" w="sm" len="sm"/>
          </a:ln>
        </p:spPr>
      </p:pic>
      <p:pic>
        <p:nvPicPr>
          <p:cNvPr id="427" name="Google Shape;427;p21"/>
          <p:cNvPicPr preferRelativeResize="0"/>
          <p:nvPr/>
        </p:nvPicPr>
        <p:blipFill rotWithShape="1">
          <a:blip r:embed="rId5">
            <a:alphaModFix/>
          </a:blip>
          <a:srcRect/>
          <a:stretch/>
        </p:blipFill>
        <p:spPr>
          <a:xfrm>
            <a:off x="4963041" y="5060932"/>
            <a:ext cx="553516" cy="553516"/>
          </a:xfrm>
          <a:prstGeom prst="rect">
            <a:avLst/>
          </a:prstGeom>
          <a:noFill/>
          <a:ln w="38100" cap="flat" cmpd="sng">
            <a:solidFill>
              <a:srgbClr val="92D050"/>
            </a:solidFill>
            <a:prstDash val="solid"/>
            <a:round/>
            <a:headEnd type="none" w="sm" len="sm"/>
            <a:tailEnd type="none" w="sm" len="sm"/>
          </a:ln>
        </p:spPr>
      </p:pic>
      <p:sp>
        <p:nvSpPr>
          <p:cNvPr id="428" name="Google Shape;428;p21"/>
          <p:cNvSpPr txBox="1"/>
          <p:nvPr/>
        </p:nvSpPr>
        <p:spPr>
          <a:xfrm>
            <a:off x="6639167" y="4945033"/>
            <a:ext cx="231813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0.5x0.5 pixels/bit</a:t>
            </a:r>
            <a:endParaRPr/>
          </a:p>
        </p:txBody>
      </p:sp>
      <p:pic>
        <p:nvPicPr>
          <p:cNvPr id="429" name="Google Shape;429;p21" descr="A busy city street&#10;&#10;Description automatically generated with low confidence"/>
          <p:cNvPicPr preferRelativeResize="0"/>
          <p:nvPr/>
        </p:nvPicPr>
        <p:blipFill rotWithShape="1">
          <a:blip r:embed="rId6">
            <a:alphaModFix/>
          </a:blip>
          <a:srcRect/>
          <a:stretch/>
        </p:blipFill>
        <p:spPr>
          <a:xfrm>
            <a:off x="6700675" y="1846916"/>
            <a:ext cx="4395574" cy="3139696"/>
          </a:xfrm>
          <a:prstGeom prst="rect">
            <a:avLst/>
          </a:prstGeom>
          <a:noFill/>
          <a:ln w="9525" cap="flat" cmpd="sng">
            <a:solidFill>
              <a:schemeClr val="lt1"/>
            </a:solidFill>
            <a:prstDash val="solid"/>
            <a:round/>
            <a:headEnd type="none" w="sm" len="sm"/>
            <a:tailEnd type="none" w="sm" len="sm"/>
          </a:ln>
        </p:spPr>
      </p:pic>
      <p:pic>
        <p:nvPicPr>
          <p:cNvPr id="430" name="Google Shape;430;p21"/>
          <p:cNvPicPr preferRelativeResize="0"/>
          <p:nvPr/>
        </p:nvPicPr>
        <p:blipFill rotWithShape="1">
          <a:blip r:embed="rId5">
            <a:alphaModFix/>
          </a:blip>
          <a:srcRect/>
          <a:stretch/>
        </p:blipFill>
        <p:spPr>
          <a:xfrm>
            <a:off x="10552319" y="5060932"/>
            <a:ext cx="553516" cy="553516"/>
          </a:xfrm>
          <a:prstGeom prst="rect">
            <a:avLst/>
          </a:prstGeom>
          <a:noFill/>
          <a:ln w="38100" cap="flat" cmpd="sng">
            <a:solidFill>
              <a:srgbClr val="92D050"/>
            </a:solidFill>
            <a:prstDash val="solid"/>
            <a:round/>
            <a:headEnd type="none" w="sm" len="sm"/>
            <a:tailEnd type="none" w="sm" len="sm"/>
          </a:ln>
        </p:spPr>
      </p:pic>
      <p:grpSp>
        <p:nvGrpSpPr>
          <p:cNvPr id="431" name="Google Shape;431;p21"/>
          <p:cNvGrpSpPr/>
          <p:nvPr/>
        </p:nvGrpSpPr>
        <p:grpSpPr>
          <a:xfrm>
            <a:off x="9914774" y="5049638"/>
            <a:ext cx="554731" cy="554731"/>
            <a:chOff x="5007821" y="4509715"/>
            <a:chExt cx="757347" cy="758355"/>
          </a:xfrm>
        </p:grpSpPr>
        <p:pic>
          <p:nvPicPr>
            <p:cNvPr id="432" name="Google Shape;432;p21" descr="A picture containing shape&#10;&#10;Description automatically generated"/>
            <p:cNvPicPr preferRelativeResize="0"/>
            <p:nvPr/>
          </p:nvPicPr>
          <p:blipFill rotWithShape="1">
            <a:blip r:embed="rId7">
              <a:alphaModFix/>
            </a:blip>
            <a:srcRect/>
            <a:stretch/>
          </p:blipFill>
          <p:spPr>
            <a:xfrm>
              <a:off x="5019937" y="4527406"/>
              <a:ext cx="740664" cy="740664"/>
            </a:xfrm>
            <a:prstGeom prst="rect">
              <a:avLst/>
            </a:prstGeom>
            <a:noFill/>
            <a:ln w="38100" cap="flat" cmpd="sng">
              <a:solidFill>
                <a:srgbClr val="FFC000"/>
              </a:solidFill>
              <a:prstDash val="solid"/>
              <a:round/>
              <a:headEnd type="none" w="sm" len="sm"/>
              <a:tailEnd type="none" w="sm" len="sm"/>
            </a:ln>
          </p:spPr>
        </p:pic>
        <p:cxnSp>
          <p:nvCxnSpPr>
            <p:cNvPr id="433" name="Google Shape;433;p21"/>
            <p:cNvCxnSpPr/>
            <p:nvPr/>
          </p:nvCxnSpPr>
          <p:spPr>
            <a:xfrm>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cxnSp>
          <p:nvCxnSpPr>
            <p:cNvPr id="434" name="Google Shape;434;p21"/>
            <p:cNvCxnSpPr/>
            <p:nvPr/>
          </p:nvCxnSpPr>
          <p:spPr>
            <a:xfrm flipH="1">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grpSp>
      <p:pic>
        <p:nvPicPr>
          <p:cNvPr id="435" name="Google Shape;435;p21" descr="A screenshot of a game&#10;&#10;Description automatically generated with medium confidence"/>
          <p:cNvPicPr preferRelativeResize="0"/>
          <p:nvPr/>
        </p:nvPicPr>
        <p:blipFill rotWithShape="1">
          <a:blip r:embed="rId8">
            <a:alphaModFix/>
          </a:blip>
          <a:srcRect/>
          <a:stretch/>
        </p:blipFill>
        <p:spPr>
          <a:xfrm>
            <a:off x="9906128" y="3797146"/>
            <a:ext cx="1180970" cy="1180970"/>
          </a:xfrm>
          <a:prstGeom prst="rect">
            <a:avLst/>
          </a:prstGeom>
          <a:noFill/>
          <a:ln w="9525" cap="flat" cmpd="sng">
            <a:solidFill>
              <a:schemeClr val="dk1"/>
            </a:solidFill>
            <a:prstDash val="solid"/>
            <a:round/>
            <a:headEnd type="none" w="sm" len="sm"/>
            <a:tailEnd type="none" w="sm" len="sm"/>
          </a:ln>
        </p:spPr>
      </p:pic>
      <p:pic>
        <p:nvPicPr>
          <p:cNvPr id="440" name="Google Shape;440;p21"/>
          <p:cNvPicPr preferRelativeResize="0"/>
          <p:nvPr/>
        </p:nvPicPr>
        <p:blipFill rotWithShape="1">
          <a:blip r:embed="rId5">
            <a:alphaModFix/>
          </a:blip>
          <a:srcRect/>
          <a:stretch/>
        </p:blipFill>
        <p:spPr>
          <a:xfrm>
            <a:off x="4314566" y="5060932"/>
            <a:ext cx="553516" cy="553516"/>
          </a:xfrm>
          <a:prstGeom prst="rect">
            <a:avLst/>
          </a:prstGeom>
          <a:noFill/>
          <a:ln w="38100" cap="flat" cmpd="sng">
            <a:solidFill>
              <a:srgbClr val="FFC000"/>
            </a:solidFill>
            <a:prstDash val="solid"/>
            <a:round/>
            <a:headEnd type="none" w="sm" len="sm"/>
            <a:tailEnd type="none" w="sm" len="sm"/>
          </a:ln>
        </p:spPr>
      </p:pic>
      <p:grpSp>
        <p:nvGrpSpPr>
          <p:cNvPr id="2" name="Group 1">
            <a:extLst>
              <a:ext uri="{FF2B5EF4-FFF2-40B4-BE49-F238E27FC236}">
                <a16:creationId xmlns:a16="http://schemas.microsoft.com/office/drawing/2014/main" id="{0F023F4B-8F50-42F2-48DA-71A421992315}"/>
              </a:ext>
            </a:extLst>
          </p:cNvPr>
          <p:cNvGrpSpPr/>
          <p:nvPr/>
        </p:nvGrpSpPr>
        <p:grpSpPr>
          <a:xfrm>
            <a:off x="1420709" y="6224797"/>
            <a:ext cx="9350582" cy="461624"/>
            <a:chOff x="494651" y="1300486"/>
            <a:chExt cx="9350582" cy="461624"/>
          </a:xfrm>
        </p:grpSpPr>
        <p:sp>
          <p:nvSpPr>
            <p:cNvPr id="3" name="Google Shape;1528;p39">
              <a:extLst>
                <a:ext uri="{FF2B5EF4-FFF2-40B4-BE49-F238E27FC236}">
                  <a16:creationId xmlns:a16="http://schemas.microsoft.com/office/drawing/2014/main" id="{2553AC08-E224-850D-7257-C20A5981EFD1}"/>
                </a:ext>
              </a:extLst>
            </p:cNvPr>
            <p:cNvSpPr/>
            <p:nvPr/>
          </p:nvSpPr>
          <p:spPr>
            <a:xfrm>
              <a:off x="494651" y="1537148"/>
              <a:ext cx="433316" cy="53602"/>
            </a:xfrm>
            <a:custGeom>
              <a:avLst/>
              <a:gdLst/>
              <a:ahLst/>
              <a:cxnLst/>
              <a:rect l="l" t="t" r="r" b="b"/>
              <a:pathLst>
                <a:path w="369592" h="10262" extrusionOk="0">
                  <a:moveTo>
                    <a:pt x="0" y="0"/>
                  </a:moveTo>
                  <a:lnTo>
                    <a:pt x="369593" y="0"/>
                  </a:lnTo>
                </a:path>
              </a:pathLst>
            </a:custGeom>
            <a:noFill/>
            <a:ln w="381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1529;p39">
              <a:extLst>
                <a:ext uri="{FF2B5EF4-FFF2-40B4-BE49-F238E27FC236}">
                  <a16:creationId xmlns:a16="http://schemas.microsoft.com/office/drawing/2014/main" id="{D1E9B082-9940-55D7-D492-0242C27457B0}"/>
                </a:ext>
              </a:extLst>
            </p:cNvPr>
            <p:cNvSpPr/>
            <p:nvPr/>
          </p:nvSpPr>
          <p:spPr>
            <a:xfrm>
              <a:off x="6996017" y="1533994"/>
              <a:ext cx="433316" cy="56757"/>
            </a:xfrm>
            <a:custGeom>
              <a:avLst/>
              <a:gdLst/>
              <a:ahLst/>
              <a:cxnLst/>
              <a:rect l="l" t="t" r="r" b="b"/>
              <a:pathLst>
                <a:path w="369592" h="10262" extrusionOk="0">
                  <a:moveTo>
                    <a:pt x="0" y="0"/>
                  </a:moveTo>
                  <a:lnTo>
                    <a:pt x="369593" y="0"/>
                  </a:lnTo>
                </a:path>
              </a:pathLst>
            </a:custGeom>
            <a:noFill/>
            <a:ln w="381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1530;p39">
              <a:extLst>
                <a:ext uri="{FF2B5EF4-FFF2-40B4-BE49-F238E27FC236}">
                  <a16:creationId xmlns:a16="http://schemas.microsoft.com/office/drawing/2014/main" id="{2275DEC9-A957-3579-5594-54D0F1670741}"/>
                </a:ext>
              </a:extLst>
            </p:cNvPr>
            <p:cNvSpPr txBox="1"/>
            <p:nvPr/>
          </p:nvSpPr>
          <p:spPr>
            <a:xfrm>
              <a:off x="990794" y="1300486"/>
              <a:ext cx="330312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Detector +OpenCV</a:t>
              </a:r>
              <a:endParaRPr dirty="0"/>
            </a:p>
          </p:txBody>
        </p:sp>
        <p:sp>
          <p:nvSpPr>
            <p:cNvPr id="6" name="Google Shape;1531;p39">
              <a:extLst>
                <a:ext uri="{FF2B5EF4-FFF2-40B4-BE49-F238E27FC236}">
                  <a16:creationId xmlns:a16="http://schemas.microsoft.com/office/drawing/2014/main" id="{544BA2E5-1B2A-02D6-1794-6E1AA2B8F9FD}"/>
                </a:ext>
              </a:extLst>
            </p:cNvPr>
            <p:cNvSpPr txBox="1"/>
            <p:nvPr/>
          </p:nvSpPr>
          <p:spPr>
            <a:xfrm>
              <a:off x="7458251" y="1300486"/>
              <a:ext cx="238698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(Proposed)</a:t>
              </a:r>
              <a:endParaRPr sz="2400" dirty="0">
                <a:solidFill>
                  <a:schemeClr val="lt1"/>
                </a:solidFill>
                <a:latin typeface="Calibri"/>
                <a:ea typeface="Calibri"/>
                <a:cs typeface="Calibri"/>
                <a:sym typeface="Calibri"/>
              </a:endParaRPr>
            </a:p>
          </p:txBody>
        </p:sp>
        <p:sp>
          <p:nvSpPr>
            <p:cNvPr id="7" name="Google Shape;1529;p39">
              <a:extLst>
                <a:ext uri="{FF2B5EF4-FFF2-40B4-BE49-F238E27FC236}">
                  <a16:creationId xmlns:a16="http://schemas.microsoft.com/office/drawing/2014/main" id="{6FB380EC-B540-7C50-781B-356160F4890F}"/>
                </a:ext>
              </a:extLst>
            </p:cNvPr>
            <p:cNvSpPr/>
            <p:nvPr/>
          </p:nvSpPr>
          <p:spPr>
            <a:xfrm>
              <a:off x="4529771" y="1533994"/>
              <a:ext cx="433316" cy="56757"/>
            </a:xfrm>
            <a:custGeom>
              <a:avLst/>
              <a:gdLst/>
              <a:ahLst/>
              <a:cxnLst/>
              <a:rect l="l" t="t" r="r" b="b"/>
              <a:pathLst>
                <a:path w="369592" h="10262" extrusionOk="0">
                  <a:moveTo>
                    <a:pt x="0" y="0"/>
                  </a:moveTo>
                  <a:lnTo>
                    <a:pt x="369593" y="0"/>
                  </a:lnTo>
                </a:path>
              </a:pathLst>
            </a:custGeom>
            <a:noFill/>
            <a:ln w="38100" cap="sq"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1531;p39">
              <a:extLst>
                <a:ext uri="{FF2B5EF4-FFF2-40B4-BE49-F238E27FC236}">
                  <a16:creationId xmlns:a16="http://schemas.microsoft.com/office/drawing/2014/main" id="{325BF49C-5622-1254-15DA-0D0498D267D1}"/>
                </a:ext>
              </a:extLst>
            </p:cNvPr>
            <p:cNvSpPr txBox="1"/>
            <p:nvPr/>
          </p:nvSpPr>
          <p:spPr>
            <a:xfrm>
              <a:off x="4992005" y="1300486"/>
              <a:ext cx="18138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WeChat QR</a:t>
              </a:r>
              <a:endParaRPr sz="2400" dirty="0">
                <a:solidFill>
                  <a:schemeClr val="lt1"/>
                </a:solidFill>
                <a:latin typeface="Calibri"/>
                <a:ea typeface="Calibri"/>
                <a:cs typeface="Calibri"/>
                <a:sym typeface="Calibri"/>
              </a:endParaRPr>
            </a:p>
          </p:txBody>
        </p:sp>
      </p:grpSp>
      <p:grpSp>
        <p:nvGrpSpPr>
          <p:cNvPr id="13" name="Google Shape;431;p21">
            <a:extLst>
              <a:ext uri="{FF2B5EF4-FFF2-40B4-BE49-F238E27FC236}">
                <a16:creationId xmlns:a16="http://schemas.microsoft.com/office/drawing/2014/main" id="{C8EBC205-3B5E-C8D6-A3A1-A8CE5441AD64}"/>
              </a:ext>
            </a:extLst>
          </p:cNvPr>
          <p:cNvGrpSpPr/>
          <p:nvPr/>
        </p:nvGrpSpPr>
        <p:grpSpPr>
          <a:xfrm>
            <a:off x="3673994" y="5049638"/>
            <a:ext cx="554731" cy="554731"/>
            <a:chOff x="5007821" y="4509715"/>
            <a:chExt cx="757347" cy="758355"/>
          </a:xfrm>
        </p:grpSpPr>
        <p:pic>
          <p:nvPicPr>
            <p:cNvPr id="14" name="Google Shape;432;p21" descr="A picture containing shape&#10;&#10;Description automatically generated">
              <a:extLst>
                <a:ext uri="{FF2B5EF4-FFF2-40B4-BE49-F238E27FC236}">
                  <a16:creationId xmlns:a16="http://schemas.microsoft.com/office/drawing/2014/main" id="{A98D45B7-7E34-F1B1-9FFA-3D94DE22E7AB}"/>
                </a:ext>
              </a:extLst>
            </p:cNvPr>
            <p:cNvPicPr preferRelativeResize="0"/>
            <p:nvPr/>
          </p:nvPicPr>
          <p:blipFill rotWithShape="1">
            <a:blip r:embed="rId7">
              <a:alphaModFix/>
            </a:blip>
            <a:srcRect/>
            <a:stretch/>
          </p:blipFill>
          <p:spPr>
            <a:xfrm>
              <a:off x="5019937" y="4527406"/>
              <a:ext cx="740664" cy="740664"/>
            </a:xfrm>
            <a:prstGeom prst="rect">
              <a:avLst/>
            </a:prstGeom>
            <a:noFill/>
            <a:ln w="38100" cap="flat" cmpd="sng">
              <a:solidFill>
                <a:srgbClr val="FF0000"/>
              </a:solidFill>
              <a:prstDash val="solid"/>
              <a:round/>
              <a:headEnd type="none" w="sm" len="sm"/>
              <a:tailEnd type="none" w="sm" len="sm"/>
            </a:ln>
          </p:spPr>
        </p:pic>
        <p:cxnSp>
          <p:nvCxnSpPr>
            <p:cNvPr id="15" name="Google Shape;433;p21">
              <a:extLst>
                <a:ext uri="{FF2B5EF4-FFF2-40B4-BE49-F238E27FC236}">
                  <a16:creationId xmlns:a16="http://schemas.microsoft.com/office/drawing/2014/main" id="{1DB3CF20-83FC-2940-666E-771FE113E627}"/>
                </a:ext>
              </a:extLst>
            </p:cNvPr>
            <p:cNvCxnSpPr/>
            <p:nvPr/>
          </p:nvCxnSpPr>
          <p:spPr>
            <a:xfrm>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cxnSp>
          <p:nvCxnSpPr>
            <p:cNvPr id="16" name="Google Shape;434;p21">
              <a:extLst>
                <a:ext uri="{FF2B5EF4-FFF2-40B4-BE49-F238E27FC236}">
                  <a16:creationId xmlns:a16="http://schemas.microsoft.com/office/drawing/2014/main" id="{D738ACA9-04A0-F58E-8129-6B9F0FB76404}"/>
                </a:ext>
              </a:extLst>
            </p:cNvPr>
            <p:cNvCxnSpPr/>
            <p:nvPr/>
          </p:nvCxnSpPr>
          <p:spPr>
            <a:xfrm flipH="1">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grpSp>
      <p:grpSp>
        <p:nvGrpSpPr>
          <p:cNvPr id="17" name="Google Shape;431;p21">
            <a:extLst>
              <a:ext uri="{FF2B5EF4-FFF2-40B4-BE49-F238E27FC236}">
                <a16:creationId xmlns:a16="http://schemas.microsoft.com/office/drawing/2014/main" id="{372DEE0B-6DC8-21B6-6B9D-0FFD14F55E62}"/>
              </a:ext>
            </a:extLst>
          </p:cNvPr>
          <p:cNvGrpSpPr/>
          <p:nvPr/>
        </p:nvGrpSpPr>
        <p:grpSpPr>
          <a:xfrm>
            <a:off x="9274694" y="5049638"/>
            <a:ext cx="554731" cy="554731"/>
            <a:chOff x="5007821" y="4509715"/>
            <a:chExt cx="757347" cy="758355"/>
          </a:xfrm>
        </p:grpSpPr>
        <p:pic>
          <p:nvPicPr>
            <p:cNvPr id="18" name="Google Shape;432;p21" descr="A picture containing shape&#10;&#10;Description automatically generated">
              <a:extLst>
                <a:ext uri="{FF2B5EF4-FFF2-40B4-BE49-F238E27FC236}">
                  <a16:creationId xmlns:a16="http://schemas.microsoft.com/office/drawing/2014/main" id="{A76F7D46-0377-1672-8D6E-4C1B831E9FE9}"/>
                </a:ext>
              </a:extLst>
            </p:cNvPr>
            <p:cNvPicPr preferRelativeResize="0"/>
            <p:nvPr/>
          </p:nvPicPr>
          <p:blipFill rotWithShape="1">
            <a:blip r:embed="rId7">
              <a:alphaModFix/>
            </a:blip>
            <a:srcRect/>
            <a:stretch/>
          </p:blipFill>
          <p:spPr>
            <a:xfrm>
              <a:off x="5019937" y="4527406"/>
              <a:ext cx="740664" cy="740664"/>
            </a:xfrm>
            <a:prstGeom prst="rect">
              <a:avLst/>
            </a:prstGeom>
            <a:noFill/>
            <a:ln w="38100" cap="flat" cmpd="sng">
              <a:solidFill>
                <a:srgbClr val="FF0000"/>
              </a:solidFill>
              <a:prstDash val="solid"/>
              <a:round/>
              <a:headEnd type="none" w="sm" len="sm"/>
              <a:tailEnd type="none" w="sm" len="sm"/>
            </a:ln>
          </p:spPr>
        </p:pic>
        <p:cxnSp>
          <p:nvCxnSpPr>
            <p:cNvPr id="19" name="Google Shape;433;p21">
              <a:extLst>
                <a:ext uri="{FF2B5EF4-FFF2-40B4-BE49-F238E27FC236}">
                  <a16:creationId xmlns:a16="http://schemas.microsoft.com/office/drawing/2014/main" id="{59D4EDDC-04CE-A206-CF1A-468C2A688B98}"/>
                </a:ext>
              </a:extLst>
            </p:cNvPr>
            <p:cNvCxnSpPr/>
            <p:nvPr/>
          </p:nvCxnSpPr>
          <p:spPr>
            <a:xfrm>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cxnSp>
          <p:nvCxnSpPr>
            <p:cNvPr id="20" name="Google Shape;434;p21">
              <a:extLst>
                <a:ext uri="{FF2B5EF4-FFF2-40B4-BE49-F238E27FC236}">
                  <a16:creationId xmlns:a16="http://schemas.microsoft.com/office/drawing/2014/main" id="{B013FC36-220C-B90D-DDB8-5CE6EA0BC4E0}"/>
                </a:ext>
              </a:extLst>
            </p:cNvPr>
            <p:cNvCxnSpPr/>
            <p:nvPr/>
          </p:nvCxnSpPr>
          <p:spPr>
            <a:xfrm flipH="1">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Google Shape;446;p22"/>
          <p:cNvGrpSpPr/>
          <p:nvPr/>
        </p:nvGrpSpPr>
        <p:grpSpPr>
          <a:xfrm>
            <a:off x="1135841" y="1846179"/>
            <a:ext cx="4396982" cy="3139692"/>
            <a:chOff x="0" y="2107770"/>
            <a:chExt cx="4033491" cy="2880139"/>
          </a:xfrm>
        </p:grpSpPr>
        <p:pic>
          <p:nvPicPr>
            <p:cNvPr id="447" name="Google Shape;447;p22" descr="Website&#10;&#10;Description automatically generated"/>
            <p:cNvPicPr preferRelativeResize="0"/>
            <p:nvPr/>
          </p:nvPicPr>
          <p:blipFill rotWithShape="1">
            <a:blip r:embed="rId3">
              <a:alphaModFix/>
            </a:blip>
            <a:srcRect/>
            <a:stretch/>
          </p:blipFill>
          <p:spPr>
            <a:xfrm>
              <a:off x="1297" y="2107770"/>
              <a:ext cx="4032194" cy="2880139"/>
            </a:xfrm>
            <a:prstGeom prst="rect">
              <a:avLst/>
            </a:prstGeom>
            <a:noFill/>
            <a:ln w="9525" cap="flat" cmpd="sng">
              <a:solidFill>
                <a:schemeClr val="lt1"/>
              </a:solidFill>
              <a:prstDash val="solid"/>
              <a:round/>
              <a:headEnd type="none" w="sm" len="sm"/>
              <a:tailEnd type="none" w="sm" len="sm"/>
            </a:ln>
          </p:spPr>
        </p:pic>
        <p:pic>
          <p:nvPicPr>
            <p:cNvPr id="448" name="Google Shape;448;p22" descr="Qr code&#10;&#10;Description automatically generated"/>
            <p:cNvPicPr preferRelativeResize="0"/>
            <p:nvPr/>
          </p:nvPicPr>
          <p:blipFill rotWithShape="1">
            <a:blip r:embed="rId4">
              <a:alphaModFix/>
            </a:blip>
            <a:srcRect/>
            <a:stretch/>
          </p:blipFill>
          <p:spPr>
            <a:xfrm>
              <a:off x="0" y="3914405"/>
              <a:ext cx="1144147" cy="1071299"/>
            </a:xfrm>
            <a:prstGeom prst="rect">
              <a:avLst/>
            </a:prstGeom>
            <a:noFill/>
            <a:ln w="9525" cap="flat" cmpd="sng">
              <a:solidFill>
                <a:schemeClr val="dk1"/>
              </a:solidFill>
              <a:prstDash val="solid"/>
              <a:round/>
              <a:headEnd type="none" w="sm" len="sm"/>
              <a:tailEnd type="none" w="sm" len="sm"/>
            </a:ln>
          </p:spPr>
        </p:pic>
      </p:grpSp>
      <p:cxnSp>
        <p:nvCxnSpPr>
          <p:cNvPr id="449" name="Google Shape;449;p22"/>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450" name="Google Shape;450;p22"/>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Robustness to Viewing Angles</a:t>
            </a:r>
            <a:endParaRPr sz="3200" dirty="0">
              <a:solidFill>
                <a:srgbClr val="FFFFFF"/>
              </a:solidFill>
              <a:latin typeface="Verdana"/>
              <a:ea typeface="Verdana"/>
              <a:cs typeface="Verdana"/>
              <a:sym typeface="Verdana"/>
            </a:endParaRPr>
          </a:p>
        </p:txBody>
      </p:sp>
      <p:sp>
        <p:nvSpPr>
          <p:cNvPr id="451" name="Google Shape;451;p2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18</a:t>
            </a:fld>
            <a:endParaRPr/>
          </a:p>
        </p:txBody>
      </p:sp>
      <p:sp>
        <p:nvSpPr>
          <p:cNvPr id="452" name="Google Shape;452;p22"/>
          <p:cNvSpPr txBox="1"/>
          <p:nvPr/>
        </p:nvSpPr>
        <p:spPr>
          <a:xfrm>
            <a:off x="3745438" y="2511559"/>
            <a:ext cx="9316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Code</a:t>
            </a:r>
            <a:endParaRPr/>
          </a:p>
        </p:txBody>
      </p:sp>
      <p:cxnSp>
        <p:nvCxnSpPr>
          <p:cNvPr id="453" name="Google Shape;453;p22"/>
          <p:cNvCxnSpPr/>
          <p:nvPr/>
        </p:nvCxnSpPr>
        <p:spPr>
          <a:xfrm>
            <a:off x="4677103" y="2932386"/>
            <a:ext cx="285938" cy="260331"/>
          </a:xfrm>
          <a:prstGeom prst="straightConnector1">
            <a:avLst/>
          </a:prstGeom>
          <a:noFill/>
          <a:ln w="38100" cap="flat" cmpd="sng">
            <a:solidFill>
              <a:srgbClr val="FFC000"/>
            </a:solidFill>
            <a:prstDash val="solid"/>
            <a:miter lim="800000"/>
            <a:headEnd type="none" w="sm" len="sm"/>
            <a:tailEnd type="triangle" w="med" len="med"/>
          </a:ln>
        </p:spPr>
      </p:cxnSp>
      <p:grpSp>
        <p:nvGrpSpPr>
          <p:cNvPr id="454" name="Google Shape;454;p22"/>
          <p:cNvGrpSpPr/>
          <p:nvPr/>
        </p:nvGrpSpPr>
        <p:grpSpPr>
          <a:xfrm>
            <a:off x="9883992" y="5049638"/>
            <a:ext cx="554731" cy="554731"/>
            <a:chOff x="5007821" y="4509715"/>
            <a:chExt cx="757347" cy="758355"/>
          </a:xfrm>
        </p:grpSpPr>
        <p:pic>
          <p:nvPicPr>
            <p:cNvPr id="455" name="Google Shape;455;p22" descr="A picture containing shape&#10;&#10;Description automatically generated"/>
            <p:cNvPicPr preferRelativeResize="0"/>
            <p:nvPr/>
          </p:nvPicPr>
          <p:blipFill rotWithShape="1">
            <a:blip r:embed="rId5">
              <a:alphaModFix/>
            </a:blip>
            <a:srcRect/>
            <a:stretch/>
          </p:blipFill>
          <p:spPr>
            <a:xfrm>
              <a:off x="5019937" y="4527406"/>
              <a:ext cx="740664" cy="740664"/>
            </a:xfrm>
            <a:prstGeom prst="rect">
              <a:avLst/>
            </a:prstGeom>
            <a:noFill/>
            <a:ln w="38100" cap="flat" cmpd="sng">
              <a:solidFill>
                <a:srgbClr val="FFC000"/>
              </a:solidFill>
              <a:prstDash val="solid"/>
              <a:round/>
              <a:headEnd type="none" w="sm" len="sm"/>
              <a:tailEnd type="none" w="sm" len="sm"/>
            </a:ln>
          </p:spPr>
        </p:pic>
        <p:cxnSp>
          <p:nvCxnSpPr>
            <p:cNvPr id="456" name="Google Shape;456;p22"/>
            <p:cNvCxnSpPr/>
            <p:nvPr/>
          </p:nvCxnSpPr>
          <p:spPr>
            <a:xfrm>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cxnSp>
          <p:nvCxnSpPr>
            <p:cNvPr id="457" name="Google Shape;457;p22"/>
            <p:cNvCxnSpPr/>
            <p:nvPr/>
          </p:nvCxnSpPr>
          <p:spPr>
            <a:xfrm flipH="1">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grpSp>
      <p:grpSp>
        <p:nvGrpSpPr>
          <p:cNvPr id="458" name="Google Shape;458;p22"/>
          <p:cNvGrpSpPr/>
          <p:nvPr/>
        </p:nvGrpSpPr>
        <p:grpSpPr>
          <a:xfrm>
            <a:off x="6700675" y="1850511"/>
            <a:ext cx="4378646" cy="3127605"/>
            <a:chOff x="8345238" y="2107770"/>
            <a:chExt cx="4032194" cy="2880139"/>
          </a:xfrm>
        </p:grpSpPr>
        <p:pic>
          <p:nvPicPr>
            <p:cNvPr id="459" name="Google Shape;459;p22" descr="A picture containing text, car, building, outdoor&#10;&#10;Description automatically generated"/>
            <p:cNvPicPr preferRelativeResize="0"/>
            <p:nvPr/>
          </p:nvPicPr>
          <p:blipFill rotWithShape="1">
            <a:blip r:embed="rId6">
              <a:alphaModFix/>
            </a:blip>
            <a:srcRect/>
            <a:stretch/>
          </p:blipFill>
          <p:spPr>
            <a:xfrm>
              <a:off x="8345238" y="2107770"/>
              <a:ext cx="4032194" cy="2880139"/>
            </a:xfrm>
            <a:prstGeom prst="rect">
              <a:avLst/>
            </a:prstGeom>
            <a:noFill/>
            <a:ln w="9525" cap="flat" cmpd="sng">
              <a:solidFill>
                <a:schemeClr val="lt1"/>
              </a:solidFill>
              <a:prstDash val="solid"/>
              <a:round/>
              <a:headEnd type="none" w="sm" len="sm"/>
              <a:tailEnd type="none" w="sm" len="sm"/>
            </a:ln>
          </p:spPr>
        </p:pic>
        <p:pic>
          <p:nvPicPr>
            <p:cNvPr id="460" name="Google Shape;460;p22" descr="A picture containing text, black, white, mammal&#10;&#10;Description automatically generated"/>
            <p:cNvPicPr preferRelativeResize="0"/>
            <p:nvPr/>
          </p:nvPicPr>
          <p:blipFill rotWithShape="1">
            <a:blip r:embed="rId7">
              <a:alphaModFix/>
            </a:blip>
            <a:srcRect/>
            <a:stretch/>
          </p:blipFill>
          <p:spPr>
            <a:xfrm>
              <a:off x="8357941" y="3188333"/>
              <a:ext cx="682459" cy="1795947"/>
            </a:xfrm>
            <a:prstGeom prst="rect">
              <a:avLst/>
            </a:prstGeom>
            <a:noFill/>
            <a:ln w="9525" cap="flat" cmpd="sng">
              <a:solidFill>
                <a:schemeClr val="dk1"/>
              </a:solidFill>
              <a:prstDash val="solid"/>
              <a:round/>
              <a:headEnd type="none" w="sm" len="sm"/>
              <a:tailEnd type="none" w="sm" len="sm"/>
            </a:ln>
          </p:spPr>
        </p:pic>
      </p:grpSp>
      <p:pic>
        <p:nvPicPr>
          <p:cNvPr id="461" name="Google Shape;461;p22"/>
          <p:cNvPicPr preferRelativeResize="0"/>
          <p:nvPr/>
        </p:nvPicPr>
        <p:blipFill rotWithShape="1">
          <a:blip r:embed="rId8">
            <a:alphaModFix/>
          </a:blip>
          <a:srcRect/>
          <a:stretch/>
        </p:blipFill>
        <p:spPr>
          <a:xfrm>
            <a:off x="4319098" y="5060932"/>
            <a:ext cx="557784" cy="557784"/>
          </a:xfrm>
          <a:prstGeom prst="rect">
            <a:avLst/>
          </a:prstGeom>
          <a:noFill/>
          <a:ln w="38100" cap="flat" cmpd="sng">
            <a:solidFill>
              <a:srgbClr val="FFC000"/>
            </a:solidFill>
            <a:prstDash val="solid"/>
            <a:round/>
            <a:headEnd type="none" w="sm" len="sm"/>
            <a:tailEnd type="none" w="sm" len="sm"/>
          </a:ln>
        </p:spPr>
      </p:pic>
      <p:pic>
        <p:nvPicPr>
          <p:cNvPr id="462" name="Google Shape;462;p22"/>
          <p:cNvPicPr preferRelativeResize="0"/>
          <p:nvPr/>
        </p:nvPicPr>
        <p:blipFill rotWithShape="1">
          <a:blip r:embed="rId8">
            <a:alphaModFix/>
          </a:blip>
          <a:srcRect/>
          <a:stretch/>
        </p:blipFill>
        <p:spPr>
          <a:xfrm>
            <a:off x="4958773" y="5060932"/>
            <a:ext cx="557784" cy="557784"/>
          </a:xfrm>
          <a:prstGeom prst="rect">
            <a:avLst/>
          </a:prstGeom>
          <a:noFill/>
          <a:ln w="38100" cap="flat" cmpd="sng">
            <a:solidFill>
              <a:srgbClr val="92D050"/>
            </a:solidFill>
            <a:prstDash val="solid"/>
            <a:round/>
            <a:headEnd type="none" w="sm" len="sm"/>
            <a:tailEnd type="none" w="sm" len="sm"/>
          </a:ln>
        </p:spPr>
      </p:pic>
      <p:pic>
        <p:nvPicPr>
          <p:cNvPr id="463" name="Google Shape;463;p22"/>
          <p:cNvPicPr preferRelativeResize="0"/>
          <p:nvPr/>
        </p:nvPicPr>
        <p:blipFill rotWithShape="1">
          <a:blip r:embed="rId8">
            <a:alphaModFix/>
          </a:blip>
          <a:srcRect/>
          <a:stretch/>
        </p:blipFill>
        <p:spPr>
          <a:xfrm>
            <a:off x="10521537" y="5060932"/>
            <a:ext cx="557784" cy="557784"/>
          </a:xfrm>
          <a:prstGeom prst="rect">
            <a:avLst/>
          </a:prstGeom>
          <a:noFill/>
          <a:ln w="38100" cap="flat" cmpd="sng">
            <a:solidFill>
              <a:srgbClr val="92D050"/>
            </a:solidFill>
            <a:prstDash val="solid"/>
            <a:round/>
            <a:headEnd type="none" w="sm" len="sm"/>
            <a:tailEnd type="none" w="sm" len="sm"/>
          </a:ln>
        </p:spPr>
      </p:pic>
      <p:grpSp>
        <p:nvGrpSpPr>
          <p:cNvPr id="9" name="Group 8">
            <a:extLst>
              <a:ext uri="{FF2B5EF4-FFF2-40B4-BE49-F238E27FC236}">
                <a16:creationId xmlns:a16="http://schemas.microsoft.com/office/drawing/2014/main" id="{642C4093-6864-DF08-1824-FF9C78136199}"/>
              </a:ext>
            </a:extLst>
          </p:cNvPr>
          <p:cNvGrpSpPr/>
          <p:nvPr/>
        </p:nvGrpSpPr>
        <p:grpSpPr>
          <a:xfrm>
            <a:off x="1420709" y="6224797"/>
            <a:ext cx="9350582" cy="461624"/>
            <a:chOff x="494651" y="1300486"/>
            <a:chExt cx="9350582" cy="461624"/>
          </a:xfrm>
        </p:grpSpPr>
        <p:sp>
          <p:nvSpPr>
            <p:cNvPr id="10" name="Google Shape;1528;p39">
              <a:extLst>
                <a:ext uri="{FF2B5EF4-FFF2-40B4-BE49-F238E27FC236}">
                  <a16:creationId xmlns:a16="http://schemas.microsoft.com/office/drawing/2014/main" id="{E7C7E144-C814-72DA-7BF9-DA5C987E0EF4}"/>
                </a:ext>
              </a:extLst>
            </p:cNvPr>
            <p:cNvSpPr/>
            <p:nvPr/>
          </p:nvSpPr>
          <p:spPr>
            <a:xfrm>
              <a:off x="494651" y="1537148"/>
              <a:ext cx="433316" cy="53602"/>
            </a:xfrm>
            <a:custGeom>
              <a:avLst/>
              <a:gdLst/>
              <a:ahLst/>
              <a:cxnLst/>
              <a:rect l="l" t="t" r="r" b="b"/>
              <a:pathLst>
                <a:path w="369592" h="10262" extrusionOk="0">
                  <a:moveTo>
                    <a:pt x="0" y="0"/>
                  </a:moveTo>
                  <a:lnTo>
                    <a:pt x="369593" y="0"/>
                  </a:lnTo>
                </a:path>
              </a:pathLst>
            </a:custGeom>
            <a:noFill/>
            <a:ln w="381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529;p39">
              <a:extLst>
                <a:ext uri="{FF2B5EF4-FFF2-40B4-BE49-F238E27FC236}">
                  <a16:creationId xmlns:a16="http://schemas.microsoft.com/office/drawing/2014/main" id="{D1B73E33-099C-B19E-8266-05E9D6B5210B}"/>
                </a:ext>
              </a:extLst>
            </p:cNvPr>
            <p:cNvSpPr/>
            <p:nvPr/>
          </p:nvSpPr>
          <p:spPr>
            <a:xfrm>
              <a:off x="6996017" y="1533994"/>
              <a:ext cx="433316" cy="56757"/>
            </a:xfrm>
            <a:custGeom>
              <a:avLst/>
              <a:gdLst/>
              <a:ahLst/>
              <a:cxnLst/>
              <a:rect l="l" t="t" r="r" b="b"/>
              <a:pathLst>
                <a:path w="369592" h="10262" extrusionOk="0">
                  <a:moveTo>
                    <a:pt x="0" y="0"/>
                  </a:moveTo>
                  <a:lnTo>
                    <a:pt x="369593" y="0"/>
                  </a:lnTo>
                </a:path>
              </a:pathLst>
            </a:custGeom>
            <a:noFill/>
            <a:ln w="381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530;p39">
              <a:extLst>
                <a:ext uri="{FF2B5EF4-FFF2-40B4-BE49-F238E27FC236}">
                  <a16:creationId xmlns:a16="http://schemas.microsoft.com/office/drawing/2014/main" id="{DF57B31A-A6B6-D2D6-0939-0A1728D3FC05}"/>
                </a:ext>
              </a:extLst>
            </p:cNvPr>
            <p:cNvSpPr txBox="1"/>
            <p:nvPr/>
          </p:nvSpPr>
          <p:spPr>
            <a:xfrm>
              <a:off x="990794" y="1300486"/>
              <a:ext cx="330312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Detector +OpenCV</a:t>
              </a:r>
              <a:endParaRPr dirty="0"/>
            </a:p>
          </p:txBody>
        </p:sp>
        <p:sp>
          <p:nvSpPr>
            <p:cNvPr id="13" name="Google Shape;1531;p39">
              <a:extLst>
                <a:ext uri="{FF2B5EF4-FFF2-40B4-BE49-F238E27FC236}">
                  <a16:creationId xmlns:a16="http://schemas.microsoft.com/office/drawing/2014/main" id="{0F657CFF-8387-56D8-0444-40967CDA8848}"/>
                </a:ext>
              </a:extLst>
            </p:cNvPr>
            <p:cNvSpPr txBox="1"/>
            <p:nvPr/>
          </p:nvSpPr>
          <p:spPr>
            <a:xfrm>
              <a:off x="7458251" y="1300486"/>
              <a:ext cx="238698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(Proposed)</a:t>
              </a:r>
              <a:endParaRPr sz="2400" dirty="0">
                <a:solidFill>
                  <a:schemeClr val="lt1"/>
                </a:solidFill>
                <a:latin typeface="Calibri"/>
                <a:ea typeface="Calibri"/>
                <a:cs typeface="Calibri"/>
                <a:sym typeface="Calibri"/>
              </a:endParaRPr>
            </a:p>
          </p:txBody>
        </p:sp>
        <p:sp>
          <p:nvSpPr>
            <p:cNvPr id="14" name="Google Shape;1529;p39">
              <a:extLst>
                <a:ext uri="{FF2B5EF4-FFF2-40B4-BE49-F238E27FC236}">
                  <a16:creationId xmlns:a16="http://schemas.microsoft.com/office/drawing/2014/main" id="{07060999-4FE3-DE1C-B692-62F1BFDF4ACF}"/>
                </a:ext>
              </a:extLst>
            </p:cNvPr>
            <p:cNvSpPr/>
            <p:nvPr/>
          </p:nvSpPr>
          <p:spPr>
            <a:xfrm>
              <a:off x="4529771" y="1533994"/>
              <a:ext cx="433316" cy="56757"/>
            </a:xfrm>
            <a:custGeom>
              <a:avLst/>
              <a:gdLst/>
              <a:ahLst/>
              <a:cxnLst/>
              <a:rect l="l" t="t" r="r" b="b"/>
              <a:pathLst>
                <a:path w="369592" h="10262" extrusionOk="0">
                  <a:moveTo>
                    <a:pt x="0" y="0"/>
                  </a:moveTo>
                  <a:lnTo>
                    <a:pt x="369593" y="0"/>
                  </a:lnTo>
                </a:path>
              </a:pathLst>
            </a:custGeom>
            <a:noFill/>
            <a:ln w="38100" cap="sq"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1531;p39">
              <a:extLst>
                <a:ext uri="{FF2B5EF4-FFF2-40B4-BE49-F238E27FC236}">
                  <a16:creationId xmlns:a16="http://schemas.microsoft.com/office/drawing/2014/main" id="{73622E5D-B38E-4092-34FB-C8C5BF274382}"/>
                </a:ext>
              </a:extLst>
            </p:cNvPr>
            <p:cNvSpPr txBox="1"/>
            <p:nvPr/>
          </p:nvSpPr>
          <p:spPr>
            <a:xfrm>
              <a:off x="4992005" y="1300486"/>
              <a:ext cx="18138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WeChat QR</a:t>
              </a:r>
              <a:endParaRPr sz="2400" dirty="0">
                <a:solidFill>
                  <a:schemeClr val="lt1"/>
                </a:solidFill>
                <a:latin typeface="Calibri"/>
                <a:ea typeface="Calibri"/>
                <a:cs typeface="Calibri"/>
                <a:sym typeface="Calibri"/>
              </a:endParaRPr>
            </a:p>
          </p:txBody>
        </p:sp>
      </p:grpSp>
      <p:pic>
        <p:nvPicPr>
          <p:cNvPr id="16" name="Google Shape;461;p22">
            <a:extLst>
              <a:ext uri="{FF2B5EF4-FFF2-40B4-BE49-F238E27FC236}">
                <a16:creationId xmlns:a16="http://schemas.microsoft.com/office/drawing/2014/main" id="{158ADC47-ED2C-3FF4-26B5-32CA97A7BA82}"/>
              </a:ext>
            </a:extLst>
          </p:cNvPr>
          <p:cNvPicPr preferRelativeResize="0"/>
          <p:nvPr/>
        </p:nvPicPr>
        <p:blipFill rotWithShape="1">
          <a:blip r:embed="rId8">
            <a:alphaModFix/>
          </a:blip>
          <a:srcRect/>
          <a:stretch/>
        </p:blipFill>
        <p:spPr>
          <a:xfrm>
            <a:off x="3679018" y="5060932"/>
            <a:ext cx="557784" cy="557784"/>
          </a:xfrm>
          <a:prstGeom prst="rect">
            <a:avLst/>
          </a:prstGeom>
          <a:noFill/>
          <a:ln w="38100" cap="flat" cmpd="sng">
            <a:solidFill>
              <a:srgbClr val="FF0000"/>
            </a:solidFill>
            <a:prstDash val="solid"/>
            <a:round/>
            <a:headEnd type="none" w="sm" len="sm"/>
            <a:tailEnd type="none" w="sm" len="sm"/>
          </a:ln>
        </p:spPr>
      </p:pic>
      <p:grpSp>
        <p:nvGrpSpPr>
          <p:cNvPr id="17" name="Google Shape;454;p22">
            <a:extLst>
              <a:ext uri="{FF2B5EF4-FFF2-40B4-BE49-F238E27FC236}">
                <a16:creationId xmlns:a16="http://schemas.microsoft.com/office/drawing/2014/main" id="{6EE2CDEB-D4B0-CA95-94FA-133701CB06A6}"/>
              </a:ext>
            </a:extLst>
          </p:cNvPr>
          <p:cNvGrpSpPr/>
          <p:nvPr/>
        </p:nvGrpSpPr>
        <p:grpSpPr>
          <a:xfrm>
            <a:off x="9243102" y="5049638"/>
            <a:ext cx="554731" cy="554731"/>
            <a:chOff x="5007821" y="4509715"/>
            <a:chExt cx="757347" cy="758355"/>
          </a:xfrm>
        </p:grpSpPr>
        <p:pic>
          <p:nvPicPr>
            <p:cNvPr id="18" name="Google Shape;455;p22" descr="A picture containing shape&#10;&#10;Description automatically generated">
              <a:extLst>
                <a:ext uri="{FF2B5EF4-FFF2-40B4-BE49-F238E27FC236}">
                  <a16:creationId xmlns:a16="http://schemas.microsoft.com/office/drawing/2014/main" id="{AD5BBB75-C9C9-6966-AB5A-477064CF5743}"/>
                </a:ext>
              </a:extLst>
            </p:cNvPr>
            <p:cNvPicPr preferRelativeResize="0"/>
            <p:nvPr/>
          </p:nvPicPr>
          <p:blipFill rotWithShape="1">
            <a:blip r:embed="rId5">
              <a:alphaModFix/>
            </a:blip>
            <a:srcRect/>
            <a:stretch/>
          </p:blipFill>
          <p:spPr>
            <a:xfrm>
              <a:off x="5019937" y="4527406"/>
              <a:ext cx="740664" cy="740664"/>
            </a:xfrm>
            <a:prstGeom prst="rect">
              <a:avLst/>
            </a:prstGeom>
            <a:noFill/>
            <a:ln w="38100" cap="flat" cmpd="sng">
              <a:solidFill>
                <a:srgbClr val="FF0000"/>
              </a:solidFill>
              <a:prstDash val="solid"/>
              <a:round/>
              <a:headEnd type="none" w="sm" len="sm"/>
              <a:tailEnd type="none" w="sm" len="sm"/>
            </a:ln>
          </p:spPr>
        </p:pic>
        <p:cxnSp>
          <p:nvCxnSpPr>
            <p:cNvPr id="19" name="Google Shape;456;p22">
              <a:extLst>
                <a:ext uri="{FF2B5EF4-FFF2-40B4-BE49-F238E27FC236}">
                  <a16:creationId xmlns:a16="http://schemas.microsoft.com/office/drawing/2014/main" id="{041A4BF6-E724-1B96-4BBD-6A250EE1E5E1}"/>
                </a:ext>
              </a:extLst>
            </p:cNvPr>
            <p:cNvCxnSpPr/>
            <p:nvPr/>
          </p:nvCxnSpPr>
          <p:spPr>
            <a:xfrm>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cxnSp>
          <p:nvCxnSpPr>
            <p:cNvPr id="20" name="Google Shape;457;p22">
              <a:extLst>
                <a:ext uri="{FF2B5EF4-FFF2-40B4-BE49-F238E27FC236}">
                  <a16:creationId xmlns:a16="http://schemas.microsoft.com/office/drawing/2014/main" id="{8E26F34F-1F6B-9F92-5C24-E6908C97F13E}"/>
                </a:ext>
              </a:extLst>
            </p:cNvPr>
            <p:cNvCxnSpPr/>
            <p:nvPr/>
          </p:nvCxnSpPr>
          <p:spPr>
            <a:xfrm flipH="1">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cxnSp>
        <p:nvCxnSpPr>
          <p:cNvPr id="473" name="Google Shape;473;p23"/>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474" name="Google Shape;474;p23"/>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Robustness to Motion Blur</a:t>
            </a:r>
            <a:endParaRPr sz="3200">
              <a:solidFill>
                <a:srgbClr val="FFFFFF"/>
              </a:solidFill>
              <a:latin typeface="Verdana"/>
              <a:ea typeface="Verdana"/>
              <a:cs typeface="Verdana"/>
              <a:sym typeface="Verdana"/>
            </a:endParaRPr>
          </a:p>
        </p:txBody>
      </p:sp>
      <p:sp>
        <p:nvSpPr>
          <p:cNvPr id="475" name="Google Shape;47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19</a:t>
            </a:fld>
            <a:endParaRPr/>
          </a:p>
        </p:txBody>
      </p:sp>
      <p:sp>
        <p:nvSpPr>
          <p:cNvPr id="476" name="Google Shape;476;p23"/>
          <p:cNvSpPr txBox="1"/>
          <p:nvPr/>
        </p:nvSpPr>
        <p:spPr>
          <a:xfrm>
            <a:off x="3745438" y="2511559"/>
            <a:ext cx="9316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Code</a:t>
            </a:r>
            <a:endParaRPr/>
          </a:p>
        </p:txBody>
      </p:sp>
      <p:cxnSp>
        <p:nvCxnSpPr>
          <p:cNvPr id="477" name="Google Shape;477;p23"/>
          <p:cNvCxnSpPr/>
          <p:nvPr/>
        </p:nvCxnSpPr>
        <p:spPr>
          <a:xfrm>
            <a:off x="4677103" y="2932386"/>
            <a:ext cx="285938" cy="260331"/>
          </a:xfrm>
          <a:prstGeom prst="straightConnector1">
            <a:avLst/>
          </a:prstGeom>
          <a:noFill/>
          <a:ln w="38100" cap="flat" cmpd="sng">
            <a:solidFill>
              <a:srgbClr val="FFC000"/>
            </a:solidFill>
            <a:prstDash val="solid"/>
            <a:miter lim="800000"/>
            <a:headEnd type="none" w="sm" len="sm"/>
            <a:tailEnd type="triangle" w="med" len="med"/>
          </a:ln>
        </p:spPr>
      </p:cxnSp>
      <p:grpSp>
        <p:nvGrpSpPr>
          <p:cNvPr id="478" name="Google Shape;478;p23"/>
          <p:cNvGrpSpPr/>
          <p:nvPr/>
        </p:nvGrpSpPr>
        <p:grpSpPr>
          <a:xfrm>
            <a:off x="9904264" y="5049638"/>
            <a:ext cx="554731" cy="554731"/>
            <a:chOff x="5007821" y="4509715"/>
            <a:chExt cx="757347" cy="758355"/>
          </a:xfrm>
        </p:grpSpPr>
        <p:pic>
          <p:nvPicPr>
            <p:cNvPr id="479" name="Google Shape;479;p23" descr="A picture containing shape&#10;&#10;Description automatically generated"/>
            <p:cNvPicPr preferRelativeResize="0"/>
            <p:nvPr/>
          </p:nvPicPr>
          <p:blipFill rotWithShape="1">
            <a:blip r:embed="rId3">
              <a:alphaModFix/>
            </a:blip>
            <a:srcRect/>
            <a:stretch/>
          </p:blipFill>
          <p:spPr>
            <a:xfrm>
              <a:off x="5019937" y="4527406"/>
              <a:ext cx="740664" cy="740664"/>
            </a:xfrm>
            <a:prstGeom prst="rect">
              <a:avLst/>
            </a:prstGeom>
            <a:noFill/>
            <a:ln w="38100" cap="flat" cmpd="sng">
              <a:solidFill>
                <a:srgbClr val="FFC000"/>
              </a:solidFill>
              <a:prstDash val="solid"/>
              <a:round/>
              <a:headEnd type="none" w="sm" len="sm"/>
              <a:tailEnd type="none" w="sm" len="sm"/>
            </a:ln>
          </p:spPr>
        </p:pic>
        <p:cxnSp>
          <p:nvCxnSpPr>
            <p:cNvPr id="480" name="Google Shape;480;p23"/>
            <p:cNvCxnSpPr/>
            <p:nvPr/>
          </p:nvCxnSpPr>
          <p:spPr>
            <a:xfrm>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cxnSp>
          <p:nvCxnSpPr>
            <p:cNvPr id="481" name="Google Shape;481;p23"/>
            <p:cNvCxnSpPr/>
            <p:nvPr/>
          </p:nvCxnSpPr>
          <p:spPr>
            <a:xfrm flipH="1">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grpSp>
      <p:grpSp>
        <p:nvGrpSpPr>
          <p:cNvPr id="482" name="Google Shape;482;p23"/>
          <p:cNvGrpSpPr/>
          <p:nvPr/>
        </p:nvGrpSpPr>
        <p:grpSpPr>
          <a:xfrm>
            <a:off x="1249014" y="1851129"/>
            <a:ext cx="4299237" cy="3145951"/>
            <a:chOff x="1307371" y="1854442"/>
            <a:chExt cx="1234440" cy="903297"/>
          </a:xfrm>
        </p:grpSpPr>
        <p:pic>
          <p:nvPicPr>
            <p:cNvPr id="483" name="Google Shape;483;p23" descr="A picture containing text, indoor, electronics, display&#10;&#10;Description automatically generated"/>
            <p:cNvPicPr preferRelativeResize="0"/>
            <p:nvPr/>
          </p:nvPicPr>
          <p:blipFill rotWithShape="1">
            <a:blip r:embed="rId4">
              <a:alphaModFix/>
            </a:blip>
            <a:srcRect l="14728" t="21999" r="16596" b="40613"/>
            <a:stretch/>
          </p:blipFill>
          <p:spPr>
            <a:xfrm>
              <a:off x="1307371" y="1854442"/>
              <a:ext cx="1234440" cy="896037"/>
            </a:xfrm>
            <a:prstGeom prst="rect">
              <a:avLst/>
            </a:prstGeom>
            <a:noFill/>
            <a:ln w="9525" cap="flat" cmpd="sng">
              <a:solidFill>
                <a:schemeClr val="lt1"/>
              </a:solidFill>
              <a:prstDash val="solid"/>
              <a:round/>
              <a:headEnd type="none" w="sm" len="sm"/>
              <a:tailEnd type="none" w="sm" len="sm"/>
            </a:ln>
          </p:spPr>
        </p:pic>
        <p:pic>
          <p:nvPicPr>
            <p:cNvPr id="484" name="Google Shape;484;p23" descr="Qr code&#10;&#10;Description automatically generated"/>
            <p:cNvPicPr preferRelativeResize="0"/>
            <p:nvPr/>
          </p:nvPicPr>
          <p:blipFill rotWithShape="1">
            <a:blip r:embed="rId5">
              <a:alphaModFix/>
            </a:blip>
            <a:srcRect/>
            <a:stretch/>
          </p:blipFill>
          <p:spPr>
            <a:xfrm>
              <a:off x="2181002" y="2350506"/>
              <a:ext cx="360809" cy="407233"/>
            </a:xfrm>
            <a:prstGeom prst="rect">
              <a:avLst/>
            </a:prstGeom>
            <a:noFill/>
            <a:ln w="9525" cap="flat" cmpd="sng">
              <a:solidFill>
                <a:schemeClr val="dk1"/>
              </a:solidFill>
              <a:prstDash val="solid"/>
              <a:round/>
              <a:headEnd type="none" w="sm" len="sm"/>
              <a:tailEnd type="none" w="sm" len="sm"/>
            </a:ln>
          </p:spPr>
        </p:pic>
      </p:grpSp>
      <p:pic>
        <p:nvPicPr>
          <p:cNvPr id="485" name="Google Shape;485;p23"/>
          <p:cNvPicPr preferRelativeResize="0"/>
          <p:nvPr/>
        </p:nvPicPr>
        <p:blipFill rotWithShape="1">
          <a:blip r:embed="rId6">
            <a:alphaModFix/>
          </a:blip>
          <a:srcRect/>
          <a:stretch/>
        </p:blipFill>
        <p:spPr>
          <a:xfrm>
            <a:off x="4319098" y="5060932"/>
            <a:ext cx="557784" cy="557784"/>
          </a:xfrm>
          <a:prstGeom prst="rect">
            <a:avLst/>
          </a:prstGeom>
          <a:noFill/>
          <a:ln w="38100" cap="flat" cmpd="sng">
            <a:solidFill>
              <a:srgbClr val="FFC000"/>
            </a:solidFill>
            <a:prstDash val="solid"/>
            <a:round/>
            <a:headEnd type="none" w="sm" len="sm"/>
            <a:tailEnd type="none" w="sm" len="sm"/>
          </a:ln>
        </p:spPr>
      </p:pic>
      <p:pic>
        <p:nvPicPr>
          <p:cNvPr id="486" name="Google Shape;486;p23"/>
          <p:cNvPicPr preferRelativeResize="0"/>
          <p:nvPr/>
        </p:nvPicPr>
        <p:blipFill rotWithShape="1">
          <a:blip r:embed="rId6">
            <a:alphaModFix/>
          </a:blip>
          <a:srcRect/>
          <a:stretch/>
        </p:blipFill>
        <p:spPr>
          <a:xfrm>
            <a:off x="4959696" y="5060932"/>
            <a:ext cx="557784" cy="557784"/>
          </a:xfrm>
          <a:prstGeom prst="rect">
            <a:avLst/>
          </a:prstGeom>
          <a:noFill/>
          <a:ln w="38100" cap="flat" cmpd="sng">
            <a:solidFill>
              <a:srgbClr val="92D050"/>
            </a:solidFill>
            <a:prstDash val="solid"/>
            <a:round/>
            <a:headEnd type="none" w="sm" len="sm"/>
            <a:tailEnd type="none" w="sm" len="sm"/>
          </a:ln>
        </p:spPr>
      </p:pic>
      <p:pic>
        <p:nvPicPr>
          <p:cNvPr id="487" name="Google Shape;487;p23"/>
          <p:cNvPicPr preferRelativeResize="0"/>
          <p:nvPr/>
        </p:nvPicPr>
        <p:blipFill rotWithShape="1">
          <a:blip r:embed="rId6">
            <a:alphaModFix/>
          </a:blip>
          <a:srcRect/>
          <a:stretch/>
        </p:blipFill>
        <p:spPr>
          <a:xfrm>
            <a:off x="10552319" y="5060932"/>
            <a:ext cx="557784" cy="557784"/>
          </a:xfrm>
          <a:prstGeom prst="rect">
            <a:avLst/>
          </a:prstGeom>
          <a:noFill/>
          <a:ln w="38100" cap="flat" cmpd="sng">
            <a:solidFill>
              <a:srgbClr val="92D050"/>
            </a:solidFill>
            <a:prstDash val="solid"/>
            <a:round/>
            <a:headEnd type="none" w="sm" len="sm"/>
            <a:tailEnd type="none" w="sm" len="sm"/>
          </a:ln>
        </p:spPr>
      </p:pic>
      <p:grpSp>
        <p:nvGrpSpPr>
          <p:cNvPr id="488" name="Google Shape;488;p23"/>
          <p:cNvGrpSpPr/>
          <p:nvPr/>
        </p:nvGrpSpPr>
        <p:grpSpPr>
          <a:xfrm>
            <a:off x="6780084" y="1849225"/>
            <a:ext cx="4331723" cy="3138769"/>
            <a:chOff x="4229699" y="5259795"/>
            <a:chExt cx="1240137" cy="898604"/>
          </a:xfrm>
        </p:grpSpPr>
        <p:pic>
          <p:nvPicPr>
            <p:cNvPr id="489" name="Google Shape;489;p23" descr="A picture containing text, indoor, electronics&#10;&#10;Description automatically generated"/>
            <p:cNvPicPr preferRelativeResize="0"/>
            <p:nvPr/>
          </p:nvPicPr>
          <p:blipFill rotWithShape="1">
            <a:blip r:embed="rId7">
              <a:alphaModFix/>
            </a:blip>
            <a:srcRect l="20992" t="29789" r="17363" b="35749"/>
            <a:stretch/>
          </p:blipFill>
          <p:spPr>
            <a:xfrm>
              <a:off x="4229699" y="5259795"/>
              <a:ext cx="1240137" cy="895251"/>
            </a:xfrm>
            <a:prstGeom prst="rect">
              <a:avLst/>
            </a:prstGeom>
            <a:noFill/>
            <a:ln w="9525" cap="flat" cmpd="sng">
              <a:solidFill>
                <a:schemeClr val="lt1"/>
              </a:solidFill>
              <a:prstDash val="solid"/>
              <a:round/>
              <a:headEnd type="none" w="sm" len="sm"/>
              <a:tailEnd type="none" w="sm" len="sm"/>
            </a:ln>
          </p:spPr>
        </p:pic>
        <p:pic>
          <p:nvPicPr>
            <p:cNvPr id="490" name="Google Shape;490;p23" descr="A picture containing red, frisbee, orange, outdoor&#10;&#10;Description automatically generated"/>
            <p:cNvPicPr preferRelativeResize="0"/>
            <p:nvPr/>
          </p:nvPicPr>
          <p:blipFill rotWithShape="1">
            <a:blip r:embed="rId8">
              <a:alphaModFix/>
            </a:blip>
            <a:srcRect/>
            <a:stretch/>
          </p:blipFill>
          <p:spPr>
            <a:xfrm>
              <a:off x="5127883" y="5774676"/>
              <a:ext cx="341513" cy="383723"/>
            </a:xfrm>
            <a:prstGeom prst="rect">
              <a:avLst/>
            </a:prstGeom>
            <a:noFill/>
            <a:ln w="9525" cap="flat" cmpd="sng">
              <a:solidFill>
                <a:schemeClr val="dk1"/>
              </a:solidFill>
              <a:prstDash val="solid"/>
              <a:round/>
              <a:headEnd type="none" w="sm" len="sm"/>
              <a:tailEnd type="none" w="sm" len="sm"/>
            </a:ln>
          </p:spPr>
        </p:pic>
      </p:grpSp>
      <p:grpSp>
        <p:nvGrpSpPr>
          <p:cNvPr id="2" name="Group 1">
            <a:extLst>
              <a:ext uri="{FF2B5EF4-FFF2-40B4-BE49-F238E27FC236}">
                <a16:creationId xmlns:a16="http://schemas.microsoft.com/office/drawing/2014/main" id="{3BCF2BE5-3D77-F42C-C6B3-68DE4F5C73F9}"/>
              </a:ext>
            </a:extLst>
          </p:cNvPr>
          <p:cNvGrpSpPr/>
          <p:nvPr/>
        </p:nvGrpSpPr>
        <p:grpSpPr>
          <a:xfrm>
            <a:off x="1420709" y="6224797"/>
            <a:ext cx="9350582" cy="461624"/>
            <a:chOff x="494651" y="1300486"/>
            <a:chExt cx="9350582" cy="461624"/>
          </a:xfrm>
        </p:grpSpPr>
        <p:sp>
          <p:nvSpPr>
            <p:cNvPr id="3" name="Google Shape;1528;p39">
              <a:extLst>
                <a:ext uri="{FF2B5EF4-FFF2-40B4-BE49-F238E27FC236}">
                  <a16:creationId xmlns:a16="http://schemas.microsoft.com/office/drawing/2014/main" id="{27E92749-47FF-4225-D75F-B4B71B648D74}"/>
                </a:ext>
              </a:extLst>
            </p:cNvPr>
            <p:cNvSpPr/>
            <p:nvPr/>
          </p:nvSpPr>
          <p:spPr>
            <a:xfrm>
              <a:off x="494651" y="1537148"/>
              <a:ext cx="433316" cy="53602"/>
            </a:xfrm>
            <a:custGeom>
              <a:avLst/>
              <a:gdLst/>
              <a:ahLst/>
              <a:cxnLst/>
              <a:rect l="l" t="t" r="r" b="b"/>
              <a:pathLst>
                <a:path w="369592" h="10262" extrusionOk="0">
                  <a:moveTo>
                    <a:pt x="0" y="0"/>
                  </a:moveTo>
                  <a:lnTo>
                    <a:pt x="369593" y="0"/>
                  </a:lnTo>
                </a:path>
              </a:pathLst>
            </a:custGeom>
            <a:noFill/>
            <a:ln w="381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1529;p39">
              <a:extLst>
                <a:ext uri="{FF2B5EF4-FFF2-40B4-BE49-F238E27FC236}">
                  <a16:creationId xmlns:a16="http://schemas.microsoft.com/office/drawing/2014/main" id="{DDA773D4-1FD4-B446-2CFD-E4604AF8F5F7}"/>
                </a:ext>
              </a:extLst>
            </p:cNvPr>
            <p:cNvSpPr/>
            <p:nvPr/>
          </p:nvSpPr>
          <p:spPr>
            <a:xfrm>
              <a:off x="6996017" y="1533994"/>
              <a:ext cx="433316" cy="56757"/>
            </a:xfrm>
            <a:custGeom>
              <a:avLst/>
              <a:gdLst/>
              <a:ahLst/>
              <a:cxnLst/>
              <a:rect l="l" t="t" r="r" b="b"/>
              <a:pathLst>
                <a:path w="369592" h="10262" extrusionOk="0">
                  <a:moveTo>
                    <a:pt x="0" y="0"/>
                  </a:moveTo>
                  <a:lnTo>
                    <a:pt x="369593" y="0"/>
                  </a:lnTo>
                </a:path>
              </a:pathLst>
            </a:custGeom>
            <a:noFill/>
            <a:ln w="381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1530;p39">
              <a:extLst>
                <a:ext uri="{FF2B5EF4-FFF2-40B4-BE49-F238E27FC236}">
                  <a16:creationId xmlns:a16="http://schemas.microsoft.com/office/drawing/2014/main" id="{282A8F8C-515A-DB66-0FF6-5F7C5C2FF363}"/>
                </a:ext>
              </a:extLst>
            </p:cNvPr>
            <p:cNvSpPr txBox="1"/>
            <p:nvPr/>
          </p:nvSpPr>
          <p:spPr>
            <a:xfrm>
              <a:off x="990794" y="1300486"/>
              <a:ext cx="330312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Detector +OpenCV</a:t>
              </a:r>
              <a:endParaRPr dirty="0"/>
            </a:p>
          </p:txBody>
        </p:sp>
        <p:sp>
          <p:nvSpPr>
            <p:cNvPr id="6" name="Google Shape;1531;p39">
              <a:extLst>
                <a:ext uri="{FF2B5EF4-FFF2-40B4-BE49-F238E27FC236}">
                  <a16:creationId xmlns:a16="http://schemas.microsoft.com/office/drawing/2014/main" id="{B2384363-016A-4492-2EC7-16775674CCCA}"/>
                </a:ext>
              </a:extLst>
            </p:cNvPr>
            <p:cNvSpPr txBox="1"/>
            <p:nvPr/>
          </p:nvSpPr>
          <p:spPr>
            <a:xfrm>
              <a:off x="7458251" y="1300486"/>
              <a:ext cx="238698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(Proposed)</a:t>
              </a:r>
              <a:endParaRPr sz="2400" dirty="0">
                <a:solidFill>
                  <a:schemeClr val="lt1"/>
                </a:solidFill>
                <a:latin typeface="Calibri"/>
                <a:ea typeface="Calibri"/>
                <a:cs typeface="Calibri"/>
                <a:sym typeface="Calibri"/>
              </a:endParaRPr>
            </a:p>
          </p:txBody>
        </p:sp>
        <p:sp>
          <p:nvSpPr>
            <p:cNvPr id="7" name="Google Shape;1529;p39">
              <a:extLst>
                <a:ext uri="{FF2B5EF4-FFF2-40B4-BE49-F238E27FC236}">
                  <a16:creationId xmlns:a16="http://schemas.microsoft.com/office/drawing/2014/main" id="{D828FEFC-EFBF-2BFF-AA89-7069B9A10FBB}"/>
                </a:ext>
              </a:extLst>
            </p:cNvPr>
            <p:cNvSpPr/>
            <p:nvPr/>
          </p:nvSpPr>
          <p:spPr>
            <a:xfrm>
              <a:off x="4529771" y="1533994"/>
              <a:ext cx="433316" cy="56757"/>
            </a:xfrm>
            <a:custGeom>
              <a:avLst/>
              <a:gdLst/>
              <a:ahLst/>
              <a:cxnLst/>
              <a:rect l="l" t="t" r="r" b="b"/>
              <a:pathLst>
                <a:path w="369592" h="10262" extrusionOk="0">
                  <a:moveTo>
                    <a:pt x="0" y="0"/>
                  </a:moveTo>
                  <a:lnTo>
                    <a:pt x="369593" y="0"/>
                  </a:lnTo>
                </a:path>
              </a:pathLst>
            </a:custGeom>
            <a:noFill/>
            <a:ln w="38100" cap="sq"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1531;p39">
              <a:extLst>
                <a:ext uri="{FF2B5EF4-FFF2-40B4-BE49-F238E27FC236}">
                  <a16:creationId xmlns:a16="http://schemas.microsoft.com/office/drawing/2014/main" id="{B7F0F76D-2B6A-B0E5-29C4-8E24FD2E622E}"/>
                </a:ext>
              </a:extLst>
            </p:cNvPr>
            <p:cNvSpPr txBox="1"/>
            <p:nvPr/>
          </p:nvSpPr>
          <p:spPr>
            <a:xfrm>
              <a:off x="4992005" y="1300486"/>
              <a:ext cx="18138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WeChat QR</a:t>
              </a:r>
              <a:endParaRPr sz="2400" dirty="0">
                <a:solidFill>
                  <a:schemeClr val="lt1"/>
                </a:solidFill>
                <a:latin typeface="Calibri"/>
                <a:ea typeface="Calibri"/>
                <a:cs typeface="Calibri"/>
                <a:sym typeface="Calibri"/>
              </a:endParaRPr>
            </a:p>
          </p:txBody>
        </p:sp>
      </p:grpSp>
      <p:pic>
        <p:nvPicPr>
          <p:cNvPr id="9" name="Google Shape;485;p23">
            <a:extLst>
              <a:ext uri="{FF2B5EF4-FFF2-40B4-BE49-F238E27FC236}">
                <a16:creationId xmlns:a16="http://schemas.microsoft.com/office/drawing/2014/main" id="{2DE30CD0-C267-CBF6-BE89-F30994186D0A}"/>
              </a:ext>
            </a:extLst>
          </p:cNvPr>
          <p:cNvPicPr preferRelativeResize="0"/>
          <p:nvPr/>
        </p:nvPicPr>
        <p:blipFill rotWithShape="1">
          <a:blip r:embed="rId6">
            <a:alphaModFix/>
          </a:blip>
          <a:srcRect/>
          <a:stretch/>
        </p:blipFill>
        <p:spPr>
          <a:xfrm>
            <a:off x="3679018" y="5060932"/>
            <a:ext cx="557784" cy="557784"/>
          </a:xfrm>
          <a:prstGeom prst="rect">
            <a:avLst/>
          </a:prstGeom>
          <a:noFill/>
          <a:ln w="38100" cap="flat" cmpd="sng">
            <a:solidFill>
              <a:srgbClr val="FF0000"/>
            </a:solidFill>
            <a:prstDash val="solid"/>
            <a:round/>
            <a:headEnd type="none" w="sm" len="sm"/>
            <a:tailEnd type="none" w="sm" len="sm"/>
          </a:ln>
        </p:spPr>
      </p:pic>
      <p:grpSp>
        <p:nvGrpSpPr>
          <p:cNvPr id="10" name="Google Shape;478;p23">
            <a:extLst>
              <a:ext uri="{FF2B5EF4-FFF2-40B4-BE49-F238E27FC236}">
                <a16:creationId xmlns:a16="http://schemas.microsoft.com/office/drawing/2014/main" id="{1D67A10D-AC91-68C8-F25C-E2086476453E}"/>
              </a:ext>
            </a:extLst>
          </p:cNvPr>
          <p:cNvGrpSpPr/>
          <p:nvPr/>
        </p:nvGrpSpPr>
        <p:grpSpPr>
          <a:xfrm>
            <a:off x="9279424" y="5049638"/>
            <a:ext cx="554731" cy="554731"/>
            <a:chOff x="5007821" y="4509715"/>
            <a:chExt cx="757347" cy="758355"/>
          </a:xfrm>
        </p:grpSpPr>
        <p:pic>
          <p:nvPicPr>
            <p:cNvPr id="11" name="Google Shape;479;p23" descr="A picture containing shape&#10;&#10;Description automatically generated">
              <a:extLst>
                <a:ext uri="{FF2B5EF4-FFF2-40B4-BE49-F238E27FC236}">
                  <a16:creationId xmlns:a16="http://schemas.microsoft.com/office/drawing/2014/main" id="{3DAD8471-1FFB-8B3E-0A14-50B574E1C24E}"/>
                </a:ext>
              </a:extLst>
            </p:cNvPr>
            <p:cNvPicPr preferRelativeResize="0"/>
            <p:nvPr/>
          </p:nvPicPr>
          <p:blipFill rotWithShape="1">
            <a:blip r:embed="rId3">
              <a:alphaModFix/>
            </a:blip>
            <a:srcRect/>
            <a:stretch/>
          </p:blipFill>
          <p:spPr>
            <a:xfrm>
              <a:off x="5019937" y="4527406"/>
              <a:ext cx="740664" cy="740664"/>
            </a:xfrm>
            <a:prstGeom prst="rect">
              <a:avLst/>
            </a:prstGeom>
            <a:noFill/>
            <a:ln w="38100" cap="flat" cmpd="sng">
              <a:solidFill>
                <a:srgbClr val="FF0000"/>
              </a:solidFill>
              <a:prstDash val="solid"/>
              <a:round/>
              <a:headEnd type="none" w="sm" len="sm"/>
              <a:tailEnd type="none" w="sm" len="sm"/>
            </a:ln>
          </p:spPr>
        </p:pic>
        <p:cxnSp>
          <p:nvCxnSpPr>
            <p:cNvPr id="12" name="Google Shape;480;p23">
              <a:extLst>
                <a:ext uri="{FF2B5EF4-FFF2-40B4-BE49-F238E27FC236}">
                  <a16:creationId xmlns:a16="http://schemas.microsoft.com/office/drawing/2014/main" id="{BD909B8B-13BB-9EFF-FDD0-D6C19EBA40DC}"/>
                </a:ext>
              </a:extLst>
            </p:cNvPr>
            <p:cNvCxnSpPr/>
            <p:nvPr/>
          </p:nvCxnSpPr>
          <p:spPr>
            <a:xfrm>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cxnSp>
          <p:nvCxnSpPr>
            <p:cNvPr id="13" name="Google Shape;481;p23">
              <a:extLst>
                <a:ext uri="{FF2B5EF4-FFF2-40B4-BE49-F238E27FC236}">
                  <a16:creationId xmlns:a16="http://schemas.microsoft.com/office/drawing/2014/main" id="{18C88229-0966-7894-6697-2944AEAA8609}"/>
                </a:ext>
              </a:extLst>
            </p:cNvPr>
            <p:cNvCxnSpPr/>
            <p:nvPr/>
          </p:nvCxnSpPr>
          <p:spPr>
            <a:xfrm flipH="1">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100" name="Picture 4" descr="Qr code digital payment at coffee shop">
            <a:extLst>
              <a:ext uri="{FF2B5EF4-FFF2-40B4-BE49-F238E27FC236}">
                <a16:creationId xmlns:a16="http://schemas.microsoft.com/office/drawing/2014/main" id="{B60A3EE2-11BF-F4B2-F19B-56A63D96E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102" y="2090715"/>
            <a:ext cx="4673250" cy="29812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96" name="Google Shape;96;p1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97" name="Google Shape;97;p1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dirty="0">
                <a:solidFill>
                  <a:srgbClr val="FFC000"/>
                </a:solidFill>
                <a:latin typeface="Verdana"/>
                <a:ea typeface="Verdana"/>
                <a:cs typeface="Verdana"/>
                <a:sym typeface="Verdana"/>
              </a:rPr>
              <a:t>QR Code</a:t>
            </a:r>
            <a:endParaRPr sz="3200" b="0" i="0" u="none" strike="noStrike" cap="none" dirty="0">
              <a:solidFill>
                <a:srgbClr val="FFFFFF"/>
              </a:solidFill>
              <a:latin typeface="Verdana"/>
              <a:ea typeface="Verdana"/>
              <a:cs typeface="Verdana"/>
              <a:sym typeface="Verdana"/>
            </a:endParaRPr>
          </a:p>
        </p:txBody>
      </p:sp>
      <p:sp>
        <p:nvSpPr>
          <p:cNvPr id="98" name="Google Shape;98;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a:t>
            </a:fld>
            <a:endParaRPr/>
          </a:p>
        </p:txBody>
      </p:sp>
      <p:pic>
        <p:nvPicPr>
          <p:cNvPr id="4098" name="Picture 2">
            <a:extLst>
              <a:ext uri="{FF2B5EF4-FFF2-40B4-BE49-F238E27FC236}">
                <a16:creationId xmlns:a16="http://schemas.microsoft.com/office/drawing/2014/main" id="{CAF63728-261C-F02A-9285-BB463099E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649" y="2090715"/>
            <a:ext cx="4673250" cy="298232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80DE9D-0E4A-10AA-23F1-AE49DA9F5A52}"/>
              </a:ext>
            </a:extLst>
          </p:cNvPr>
          <p:cNvSpPr txBox="1"/>
          <p:nvPr/>
        </p:nvSpPr>
        <p:spPr>
          <a:xfrm>
            <a:off x="2153063" y="1578279"/>
            <a:ext cx="2229328" cy="461665"/>
          </a:xfrm>
          <a:prstGeom prst="rect">
            <a:avLst/>
          </a:prstGeom>
          <a:noFill/>
        </p:spPr>
        <p:txBody>
          <a:bodyPr wrap="none" rtlCol="0">
            <a:spAutoFit/>
          </a:bodyPr>
          <a:lstStyle/>
          <a:p>
            <a:r>
              <a:rPr lang="en-US" sz="2400" dirty="0">
                <a:solidFill>
                  <a:schemeClr val="bg1"/>
                </a:solidFill>
              </a:rPr>
              <a:t>Mobile Payment</a:t>
            </a:r>
          </a:p>
        </p:txBody>
      </p:sp>
      <p:sp>
        <p:nvSpPr>
          <p:cNvPr id="3" name="TextBox 2">
            <a:extLst>
              <a:ext uri="{FF2B5EF4-FFF2-40B4-BE49-F238E27FC236}">
                <a16:creationId xmlns:a16="http://schemas.microsoft.com/office/drawing/2014/main" id="{D6C7B147-540B-2D16-FF1D-22F2A8846150}"/>
              </a:ext>
            </a:extLst>
          </p:cNvPr>
          <p:cNvSpPr txBox="1"/>
          <p:nvPr/>
        </p:nvSpPr>
        <p:spPr>
          <a:xfrm>
            <a:off x="8278905" y="1578279"/>
            <a:ext cx="1290738" cy="461665"/>
          </a:xfrm>
          <a:prstGeom prst="rect">
            <a:avLst/>
          </a:prstGeom>
          <a:noFill/>
        </p:spPr>
        <p:txBody>
          <a:bodyPr wrap="none" rtlCol="0">
            <a:spAutoFit/>
          </a:bodyPr>
          <a:lstStyle/>
          <a:p>
            <a:r>
              <a:rPr lang="en-US" sz="2400" dirty="0">
                <a:solidFill>
                  <a:schemeClr val="bg1"/>
                </a:solidFill>
              </a:rPr>
              <a:t>Museum</a:t>
            </a:r>
          </a:p>
        </p:txBody>
      </p:sp>
    </p:spTree>
    <p:extLst>
      <p:ext uri="{BB962C8B-B14F-4D97-AF65-F5344CB8AC3E}">
        <p14:creationId xmlns:p14="http://schemas.microsoft.com/office/powerpoint/2010/main" val="2114979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cxnSp>
        <p:nvCxnSpPr>
          <p:cNvPr id="500" name="Google Shape;500;p2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501" name="Google Shape;501;p2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Robustness to Poor Lighting</a:t>
            </a:r>
            <a:endParaRPr sz="3200">
              <a:solidFill>
                <a:srgbClr val="FFFFFF"/>
              </a:solidFill>
              <a:latin typeface="Verdana"/>
              <a:ea typeface="Verdana"/>
              <a:cs typeface="Verdana"/>
              <a:sym typeface="Verdana"/>
            </a:endParaRPr>
          </a:p>
        </p:txBody>
      </p:sp>
      <p:sp>
        <p:nvSpPr>
          <p:cNvPr id="502" name="Google Shape;502;p2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20</a:t>
            </a:fld>
            <a:endParaRPr/>
          </a:p>
        </p:txBody>
      </p:sp>
      <p:sp>
        <p:nvSpPr>
          <p:cNvPr id="503" name="Google Shape;503;p24"/>
          <p:cNvSpPr txBox="1"/>
          <p:nvPr/>
        </p:nvSpPr>
        <p:spPr>
          <a:xfrm>
            <a:off x="3745438" y="2511559"/>
            <a:ext cx="9316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Code</a:t>
            </a:r>
            <a:endParaRPr/>
          </a:p>
        </p:txBody>
      </p:sp>
      <p:cxnSp>
        <p:nvCxnSpPr>
          <p:cNvPr id="504" name="Google Shape;504;p24"/>
          <p:cNvCxnSpPr/>
          <p:nvPr/>
        </p:nvCxnSpPr>
        <p:spPr>
          <a:xfrm>
            <a:off x="4677103" y="2932386"/>
            <a:ext cx="285938" cy="260331"/>
          </a:xfrm>
          <a:prstGeom prst="straightConnector1">
            <a:avLst/>
          </a:prstGeom>
          <a:noFill/>
          <a:ln w="38100" cap="flat" cmpd="sng">
            <a:solidFill>
              <a:srgbClr val="FFC000"/>
            </a:solidFill>
            <a:prstDash val="solid"/>
            <a:miter lim="800000"/>
            <a:headEnd type="none" w="sm" len="sm"/>
            <a:tailEnd type="triangle" w="med" len="med"/>
          </a:ln>
        </p:spPr>
      </p:cxnSp>
      <p:grpSp>
        <p:nvGrpSpPr>
          <p:cNvPr id="505" name="Google Shape;505;p24"/>
          <p:cNvGrpSpPr/>
          <p:nvPr/>
        </p:nvGrpSpPr>
        <p:grpSpPr>
          <a:xfrm>
            <a:off x="9904264" y="5049638"/>
            <a:ext cx="554731" cy="554731"/>
            <a:chOff x="5007821" y="4509715"/>
            <a:chExt cx="757347" cy="758355"/>
          </a:xfrm>
        </p:grpSpPr>
        <p:pic>
          <p:nvPicPr>
            <p:cNvPr id="506" name="Google Shape;506;p24" descr="A picture containing shape&#10;&#10;Description automatically generated"/>
            <p:cNvPicPr preferRelativeResize="0"/>
            <p:nvPr/>
          </p:nvPicPr>
          <p:blipFill rotWithShape="1">
            <a:blip r:embed="rId3">
              <a:alphaModFix/>
            </a:blip>
            <a:srcRect/>
            <a:stretch/>
          </p:blipFill>
          <p:spPr>
            <a:xfrm>
              <a:off x="5019937" y="4527406"/>
              <a:ext cx="740664" cy="740664"/>
            </a:xfrm>
            <a:prstGeom prst="rect">
              <a:avLst/>
            </a:prstGeom>
            <a:noFill/>
            <a:ln w="38100" cap="flat" cmpd="sng">
              <a:solidFill>
                <a:srgbClr val="FFC000"/>
              </a:solidFill>
              <a:prstDash val="solid"/>
              <a:round/>
              <a:headEnd type="none" w="sm" len="sm"/>
              <a:tailEnd type="none" w="sm" len="sm"/>
            </a:ln>
          </p:spPr>
        </p:pic>
        <p:cxnSp>
          <p:nvCxnSpPr>
            <p:cNvPr id="507" name="Google Shape;507;p24"/>
            <p:cNvCxnSpPr/>
            <p:nvPr/>
          </p:nvCxnSpPr>
          <p:spPr>
            <a:xfrm>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cxnSp>
          <p:nvCxnSpPr>
            <p:cNvPr id="508" name="Google Shape;508;p24"/>
            <p:cNvCxnSpPr/>
            <p:nvPr/>
          </p:nvCxnSpPr>
          <p:spPr>
            <a:xfrm flipH="1">
              <a:off x="5007821" y="4509715"/>
              <a:ext cx="757347" cy="757347"/>
            </a:xfrm>
            <a:prstGeom prst="straightConnector1">
              <a:avLst/>
            </a:prstGeom>
            <a:noFill/>
            <a:ln w="38100" cap="flat" cmpd="sng">
              <a:solidFill>
                <a:srgbClr val="FFC000"/>
              </a:solidFill>
              <a:prstDash val="solid"/>
              <a:miter lim="800000"/>
              <a:headEnd type="none" w="sm" len="sm"/>
              <a:tailEnd type="none" w="sm" len="sm"/>
            </a:ln>
          </p:spPr>
        </p:cxnSp>
      </p:grpSp>
      <p:grpSp>
        <p:nvGrpSpPr>
          <p:cNvPr id="512" name="Google Shape;512;p24"/>
          <p:cNvGrpSpPr/>
          <p:nvPr/>
        </p:nvGrpSpPr>
        <p:grpSpPr>
          <a:xfrm>
            <a:off x="1262786" y="1892190"/>
            <a:ext cx="4253258" cy="3038083"/>
            <a:chOff x="1675234" y="6586171"/>
            <a:chExt cx="1234440" cy="881755"/>
          </a:xfrm>
        </p:grpSpPr>
        <p:pic>
          <p:nvPicPr>
            <p:cNvPr id="513" name="Google Shape;513;p24" descr="A picture containing text, building, outdoor, shop&#10;&#10;Description automatically generated"/>
            <p:cNvPicPr preferRelativeResize="0"/>
            <p:nvPr/>
          </p:nvPicPr>
          <p:blipFill rotWithShape="1">
            <a:blip r:embed="rId4">
              <a:alphaModFix/>
            </a:blip>
            <a:srcRect/>
            <a:stretch/>
          </p:blipFill>
          <p:spPr>
            <a:xfrm>
              <a:off x="1675234" y="6586171"/>
              <a:ext cx="1234440" cy="881743"/>
            </a:xfrm>
            <a:prstGeom prst="rect">
              <a:avLst/>
            </a:prstGeom>
            <a:noFill/>
            <a:ln w="9525" cap="flat" cmpd="sng">
              <a:solidFill>
                <a:schemeClr val="lt1"/>
              </a:solidFill>
              <a:prstDash val="solid"/>
              <a:round/>
              <a:headEnd type="none" w="sm" len="sm"/>
              <a:tailEnd type="none" w="sm" len="sm"/>
            </a:ln>
          </p:spPr>
        </p:pic>
        <p:pic>
          <p:nvPicPr>
            <p:cNvPr id="514" name="Google Shape;514;p24" descr="Qr code&#10;&#10;Description automatically generated"/>
            <p:cNvPicPr preferRelativeResize="0"/>
            <p:nvPr/>
          </p:nvPicPr>
          <p:blipFill rotWithShape="1">
            <a:blip r:embed="rId5">
              <a:alphaModFix/>
            </a:blip>
            <a:srcRect/>
            <a:stretch/>
          </p:blipFill>
          <p:spPr>
            <a:xfrm>
              <a:off x="2565552" y="7110795"/>
              <a:ext cx="342845" cy="357131"/>
            </a:xfrm>
            <a:prstGeom prst="rect">
              <a:avLst/>
            </a:prstGeom>
            <a:noFill/>
            <a:ln w="9525" cap="flat" cmpd="sng">
              <a:solidFill>
                <a:schemeClr val="lt1"/>
              </a:solidFill>
              <a:prstDash val="solid"/>
              <a:round/>
              <a:headEnd type="none" w="sm" len="sm"/>
              <a:tailEnd type="none" w="sm" len="sm"/>
            </a:ln>
          </p:spPr>
        </p:pic>
      </p:grpSp>
      <p:grpSp>
        <p:nvGrpSpPr>
          <p:cNvPr id="515" name="Google Shape;515;p24"/>
          <p:cNvGrpSpPr/>
          <p:nvPr/>
        </p:nvGrpSpPr>
        <p:grpSpPr>
          <a:xfrm>
            <a:off x="6775684" y="1850740"/>
            <a:ext cx="4331724" cy="3094088"/>
            <a:chOff x="6032937" y="3958585"/>
            <a:chExt cx="1234440" cy="881743"/>
          </a:xfrm>
        </p:grpSpPr>
        <p:pic>
          <p:nvPicPr>
            <p:cNvPr id="516" name="Google Shape;516;p24" descr="A picture containing text, person, people, restaurant&#10;&#10;Description automatically generated"/>
            <p:cNvPicPr preferRelativeResize="0"/>
            <p:nvPr/>
          </p:nvPicPr>
          <p:blipFill rotWithShape="1">
            <a:blip r:embed="rId6">
              <a:alphaModFix/>
            </a:blip>
            <a:srcRect/>
            <a:stretch/>
          </p:blipFill>
          <p:spPr>
            <a:xfrm>
              <a:off x="6032937" y="3958585"/>
              <a:ext cx="1234440" cy="881743"/>
            </a:xfrm>
            <a:prstGeom prst="rect">
              <a:avLst/>
            </a:prstGeom>
            <a:noFill/>
            <a:ln w="9525" cap="flat" cmpd="sng">
              <a:solidFill>
                <a:schemeClr val="lt1"/>
              </a:solidFill>
              <a:prstDash val="solid"/>
              <a:round/>
              <a:headEnd type="none" w="sm" len="sm"/>
              <a:tailEnd type="none" w="sm" len="sm"/>
            </a:ln>
          </p:spPr>
        </p:pic>
        <p:pic>
          <p:nvPicPr>
            <p:cNvPr id="517" name="Google Shape;517;p24" descr="A picture containing text, blurry&#10;&#10;Description automatically generated"/>
            <p:cNvPicPr preferRelativeResize="0"/>
            <p:nvPr/>
          </p:nvPicPr>
          <p:blipFill rotWithShape="1">
            <a:blip r:embed="rId7">
              <a:alphaModFix/>
            </a:blip>
            <a:srcRect/>
            <a:stretch/>
          </p:blipFill>
          <p:spPr>
            <a:xfrm>
              <a:off x="6928599" y="4506611"/>
              <a:ext cx="336208" cy="332879"/>
            </a:xfrm>
            <a:prstGeom prst="rect">
              <a:avLst/>
            </a:prstGeom>
            <a:noFill/>
            <a:ln w="9525" cap="flat" cmpd="sng">
              <a:solidFill>
                <a:schemeClr val="lt1"/>
              </a:solidFill>
              <a:prstDash val="solid"/>
              <a:round/>
              <a:headEnd type="none" w="sm" len="sm"/>
              <a:tailEnd type="none" w="sm" len="sm"/>
            </a:ln>
          </p:spPr>
        </p:pic>
      </p:grpSp>
      <p:sp>
        <p:nvSpPr>
          <p:cNvPr id="518" name="Google Shape;518;p24"/>
          <p:cNvSpPr txBox="1"/>
          <p:nvPr/>
        </p:nvSpPr>
        <p:spPr>
          <a:xfrm>
            <a:off x="1529008" y="2824665"/>
            <a:ext cx="9316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Code</a:t>
            </a:r>
            <a:endParaRPr/>
          </a:p>
        </p:txBody>
      </p:sp>
      <p:cxnSp>
        <p:nvCxnSpPr>
          <p:cNvPr id="519" name="Google Shape;519;p24"/>
          <p:cNvCxnSpPr/>
          <p:nvPr/>
        </p:nvCxnSpPr>
        <p:spPr>
          <a:xfrm>
            <a:off x="2494674" y="3192717"/>
            <a:ext cx="618239" cy="157938"/>
          </a:xfrm>
          <a:prstGeom prst="straightConnector1">
            <a:avLst/>
          </a:prstGeom>
          <a:noFill/>
          <a:ln w="38100" cap="flat" cmpd="sng">
            <a:solidFill>
              <a:srgbClr val="FFC000"/>
            </a:solidFill>
            <a:prstDash val="solid"/>
            <a:miter lim="800000"/>
            <a:headEnd type="none" w="sm" len="sm"/>
            <a:tailEnd type="triangle" w="med" len="med"/>
          </a:ln>
        </p:spPr>
      </p:cxnSp>
      <p:grpSp>
        <p:nvGrpSpPr>
          <p:cNvPr id="2" name="Group 1">
            <a:extLst>
              <a:ext uri="{FF2B5EF4-FFF2-40B4-BE49-F238E27FC236}">
                <a16:creationId xmlns:a16="http://schemas.microsoft.com/office/drawing/2014/main" id="{B920F553-E73B-485A-7235-FEEA02D8FC94}"/>
              </a:ext>
            </a:extLst>
          </p:cNvPr>
          <p:cNvGrpSpPr/>
          <p:nvPr/>
        </p:nvGrpSpPr>
        <p:grpSpPr>
          <a:xfrm>
            <a:off x="1420709" y="6224797"/>
            <a:ext cx="9350582" cy="461624"/>
            <a:chOff x="494651" y="1300486"/>
            <a:chExt cx="9350582" cy="461624"/>
          </a:xfrm>
        </p:grpSpPr>
        <p:sp>
          <p:nvSpPr>
            <p:cNvPr id="3" name="Google Shape;1528;p39">
              <a:extLst>
                <a:ext uri="{FF2B5EF4-FFF2-40B4-BE49-F238E27FC236}">
                  <a16:creationId xmlns:a16="http://schemas.microsoft.com/office/drawing/2014/main" id="{E0C4FC6A-CB3D-A594-3053-178048480FEC}"/>
                </a:ext>
              </a:extLst>
            </p:cNvPr>
            <p:cNvSpPr/>
            <p:nvPr/>
          </p:nvSpPr>
          <p:spPr>
            <a:xfrm>
              <a:off x="494651" y="1537148"/>
              <a:ext cx="433316" cy="53602"/>
            </a:xfrm>
            <a:custGeom>
              <a:avLst/>
              <a:gdLst/>
              <a:ahLst/>
              <a:cxnLst/>
              <a:rect l="l" t="t" r="r" b="b"/>
              <a:pathLst>
                <a:path w="369592" h="10262" extrusionOk="0">
                  <a:moveTo>
                    <a:pt x="0" y="0"/>
                  </a:moveTo>
                  <a:lnTo>
                    <a:pt x="369593" y="0"/>
                  </a:lnTo>
                </a:path>
              </a:pathLst>
            </a:custGeom>
            <a:noFill/>
            <a:ln w="381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1529;p39">
              <a:extLst>
                <a:ext uri="{FF2B5EF4-FFF2-40B4-BE49-F238E27FC236}">
                  <a16:creationId xmlns:a16="http://schemas.microsoft.com/office/drawing/2014/main" id="{6B76D8B6-E828-B341-42B6-F2BF88A9899B}"/>
                </a:ext>
              </a:extLst>
            </p:cNvPr>
            <p:cNvSpPr/>
            <p:nvPr/>
          </p:nvSpPr>
          <p:spPr>
            <a:xfrm>
              <a:off x="6996017" y="1533994"/>
              <a:ext cx="433316" cy="56757"/>
            </a:xfrm>
            <a:custGeom>
              <a:avLst/>
              <a:gdLst/>
              <a:ahLst/>
              <a:cxnLst/>
              <a:rect l="l" t="t" r="r" b="b"/>
              <a:pathLst>
                <a:path w="369592" h="10262" extrusionOk="0">
                  <a:moveTo>
                    <a:pt x="0" y="0"/>
                  </a:moveTo>
                  <a:lnTo>
                    <a:pt x="369593" y="0"/>
                  </a:lnTo>
                </a:path>
              </a:pathLst>
            </a:custGeom>
            <a:noFill/>
            <a:ln w="381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1530;p39">
              <a:extLst>
                <a:ext uri="{FF2B5EF4-FFF2-40B4-BE49-F238E27FC236}">
                  <a16:creationId xmlns:a16="http://schemas.microsoft.com/office/drawing/2014/main" id="{435D6B72-4AE6-348D-2633-632D71AE027D}"/>
                </a:ext>
              </a:extLst>
            </p:cNvPr>
            <p:cNvSpPr txBox="1"/>
            <p:nvPr/>
          </p:nvSpPr>
          <p:spPr>
            <a:xfrm>
              <a:off x="990794" y="1300486"/>
              <a:ext cx="330312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Detector +OpenCV</a:t>
              </a:r>
              <a:endParaRPr dirty="0"/>
            </a:p>
          </p:txBody>
        </p:sp>
        <p:sp>
          <p:nvSpPr>
            <p:cNvPr id="6" name="Google Shape;1531;p39">
              <a:extLst>
                <a:ext uri="{FF2B5EF4-FFF2-40B4-BE49-F238E27FC236}">
                  <a16:creationId xmlns:a16="http://schemas.microsoft.com/office/drawing/2014/main" id="{27811A5F-D144-EA50-5A8B-928D5F6B6F66}"/>
                </a:ext>
              </a:extLst>
            </p:cNvPr>
            <p:cNvSpPr txBox="1"/>
            <p:nvPr/>
          </p:nvSpPr>
          <p:spPr>
            <a:xfrm>
              <a:off x="7458251" y="1300486"/>
              <a:ext cx="238698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Calibri"/>
                  <a:ea typeface="Calibri"/>
                  <a:cs typeface="Calibri"/>
                  <a:sym typeface="Calibri"/>
                </a:rPr>
                <a:t>QfaR</a:t>
              </a:r>
              <a:r>
                <a:rPr lang="en-US" sz="2400" dirty="0">
                  <a:solidFill>
                    <a:schemeClr val="lt1"/>
                  </a:solidFill>
                  <a:latin typeface="Calibri"/>
                  <a:ea typeface="Calibri"/>
                  <a:cs typeface="Calibri"/>
                  <a:sym typeface="Calibri"/>
                </a:rPr>
                <a:t> (Proposed)</a:t>
              </a:r>
              <a:endParaRPr sz="2400" dirty="0">
                <a:solidFill>
                  <a:schemeClr val="lt1"/>
                </a:solidFill>
                <a:latin typeface="Calibri"/>
                <a:ea typeface="Calibri"/>
                <a:cs typeface="Calibri"/>
                <a:sym typeface="Calibri"/>
              </a:endParaRPr>
            </a:p>
          </p:txBody>
        </p:sp>
        <p:sp>
          <p:nvSpPr>
            <p:cNvPr id="7" name="Google Shape;1529;p39">
              <a:extLst>
                <a:ext uri="{FF2B5EF4-FFF2-40B4-BE49-F238E27FC236}">
                  <a16:creationId xmlns:a16="http://schemas.microsoft.com/office/drawing/2014/main" id="{E3FD6043-D716-6DA3-8B6F-B1ED2F24A722}"/>
                </a:ext>
              </a:extLst>
            </p:cNvPr>
            <p:cNvSpPr/>
            <p:nvPr/>
          </p:nvSpPr>
          <p:spPr>
            <a:xfrm>
              <a:off x="4529771" y="1533994"/>
              <a:ext cx="433316" cy="56757"/>
            </a:xfrm>
            <a:custGeom>
              <a:avLst/>
              <a:gdLst/>
              <a:ahLst/>
              <a:cxnLst/>
              <a:rect l="l" t="t" r="r" b="b"/>
              <a:pathLst>
                <a:path w="369592" h="10262" extrusionOk="0">
                  <a:moveTo>
                    <a:pt x="0" y="0"/>
                  </a:moveTo>
                  <a:lnTo>
                    <a:pt x="369593" y="0"/>
                  </a:lnTo>
                </a:path>
              </a:pathLst>
            </a:custGeom>
            <a:noFill/>
            <a:ln w="38100" cap="sq"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1531;p39">
              <a:extLst>
                <a:ext uri="{FF2B5EF4-FFF2-40B4-BE49-F238E27FC236}">
                  <a16:creationId xmlns:a16="http://schemas.microsoft.com/office/drawing/2014/main" id="{6862816A-A3A5-A39C-3A0A-AEFEC887A440}"/>
                </a:ext>
              </a:extLst>
            </p:cNvPr>
            <p:cNvSpPr txBox="1"/>
            <p:nvPr/>
          </p:nvSpPr>
          <p:spPr>
            <a:xfrm>
              <a:off x="4992005" y="1300486"/>
              <a:ext cx="18138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WeChat QR</a:t>
              </a:r>
              <a:endParaRPr sz="2400" dirty="0">
                <a:solidFill>
                  <a:schemeClr val="lt1"/>
                </a:solidFill>
                <a:latin typeface="Calibri"/>
                <a:ea typeface="Calibri"/>
                <a:cs typeface="Calibri"/>
                <a:sym typeface="Calibri"/>
              </a:endParaRPr>
            </a:p>
          </p:txBody>
        </p:sp>
      </p:grpSp>
      <p:pic>
        <p:nvPicPr>
          <p:cNvPr id="10" name="Picture 9">
            <a:extLst>
              <a:ext uri="{FF2B5EF4-FFF2-40B4-BE49-F238E27FC236}">
                <a16:creationId xmlns:a16="http://schemas.microsoft.com/office/drawing/2014/main" id="{3F20C4BB-A92E-84DE-7F7B-E312BB57A543}"/>
              </a:ext>
            </a:extLst>
          </p:cNvPr>
          <p:cNvPicPr>
            <a:picLocks noChangeAspect="1"/>
          </p:cNvPicPr>
          <p:nvPr/>
        </p:nvPicPr>
        <p:blipFill>
          <a:blip r:embed="rId8"/>
          <a:stretch>
            <a:fillRect/>
          </a:stretch>
        </p:blipFill>
        <p:spPr>
          <a:xfrm>
            <a:off x="4970206" y="5060932"/>
            <a:ext cx="557784" cy="557784"/>
          </a:xfrm>
          <a:prstGeom prst="rect">
            <a:avLst/>
          </a:prstGeom>
          <a:ln w="38100">
            <a:solidFill>
              <a:srgbClr val="92D050"/>
            </a:solidFill>
          </a:ln>
        </p:spPr>
      </p:pic>
      <p:pic>
        <p:nvPicPr>
          <p:cNvPr id="12" name="Picture 11">
            <a:extLst>
              <a:ext uri="{FF2B5EF4-FFF2-40B4-BE49-F238E27FC236}">
                <a16:creationId xmlns:a16="http://schemas.microsoft.com/office/drawing/2014/main" id="{748B566C-197E-6974-D026-173410BB1E2F}"/>
              </a:ext>
            </a:extLst>
          </p:cNvPr>
          <p:cNvPicPr>
            <a:picLocks noChangeAspect="1"/>
          </p:cNvPicPr>
          <p:nvPr/>
        </p:nvPicPr>
        <p:blipFill>
          <a:blip r:embed="rId8"/>
          <a:stretch>
            <a:fillRect/>
          </a:stretch>
        </p:blipFill>
        <p:spPr>
          <a:xfrm>
            <a:off x="4322506" y="5060932"/>
            <a:ext cx="557784" cy="557784"/>
          </a:xfrm>
          <a:prstGeom prst="rect">
            <a:avLst/>
          </a:prstGeom>
          <a:ln w="38100">
            <a:solidFill>
              <a:srgbClr val="FFC000"/>
            </a:solidFill>
          </a:ln>
        </p:spPr>
      </p:pic>
      <p:pic>
        <p:nvPicPr>
          <p:cNvPr id="13" name="Picture 12">
            <a:extLst>
              <a:ext uri="{FF2B5EF4-FFF2-40B4-BE49-F238E27FC236}">
                <a16:creationId xmlns:a16="http://schemas.microsoft.com/office/drawing/2014/main" id="{02BB7E89-C0A1-A09E-8228-FD6A56C813CE}"/>
              </a:ext>
            </a:extLst>
          </p:cNvPr>
          <p:cNvPicPr>
            <a:picLocks noChangeAspect="1"/>
          </p:cNvPicPr>
          <p:nvPr/>
        </p:nvPicPr>
        <p:blipFill>
          <a:blip r:embed="rId8"/>
          <a:stretch>
            <a:fillRect/>
          </a:stretch>
        </p:blipFill>
        <p:spPr>
          <a:xfrm>
            <a:off x="3674806" y="5060932"/>
            <a:ext cx="557784" cy="557784"/>
          </a:xfrm>
          <a:prstGeom prst="rect">
            <a:avLst/>
          </a:prstGeom>
          <a:ln w="38100">
            <a:solidFill>
              <a:srgbClr val="FF0000"/>
            </a:solidFill>
          </a:ln>
        </p:spPr>
      </p:pic>
      <p:pic>
        <p:nvPicPr>
          <p:cNvPr id="15" name="Picture 14">
            <a:extLst>
              <a:ext uri="{FF2B5EF4-FFF2-40B4-BE49-F238E27FC236}">
                <a16:creationId xmlns:a16="http://schemas.microsoft.com/office/drawing/2014/main" id="{ED3F0943-07DB-2F2A-494E-E70D0C011BCF}"/>
              </a:ext>
            </a:extLst>
          </p:cNvPr>
          <p:cNvPicPr>
            <a:picLocks noChangeAspect="1"/>
          </p:cNvPicPr>
          <p:nvPr/>
        </p:nvPicPr>
        <p:blipFill>
          <a:blip r:embed="rId8"/>
          <a:stretch>
            <a:fillRect/>
          </a:stretch>
        </p:blipFill>
        <p:spPr>
          <a:xfrm>
            <a:off x="10555666" y="5060932"/>
            <a:ext cx="557784" cy="557784"/>
          </a:xfrm>
          <a:prstGeom prst="rect">
            <a:avLst/>
          </a:prstGeom>
          <a:ln w="38100">
            <a:solidFill>
              <a:srgbClr val="92D050"/>
            </a:solidFill>
          </a:ln>
        </p:spPr>
      </p:pic>
      <p:grpSp>
        <p:nvGrpSpPr>
          <p:cNvPr id="16" name="Google Shape;505;p24">
            <a:extLst>
              <a:ext uri="{FF2B5EF4-FFF2-40B4-BE49-F238E27FC236}">
                <a16:creationId xmlns:a16="http://schemas.microsoft.com/office/drawing/2014/main" id="{10B0EC33-EBF7-F1ED-15FC-CEB5BC4760E3}"/>
              </a:ext>
            </a:extLst>
          </p:cNvPr>
          <p:cNvGrpSpPr/>
          <p:nvPr/>
        </p:nvGrpSpPr>
        <p:grpSpPr>
          <a:xfrm>
            <a:off x="9264184" y="5049638"/>
            <a:ext cx="554731" cy="554731"/>
            <a:chOff x="5007821" y="4509715"/>
            <a:chExt cx="757347" cy="758355"/>
          </a:xfrm>
        </p:grpSpPr>
        <p:pic>
          <p:nvPicPr>
            <p:cNvPr id="17" name="Google Shape;506;p24" descr="A picture containing shape&#10;&#10;Description automatically generated">
              <a:extLst>
                <a:ext uri="{FF2B5EF4-FFF2-40B4-BE49-F238E27FC236}">
                  <a16:creationId xmlns:a16="http://schemas.microsoft.com/office/drawing/2014/main" id="{C38C5174-B0CA-0309-5911-D69F0DE0BC6F}"/>
                </a:ext>
              </a:extLst>
            </p:cNvPr>
            <p:cNvPicPr preferRelativeResize="0"/>
            <p:nvPr/>
          </p:nvPicPr>
          <p:blipFill rotWithShape="1">
            <a:blip r:embed="rId3">
              <a:alphaModFix/>
            </a:blip>
            <a:srcRect/>
            <a:stretch/>
          </p:blipFill>
          <p:spPr>
            <a:xfrm>
              <a:off x="5019937" y="4527406"/>
              <a:ext cx="740664" cy="740664"/>
            </a:xfrm>
            <a:prstGeom prst="rect">
              <a:avLst/>
            </a:prstGeom>
            <a:noFill/>
            <a:ln w="38100" cap="flat" cmpd="sng">
              <a:solidFill>
                <a:srgbClr val="FF0000"/>
              </a:solidFill>
              <a:prstDash val="solid"/>
              <a:round/>
              <a:headEnd type="none" w="sm" len="sm"/>
              <a:tailEnd type="none" w="sm" len="sm"/>
            </a:ln>
          </p:spPr>
        </p:pic>
        <p:cxnSp>
          <p:nvCxnSpPr>
            <p:cNvPr id="18" name="Google Shape;507;p24">
              <a:extLst>
                <a:ext uri="{FF2B5EF4-FFF2-40B4-BE49-F238E27FC236}">
                  <a16:creationId xmlns:a16="http://schemas.microsoft.com/office/drawing/2014/main" id="{93DF3030-F77E-BCEE-24BB-41EBA04F2C29}"/>
                </a:ext>
              </a:extLst>
            </p:cNvPr>
            <p:cNvCxnSpPr/>
            <p:nvPr/>
          </p:nvCxnSpPr>
          <p:spPr>
            <a:xfrm>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cxnSp>
          <p:nvCxnSpPr>
            <p:cNvPr id="19" name="Google Shape;508;p24">
              <a:extLst>
                <a:ext uri="{FF2B5EF4-FFF2-40B4-BE49-F238E27FC236}">
                  <a16:creationId xmlns:a16="http://schemas.microsoft.com/office/drawing/2014/main" id="{1E45B323-7976-F1E7-C2B7-271B17BADBCE}"/>
                </a:ext>
              </a:extLst>
            </p:cNvPr>
            <p:cNvCxnSpPr/>
            <p:nvPr/>
          </p:nvCxnSpPr>
          <p:spPr>
            <a:xfrm flipH="1">
              <a:off x="5007821" y="4509715"/>
              <a:ext cx="757347" cy="757347"/>
            </a:xfrm>
            <a:prstGeom prst="straightConnector1">
              <a:avLst/>
            </a:prstGeom>
            <a:noFill/>
            <a:ln w="38100" cap="flat" cmpd="sng">
              <a:solidFill>
                <a:srgbClr val="FF0000"/>
              </a:solidFill>
              <a:prstDash val="solid"/>
              <a:miter lim="800000"/>
              <a:headEnd type="none" w="sm" len="sm"/>
              <a:tailEnd type="none" w="sm" len="sm"/>
            </a:ln>
          </p:spPr>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cxnSp>
        <p:nvCxnSpPr>
          <p:cNvPr id="529" name="Google Shape;529;p25"/>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530" name="Google Shape;530;p25"/>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Serendipitous Scanning</a:t>
            </a:r>
            <a:endParaRPr sz="3200">
              <a:solidFill>
                <a:srgbClr val="FFFFFF"/>
              </a:solidFill>
              <a:latin typeface="Verdana"/>
              <a:ea typeface="Verdana"/>
              <a:cs typeface="Verdana"/>
              <a:sym typeface="Verdana"/>
            </a:endParaRPr>
          </a:p>
        </p:txBody>
      </p:sp>
      <p:sp>
        <p:nvSpPr>
          <p:cNvPr id="531" name="Google Shape;531;p2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21</a:t>
            </a:fld>
            <a:endParaRPr/>
          </a:p>
        </p:txBody>
      </p:sp>
      <p:grpSp>
        <p:nvGrpSpPr>
          <p:cNvPr id="532" name="Google Shape;532;p25"/>
          <p:cNvGrpSpPr/>
          <p:nvPr/>
        </p:nvGrpSpPr>
        <p:grpSpPr>
          <a:xfrm>
            <a:off x="3701274" y="1100305"/>
            <a:ext cx="4405214" cy="5659682"/>
            <a:chOff x="1210718" y="1100305"/>
            <a:chExt cx="3234281" cy="4155304"/>
          </a:xfrm>
        </p:grpSpPr>
        <p:pic>
          <p:nvPicPr>
            <p:cNvPr id="533" name="Google Shape;533;p25" descr="A person walking on a street&#10;&#10;Description automatically generated with low confidence"/>
            <p:cNvPicPr preferRelativeResize="0"/>
            <p:nvPr/>
          </p:nvPicPr>
          <p:blipFill rotWithShape="1">
            <a:blip r:embed="rId3">
              <a:alphaModFix/>
            </a:blip>
            <a:srcRect/>
            <a:stretch/>
          </p:blipFill>
          <p:spPr>
            <a:xfrm>
              <a:off x="1398857" y="1100305"/>
              <a:ext cx="3046142" cy="4059936"/>
            </a:xfrm>
            <a:prstGeom prst="rect">
              <a:avLst/>
            </a:prstGeom>
            <a:noFill/>
            <a:ln w="19050" cap="flat" cmpd="sng">
              <a:solidFill>
                <a:schemeClr val="lt1"/>
              </a:solidFill>
              <a:prstDash val="solid"/>
              <a:round/>
              <a:headEnd type="none" w="sm" len="sm"/>
              <a:tailEnd type="none" w="sm" len="sm"/>
            </a:ln>
          </p:spPr>
        </p:pic>
        <p:pic>
          <p:nvPicPr>
            <p:cNvPr id="534" name="Google Shape;534;p25" descr="Logo&#10;&#10;Description automatically generated"/>
            <p:cNvPicPr preferRelativeResize="0"/>
            <p:nvPr/>
          </p:nvPicPr>
          <p:blipFill rotWithShape="1">
            <a:blip r:embed="rId4">
              <a:alphaModFix/>
            </a:blip>
            <a:srcRect/>
            <a:stretch/>
          </p:blipFill>
          <p:spPr>
            <a:xfrm>
              <a:off x="1210718" y="3760980"/>
              <a:ext cx="1959422" cy="1494629"/>
            </a:xfrm>
            <a:prstGeom prst="rect">
              <a:avLst/>
            </a:prstGeom>
            <a:noFill/>
            <a:ln>
              <a:noFill/>
            </a:ln>
          </p:spPr>
        </p:pic>
        <p:pic>
          <p:nvPicPr>
            <p:cNvPr id="535" name="Google Shape;535;p25" descr="Icon&#10;&#10;Description automatically generated"/>
            <p:cNvPicPr preferRelativeResize="0"/>
            <p:nvPr/>
          </p:nvPicPr>
          <p:blipFill rotWithShape="1">
            <a:blip r:embed="rId5">
              <a:alphaModFix/>
            </a:blip>
            <a:srcRect/>
            <a:stretch/>
          </p:blipFill>
          <p:spPr>
            <a:xfrm>
              <a:off x="3480750" y="4258575"/>
              <a:ext cx="964249" cy="896112"/>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cxnSp>
        <p:nvCxnSpPr>
          <p:cNvPr id="541" name="Google Shape;541;p26"/>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542" name="Google Shape;542;p26"/>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Serendipitous Scanning</a:t>
            </a:r>
            <a:endParaRPr sz="3200">
              <a:solidFill>
                <a:srgbClr val="FFFFFF"/>
              </a:solidFill>
              <a:latin typeface="Verdana"/>
              <a:ea typeface="Verdana"/>
              <a:cs typeface="Verdana"/>
              <a:sym typeface="Verdana"/>
            </a:endParaRPr>
          </a:p>
        </p:txBody>
      </p:sp>
      <p:sp>
        <p:nvSpPr>
          <p:cNvPr id="543" name="Google Shape;543;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22</a:t>
            </a:fld>
            <a:endParaRPr/>
          </a:p>
        </p:txBody>
      </p:sp>
      <p:grpSp>
        <p:nvGrpSpPr>
          <p:cNvPr id="544" name="Google Shape;544;p26"/>
          <p:cNvGrpSpPr/>
          <p:nvPr/>
        </p:nvGrpSpPr>
        <p:grpSpPr>
          <a:xfrm>
            <a:off x="3701274" y="1100305"/>
            <a:ext cx="4405214" cy="5659682"/>
            <a:chOff x="1210718" y="1100305"/>
            <a:chExt cx="3234281" cy="4155304"/>
          </a:xfrm>
        </p:grpSpPr>
        <p:pic>
          <p:nvPicPr>
            <p:cNvPr id="545" name="Google Shape;545;p26" descr="A person walking on a street&#10;&#10;Description automatically generated with low confidence"/>
            <p:cNvPicPr preferRelativeResize="0"/>
            <p:nvPr/>
          </p:nvPicPr>
          <p:blipFill rotWithShape="1">
            <a:blip r:embed="rId4">
              <a:alphaModFix/>
            </a:blip>
            <a:srcRect/>
            <a:stretch/>
          </p:blipFill>
          <p:spPr>
            <a:xfrm>
              <a:off x="1398857" y="1100305"/>
              <a:ext cx="3046142" cy="4059936"/>
            </a:xfrm>
            <a:prstGeom prst="rect">
              <a:avLst/>
            </a:prstGeom>
            <a:noFill/>
            <a:ln w="19050" cap="flat" cmpd="sng">
              <a:solidFill>
                <a:schemeClr val="lt1"/>
              </a:solidFill>
              <a:prstDash val="solid"/>
              <a:round/>
              <a:headEnd type="none" w="sm" len="sm"/>
              <a:tailEnd type="none" w="sm" len="sm"/>
            </a:ln>
          </p:spPr>
        </p:pic>
        <p:pic>
          <p:nvPicPr>
            <p:cNvPr id="546" name="Google Shape;546;p26" descr="Logo&#10;&#10;Description automatically generated"/>
            <p:cNvPicPr preferRelativeResize="0"/>
            <p:nvPr/>
          </p:nvPicPr>
          <p:blipFill rotWithShape="1">
            <a:blip r:embed="rId5">
              <a:alphaModFix/>
            </a:blip>
            <a:srcRect/>
            <a:stretch/>
          </p:blipFill>
          <p:spPr>
            <a:xfrm>
              <a:off x="1210718" y="3760980"/>
              <a:ext cx="1959422" cy="1494629"/>
            </a:xfrm>
            <a:prstGeom prst="rect">
              <a:avLst/>
            </a:prstGeom>
            <a:noFill/>
            <a:ln>
              <a:noFill/>
            </a:ln>
          </p:spPr>
        </p:pic>
        <p:pic>
          <p:nvPicPr>
            <p:cNvPr id="547" name="Google Shape;547;p26" descr="Icon&#10;&#10;Description automatically generated"/>
            <p:cNvPicPr preferRelativeResize="0"/>
            <p:nvPr/>
          </p:nvPicPr>
          <p:blipFill rotWithShape="1">
            <a:blip r:embed="rId6">
              <a:alphaModFix/>
            </a:blip>
            <a:srcRect/>
            <a:stretch/>
          </p:blipFill>
          <p:spPr>
            <a:xfrm>
              <a:off x="3480750" y="4258575"/>
              <a:ext cx="964249" cy="896112"/>
            </a:xfrm>
            <a:prstGeom prst="rect">
              <a:avLst/>
            </a:prstGeom>
            <a:noFill/>
            <a:ln>
              <a:noFill/>
            </a:ln>
          </p:spPr>
        </p:pic>
      </p:grpSp>
      <p:sp>
        <p:nvSpPr>
          <p:cNvPr id="548" name="Google Shape;548;p26"/>
          <p:cNvSpPr/>
          <p:nvPr/>
        </p:nvSpPr>
        <p:spPr>
          <a:xfrm>
            <a:off x="4051247" y="4324590"/>
            <a:ext cx="163859" cy="163859"/>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26"/>
          <p:cNvSpPr/>
          <p:nvPr/>
        </p:nvSpPr>
        <p:spPr>
          <a:xfrm>
            <a:off x="6882980" y="3903540"/>
            <a:ext cx="163859" cy="163859"/>
          </a:xfrm>
          <a:prstGeom prst="ellipse">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26"/>
          <p:cNvSpPr/>
          <p:nvPr/>
        </p:nvSpPr>
        <p:spPr>
          <a:xfrm>
            <a:off x="6284909" y="4038402"/>
            <a:ext cx="163859" cy="163859"/>
          </a:xfrm>
          <a:prstGeom prst="ellipse">
            <a:avLst/>
          </a:prstGeom>
          <a:noFill/>
          <a:ln w="381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6"/>
          <p:cNvSpPr/>
          <p:nvPr/>
        </p:nvSpPr>
        <p:spPr>
          <a:xfrm>
            <a:off x="5967320" y="3289950"/>
            <a:ext cx="2139168" cy="586884"/>
          </a:xfrm>
          <a:prstGeom prst="roundRect">
            <a:avLst>
              <a:gd name="adj" fmla="val 46731"/>
            </a:avLst>
          </a:prstGeom>
          <a:solidFill>
            <a:srgbClr val="92D050">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“COFFEED  - …”</a:t>
            </a:r>
            <a:endParaRPr/>
          </a:p>
          <a:p>
            <a:pPr marL="0" marR="0" lvl="0" indent="0" algn="l" rtl="0">
              <a:spcBef>
                <a:spcPts val="0"/>
              </a:spcBef>
              <a:spcAft>
                <a:spcPts val="0"/>
              </a:spcAft>
              <a:buNone/>
            </a:pPr>
            <a:r>
              <a:rPr lang="en-US" sz="1400">
                <a:solidFill>
                  <a:schemeClr val="lt1"/>
                </a:solidFill>
                <a:latin typeface="Calibri"/>
                <a:ea typeface="Calibri"/>
                <a:cs typeface="Calibri"/>
                <a:sym typeface="Calibri"/>
              </a:rPr>
              <a:t>https://qrco.de/bbyUK2</a:t>
            </a:r>
            <a:endParaRPr/>
          </a:p>
        </p:txBody>
      </p:sp>
      <p:sp>
        <p:nvSpPr>
          <p:cNvPr id="552" name="Google Shape;552;p26"/>
          <p:cNvSpPr/>
          <p:nvPr/>
        </p:nvSpPr>
        <p:spPr>
          <a:xfrm>
            <a:off x="6064280" y="4225924"/>
            <a:ext cx="2069191" cy="586884"/>
          </a:xfrm>
          <a:prstGeom prst="roundRect">
            <a:avLst>
              <a:gd name="adj" fmla="val 46731"/>
            </a:avLst>
          </a:prstGeom>
          <a:solidFill>
            <a:srgbClr val="00B0F0">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“TSQ MKT | …”</a:t>
            </a:r>
            <a:endParaRPr/>
          </a:p>
          <a:p>
            <a:pPr marL="0" marR="0" lvl="0" indent="0" algn="l" rtl="0">
              <a:spcBef>
                <a:spcPts val="0"/>
              </a:spcBef>
              <a:spcAft>
                <a:spcPts val="0"/>
              </a:spcAft>
              <a:buNone/>
            </a:pPr>
            <a:r>
              <a:rPr lang="en-US" sz="1400">
                <a:solidFill>
                  <a:schemeClr val="lt1"/>
                </a:solidFill>
                <a:latin typeface="Calibri"/>
                <a:ea typeface="Calibri"/>
                <a:cs typeface="Calibri"/>
                <a:sym typeface="Calibri"/>
              </a:rPr>
              <a:t>https://qrco.de/bbyUI7</a:t>
            </a:r>
            <a:endParaRPr/>
          </a:p>
        </p:txBody>
      </p:sp>
      <p:sp>
        <p:nvSpPr>
          <p:cNvPr id="553" name="Google Shape;553;p26"/>
          <p:cNvSpPr/>
          <p:nvPr/>
        </p:nvSpPr>
        <p:spPr>
          <a:xfrm>
            <a:off x="3930543" y="4508024"/>
            <a:ext cx="2036778" cy="586884"/>
          </a:xfrm>
          <a:prstGeom prst="roundRect">
            <a:avLst>
              <a:gd name="adj" fmla="val 46731"/>
            </a:avLst>
          </a:prstGeom>
          <a:solidFill>
            <a:srgbClr val="FF0000">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“Times Square Arts …”</a:t>
            </a:r>
            <a:endParaRPr/>
          </a:p>
          <a:p>
            <a:pPr marL="0" marR="0" lvl="0" indent="0" algn="l" rtl="0">
              <a:spcBef>
                <a:spcPts val="0"/>
              </a:spcBef>
              <a:spcAft>
                <a:spcPts val="0"/>
              </a:spcAft>
              <a:buNone/>
            </a:pPr>
            <a:r>
              <a:rPr lang="en-US" sz="1400">
                <a:solidFill>
                  <a:schemeClr val="lt1"/>
                </a:solidFill>
                <a:latin typeface="Calibri"/>
                <a:ea typeface="Calibri"/>
                <a:cs typeface="Calibri"/>
                <a:sym typeface="Calibri"/>
              </a:rPr>
              <a:t>https://qrco.de/bblJ0l</a:t>
            </a:r>
            <a:endParaRPr/>
          </a:p>
        </p:txBody>
      </p:sp>
      <p:pic>
        <p:nvPicPr>
          <p:cNvPr id="554" name="Google Shape;554;p26" descr="A picture containing person, electronics, hand&#10;&#10;Description automatically generated"/>
          <p:cNvPicPr preferRelativeResize="0"/>
          <p:nvPr/>
        </p:nvPicPr>
        <p:blipFill rotWithShape="1">
          <a:blip r:embed="rId7">
            <a:alphaModFix/>
          </a:blip>
          <a:srcRect/>
          <a:stretch/>
        </p:blipFill>
        <p:spPr>
          <a:xfrm>
            <a:off x="358127" y="2392967"/>
            <a:ext cx="3258908" cy="2171737"/>
          </a:xfrm>
          <a:prstGeom prst="rect">
            <a:avLst/>
          </a:prstGeom>
          <a:noFill/>
          <a:ln>
            <a:noFill/>
          </a:ln>
        </p:spPr>
      </p:pic>
      <p:pic>
        <p:nvPicPr>
          <p:cNvPr id="555" name="Google Shape;555;p26" descr="Augmented Reality: The Do’s and Don’ts of Using AR in Events"/>
          <p:cNvPicPr preferRelativeResize="0"/>
          <p:nvPr/>
        </p:nvPicPr>
        <p:blipFill rotWithShape="1">
          <a:blip r:embed="rId8">
            <a:alphaModFix/>
          </a:blip>
          <a:srcRect/>
          <a:stretch/>
        </p:blipFill>
        <p:spPr>
          <a:xfrm>
            <a:off x="8486272" y="2392968"/>
            <a:ext cx="3162591" cy="2171736"/>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6" name="Picture 5" descr="Several brown envelopes with white labels&#10;&#10;Description automatically generated">
            <a:extLst>
              <a:ext uri="{FF2B5EF4-FFF2-40B4-BE49-F238E27FC236}">
                <a16:creationId xmlns:a16="http://schemas.microsoft.com/office/drawing/2014/main" id="{273F6207-D1E7-E2A8-3B3F-9E7046981B23}"/>
              </a:ext>
            </a:extLst>
          </p:cNvPr>
          <p:cNvPicPr>
            <a:picLocks noChangeAspect="1"/>
          </p:cNvPicPr>
          <p:nvPr/>
        </p:nvPicPr>
        <p:blipFill rotWithShape="1">
          <a:blip r:embed="rId3"/>
          <a:srcRect r="1046"/>
          <a:stretch/>
        </p:blipFill>
        <p:spPr>
          <a:xfrm>
            <a:off x="755903" y="2314724"/>
            <a:ext cx="5099962" cy="3401568"/>
          </a:xfrm>
          <a:prstGeom prst="rect">
            <a:avLst/>
          </a:prstGeom>
          <a:noFill/>
          <a:ln>
            <a:solidFill>
              <a:schemeClr val="bg1"/>
            </a:solidFill>
          </a:ln>
        </p:spPr>
      </p:pic>
      <p:cxnSp>
        <p:nvCxnSpPr>
          <p:cNvPr id="541" name="Google Shape;541;p26"/>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542" name="Google Shape;542;p26"/>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Context-Aware Scanning</a:t>
            </a:r>
            <a:endParaRPr sz="3200" dirty="0">
              <a:solidFill>
                <a:srgbClr val="FFFFFF"/>
              </a:solidFill>
              <a:latin typeface="Verdana"/>
              <a:ea typeface="Verdana"/>
              <a:cs typeface="Verdana"/>
              <a:sym typeface="Verdana"/>
            </a:endParaRPr>
          </a:p>
        </p:txBody>
      </p:sp>
      <p:sp>
        <p:nvSpPr>
          <p:cNvPr id="543" name="Google Shape;543;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23</a:t>
            </a:fld>
            <a:endParaRPr/>
          </a:p>
        </p:txBody>
      </p:sp>
      <p:pic>
        <p:nvPicPr>
          <p:cNvPr id="1026" name="Picture 2" descr="Phone screen displaying a QR Code to scan and add friend.">
            <a:extLst>
              <a:ext uri="{FF2B5EF4-FFF2-40B4-BE49-F238E27FC236}">
                <a16:creationId xmlns:a16="http://schemas.microsoft.com/office/drawing/2014/main" id="{5E296231-82C1-9227-9DE9-36715C77B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009" y="2330348"/>
            <a:ext cx="5099962" cy="34015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874663-DC15-FA4D-F427-385A49CBB082}"/>
              </a:ext>
            </a:extLst>
          </p:cNvPr>
          <p:cNvSpPr txBox="1"/>
          <p:nvPr/>
        </p:nvSpPr>
        <p:spPr>
          <a:xfrm>
            <a:off x="2103724" y="5731898"/>
            <a:ext cx="2330446" cy="461665"/>
          </a:xfrm>
          <a:prstGeom prst="rect">
            <a:avLst/>
          </a:prstGeom>
          <a:noFill/>
        </p:spPr>
        <p:txBody>
          <a:bodyPr wrap="none" rtlCol="0">
            <a:spAutoFit/>
          </a:bodyPr>
          <a:lstStyle/>
          <a:p>
            <a:r>
              <a:rPr lang="en-US" sz="2400" dirty="0">
                <a:solidFill>
                  <a:schemeClr val="bg1"/>
                </a:solidFill>
              </a:rPr>
              <a:t>Logistics Industry</a:t>
            </a:r>
          </a:p>
        </p:txBody>
      </p:sp>
      <p:sp>
        <p:nvSpPr>
          <p:cNvPr id="4" name="TextBox 3">
            <a:extLst>
              <a:ext uri="{FF2B5EF4-FFF2-40B4-BE49-F238E27FC236}">
                <a16:creationId xmlns:a16="http://schemas.microsoft.com/office/drawing/2014/main" id="{069F5DD4-9128-3D9A-8605-9A56DF690DBE}"/>
              </a:ext>
            </a:extLst>
          </p:cNvPr>
          <p:cNvSpPr txBox="1"/>
          <p:nvPr/>
        </p:nvSpPr>
        <p:spPr>
          <a:xfrm>
            <a:off x="8280957" y="5731898"/>
            <a:ext cx="1358065" cy="461665"/>
          </a:xfrm>
          <a:prstGeom prst="rect">
            <a:avLst/>
          </a:prstGeom>
          <a:noFill/>
        </p:spPr>
        <p:txBody>
          <a:bodyPr wrap="none" rtlCol="0">
            <a:spAutoFit/>
          </a:bodyPr>
          <a:lstStyle/>
          <a:p>
            <a:pPr algn="ctr"/>
            <a:r>
              <a:rPr lang="en-US" sz="2400" dirty="0">
                <a:solidFill>
                  <a:schemeClr val="bg1"/>
                </a:solidFill>
              </a:rPr>
              <a:t>Friending</a:t>
            </a:r>
          </a:p>
        </p:txBody>
      </p:sp>
      <p:sp>
        <p:nvSpPr>
          <p:cNvPr id="5" name="TextBox 4">
            <a:extLst>
              <a:ext uri="{FF2B5EF4-FFF2-40B4-BE49-F238E27FC236}">
                <a16:creationId xmlns:a16="http://schemas.microsoft.com/office/drawing/2014/main" id="{488165F6-62D9-5D8F-81A3-15826E01E244}"/>
              </a:ext>
            </a:extLst>
          </p:cNvPr>
          <p:cNvSpPr txBox="1"/>
          <p:nvPr/>
        </p:nvSpPr>
        <p:spPr>
          <a:xfrm>
            <a:off x="460185" y="1263743"/>
            <a:ext cx="11271568" cy="461665"/>
          </a:xfrm>
          <a:prstGeom prst="rect">
            <a:avLst/>
          </a:prstGeom>
          <a:noFill/>
        </p:spPr>
        <p:txBody>
          <a:bodyPr wrap="square" rtlCol="0">
            <a:spAutoFit/>
          </a:bodyPr>
          <a:lstStyle/>
          <a:p>
            <a:pPr algn="ctr"/>
            <a:r>
              <a:rPr lang="en-US" sz="2400" dirty="0">
                <a:solidFill>
                  <a:srgbClr val="FFC000"/>
                </a:solidFill>
              </a:rPr>
              <a:t>Instead of location, the code space can also be pruned by other contextual information!</a:t>
            </a:r>
          </a:p>
        </p:txBody>
      </p:sp>
    </p:spTree>
    <p:extLst>
      <p:ext uri="{BB962C8B-B14F-4D97-AF65-F5344CB8AC3E}">
        <p14:creationId xmlns:p14="http://schemas.microsoft.com/office/powerpoint/2010/main" val="2358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18" name="Picture 517" descr="A qr code on a white background&#10;&#10;Description automatically generated">
            <a:extLst>
              <a:ext uri="{FF2B5EF4-FFF2-40B4-BE49-F238E27FC236}">
                <a16:creationId xmlns:a16="http://schemas.microsoft.com/office/drawing/2014/main" id="{C406D1B8-DD6F-D219-C82E-DB91E48B5677}"/>
              </a:ext>
            </a:extLst>
          </p:cNvPr>
          <p:cNvPicPr>
            <a:picLocks noChangeAspect="1"/>
          </p:cNvPicPr>
          <p:nvPr/>
        </p:nvPicPr>
        <p:blipFill>
          <a:blip r:embed="rId3"/>
          <a:stretch>
            <a:fillRect/>
          </a:stretch>
        </p:blipFill>
        <p:spPr>
          <a:xfrm>
            <a:off x="4812184" y="3040064"/>
            <a:ext cx="1650608" cy="1650608"/>
          </a:xfrm>
          <a:prstGeom prst="rect">
            <a:avLst/>
          </a:prstGeom>
          <a:ln w="38100">
            <a:solidFill>
              <a:srgbClr val="FFC000"/>
            </a:solidFill>
          </a:ln>
        </p:spPr>
      </p:pic>
      <p:cxnSp>
        <p:nvCxnSpPr>
          <p:cNvPr id="541" name="Google Shape;541;p26"/>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542" name="Google Shape;542;p26"/>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Summary</a:t>
            </a:r>
            <a:endParaRPr sz="3200" dirty="0">
              <a:solidFill>
                <a:srgbClr val="FFFFFF"/>
              </a:solidFill>
              <a:latin typeface="Verdana"/>
              <a:ea typeface="Verdana"/>
              <a:cs typeface="Verdana"/>
              <a:sym typeface="Verdana"/>
            </a:endParaRPr>
          </a:p>
        </p:txBody>
      </p:sp>
      <p:sp>
        <p:nvSpPr>
          <p:cNvPr id="543" name="Google Shape;543;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24</a:t>
            </a:fld>
            <a:endParaRPr/>
          </a:p>
        </p:txBody>
      </p:sp>
      <p:sp>
        <p:nvSpPr>
          <p:cNvPr id="2" name="Google Shape;279;p19">
            <a:extLst>
              <a:ext uri="{FF2B5EF4-FFF2-40B4-BE49-F238E27FC236}">
                <a16:creationId xmlns:a16="http://schemas.microsoft.com/office/drawing/2014/main" id="{DFF3DF14-9DB0-FCE1-09D9-36D736C2A90F}"/>
              </a:ext>
            </a:extLst>
          </p:cNvPr>
          <p:cNvSpPr/>
          <p:nvPr/>
        </p:nvSpPr>
        <p:spPr>
          <a:xfrm>
            <a:off x="735823" y="4230583"/>
            <a:ext cx="792022" cy="894089"/>
          </a:xfrm>
          <a:custGeom>
            <a:avLst/>
            <a:gdLst/>
            <a:ahLst/>
            <a:cxnLst/>
            <a:rect l="l" t="t" r="r" b="b"/>
            <a:pathLst>
              <a:path w="729822" h="823874" extrusionOk="0">
                <a:moveTo>
                  <a:pt x="263141" y="819699"/>
                </a:moveTo>
                <a:cubicBezTo>
                  <a:pt x="219686" y="813586"/>
                  <a:pt x="171138" y="802473"/>
                  <a:pt x="140908" y="791720"/>
                </a:cubicBezTo>
                <a:cubicBezTo>
                  <a:pt x="77664" y="769225"/>
                  <a:pt x="25810" y="732619"/>
                  <a:pt x="8783" y="698451"/>
                </a:cubicBezTo>
                <a:cubicBezTo>
                  <a:pt x="325" y="681477"/>
                  <a:pt x="0" y="678590"/>
                  <a:pt x="0" y="620375"/>
                </a:cubicBezTo>
                <a:cubicBezTo>
                  <a:pt x="0" y="586571"/>
                  <a:pt x="1354" y="559925"/>
                  <a:pt x="3073" y="559925"/>
                </a:cubicBezTo>
                <a:cubicBezTo>
                  <a:pt x="4763" y="559925"/>
                  <a:pt x="10088" y="566653"/>
                  <a:pt x="14906" y="574873"/>
                </a:cubicBezTo>
                <a:cubicBezTo>
                  <a:pt x="59406" y="650809"/>
                  <a:pt x="217733" y="701268"/>
                  <a:pt x="390468" y="694567"/>
                </a:cubicBezTo>
                <a:cubicBezTo>
                  <a:pt x="550311" y="688368"/>
                  <a:pt x="677048" y="640265"/>
                  <a:pt x="711673" y="572658"/>
                </a:cubicBezTo>
                <a:cubicBezTo>
                  <a:pt x="716215" y="563788"/>
                  <a:pt x="721365" y="556530"/>
                  <a:pt x="723117" y="556530"/>
                </a:cubicBezTo>
                <a:cubicBezTo>
                  <a:pt x="728888" y="556530"/>
                  <a:pt x="730854" y="579987"/>
                  <a:pt x="729324" y="630575"/>
                </a:cubicBezTo>
                <a:cubicBezTo>
                  <a:pt x="727954" y="675827"/>
                  <a:pt x="727004" y="682039"/>
                  <a:pt x="719093" y="697444"/>
                </a:cubicBezTo>
                <a:cubicBezTo>
                  <a:pt x="691479" y="751213"/>
                  <a:pt x="611978" y="792790"/>
                  <a:pt x="494249" y="815027"/>
                </a:cubicBezTo>
                <a:cubicBezTo>
                  <a:pt x="444988" y="824331"/>
                  <a:pt x="314785" y="826964"/>
                  <a:pt x="263141" y="819699"/>
                </a:cubicBezTo>
                <a:close/>
                <a:moveTo>
                  <a:pt x="281816" y="654589"/>
                </a:moveTo>
                <a:cubicBezTo>
                  <a:pt x="176940" y="644053"/>
                  <a:pt x="79774" y="608271"/>
                  <a:pt x="33975" y="563321"/>
                </a:cubicBezTo>
                <a:cubicBezTo>
                  <a:pt x="3757" y="533663"/>
                  <a:pt x="1878" y="527680"/>
                  <a:pt x="634" y="457215"/>
                </a:cubicBezTo>
                <a:cubicBezTo>
                  <a:pt x="-80" y="416691"/>
                  <a:pt x="740" y="396948"/>
                  <a:pt x="3138" y="396948"/>
                </a:cubicBezTo>
                <a:cubicBezTo>
                  <a:pt x="5100" y="396948"/>
                  <a:pt x="10508" y="402971"/>
                  <a:pt x="15155" y="410333"/>
                </a:cubicBezTo>
                <a:cubicBezTo>
                  <a:pt x="44653" y="457059"/>
                  <a:pt x="121552" y="496171"/>
                  <a:pt x="222057" y="515565"/>
                </a:cubicBezTo>
                <a:cubicBezTo>
                  <a:pt x="422447" y="554233"/>
                  <a:pt x="656931" y="502735"/>
                  <a:pt x="710191" y="408361"/>
                </a:cubicBezTo>
                <a:cubicBezTo>
                  <a:pt x="715843" y="398348"/>
                  <a:pt x="721755" y="390157"/>
                  <a:pt x="723330" y="390157"/>
                </a:cubicBezTo>
                <a:cubicBezTo>
                  <a:pt x="728500" y="390157"/>
                  <a:pt x="730894" y="420569"/>
                  <a:pt x="729338" y="466453"/>
                </a:cubicBezTo>
                <a:cubicBezTo>
                  <a:pt x="727967" y="506922"/>
                  <a:pt x="726858" y="513511"/>
                  <a:pt x="718569" y="530450"/>
                </a:cubicBezTo>
                <a:cubicBezTo>
                  <a:pt x="675834" y="617799"/>
                  <a:pt x="477303" y="674229"/>
                  <a:pt x="281816" y="654589"/>
                </a:cubicBezTo>
                <a:close/>
                <a:moveTo>
                  <a:pt x="292002" y="488235"/>
                </a:moveTo>
                <a:cubicBezTo>
                  <a:pt x="157457" y="476349"/>
                  <a:pt x="42959" y="426193"/>
                  <a:pt x="10929" y="365110"/>
                </a:cubicBezTo>
                <a:cubicBezTo>
                  <a:pt x="2362" y="348773"/>
                  <a:pt x="1734" y="344472"/>
                  <a:pt x="609" y="294462"/>
                </a:cubicBezTo>
                <a:cubicBezTo>
                  <a:pt x="-855" y="229374"/>
                  <a:pt x="1327" y="223164"/>
                  <a:pt x="17046" y="247660"/>
                </a:cubicBezTo>
                <a:cubicBezTo>
                  <a:pt x="45636" y="292213"/>
                  <a:pt x="112874" y="326455"/>
                  <a:pt x="210239" y="346045"/>
                </a:cubicBezTo>
                <a:cubicBezTo>
                  <a:pt x="423875" y="389031"/>
                  <a:pt x="662859" y="336307"/>
                  <a:pt x="714390" y="234819"/>
                </a:cubicBezTo>
                <a:cubicBezTo>
                  <a:pt x="717471" y="228749"/>
                  <a:pt x="721244" y="223784"/>
                  <a:pt x="722773" y="223784"/>
                </a:cubicBezTo>
                <a:cubicBezTo>
                  <a:pt x="727092" y="223784"/>
                  <a:pt x="730212" y="315395"/>
                  <a:pt x="726638" y="337347"/>
                </a:cubicBezTo>
                <a:cubicBezTo>
                  <a:pt x="710402" y="437105"/>
                  <a:pt x="508125" y="507327"/>
                  <a:pt x="292002" y="488235"/>
                </a:cubicBezTo>
                <a:close/>
                <a:moveTo>
                  <a:pt x="308617" y="321902"/>
                </a:moveTo>
                <a:cubicBezTo>
                  <a:pt x="168636" y="313002"/>
                  <a:pt x="40969" y="258493"/>
                  <a:pt x="11403" y="195000"/>
                </a:cubicBezTo>
                <a:cubicBezTo>
                  <a:pt x="-29109" y="108004"/>
                  <a:pt x="93220" y="23061"/>
                  <a:pt x="288202" y="2797"/>
                </a:cubicBezTo>
                <a:cubicBezTo>
                  <a:pt x="343083" y="-2906"/>
                  <a:pt x="449463" y="500"/>
                  <a:pt x="497645" y="9503"/>
                </a:cubicBezTo>
                <a:cubicBezTo>
                  <a:pt x="554230" y="20077"/>
                  <a:pt x="591830" y="31920"/>
                  <a:pt x="634011" y="52457"/>
                </a:cubicBezTo>
                <a:cubicBezTo>
                  <a:pt x="695818" y="82548"/>
                  <a:pt x="726609" y="118460"/>
                  <a:pt x="726609" y="160458"/>
                </a:cubicBezTo>
                <a:cubicBezTo>
                  <a:pt x="726609" y="260599"/>
                  <a:pt x="531241" y="336058"/>
                  <a:pt x="308617" y="321902"/>
                </a:cubicBezTo>
                <a:close/>
              </a:path>
            </a:pathLst>
          </a:custGeom>
          <a:solidFill>
            <a:srgbClr val="4AAE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 name="Google Shape;280;p19">
            <a:extLst>
              <a:ext uri="{FF2B5EF4-FFF2-40B4-BE49-F238E27FC236}">
                <a16:creationId xmlns:a16="http://schemas.microsoft.com/office/drawing/2014/main" id="{BA458EA4-C4FF-7C8B-FCB2-7E8268AC3499}"/>
              </a:ext>
            </a:extLst>
          </p:cNvPr>
          <p:cNvSpPr/>
          <p:nvPr/>
        </p:nvSpPr>
        <p:spPr>
          <a:xfrm>
            <a:off x="389302" y="2158693"/>
            <a:ext cx="1367208" cy="1878769"/>
          </a:xfrm>
          <a:prstGeom prst="rect">
            <a:avLst/>
          </a:prstGeom>
          <a:noFill/>
          <a:ln w="25400" cap="flat" cmpd="sng">
            <a:solidFill>
              <a:srgbClr val="BFBFB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pic>
        <p:nvPicPr>
          <p:cNvPr id="4" name="Google Shape;281;p19" descr="A sign on the street&#10;&#10;Description automatically generated with medium confidence">
            <a:extLst>
              <a:ext uri="{FF2B5EF4-FFF2-40B4-BE49-F238E27FC236}">
                <a16:creationId xmlns:a16="http://schemas.microsoft.com/office/drawing/2014/main" id="{63C27FC7-8CB0-191B-2C33-C41C3DF23542}"/>
              </a:ext>
            </a:extLst>
          </p:cNvPr>
          <p:cNvPicPr preferRelativeResize="0"/>
          <p:nvPr/>
        </p:nvPicPr>
        <p:blipFill rotWithShape="1">
          <a:blip r:embed="rId4">
            <a:alphaModFix/>
          </a:blip>
          <a:srcRect/>
          <a:stretch/>
        </p:blipFill>
        <p:spPr>
          <a:xfrm>
            <a:off x="566620" y="2233341"/>
            <a:ext cx="1012573" cy="1349570"/>
          </a:xfrm>
          <a:prstGeom prst="rect">
            <a:avLst/>
          </a:prstGeom>
          <a:noFill/>
          <a:ln w="9525" cap="flat" cmpd="sng">
            <a:solidFill>
              <a:schemeClr val="dk1"/>
            </a:solidFill>
            <a:prstDash val="solid"/>
            <a:round/>
            <a:headEnd type="none" w="sm" len="sm"/>
            <a:tailEnd type="none" w="sm" len="sm"/>
          </a:ln>
        </p:spPr>
      </p:pic>
      <p:pic>
        <p:nvPicPr>
          <p:cNvPr id="5" name="Google Shape;282;p19" descr="A black and white checkered surface&#10;&#10;Description automatically generated with medium confidence">
            <a:extLst>
              <a:ext uri="{FF2B5EF4-FFF2-40B4-BE49-F238E27FC236}">
                <a16:creationId xmlns:a16="http://schemas.microsoft.com/office/drawing/2014/main" id="{2D08BDE0-110B-A601-A967-0E8E53ECB723}"/>
              </a:ext>
            </a:extLst>
          </p:cNvPr>
          <p:cNvPicPr preferRelativeResize="0"/>
          <p:nvPr/>
        </p:nvPicPr>
        <p:blipFill rotWithShape="1">
          <a:blip r:embed="rId5">
            <a:alphaModFix/>
          </a:blip>
          <a:srcRect/>
          <a:stretch/>
        </p:blipFill>
        <p:spPr>
          <a:xfrm>
            <a:off x="2555818" y="2238094"/>
            <a:ext cx="1347058" cy="1347059"/>
          </a:xfrm>
          <a:prstGeom prst="rect">
            <a:avLst/>
          </a:prstGeom>
          <a:noFill/>
          <a:ln w="9525" cap="flat" cmpd="sng">
            <a:solidFill>
              <a:schemeClr val="lt1"/>
            </a:solidFill>
            <a:prstDash val="solid"/>
            <a:round/>
            <a:headEnd type="none" w="sm" len="sm"/>
            <a:tailEnd type="none" w="sm" len="sm"/>
          </a:ln>
        </p:spPr>
      </p:pic>
      <p:sp>
        <p:nvSpPr>
          <p:cNvPr id="7" name="Google Shape;284;p19">
            <a:extLst>
              <a:ext uri="{FF2B5EF4-FFF2-40B4-BE49-F238E27FC236}">
                <a16:creationId xmlns:a16="http://schemas.microsoft.com/office/drawing/2014/main" id="{3B303A96-C7C3-551B-FB34-019BE03CDA8A}"/>
              </a:ext>
            </a:extLst>
          </p:cNvPr>
          <p:cNvSpPr/>
          <p:nvPr/>
        </p:nvSpPr>
        <p:spPr>
          <a:xfrm>
            <a:off x="464991" y="3665085"/>
            <a:ext cx="1215830" cy="302897"/>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b="0" i="0">
                <a:solidFill>
                  <a:srgbClr val="202124"/>
                </a:solidFill>
                <a:latin typeface="Calibri"/>
                <a:ea typeface="Calibri"/>
                <a:cs typeface="Calibri"/>
                <a:sym typeface="Calibri"/>
              </a:rPr>
              <a:t>40° N, 73° W</a:t>
            </a:r>
            <a:endParaRPr sz="1050">
              <a:solidFill>
                <a:schemeClr val="dk1"/>
              </a:solidFill>
              <a:latin typeface="Calibri"/>
              <a:ea typeface="Calibri"/>
              <a:cs typeface="Calibri"/>
              <a:sym typeface="Calibri"/>
            </a:endParaRPr>
          </a:p>
        </p:txBody>
      </p:sp>
      <p:sp>
        <p:nvSpPr>
          <p:cNvPr id="8" name="Google Shape;285;p19">
            <a:extLst>
              <a:ext uri="{FF2B5EF4-FFF2-40B4-BE49-F238E27FC236}">
                <a16:creationId xmlns:a16="http://schemas.microsoft.com/office/drawing/2014/main" id="{86AE0DD6-55BA-7B3E-0B5C-19514FA67796}"/>
              </a:ext>
            </a:extLst>
          </p:cNvPr>
          <p:cNvSpPr/>
          <p:nvPr/>
        </p:nvSpPr>
        <p:spPr>
          <a:xfrm>
            <a:off x="2787273" y="4120553"/>
            <a:ext cx="799972" cy="799971"/>
          </a:xfrm>
          <a:prstGeom prst="ellipse">
            <a:avLst/>
          </a:prstGeom>
          <a:noFill/>
          <a:ln w="25400" cap="flat" cmpd="sng">
            <a:solidFill>
              <a:srgbClr val="FF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grpSp>
        <p:nvGrpSpPr>
          <p:cNvPr id="9" name="Google Shape;286;p19">
            <a:extLst>
              <a:ext uri="{FF2B5EF4-FFF2-40B4-BE49-F238E27FC236}">
                <a16:creationId xmlns:a16="http://schemas.microsoft.com/office/drawing/2014/main" id="{7E11F104-1A57-EFEA-588E-F18271BAC5E1}"/>
              </a:ext>
            </a:extLst>
          </p:cNvPr>
          <p:cNvGrpSpPr/>
          <p:nvPr/>
        </p:nvGrpSpPr>
        <p:grpSpPr>
          <a:xfrm>
            <a:off x="3126906" y="4410380"/>
            <a:ext cx="129192" cy="220316"/>
            <a:chOff x="727382" y="5064818"/>
            <a:chExt cx="829044" cy="1413803"/>
          </a:xfrm>
        </p:grpSpPr>
        <p:sp>
          <p:nvSpPr>
            <p:cNvPr id="10" name="Google Shape;287;p19">
              <a:extLst>
                <a:ext uri="{FF2B5EF4-FFF2-40B4-BE49-F238E27FC236}">
                  <a16:creationId xmlns:a16="http://schemas.microsoft.com/office/drawing/2014/main" id="{61CF9B43-868F-8BD7-4AB1-5E8387C17CAF}"/>
                </a:ext>
              </a:extLst>
            </p:cNvPr>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1" name="Google Shape;288;p19">
              <a:extLst>
                <a:ext uri="{FF2B5EF4-FFF2-40B4-BE49-F238E27FC236}">
                  <a16:creationId xmlns:a16="http://schemas.microsoft.com/office/drawing/2014/main" id="{F217307E-A496-B2F7-4937-C4F5EC7FEE89}"/>
                </a:ext>
              </a:extLst>
            </p:cNvPr>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2" name="Google Shape;289;p19">
              <a:extLst>
                <a:ext uri="{FF2B5EF4-FFF2-40B4-BE49-F238E27FC236}">
                  <a16:creationId xmlns:a16="http://schemas.microsoft.com/office/drawing/2014/main" id="{49489641-56CA-A2B4-4649-006A5B7D07BC}"/>
                </a:ext>
              </a:extLst>
            </p:cNvPr>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grpSp>
      <p:pic>
        <p:nvPicPr>
          <p:cNvPr id="13" name="Google Shape;290;p19">
            <a:extLst>
              <a:ext uri="{FF2B5EF4-FFF2-40B4-BE49-F238E27FC236}">
                <a16:creationId xmlns:a16="http://schemas.microsoft.com/office/drawing/2014/main" id="{642A43F0-ACB9-0DDF-76AE-79492233A0A7}"/>
              </a:ext>
            </a:extLst>
          </p:cNvPr>
          <p:cNvPicPr preferRelativeResize="0"/>
          <p:nvPr/>
        </p:nvPicPr>
        <p:blipFill rotWithShape="1">
          <a:blip r:embed="rId6">
            <a:alphaModFix amt="35000"/>
          </a:blip>
          <a:srcRect/>
          <a:stretch/>
        </p:blipFill>
        <p:spPr>
          <a:xfrm>
            <a:off x="2822012" y="3894215"/>
            <a:ext cx="131345" cy="131345"/>
          </a:xfrm>
          <a:prstGeom prst="rect">
            <a:avLst/>
          </a:prstGeom>
          <a:noFill/>
          <a:ln>
            <a:noFill/>
          </a:ln>
        </p:spPr>
      </p:pic>
      <p:pic>
        <p:nvPicPr>
          <p:cNvPr id="14" name="Google Shape;291;p19">
            <a:extLst>
              <a:ext uri="{FF2B5EF4-FFF2-40B4-BE49-F238E27FC236}">
                <a16:creationId xmlns:a16="http://schemas.microsoft.com/office/drawing/2014/main" id="{C2F58F0D-6AF9-81C6-D45C-F9E709249BDD}"/>
              </a:ext>
            </a:extLst>
          </p:cNvPr>
          <p:cNvPicPr preferRelativeResize="0"/>
          <p:nvPr/>
        </p:nvPicPr>
        <p:blipFill rotWithShape="1">
          <a:blip r:embed="rId7">
            <a:alphaModFix/>
          </a:blip>
          <a:srcRect/>
          <a:stretch/>
        </p:blipFill>
        <p:spPr>
          <a:xfrm>
            <a:off x="2887685" y="4368007"/>
            <a:ext cx="131345" cy="131345"/>
          </a:xfrm>
          <a:prstGeom prst="rect">
            <a:avLst/>
          </a:prstGeom>
          <a:noFill/>
          <a:ln w="9525" cap="flat" cmpd="sng">
            <a:solidFill>
              <a:schemeClr val="lt1"/>
            </a:solidFill>
            <a:prstDash val="solid"/>
            <a:round/>
            <a:headEnd type="none" w="sm" len="sm"/>
            <a:tailEnd type="none" w="sm" len="sm"/>
          </a:ln>
        </p:spPr>
      </p:pic>
      <p:pic>
        <p:nvPicPr>
          <p:cNvPr id="15" name="Google Shape;292;p19">
            <a:extLst>
              <a:ext uri="{FF2B5EF4-FFF2-40B4-BE49-F238E27FC236}">
                <a16:creationId xmlns:a16="http://schemas.microsoft.com/office/drawing/2014/main" id="{21FCD1F5-E786-7842-5015-9C0612693758}"/>
              </a:ext>
            </a:extLst>
          </p:cNvPr>
          <p:cNvPicPr preferRelativeResize="0"/>
          <p:nvPr/>
        </p:nvPicPr>
        <p:blipFill rotWithShape="1">
          <a:blip r:embed="rId8">
            <a:alphaModFix amt="35000"/>
          </a:blip>
          <a:srcRect/>
          <a:stretch/>
        </p:blipFill>
        <p:spPr>
          <a:xfrm>
            <a:off x="2564426" y="4690672"/>
            <a:ext cx="131345" cy="131345"/>
          </a:xfrm>
          <a:prstGeom prst="rect">
            <a:avLst/>
          </a:prstGeom>
          <a:noFill/>
          <a:ln>
            <a:noFill/>
          </a:ln>
        </p:spPr>
      </p:pic>
      <p:pic>
        <p:nvPicPr>
          <p:cNvPr id="16" name="Google Shape;293;p19">
            <a:extLst>
              <a:ext uri="{FF2B5EF4-FFF2-40B4-BE49-F238E27FC236}">
                <a16:creationId xmlns:a16="http://schemas.microsoft.com/office/drawing/2014/main" id="{CB3D88BA-4A74-6D52-AE0B-08BE82BBEA77}"/>
              </a:ext>
            </a:extLst>
          </p:cNvPr>
          <p:cNvPicPr preferRelativeResize="0"/>
          <p:nvPr/>
        </p:nvPicPr>
        <p:blipFill rotWithShape="1">
          <a:blip r:embed="rId9">
            <a:alphaModFix/>
          </a:blip>
          <a:srcRect/>
          <a:stretch/>
        </p:blipFill>
        <p:spPr>
          <a:xfrm>
            <a:off x="3149711" y="4756345"/>
            <a:ext cx="131345" cy="131345"/>
          </a:xfrm>
          <a:prstGeom prst="rect">
            <a:avLst/>
          </a:prstGeom>
          <a:noFill/>
          <a:ln w="9525" cap="flat" cmpd="sng">
            <a:solidFill>
              <a:schemeClr val="lt1"/>
            </a:solidFill>
            <a:prstDash val="solid"/>
            <a:round/>
            <a:headEnd type="none" w="sm" len="sm"/>
            <a:tailEnd type="none" w="sm" len="sm"/>
          </a:ln>
        </p:spPr>
      </p:pic>
      <p:pic>
        <p:nvPicPr>
          <p:cNvPr id="17" name="Google Shape;294;p19">
            <a:extLst>
              <a:ext uri="{FF2B5EF4-FFF2-40B4-BE49-F238E27FC236}">
                <a16:creationId xmlns:a16="http://schemas.microsoft.com/office/drawing/2014/main" id="{2CF3B64C-8228-37AB-AC10-2F0763B9BB40}"/>
              </a:ext>
            </a:extLst>
          </p:cNvPr>
          <p:cNvPicPr preferRelativeResize="0"/>
          <p:nvPr/>
        </p:nvPicPr>
        <p:blipFill rotWithShape="1">
          <a:blip r:embed="rId10">
            <a:alphaModFix/>
          </a:blip>
          <a:srcRect/>
          <a:stretch/>
        </p:blipFill>
        <p:spPr>
          <a:xfrm>
            <a:off x="3343915" y="4499352"/>
            <a:ext cx="131345" cy="131345"/>
          </a:xfrm>
          <a:prstGeom prst="rect">
            <a:avLst/>
          </a:prstGeom>
          <a:noFill/>
          <a:ln w="9525" cap="flat" cmpd="sng">
            <a:solidFill>
              <a:schemeClr val="lt1"/>
            </a:solidFill>
            <a:prstDash val="solid"/>
            <a:round/>
            <a:headEnd type="none" w="sm" len="sm"/>
            <a:tailEnd type="none" w="sm" len="sm"/>
          </a:ln>
        </p:spPr>
      </p:pic>
      <p:pic>
        <p:nvPicPr>
          <p:cNvPr id="18" name="Google Shape;295;p19">
            <a:extLst>
              <a:ext uri="{FF2B5EF4-FFF2-40B4-BE49-F238E27FC236}">
                <a16:creationId xmlns:a16="http://schemas.microsoft.com/office/drawing/2014/main" id="{FF4CE776-1126-D32B-5F4C-4C1D626ED25D}"/>
              </a:ext>
            </a:extLst>
          </p:cNvPr>
          <p:cNvPicPr preferRelativeResize="0"/>
          <p:nvPr/>
        </p:nvPicPr>
        <p:blipFill rotWithShape="1">
          <a:blip r:embed="rId11">
            <a:alphaModFix amt="35000"/>
          </a:blip>
          <a:srcRect/>
          <a:stretch/>
        </p:blipFill>
        <p:spPr>
          <a:xfrm>
            <a:off x="3470091" y="4968021"/>
            <a:ext cx="131345" cy="131345"/>
          </a:xfrm>
          <a:prstGeom prst="rect">
            <a:avLst/>
          </a:prstGeom>
          <a:noFill/>
          <a:ln>
            <a:noFill/>
          </a:ln>
        </p:spPr>
      </p:pic>
      <p:pic>
        <p:nvPicPr>
          <p:cNvPr id="19" name="Google Shape;296;p19">
            <a:extLst>
              <a:ext uri="{FF2B5EF4-FFF2-40B4-BE49-F238E27FC236}">
                <a16:creationId xmlns:a16="http://schemas.microsoft.com/office/drawing/2014/main" id="{5C3EEE5F-B588-8782-FEA7-3A9802B3B442}"/>
              </a:ext>
            </a:extLst>
          </p:cNvPr>
          <p:cNvPicPr preferRelativeResize="0"/>
          <p:nvPr/>
        </p:nvPicPr>
        <p:blipFill rotWithShape="1">
          <a:blip r:embed="rId12">
            <a:alphaModFix amt="35000"/>
          </a:blip>
          <a:srcRect/>
          <a:stretch/>
        </p:blipFill>
        <p:spPr>
          <a:xfrm>
            <a:off x="2554086" y="4120553"/>
            <a:ext cx="131345" cy="131345"/>
          </a:xfrm>
          <a:prstGeom prst="rect">
            <a:avLst/>
          </a:prstGeom>
          <a:noFill/>
          <a:ln>
            <a:noFill/>
          </a:ln>
        </p:spPr>
      </p:pic>
      <p:pic>
        <p:nvPicPr>
          <p:cNvPr id="20" name="Google Shape;297;p19">
            <a:extLst>
              <a:ext uri="{FF2B5EF4-FFF2-40B4-BE49-F238E27FC236}">
                <a16:creationId xmlns:a16="http://schemas.microsoft.com/office/drawing/2014/main" id="{59C58152-7511-0907-5E9E-4C851EDD8E89}"/>
              </a:ext>
            </a:extLst>
          </p:cNvPr>
          <p:cNvPicPr preferRelativeResize="0"/>
          <p:nvPr/>
        </p:nvPicPr>
        <p:blipFill rotWithShape="1">
          <a:blip r:embed="rId13">
            <a:alphaModFix amt="35000"/>
          </a:blip>
          <a:srcRect/>
          <a:stretch/>
        </p:blipFill>
        <p:spPr>
          <a:xfrm>
            <a:off x="3232389" y="3816533"/>
            <a:ext cx="131345" cy="131345"/>
          </a:xfrm>
          <a:prstGeom prst="rect">
            <a:avLst/>
          </a:prstGeom>
          <a:noFill/>
          <a:ln>
            <a:noFill/>
          </a:ln>
        </p:spPr>
      </p:pic>
      <p:pic>
        <p:nvPicPr>
          <p:cNvPr id="21" name="Google Shape;298;p19">
            <a:extLst>
              <a:ext uri="{FF2B5EF4-FFF2-40B4-BE49-F238E27FC236}">
                <a16:creationId xmlns:a16="http://schemas.microsoft.com/office/drawing/2014/main" id="{F3A34A9E-2AB2-932A-0FFC-DE6BF6B09D81}"/>
              </a:ext>
            </a:extLst>
          </p:cNvPr>
          <p:cNvPicPr preferRelativeResize="0"/>
          <p:nvPr/>
        </p:nvPicPr>
        <p:blipFill rotWithShape="1">
          <a:blip r:embed="rId14">
            <a:alphaModFix amt="35000"/>
          </a:blip>
          <a:srcRect/>
          <a:stretch/>
        </p:blipFill>
        <p:spPr>
          <a:xfrm>
            <a:off x="2787273" y="4980048"/>
            <a:ext cx="131345" cy="131345"/>
          </a:xfrm>
          <a:prstGeom prst="rect">
            <a:avLst/>
          </a:prstGeom>
          <a:noFill/>
          <a:ln>
            <a:noFill/>
          </a:ln>
        </p:spPr>
      </p:pic>
      <p:pic>
        <p:nvPicPr>
          <p:cNvPr id="22" name="Google Shape;299;p19">
            <a:extLst>
              <a:ext uri="{FF2B5EF4-FFF2-40B4-BE49-F238E27FC236}">
                <a16:creationId xmlns:a16="http://schemas.microsoft.com/office/drawing/2014/main" id="{CED63FF2-34B1-FA06-7F45-AC4203A7A2C2}"/>
              </a:ext>
            </a:extLst>
          </p:cNvPr>
          <p:cNvPicPr preferRelativeResize="0"/>
          <p:nvPr/>
        </p:nvPicPr>
        <p:blipFill rotWithShape="1">
          <a:blip r:embed="rId15">
            <a:alphaModFix amt="35000"/>
          </a:blip>
          <a:srcRect/>
          <a:stretch/>
        </p:blipFill>
        <p:spPr>
          <a:xfrm>
            <a:off x="3232389" y="5045720"/>
            <a:ext cx="131345" cy="131345"/>
          </a:xfrm>
          <a:prstGeom prst="rect">
            <a:avLst/>
          </a:prstGeom>
          <a:noFill/>
          <a:ln>
            <a:noFill/>
          </a:ln>
        </p:spPr>
      </p:pic>
      <p:pic>
        <p:nvPicPr>
          <p:cNvPr id="23" name="Google Shape;300;p19">
            <a:extLst>
              <a:ext uri="{FF2B5EF4-FFF2-40B4-BE49-F238E27FC236}">
                <a16:creationId xmlns:a16="http://schemas.microsoft.com/office/drawing/2014/main" id="{E80045D6-8716-C013-C123-3E77491A673A}"/>
              </a:ext>
            </a:extLst>
          </p:cNvPr>
          <p:cNvPicPr preferRelativeResize="0"/>
          <p:nvPr/>
        </p:nvPicPr>
        <p:blipFill rotWithShape="1">
          <a:blip r:embed="rId16">
            <a:alphaModFix amt="35000"/>
          </a:blip>
          <a:srcRect/>
          <a:stretch/>
        </p:blipFill>
        <p:spPr>
          <a:xfrm>
            <a:off x="3744419" y="4806886"/>
            <a:ext cx="131345" cy="131345"/>
          </a:xfrm>
          <a:prstGeom prst="rect">
            <a:avLst/>
          </a:prstGeom>
          <a:noFill/>
          <a:ln>
            <a:noFill/>
          </a:ln>
        </p:spPr>
      </p:pic>
      <p:cxnSp>
        <p:nvCxnSpPr>
          <p:cNvPr id="24" name="Google Shape;301;p19">
            <a:extLst>
              <a:ext uri="{FF2B5EF4-FFF2-40B4-BE49-F238E27FC236}">
                <a16:creationId xmlns:a16="http://schemas.microsoft.com/office/drawing/2014/main" id="{2F08C0CA-B509-3E57-249F-A048CBD8873E}"/>
              </a:ext>
            </a:extLst>
          </p:cNvPr>
          <p:cNvCxnSpPr>
            <a:endCxn id="8" idx="7"/>
          </p:cNvCxnSpPr>
          <p:nvPr/>
        </p:nvCxnSpPr>
        <p:spPr>
          <a:xfrm rot="10800000" flipH="1">
            <a:off x="3209375" y="4237706"/>
            <a:ext cx="260717" cy="280710"/>
          </a:xfrm>
          <a:prstGeom prst="straightConnector1">
            <a:avLst/>
          </a:prstGeom>
          <a:noFill/>
          <a:ln w="15875" cap="flat" cmpd="sng">
            <a:solidFill>
              <a:srgbClr val="FF0000"/>
            </a:solidFill>
            <a:prstDash val="solid"/>
            <a:miter lim="800000"/>
            <a:headEnd type="none" w="sm" len="sm"/>
            <a:tailEnd type="triangle" w="med" len="med"/>
          </a:ln>
        </p:spPr>
      </p:cxnSp>
      <p:pic>
        <p:nvPicPr>
          <p:cNvPr id="25" name="Google Shape;302;p19">
            <a:extLst>
              <a:ext uri="{FF2B5EF4-FFF2-40B4-BE49-F238E27FC236}">
                <a16:creationId xmlns:a16="http://schemas.microsoft.com/office/drawing/2014/main" id="{8DF717D3-4924-5D59-850F-B573E8E409E3}"/>
              </a:ext>
            </a:extLst>
          </p:cNvPr>
          <p:cNvPicPr preferRelativeResize="0"/>
          <p:nvPr/>
        </p:nvPicPr>
        <p:blipFill rotWithShape="1">
          <a:blip r:embed="rId13">
            <a:alphaModFix amt="35000"/>
          </a:blip>
          <a:srcRect/>
          <a:stretch/>
        </p:blipFill>
        <p:spPr>
          <a:xfrm>
            <a:off x="3529743" y="4010009"/>
            <a:ext cx="131345" cy="131345"/>
          </a:xfrm>
          <a:prstGeom prst="rect">
            <a:avLst/>
          </a:prstGeom>
          <a:noFill/>
          <a:ln>
            <a:noFill/>
          </a:ln>
        </p:spPr>
      </p:pic>
      <p:pic>
        <p:nvPicPr>
          <p:cNvPr id="26" name="Google Shape;303;p19">
            <a:extLst>
              <a:ext uri="{FF2B5EF4-FFF2-40B4-BE49-F238E27FC236}">
                <a16:creationId xmlns:a16="http://schemas.microsoft.com/office/drawing/2014/main" id="{0A6C53D6-6A49-F4B8-BD96-6DB200EEF2D5}"/>
              </a:ext>
            </a:extLst>
          </p:cNvPr>
          <p:cNvPicPr preferRelativeResize="0"/>
          <p:nvPr/>
        </p:nvPicPr>
        <p:blipFill rotWithShape="1">
          <a:blip r:embed="rId13">
            <a:alphaModFix amt="35000"/>
          </a:blip>
          <a:srcRect/>
          <a:stretch/>
        </p:blipFill>
        <p:spPr>
          <a:xfrm>
            <a:off x="3695122" y="4499352"/>
            <a:ext cx="131345" cy="131345"/>
          </a:xfrm>
          <a:prstGeom prst="rect">
            <a:avLst/>
          </a:prstGeom>
          <a:noFill/>
          <a:ln>
            <a:noFill/>
          </a:ln>
        </p:spPr>
      </p:pic>
      <p:pic>
        <p:nvPicPr>
          <p:cNvPr id="27" name="Google Shape;304;p19">
            <a:extLst>
              <a:ext uri="{FF2B5EF4-FFF2-40B4-BE49-F238E27FC236}">
                <a16:creationId xmlns:a16="http://schemas.microsoft.com/office/drawing/2014/main" id="{04426B31-74AA-DD5E-8289-79848917525C}"/>
              </a:ext>
            </a:extLst>
          </p:cNvPr>
          <p:cNvPicPr preferRelativeResize="0"/>
          <p:nvPr/>
        </p:nvPicPr>
        <p:blipFill rotWithShape="1">
          <a:blip r:embed="rId13">
            <a:alphaModFix/>
          </a:blip>
          <a:srcRect/>
          <a:stretch/>
        </p:blipFill>
        <p:spPr>
          <a:xfrm>
            <a:off x="3089301" y="4210869"/>
            <a:ext cx="131345" cy="131345"/>
          </a:xfrm>
          <a:prstGeom prst="rect">
            <a:avLst/>
          </a:prstGeom>
          <a:noFill/>
          <a:ln w="9525" cap="flat" cmpd="sng">
            <a:solidFill>
              <a:schemeClr val="lt1"/>
            </a:solidFill>
            <a:prstDash val="solid"/>
            <a:round/>
            <a:headEnd type="none" w="sm" len="sm"/>
            <a:tailEnd type="none" w="sm" len="sm"/>
          </a:ln>
        </p:spPr>
      </p:pic>
      <p:pic>
        <p:nvPicPr>
          <p:cNvPr id="28" name="Google Shape;305;p19">
            <a:extLst>
              <a:ext uri="{FF2B5EF4-FFF2-40B4-BE49-F238E27FC236}">
                <a16:creationId xmlns:a16="http://schemas.microsoft.com/office/drawing/2014/main" id="{09B0830E-C48D-FC73-9283-968E6B67EFEB}"/>
              </a:ext>
            </a:extLst>
          </p:cNvPr>
          <p:cNvPicPr preferRelativeResize="0"/>
          <p:nvPr/>
        </p:nvPicPr>
        <p:blipFill rotWithShape="1">
          <a:blip r:embed="rId13">
            <a:alphaModFix amt="35000"/>
          </a:blip>
          <a:srcRect/>
          <a:stretch/>
        </p:blipFill>
        <p:spPr>
          <a:xfrm>
            <a:off x="3744419" y="4251000"/>
            <a:ext cx="131345" cy="131345"/>
          </a:xfrm>
          <a:prstGeom prst="rect">
            <a:avLst/>
          </a:prstGeom>
          <a:noFill/>
          <a:ln>
            <a:noFill/>
          </a:ln>
        </p:spPr>
      </p:pic>
      <p:sp>
        <p:nvSpPr>
          <p:cNvPr id="29" name="Google Shape;306;p19">
            <a:extLst>
              <a:ext uri="{FF2B5EF4-FFF2-40B4-BE49-F238E27FC236}">
                <a16:creationId xmlns:a16="http://schemas.microsoft.com/office/drawing/2014/main" id="{87D4BCD5-B674-6142-0CA4-7EE31C7A1CA9}"/>
              </a:ext>
            </a:extLst>
          </p:cNvPr>
          <p:cNvSpPr txBox="1"/>
          <p:nvPr/>
        </p:nvSpPr>
        <p:spPr>
          <a:xfrm>
            <a:off x="3471694" y="3990440"/>
            <a:ext cx="536522"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rgbClr val="FF0000"/>
                </a:solidFill>
                <a:latin typeface="Calibri"/>
                <a:ea typeface="Calibri"/>
                <a:cs typeface="Calibri"/>
                <a:sym typeface="Calibri"/>
              </a:rPr>
              <a:t>Vicinity</a:t>
            </a:r>
            <a:endParaRPr sz="1100"/>
          </a:p>
        </p:txBody>
      </p:sp>
      <p:sp>
        <p:nvSpPr>
          <p:cNvPr id="30" name="Google Shape;307;p19">
            <a:extLst>
              <a:ext uri="{FF2B5EF4-FFF2-40B4-BE49-F238E27FC236}">
                <a16:creationId xmlns:a16="http://schemas.microsoft.com/office/drawing/2014/main" id="{CADF70CB-10FD-F2CC-C501-8A47CA5292C9}"/>
              </a:ext>
            </a:extLst>
          </p:cNvPr>
          <p:cNvSpPr txBox="1"/>
          <p:nvPr/>
        </p:nvSpPr>
        <p:spPr>
          <a:xfrm>
            <a:off x="221260" y="1846737"/>
            <a:ext cx="1703291"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User Image &amp; Location</a:t>
            </a:r>
            <a:endParaRPr sz="1100" dirty="0"/>
          </a:p>
        </p:txBody>
      </p:sp>
      <p:sp>
        <p:nvSpPr>
          <p:cNvPr id="31" name="Google Shape;308;p19">
            <a:extLst>
              <a:ext uri="{FF2B5EF4-FFF2-40B4-BE49-F238E27FC236}">
                <a16:creationId xmlns:a16="http://schemas.microsoft.com/office/drawing/2014/main" id="{5C853549-84CA-D261-5113-BDEC3818B977}"/>
              </a:ext>
            </a:extLst>
          </p:cNvPr>
          <p:cNvSpPr txBox="1"/>
          <p:nvPr/>
        </p:nvSpPr>
        <p:spPr>
          <a:xfrm>
            <a:off x="1777858" y="2659429"/>
            <a:ext cx="760973" cy="387758"/>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200">
                <a:solidFill>
                  <a:schemeClr val="lt1"/>
                </a:solidFill>
                <a:latin typeface="Calibri"/>
                <a:ea typeface="Calibri"/>
                <a:cs typeface="Calibri"/>
                <a:sym typeface="Calibri"/>
              </a:rPr>
              <a:t>Detect</a:t>
            </a:r>
            <a:endParaRPr sz="1100"/>
          </a:p>
          <a:p>
            <a:pPr marL="0" marR="0" lvl="0" indent="0" algn="ctr" rtl="0">
              <a:lnSpc>
                <a:spcPct val="80000"/>
              </a:lnSpc>
              <a:spcBef>
                <a:spcPts val="0"/>
              </a:spcBef>
              <a:spcAft>
                <a:spcPts val="0"/>
              </a:spcAft>
              <a:buNone/>
            </a:pPr>
            <a:r>
              <a:rPr lang="en-US" sz="1200">
                <a:solidFill>
                  <a:schemeClr val="lt1"/>
                </a:solidFill>
                <a:latin typeface="Calibri"/>
                <a:ea typeface="Calibri"/>
                <a:cs typeface="Calibri"/>
                <a:sym typeface="Calibri"/>
              </a:rPr>
              <a:t>&amp; Rectify</a:t>
            </a:r>
            <a:endParaRPr sz="1100"/>
          </a:p>
        </p:txBody>
      </p:sp>
      <p:cxnSp>
        <p:nvCxnSpPr>
          <p:cNvPr id="32" name="Google Shape;309;p19">
            <a:extLst>
              <a:ext uri="{FF2B5EF4-FFF2-40B4-BE49-F238E27FC236}">
                <a16:creationId xmlns:a16="http://schemas.microsoft.com/office/drawing/2014/main" id="{7969431F-A113-17A2-4C2C-CF9161FC2D8A}"/>
              </a:ext>
            </a:extLst>
          </p:cNvPr>
          <p:cNvCxnSpPr/>
          <p:nvPr/>
        </p:nvCxnSpPr>
        <p:spPr>
          <a:xfrm>
            <a:off x="4023051" y="3143439"/>
            <a:ext cx="357827" cy="0"/>
          </a:xfrm>
          <a:prstGeom prst="straightConnector1">
            <a:avLst/>
          </a:prstGeom>
          <a:noFill/>
          <a:ln w="25400" cap="flat" cmpd="sng">
            <a:solidFill>
              <a:srgbClr val="FF0000"/>
            </a:solidFill>
            <a:prstDash val="solid"/>
            <a:miter lim="800000"/>
            <a:headEnd type="none" w="sm" len="sm"/>
            <a:tailEnd type="none" w="sm" len="sm"/>
          </a:ln>
        </p:spPr>
      </p:cxnSp>
      <p:sp>
        <p:nvSpPr>
          <p:cNvPr id="33" name="Google Shape;310;p19">
            <a:extLst>
              <a:ext uri="{FF2B5EF4-FFF2-40B4-BE49-F238E27FC236}">
                <a16:creationId xmlns:a16="http://schemas.microsoft.com/office/drawing/2014/main" id="{F1F3B316-C848-2F96-9CA8-AE1C9D63C08B}"/>
              </a:ext>
            </a:extLst>
          </p:cNvPr>
          <p:cNvSpPr txBox="1"/>
          <p:nvPr/>
        </p:nvSpPr>
        <p:spPr>
          <a:xfrm>
            <a:off x="4079825" y="2806144"/>
            <a:ext cx="579162" cy="24002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200">
                <a:solidFill>
                  <a:schemeClr val="lt1"/>
                </a:solidFill>
                <a:latin typeface="Calibri"/>
                <a:ea typeface="Calibri"/>
                <a:cs typeface="Calibri"/>
                <a:sym typeface="Calibri"/>
              </a:rPr>
              <a:t>Match</a:t>
            </a:r>
            <a:endParaRPr sz="1100"/>
          </a:p>
        </p:txBody>
      </p:sp>
      <p:cxnSp>
        <p:nvCxnSpPr>
          <p:cNvPr id="34" name="Google Shape;311;p19">
            <a:extLst>
              <a:ext uri="{FF2B5EF4-FFF2-40B4-BE49-F238E27FC236}">
                <a16:creationId xmlns:a16="http://schemas.microsoft.com/office/drawing/2014/main" id="{D34158E6-7770-B4AF-8AF7-DD238A762945}"/>
              </a:ext>
            </a:extLst>
          </p:cNvPr>
          <p:cNvCxnSpPr/>
          <p:nvPr/>
        </p:nvCxnSpPr>
        <p:spPr>
          <a:xfrm>
            <a:off x="1951048" y="3992013"/>
            <a:ext cx="0" cy="418369"/>
          </a:xfrm>
          <a:prstGeom prst="straightConnector1">
            <a:avLst/>
          </a:prstGeom>
          <a:noFill/>
          <a:ln w="25400" cap="flat" cmpd="sng">
            <a:solidFill>
              <a:srgbClr val="FF0000"/>
            </a:solidFill>
            <a:prstDash val="solid"/>
            <a:miter lim="800000"/>
            <a:headEnd type="none" w="sm" len="sm"/>
            <a:tailEnd type="none" w="sm" len="sm"/>
          </a:ln>
        </p:spPr>
      </p:cxnSp>
      <p:cxnSp>
        <p:nvCxnSpPr>
          <p:cNvPr id="35" name="Google Shape;312;p19">
            <a:extLst>
              <a:ext uri="{FF2B5EF4-FFF2-40B4-BE49-F238E27FC236}">
                <a16:creationId xmlns:a16="http://schemas.microsoft.com/office/drawing/2014/main" id="{85688D26-5469-8310-CDAE-5CE2938A895E}"/>
              </a:ext>
            </a:extLst>
          </p:cNvPr>
          <p:cNvCxnSpPr/>
          <p:nvPr/>
        </p:nvCxnSpPr>
        <p:spPr>
          <a:xfrm>
            <a:off x="1729470" y="3992013"/>
            <a:ext cx="232603" cy="0"/>
          </a:xfrm>
          <a:prstGeom prst="straightConnector1">
            <a:avLst/>
          </a:prstGeom>
          <a:noFill/>
          <a:ln w="25400" cap="flat" cmpd="sng">
            <a:solidFill>
              <a:srgbClr val="FF0000"/>
            </a:solidFill>
            <a:prstDash val="solid"/>
            <a:miter lim="800000"/>
            <a:headEnd type="none" w="sm" len="sm"/>
            <a:tailEnd type="none" w="sm" len="sm"/>
          </a:ln>
        </p:spPr>
      </p:cxnSp>
      <p:cxnSp>
        <p:nvCxnSpPr>
          <p:cNvPr id="36" name="Google Shape;313;p19">
            <a:extLst>
              <a:ext uri="{FF2B5EF4-FFF2-40B4-BE49-F238E27FC236}">
                <a16:creationId xmlns:a16="http://schemas.microsoft.com/office/drawing/2014/main" id="{57CF559A-CD5B-BCA4-48DF-99A712047080}"/>
              </a:ext>
            </a:extLst>
          </p:cNvPr>
          <p:cNvCxnSpPr/>
          <p:nvPr/>
        </p:nvCxnSpPr>
        <p:spPr>
          <a:xfrm>
            <a:off x="1729470" y="4400093"/>
            <a:ext cx="695690" cy="0"/>
          </a:xfrm>
          <a:prstGeom prst="straightConnector1">
            <a:avLst/>
          </a:prstGeom>
          <a:noFill/>
          <a:ln w="25400" cap="flat" cmpd="sng">
            <a:solidFill>
              <a:srgbClr val="FF0000"/>
            </a:solidFill>
            <a:prstDash val="solid"/>
            <a:miter lim="800000"/>
            <a:headEnd type="none" w="sm" len="sm"/>
            <a:tailEnd type="triangle" w="med" len="med"/>
          </a:ln>
        </p:spPr>
      </p:cxnSp>
      <p:sp>
        <p:nvSpPr>
          <p:cNvPr id="37" name="Google Shape;314;p19">
            <a:extLst>
              <a:ext uri="{FF2B5EF4-FFF2-40B4-BE49-F238E27FC236}">
                <a16:creationId xmlns:a16="http://schemas.microsoft.com/office/drawing/2014/main" id="{9073572C-9014-251F-40C8-21A221EAE0B5}"/>
              </a:ext>
            </a:extLst>
          </p:cNvPr>
          <p:cNvSpPr txBox="1"/>
          <p:nvPr/>
        </p:nvSpPr>
        <p:spPr>
          <a:xfrm>
            <a:off x="1689327" y="4418769"/>
            <a:ext cx="778840" cy="387758"/>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200">
                <a:solidFill>
                  <a:schemeClr val="lt1"/>
                </a:solidFill>
                <a:latin typeface="Calibri"/>
                <a:ea typeface="Calibri"/>
                <a:cs typeface="Calibri"/>
                <a:sym typeface="Calibri"/>
              </a:rPr>
              <a:t>Database</a:t>
            </a:r>
            <a:endParaRPr sz="1100"/>
          </a:p>
          <a:p>
            <a:pPr marL="0" marR="0" lvl="0" indent="0" algn="ctr" rtl="0">
              <a:lnSpc>
                <a:spcPct val="80000"/>
              </a:lnSpc>
              <a:spcBef>
                <a:spcPts val="0"/>
              </a:spcBef>
              <a:spcAft>
                <a:spcPts val="0"/>
              </a:spcAft>
              <a:buNone/>
            </a:pPr>
            <a:r>
              <a:rPr lang="en-US" sz="1200">
                <a:solidFill>
                  <a:schemeClr val="lt1"/>
                </a:solidFill>
                <a:latin typeface="Calibri"/>
                <a:ea typeface="Calibri"/>
                <a:cs typeface="Calibri"/>
                <a:sym typeface="Calibri"/>
              </a:rPr>
              <a:t>Access</a:t>
            </a:r>
            <a:endParaRPr sz="1100"/>
          </a:p>
        </p:txBody>
      </p:sp>
      <p:cxnSp>
        <p:nvCxnSpPr>
          <p:cNvPr id="38" name="Google Shape;315;p19">
            <a:extLst>
              <a:ext uri="{FF2B5EF4-FFF2-40B4-BE49-F238E27FC236}">
                <a16:creationId xmlns:a16="http://schemas.microsoft.com/office/drawing/2014/main" id="{E5DED0D9-25F2-3B0F-AA35-B3A9B2060CF9}"/>
              </a:ext>
            </a:extLst>
          </p:cNvPr>
          <p:cNvCxnSpPr/>
          <p:nvPr/>
        </p:nvCxnSpPr>
        <p:spPr>
          <a:xfrm>
            <a:off x="4023051" y="4582687"/>
            <a:ext cx="346355" cy="0"/>
          </a:xfrm>
          <a:prstGeom prst="straightConnector1">
            <a:avLst/>
          </a:prstGeom>
          <a:noFill/>
          <a:ln w="25400" cap="flat" cmpd="sng">
            <a:solidFill>
              <a:srgbClr val="FF0000"/>
            </a:solidFill>
            <a:prstDash val="solid"/>
            <a:miter lim="800000"/>
            <a:headEnd type="none" w="sm" len="sm"/>
            <a:tailEnd type="none" w="sm" len="sm"/>
          </a:ln>
        </p:spPr>
      </p:cxnSp>
      <p:cxnSp>
        <p:nvCxnSpPr>
          <p:cNvPr id="39" name="Google Shape;316;p19">
            <a:extLst>
              <a:ext uri="{FF2B5EF4-FFF2-40B4-BE49-F238E27FC236}">
                <a16:creationId xmlns:a16="http://schemas.microsoft.com/office/drawing/2014/main" id="{0F258D8E-30D0-B003-AA6A-AAEF6206227E}"/>
              </a:ext>
            </a:extLst>
          </p:cNvPr>
          <p:cNvCxnSpPr/>
          <p:nvPr/>
        </p:nvCxnSpPr>
        <p:spPr>
          <a:xfrm rot="10800000">
            <a:off x="4369406" y="3143443"/>
            <a:ext cx="0" cy="1454231"/>
          </a:xfrm>
          <a:prstGeom prst="straightConnector1">
            <a:avLst/>
          </a:prstGeom>
          <a:noFill/>
          <a:ln w="25400" cap="flat" cmpd="sng">
            <a:solidFill>
              <a:srgbClr val="FF0000"/>
            </a:solidFill>
            <a:prstDash val="solid"/>
            <a:miter lim="800000"/>
            <a:headEnd type="none" w="sm" len="sm"/>
            <a:tailEnd type="none" w="sm" len="sm"/>
          </a:ln>
        </p:spPr>
      </p:cxnSp>
      <p:cxnSp>
        <p:nvCxnSpPr>
          <p:cNvPr id="40" name="Google Shape;317;p19">
            <a:extLst>
              <a:ext uri="{FF2B5EF4-FFF2-40B4-BE49-F238E27FC236}">
                <a16:creationId xmlns:a16="http://schemas.microsoft.com/office/drawing/2014/main" id="{515552B3-1C5C-95C2-2895-13041E4B13D6}"/>
              </a:ext>
            </a:extLst>
          </p:cNvPr>
          <p:cNvCxnSpPr/>
          <p:nvPr/>
        </p:nvCxnSpPr>
        <p:spPr>
          <a:xfrm>
            <a:off x="4369406" y="3732207"/>
            <a:ext cx="349335" cy="0"/>
          </a:xfrm>
          <a:prstGeom prst="straightConnector1">
            <a:avLst/>
          </a:prstGeom>
          <a:noFill/>
          <a:ln w="25400" cap="flat" cmpd="sng">
            <a:solidFill>
              <a:srgbClr val="FF0000"/>
            </a:solidFill>
            <a:prstDash val="solid"/>
            <a:miter lim="800000"/>
            <a:headEnd type="none" w="sm" len="sm"/>
            <a:tailEnd type="triangle" w="med" len="med"/>
          </a:ln>
        </p:spPr>
      </p:cxnSp>
      <p:cxnSp>
        <p:nvCxnSpPr>
          <p:cNvPr id="41" name="Google Shape;318;p19">
            <a:extLst>
              <a:ext uri="{FF2B5EF4-FFF2-40B4-BE49-F238E27FC236}">
                <a16:creationId xmlns:a16="http://schemas.microsoft.com/office/drawing/2014/main" id="{D37E29CC-4546-EF79-18E5-0E055BECAB71}"/>
              </a:ext>
            </a:extLst>
          </p:cNvPr>
          <p:cNvCxnSpPr/>
          <p:nvPr/>
        </p:nvCxnSpPr>
        <p:spPr>
          <a:xfrm>
            <a:off x="1645639" y="3130583"/>
            <a:ext cx="899534" cy="0"/>
          </a:xfrm>
          <a:prstGeom prst="straightConnector1">
            <a:avLst/>
          </a:prstGeom>
          <a:noFill/>
          <a:ln w="25400" cap="flat" cmpd="sng">
            <a:solidFill>
              <a:srgbClr val="FF0000"/>
            </a:solidFill>
            <a:prstDash val="solid"/>
            <a:miter lim="800000"/>
            <a:headEnd type="none" w="sm" len="sm"/>
            <a:tailEnd type="triangle" w="med" len="med"/>
          </a:ln>
        </p:spPr>
      </p:cxnSp>
      <p:sp>
        <p:nvSpPr>
          <p:cNvPr id="42" name="Google Shape;319;p19">
            <a:extLst>
              <a:ext uri="{FF2B5EF4-FFF2-40B4-BE49-F238E27FC236}">
                <a16:creationId xmlns:a16="http://schemas.microsoft.com/office/drawing/2014/main" id="{4F20B006-9759-426A-EAC0-80A724C27111}"/>
              </a:ext>
            </a:extLst>
          </p:cNvPr>
          <p:cNvSpPr txBox="1"/>
          <p:nvPr/>
        </p:nvSpPr>
        <p:spPr>
          <a:xfrm>
            <a:off x="5073832" y="2758530"/>
            <a:ext cx="1164341"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Detected Code</a:t>
            </a:r>
            <a:endParaRPr sz="1100" dirty="0"/>
          </a:p>
        </p:txBody>
      </p:sp>
      <p:sp>
        <p:nvSpPr>
          <p:cNvPr id="43" name="Google Shape;320;p19">
            <a:extLst>
              <a:ext uri="{FF2B5EF4-FFF2-40B4-BE49-F238E27FC236}">
                <a16:creationId xmlns:a16="http://schemas.microsoft.com/office/drawing/2014/main" id="{5E863658-FB58-2BEE-4A63-B98F87859F8A}"/>
              </a:ext>
            </a:extLst>
          </p:cNvPr>
          <p:cNvSpPr txBox="1"/>
          <p:nvPr/>
        </p:nvSpPr>
        <p:spPr>
          <a:xfrm>
            <a:off x="841660" y="4245025"/>
            <a:ext cx="580348"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Server</a:t>
            </a:r>
            <a:endParaRPr sz="1100"/>
          </a:p>
        </p:txBody>
      </p:sp>
      <p:sp>
        <p:nvSpPr>
          <p:cNvPr id="44" name="Google Shape;321;p19">
            <a:extLst>
              <a:ext uri="{FF2B5EF4-FFF2-40B4-BE49-F238E27FC236}">
                <a16:creationId xmlns:a16="http://schemas.microsoft.com/office/drawing/2014/main" id="{181D71F9-3EC2-5FDF-B0A3-2F78C67F9A0A}"/>
              </a:ext>
            </a:extLst>
          </p:cNvPr>
          <p:cNvSpPr/>
          <p:nvPr/>
        </p:nvSpPr>
        <p:spPr>
          <a:xfrm>
            <a:off x="1029069" y="2901087"/>
            <a:ext cx="101354" cy="112470"/>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pic>
        <p:nvPicPr>
          <p:cNvPr id="47" name="Google Shape;545;p26" descr="A person walking on a street&#10;&#10;Description automatically generated with low confidence">
            <a:extLst>
              <a:ext uri="{FF2B5EF4-FFF2-40B4-BE49-F238E27FC236}">
                <a16:creationId xmlns:a16="http://schemas.microsoft.com/office/drawing/2014/main" id="{6A6609AD-BA3B-3C35-F8E2-F4A5FAEFCB8D}"/>
              </a:ext>
            </a:extLst>
          </p:cNvPr>
          <p:cNvPicPr preferRelativeResize="0"/>
          <p:nvPr/>
        </p:nvPicPr>
        <p:blipFill rotWithShape="1">
          <a:blip r:embed="rId17">
            <a:alphaModFix/>
          </a:blip>
          <a:srcRect t="18860" b="11527"/>
          <a:stretch/>
        </p:blipFill>
        <p:spPr>
          <a:xfrm>
            <a:off x="6979651" y="2433609"/>
            <a:ext cx="2456088" cy="2278746"/>
          </a:xfrm>
          <a:prstGeom prst="rect">
            <a:avLst/>
          </a:prstGeom>
          <a:noFill/>
          <a:ln w="19050" cap="flat" cmpd="sng">
            <a:solidFill>
              <a:schemeClr val="lt1"/>
            </a:solidFill>
            <a:prstDash val="solid"/>
            <a:round/>
            <a:headEnd type="none" w="sm" len="sm"/>
            <a:tailEnd type="none" w="sm" len="sm"/>
          </a:ln>
        </p:spPr>
      </p:pic>
      <p:sp>
        <p:nvSpPr>
          <p:cNvPr id="50" name="Google Shape;548;p26">
            <a:extLst>
              <a:ext uri="{FF2B5EF4-FFF2-40B4-BE49-F238E27FC236}">
                <a16:creationId xmlns:a16="http://schemas.microsoft.com/office/drawing/2014/main" id="{8D5537D6-F4EB-6ED1-DD38-5C7F45F527BC}"/>
              </a:ext>
            </a:extLst>
          </p:cNvPr>
          <p:cNvSpPr/>
          <p:nvPr/>
        </p:nvSpPr>
        <p:spPr>
          <a:xfrm>
            <a:off x="7035132" y="3724901"/>
            <a:ext cx="97001" cy="9700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51" name="Google Shape;549;p26">
            <a:extLst>
              <a:ext uri="{FF2B5EF4-FFF2-40B4-BE49-F238E27FC236}">
                <a16:creationId xmlns:a16="http://schemas.microsoft.com/office/drawing/2014/main" id="{2D0A3E4E-14DE-243B-3C93-6C28688700BF}"/>
              </a:ext>
            </a:extLst>
          </p:cNvPr>
          <p:cNvSpPr/>
          <p:nvPr/>
        </p:nvSpPr>
        <p:spPr>
          <a:xfrm>
            <a:off x="8711451" y="3475649"/>
            <a:ext cx="97001" cy="97001"/>
          </a:xfrm>
          <a:prstGeom prst="ellipse">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52" name="Google Shape;550;p26">
            <a:extLst>
              <a:ext uri="{FF2B5EF4-FFF2-40B4-BE49-F238E27FC236}">
                <a16:creationId xmlns:a16="http://schemas.microsoft.com/office/drawing/2014/main" id="{CE6695B5-C95E-0C24-38FA-D49DF1ED3545}"/>
              </a:ext>
            </a:extLst>
          </p:cNvPr>
          <p:cNvSpPr/>
          <p:nvPr/>
        </p:nvSpPr>
        <p:spPr>
          <a:xfrm>
            <a:off x="8357407" y="3555485"/>
            <a:ext cx="97001" cy="97001"/>
          </a:xfrm>
          <a:prstGeom prst="ellipse">
            <a:avLst/>
          </a:prstGeom>
          <a:noFill/>
          <a:ln w="381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53" name="Google Shape;551;p26">
            <a:extLst>
              <a:ext uri="{FF2B5EF4-FFF2-40B4-BE49-F238E27FC236}">
                <a16:creationId xmlns:a16="http://schemas.microsoft.com/office/drawing/2014/main" id="{A44F35D5-237B-CA6D-DFB6-007B37AAB909}"/>
              </a:ext>
            </a:extLst>
          </p:cNvPr>
          <p:cNvSpPr/>
          <p:nvPr/>
        </p:nvSpPr>
        <p:spPr>
          <a:xfrm>
            <a:off x="8169402" y="3112418"/>
            <a:ext cx="1266337" cy="347422"/>
          </a:xfrm>
          <a:prstGeom prst="roundRect">
            <a:avLst>
              <a:gd name="adj" fmla="val 46731"/>
            </a:avLst>
          </a:prstGeom>
          <a:solidFill>
            <a:srgbClr val="92D050">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a:solidFill>
                  <a:schemeClr val="lt1"/>
                </a:solidFill>
                <a:latin typeface="Calibri"/>
                <a:ea typeface="Calibri"/>
                <a:cs typeface="Calibri"/>
                <a:sym typeface="Calibri"/>
              </a:rPr>
              <a:t>“COFFEED  - …”</a:t>
            </a:r>
            <a:endParaRPr sz="900"/>
          </a:p>
          <a:p>
            <a:pPr marL="0" marR="0" lvl="0" indent="0" algn="l" rtl="0">
              <a:spcBef>
                <a:spcPts val="0"/>
              </a:spcBef>
              <a:spcAft>
                <a:spcPts val="0"/>
              </a:spcAft>
              <a:buNone/>
            </a:pPr>
            <a:r>
              <a:rPr lang="en-US" sz="700">
                <a:solidFill>
                  <a:schemeClr val="lt1"/>
                </a:solidFill>
                <a:latin typeface="Calibri"/>
                <a:ea typeface="Calibri"/>
                <a:cs typeface="Calibri"/>
                <a:sym typeface="Calibri"/>
              </a:rPr>
              <a:t>https://qrco.de/bbyUK2</a:t>
            </a:r>
            <a:endParaRPr sz="900"/>
          </a:p>
        </p:txBody>
      </p:sp>
      <p:sp>
        <p:nvSpPr>
          <p:cNvPr id="54" name="Google Shape;552;p26">
            <a:extLst>
              <a:ext uri="{FF2B5EF4-FFF2-40B4-BE49-F238E27FC236}">
                <a16:creationId xmlns:a16="http://schemas.microsoft.com/office/drawing/2014/main" id="{0B15CF4F-EF97-F77C-AED6-F7ABC75C27D9}"/>
              </a:ext>
            </a:extLst>
          </p:cNvPr>
          <p:cNvSpPr/>
          <p:nvPr/>
        </p:nvSpPr>
        <p:spPr>
          <a:xfrm>
            <a:off x="8226800" y="3666493"/>
            <a:ext cx="1224912" cy="347422"/>
          </a:xfrm>
          <a:prstGeom prst="roundRect">
            <a:avLst>
              <a:gd name="adj" fmla="val 46731"/>
            </a:avLst>
          </a:prstGeom>
          <a:solidFill>
            <a:srgbClr val="00B0F0">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a:solidFill>
                  <a:schemeClr val="lt1"/>
                </a:solidFill>
                <a:latin typeface="Calibri"/>
                <a:ea typeface="Calibri"/>
                <a:cs typeface="Calibri"/>
                <a:sym typeface="Calibri"/>
              </a:rPr>
              <a:t>“TSQ MKT | …”</a:t>
            </a:r>
            <a:endParaRPr sz="900"/>
          </a:p>
          <a:p>
            <a:pPr marL="0" marR="0" lvl="0" indent="0" algn="l" rtl="0">
              <a:spcBef>
                <a:spcPts val="0"/>
              </a:spcBef>
              <a:spcAft>
                <a:spcPts val="0"/>
              </a:spcAft>
              <a:buNone/>
            </a:pPr>
            <a:r>
              <a:rPr lang="en-US" sz="700">
                <a:solidFill>
                  <a:schemeClr val="lt1"/>
                </a:solidFill>
                <a:latin typeface="Calibri"/>
                <a:ea typeface="Calibri"/>
                <a:cs typeface="Calibri"/>
                <a:sym typeface="Calibri"/>
              </a:rPr>
              <a:t>https://qrco.de/bbyUI7</a:t>
            </a:r>
            <a:endParaRPr sz="900"/>
          </a:p>
        </p:txBody>
      </p:sp>
      <p:sp>
        <p:nvSpPr>
          <p:cNvPr id="55" name="Google Shape;553;p26">
            <a:extLst>
              <a:ext uri="{FF2B5EF4-FFF2-40B4-BE49-F238E27FC236}">
                <a16:creationId xmlns:a16="http://schemas.microsoft.com/office/drawing/2014/main" id="{D35B93FA-55E3-97FB-0F90-A38D2AF4CC27}"/>
              </a:ext>
            </a:extLst>
          </p:cNvPr>
          <p:cNvSpPr/>
          <p:nvPr/>
        </p:nvSpPr>
        <p:spPr>
          <a:xfrm>
            <a:off x="6963678" y="3833490"/>
            <a:ext cx="1205724" cy="347422"/>
          </a:xfrm>
          <a:prstGeom prst="roundRect">
            <a:avLst>
              <a:gd name="adj" fmla="val 46731"/>
            </a:avLst>
          </a:prstGeom>
          <a:solidFill>
            <a:srgbClr val="FF0000">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a:solidFill>
                  <a:schemeClr val="lt1"/>
                </a:solidFill>
                <a:latin typeface="Calibri"/>
                <a:ea typeface="Calibri"/>
                <a:cs typeface="Calibri"/>
                <a:sym typeface="Calibri"/>
              </a:rPr>
              <a:t>“Times Square Arts …”</a:t>
            </a:r>
            <a:endParaRPr sz="900"/>
          </a:p>
          <a:p>
            <a:pPr marL="0" marR="0" lvl="0" indent="0" algn="l" rtl="0">
              <a:spcBef>
                <a:spcPts val="0"/>
              </a:spcBef>
              <a:spcAft>
                <a:spcPts val="0"/>
              </a:spcAft>
              <a:buNone/>
            </a:pPr>
            <a:r>
              <a:rPr lang="en-US" sz="700">
                <a:solidFill>
                  <a:schemeClr val="lt1"/>
                </a:solidFill>
                <a:latin typeface="Calibri"/>
                <a:ea typeface="Calibri"/>
                <a:cs typeface="Calibri"/>
                <a:sym typeface="Calibri"/>
              </a:rPr>
              <a:t>https://qrco.de/bblJ0l</a:t>
            </a:r>
            <a:endParaRPr sz="900"/>
          </a:p>
        </p:txBody>
      </p:sp>
      <p:sp>
        <p:nvSpPr>
          <p:cNvPr id="63" name="TextBox 62">
            <a:extLst>
              <a:ext uri="{FF2B5EF4-FFF2-40B4-BE49-F238E27FC236}">
                <a16:creationId xmlns:a16="http://schemas.microsoft.com/office/drawing/2014/main" id="{030E9595-9BB3-1E82-B8DF-D68FE331EDE6}"/>
              </a:ext>
            </a:extLst>
          </p:cNvPr>
          <p:cNvSpPr txBox="1"/>
          <p:nvPr/>
        </p:nvSpPr>
        <p:spPr>
          <a:xfrm>
            <a:off x="1612716" y="1350211"/>
            <a:ext cx="3494098" cy="369332"/>
          </a:xfrm>
          <a:prstGeom prst="rect">
            <a:avLst/>
          </a:prstGeom>
          <a:noFill/>
        </p:spPr>
        <p:txBody>
          <a:bodyPr wrap="none" rtlCol="0">
            <a:spAutoFit/>
          </a:bodyPr>
          <a:lstStyle/>
          <a:p>
            <a:r>
              <a:rPr lang="en-US" dirty="0">
                <a:solidFill>
                  <a:srgbClr val="FFC000"/>
                </a:solidFill>
              </a:rPr>
              <a:t>Method: Location-Guided Scanning</a:t>
            </a:r>
          </a:p>
        </p:txBody>
      </p:sp>
      <p:sp>
        <p:nvSpPr>
          <p:cNvPr id="512" name="TextBox 511">
            <a:extLst>
              <a:ext uri="{FF2B5EF4-FFF2-40B4-BE49-F238E27FC236}">
                <a16:creationId xmlns:a16="http://schemas.microsoft.com/office/drawing/2014/main" id="{7E0D80C0-97A4-41C3-BAB7-B704295E4BB5}"/>
              </a:ext>
            </a:extLst>
          </p:cNvPr>
          <p:cNvSpPr txBox="1"/>
          <p:nvPr/>
        </p:nvSpPr>
        <p:spPr>
          <a:xfrm>
            <a:off x="9613056" y="1694316"/>
            <a:ext cx="2467791" cy="646331"/>
          </a:xfrm>
          <a:prstGeom prst="rect">
            <a:avLst/>
          </a:prstGeom>
          <a:noFill/>
        </p:spPr>
        <p:txBody>
          <a:bodyPr wrap="none" rtlCol="0">
            <a:spAutoFit/>
          </a:bodyPr>
          <a:lstStyle/>
          <a:p>
            <a:pPr algn="ctr"/>
            <a:r>
              <a:rPr lang="en-US" dirty="0">
                <a:solidFill>
                  <a:srgbClr val="FFC000"/>
                </a:solidFill>
              </a:rPr>
              <a:t>Extra Application:</a:t>
            </a:r>
          </a:p>
          <a:p>
            <a:pPr algn="ctr"/>
            <a:r>
              <a:rPr lang="en-US" dirty="0">
                <a:solidFill>
                  <a:srgbClr val="FFC000"/>
                </a:solidFill>
              </a:rPr>
              <a:t>Context-Aware Scanning</a:t>
            </a:r>
          </a:p>
        </p:txBody>
      </p:sp>
      <p:sp>
        <p:nvSpPr>
          <p:cNvPr id="513" name="TextBox 512">
            <a:extLst>
              <a:ext uri="{FF2B5EF4-FFF2-40B4-BE49-F238E27FC236}">
                <a16:creationId xmlns:a16="http://schemas.microsoft.com/office/drawing/2014/main" id="{7F0B5AE7-DA00-6D5E-86B5-556EB6BAA0F8}"/>
              </a:ext>
            </a:extLst>
          </p:cNvPr>
          <p:cNvSpPr txBox="1"/>
          <p:nvPr/>
        </p:nvSpPr>
        <p:spPr>
          <a:xfrm>
            <a:off x="7009939" y="1694316"/>
            <a:ext cx="2370394" cy="646331"/>
          </a:xfrm>
          <a:prstGeom prst="rect">
            <a:avLst/>
          </a:prstGeom>
          <a:noFill/>
        </p:spPr>
        <p:txBody>
          <a:bodyPr wrap="none" rtlCol="0">
            <a:spAutoFit/>
          </a:bodyPr>
          <a:lstStyle/>
          <a:p>
            <a:pPr algn="ctr"/>
            <a:r>
              <a:rPr lang="en-US" dirty="0">
                <a:solidFill>
                  <a:srgbClr val="FFC000"/>
                </a:solidFill>
              </a:rPr>
              <a:t>Extra Application:</a:t>
            </a:r>
          </a:p>
          <a:p>
            <a:pPr algn="ctr"/>
            <a:r>
              <a:rPr lang="en-US" dirty="0">
                <a:solidFill>
                  <a:srgbClr val="FFC000"/>
                </a:solidFill>
              </a:rPr>
              <a:t>Serendipitous Scanning</a:t>
            </a:r>
          </a:p>
        </p:txBody>
      </p:sp>
      <p:sp>
        <p:nvSpPr>
          <p:cNvPr id="516" name="TextBox 515">
            <a:extLst>
              <a:ext uri="{FF2B5EF4-FFF2-40B4-BE49-F238E27FC236}">
                <a16:creationId xmlns:a16="http://schemas.microsoft.com/office/drawing/2014/main" id="{D52D469E-5C41-B742-0BC6-745BA683EA6C}"/>
              </a:ext>
            </a:extLst>
          </p:cNvPr>
          <p:cNvSpPr txBox="1"/>
          <p:nvPr/>
        </p:nvSpPr>
        <p:spPr>
          <a:xfrm>
            <a:off x="4023051" y="5452484"/>
            <a:ext cx="3377463" cy="584775"/>
          </a:xfrm>
          <a:prstGeom prst="rect">
            <a:avLst/>
          </a:prstGeom>
          <a:noFill/>
        </p:spPr>
        <p:txBody>
          <a:bodyPr wrap="none" rtlCol="0">
            <a:spAutoFit/>
          </a:bodyPr>
          <a:lstStyle/>
          <a:p>
            <a:r>
              <a:rPr lang="en-US" sz="3200" dirty="0">
                <a:solidFill>
                  <a:srgbClr val="FFC000"/>
                </a:solidFill>
              </a:rPr>
              <a:t>Check our website!</a:t>
            </a:r>
          </a:p>
        </p:txBody>
      </p:sp>
      <p:cxnSp>
        <p:nvCxnSpPr>
          <p:cNvPr id="524" name="Straight Arrow Connector 523">
            <a:extLst>
              <a:ext uri="{FF2B5EF4-FFF2-40B4-BE49-F238E27FC236}">
                <a16:creationId xmlns:a16="http://schemas.microsoft.com/office/drawing/2014/main" id="{54A2D64E-DF1A-F76D-84D9-CBA587BE436B}"/>
              </a:ext>
            </a:extLst>
          </p:cNvPr>
          <p:cNvCxnSpPr>
            <a:cxnSpLocks/>
          </p:cNvCxnSpPr>
          <p:nvPr/>
        </p:nvCxnSpPr>
        <p:spPr>
          <a:xfrm flipV="1">
            <a:off x="5618480" y="4806367"/>
            <a:ext cx="0" cy="636609"/>
          </a:xfrm>
          <a:prstGeom prst="straightConnector1">
            <a:avLst/>
          </a:prstGeom>
          <a:ln w="8572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2" descr="Phone screen displaying a QR Code to scan and add friend.">
            <a:extLst>
              <a:ext uri="{FF2B5EF4-FFF2-40B4-BE49-F238E27FC236}">
                <a16:creationId xmlns:a16="http://schemas.microsoft.com/office/drawing/2014/main" id="{812A6DC4-E0F0-4CD6-FD2A-B491C5F401B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3639" r="15022"/>
          <a:stretch/>
        </p:blipFill>
        <p:spPr bwMode="auto">
          <a:xfrm>
            <a:off x="9596062" y="2426771"/>
            <a:ext cx="2451244" cy="2291758"/>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66ABFEE7-ECEC-8AF0-4518-7D10C44DCDE8}"/>
              </a:ext>
            </a:extLst>
          </p:cNvPr>
          <p:cNvSpPr txBox="1"/>
          <p:nvPr/>
        </p:nvSpPr>
        <p:spPr>
          <a:xfrm>
            <a:off x="3739955" y="5885275"/>
            <a:ext cx="4059196" cy="369332"/>
          </a:xfrm>
          <a:prstGeom prst="rect">
            <a:avLst/>
          </a:prstGeom>
          <a:noFill/>
        </p:spPr>
        <p:txBody>
          <a:bodyPr wrap="square">
            <a:spAutoFit/>
          </a:bodyPr>
          <a:lstStyle/>
          <a:p>
            <a:r>
              <a:rPr lang="en-US" dirty="0">
                <a:solidFill>
                  <a:schemeClr val="bg1">
                    <a:lumMod val="75000"/>
                  </a:schemeClr>
                </a:solidFill>
              </a:rPr>
              <a:t>https://</a:t>
            </a:r>
            <a:r>
              <a:rPr lang="en-US" dirty="0" err="1">
                <a:solidFill>
                  <a:schemeClr val="bg1">
                    <a:lumMod val="75000"/>
                  </a:schemeClr>
                </a:solidFill>
              </a:rPr>
              <a:t>sizhuom.github.io</a:t>
            </a:r>
            <a:r>
              <a:rPr lang="en-US" dirty="0">
                <a:solidFill>
                  <a:schemeClr val="bg1">
                    <a:lumMod val="75000"/>
                  </a:schemeClr>
                </a:solidFill>
              </a:rPr>
              <a:t>/project-</a:t>
            </a:r>
            <a:r>
              <a:rPr lang="en-US" dirty="0" err="1">
                <a:solidFill>
                  <a:schemeClr val="bg1">
                    <a:lumMod val="75000"/>
                  </a:schemeClr>
                </a:solidFill>
              </a:rPr>
              <a:t>qfar</a:t>
            </a:r>
            <a:r>
              <a:rPr lang="en-US" dirty="0">
                <a:solidFill>
                  <a:schemeClr val="bg1">
                    <a:lumMod val="75000"/>
                  </a:schemeClr>
                </a:solidFill>
              </a:rPr>
              <a:t>/</a:t>
            </a:r>
          </a:p>
        </p:txBody>
      </p:sp>
    </p:spTree>
    <p:extLst>
      <p:ext uri="{BB962C8B-B14F-4D97-AF65-F5344CB8AC3E}">
        <p14:creationId xmlns:p14="http://schemas.microsoft.com/office/powerpoint/2010/main" val="325420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cxnSp>
        <p:nvCxnSpPr>
          <p:cNvPr id="198" name="Google Shape;198;p18"/>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99" name="Google Shape;199;p18"/>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dirty="0">
                <a:solidFill>
                  <a:srgbClr val="FFC000"/>
                </a:solidFill>
                <a:latin typeface="Verdana"/>
                <a:ea typeface="Verdana"/>
                <a:cs typeface="Verdana"/>
                <a:sym typeface="Verdana"/>
              </a:rPr>
              <a:t>How to Match Codes?</a:t>
            </a:r>
            <a:endParaRPr sz="3200" dirty="0">
              <a:solidFill>
                <a:srgbClr val="FFFFFF"/>
              </a:solidFill>
              <a:latin typeface="Verdana"/>
              <a:ea typeface="Verdana"/>
              <a:cs typeface="Verdana"/>
              <a:sym typeface="Verdana"/>
            </a:endParaRPr>
          </a:p>
        </p:txBody>
      </p:sp>
      <p:sp>
        <p:nvSpPr>
          <p:cNvPr id="200" name="Google Shape;200;p1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25</a:t>
            </a:fld>
            <a:endParaRPr/>
          </a:p>
        </p:txBody>
      </p:sp>
      <p:pic>
        <p:nvPicPr>
          <p:cNvPr id="2" name="Google Shape;633;p34" descr="Qr code&#10;&#10;Description automatically generated">
            <a:extLst>
              <a:ext uri="{FF2B5EF4-FFF2-40B4-BE49-F238E27FC236}">
                <a16:creationId xmlns:a16="http://schemas.microsoft.com/office/drawing/2014/main" id="{14A810B6-F844-C3DF-182D-BFC8F480A701}"/>
              </a:ext>
            </a:extLst>
          </p:cNvPr>
          <p:cNvPicPr preferRelativeResize="0"/>
          <p:nvPr/>
        </p:nvPicPr>
        <p:blipFill rotWithShape="1">
          <a:blip r:embed="rId3">
            <a:alphaModFix/>
          </a:blip>
          <a:srcRect/>
          <a:stretch/>
        </p:blipFill>
        <p:spPr>
          <a:xfrm>
            <a:off x="1520005" y="1879005"/>
            <a:ext cx="2684758" cy="2684758"/>
          </a:xfrm>
          <a:prstGeom prst="rect">
            <a:avLst/>
          </a:prstGeom>
          <a:noFill/>
          <a:ln w="9525" cap="flat" cmpd="sng">
            <a:solidFill>
              <a:schemeClr val="lt1"/>
            </a:solidFill>
            <a:prstDash val="solid"/>
            <a:round/>
            <a:headEnd type="none" w="sm" len="sm"/>
            <a:tailEnd type="none" w="sm" len="sm"/>
          </a:ln>
        </p:spPr>
      </p:pic>
      <p:pic>
        <p:nvPicPr>
          <p:cNvPr id="3" name="Google Shape;634;p34" descr="A black and white checkered surface&#10;&#10;Description automatically generated with medium confidence">
            <a:extLst>
              <a:ext uri="{FF2B5EF4-FFF2-40B4-BE49-F238E27FC236}">
                <a16:creationId xmlns:a16="http://schemas.microsoft.com/office/drawing/2014/main" id="{31243B9C-17B5-1FB2-7AB0-C8EB1C6B52E4}"/>
              </a:ext>
            </a:extLst>
          </p:cNvPr>
          <p:cNvPicPr preferRelativeResize="0"/>
          <p:nvPr/>
        </p:nvPicPr>
        <p:blipFill rotWithShape="1">
          <a:blip r:embed="rId4">
            <a:alphaModFix/>
          </a:blip>
          <a:srcRect/>
          <a:stretch/>
        </p:blipFill>
        <p:spPr>
          <a:xfrm>
            <a:off x="4718774" y="1878400"/>
            <a:ext cx="2685363" cy="2685363"/>
          </a:xfrm>
          <a:prstGeom prst="rect">
            <a:avLst/>
          </a:prstGeom>
          <a:noFill/>
          <a:ln w="9525" cap="flat" cmpd="sng">
            <a:solidFill>
              <a:schemeClr val="lt1"/>
            </a:solidFill>
            <a:prstDash val="solid"/>
            <a:round/>
            <a:headEnd type="none" w="sm" len="sm"/>
            <a:tailEnd type="none" w="sm" len="sm"/>
          </a:ln>
        </p:spPr>
      </p:pic>
      <p:sp>
        <p:nvSpPr>
          <p:cNvPr id="4" name="Google Shape;635;p34">
            <a:extLst>
              <a:ext uri="{FF2B5EF4-FFF2-40B4-BE49-F238E27FC236}">
                <a16:creationId xmlns:a16="http://schemas.microsoft.com/office/drawing/2014/main" id="{8403CA05-5612-FF8E-13FA-45712EBF2412}"/>
              </a:ext>
            </a:extLst>
          </p:cNvPr>
          <p:cNvSpPr/>
          <p:nvPr/>
        </p:nvSpPr>
        <p:spPr>
          <a:xfrm>
            <a:off x="6512380" y="2887980"/>
            <a:ext cx="712568" cy="533400"/>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Calibri"/>
              <a:ea typeface="Calibri"/>
              <a:cs typeface="Calibri"/>
              <a:sym typeface="Calibri"/>
            </a:endParaRPr>
          </a:p>
        </p:txBody>
      </p:sp>
      <p:sp>
        <p:nvSpPr>
          <p:cNvPr id="5" name="Google Shape;636;p34">
            <a:extLst>
              <a:ext uri="{FF2B5EF4-FFF2-40B4-BE49-F238E27FC236}">
                <a16:creationId xmlns:a16="http://schemas.microsoft.com/office/drawing/2014/main" id="{9621367C-3E2F-0077-4043-AF790A4AE94E}"/>
              </a:ext>
            </a:extLst>
          </p:cNvPr>
          <p:cNvSpPr/>
          <p:nvPr/>
        </p:nvSpPr>
        <p:spPr>
          <a:xfrm>
            <a:off x="5615940" y="2732349"/>
            <a:ext cx="563880" cy="597591"/>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Calibri"/>
              <a:ea typeface="Calibri"/>
              <a:cs typeface="Calibri"/>
              <a:sym typeface="Calibri"/>
            </a:endParaRPr>
          </a:p>
        </p:txBody>
      </p:sp>
      <p:pic>
        <p:nvPicPr>
          <p:cNvPr id="6" name="Picture 5" descr="Qr code&#10;&#10;Description automatically generated">
            <a:extLst>
              <a:ext uri="{FF2B5EF4-FFF2-40B4-BE49-F238E27FC236}">
                <a16:creationId xmlns:a16="http://schemas.microsoft.com/office/drawing/2014/main" id="{50B2CBAD-56C6-A763-917B-55FDE50A5DA7}"/>
              </a:ext>
            </a:extLst>
          </p:cNvPr>
          <p:cNvPicPr>
            <a:picLocks noChangeAspect="1"/>
          </p:cNvPicPr>
          <p:nvPr/>
        </p:nvPicPr>
        <p:blipFill>
          <a:blip r:embed="rId5"/>
          <a:stretch>
            <a:fillRect/>
          </a:stretch>
        </p:blipFill>
        <p:spPr>
          <a:xfrm>
            <a:off x="7918148" y="1878399"/>
            <a:ext cx="2685363" cy="2685363"/>
          </a:xfrm>
          <a:prstGeom prst="rect">
            <a:avLst/>
          </a:prstGeom>
          <a:ln>
            <a:solidFill>
              <a:schemeClr val="bg1"/>
            </a:solidFill>
          </a:ln>
        </p:spPr>
      </p:pic>
      <p:sp>
        <p:nvSpPr>
          <p:cNvPr id="7" name="TextBox 6">
            <a:extLst>
              <a:ext uri="{FF2B5EF4-FFF2-40B4-BE49-F238E27FC236}">
                <a16:creationId xmlns:a16="http://schemas.microsoft.com/office/drawing/2014/main" id="{A961830B-AC29-EAFF-839F-2FEEBADA8FA2}"/>
              </a:ext>
            </a:extLst>
          </p:cNvPr>
          <p:cNvSpPr txBox="1"/>
          <p:nvPr/>
        </p:nvSpPr>
        <p:spPr>
          <a:xfrm>
            <a:off x="1926871" y="1394460"/>
            <a:ext cx="1871025" cy="461665"/>
          </a:xfrm>
          <a:prstGeom prst="rect">
            <a:avLst/>
          </a:prstGeom>
          <a:noFill/>
        </p:spPr>
        <p:txBody>
          <a:bodyPr wrap="none" rtlCol="0">
            <a:spAutoFit/>
          </a:bodyPr>
          <a:lstStyle/>
          <a:p>
            <a:r>
              <a:rPr lang="en-US" sz="2400" dirty="0">
                <a:solidFill>
                  <a:schemeClr val="bg1"/>
                </a:solidFill>
              </a:rPr>
              <a:t>Original Code</a:t>
            </a:r>
          </a:p>
        </p:txBody>
      </p:sp>
      <p:sp>
        <p:nvSpPr>
          <p:cNvPr id="8" name="TextBox 7">
            <a:extLst>
              <a:ext uri="{FF2B5EF4-FFF2-40B4-BE49-F238E27FC236}">
                <a16:creationId xmlns:a16="http://schemas.microsoft.com/office/drawing/2014/main" id="{D2D38EE4-FC1C-2222-06D4-ACBF5EED0E8B}"/>
              </a:ext>
            </a:extLst>
          </p:cNvPr>
          <p:cNvSpPr txBox="1"/>
          <p:nvPr/>
        </p:nvSpPr>
        <p:spPr>
          <a:xfrm>
            <a:off x="5036462" y="1394460"/>
            <a:ext cx="2049985" cy="461665"/>
          </a:xfrm>
          <a:prstGeom prst="rect">
            <a:avLst/>
          </a:prstGeom>
          <a:noFill/>
        </p:spPr>
        <p:txBody>
          <a:bodyPr wrap="none" rtlCol="0">
            <a:spAutoFit/>
          </a:bodyPr>
          <a:lstStyle/>
          <a:p>
            <a:pPr algn="ctr"/>
            <a:r>
              <a:rPr lang="en-US" sz="2400" dirty="0">
                <a:solidFill>
                  <a:schemeClr val="bg1"/>
                </a:solidFill>
              </a:rPr>
              <a:t>Captured Code</a:t>
            </a:r>
          </a:p>
        </p:txBody>
      </p:sp>
      <p:sp>
        <p:nvSpPr>
          <p:cNvPr id="9" name="TextBox 8">
            <a:extLst>
              <a:ext uri="{FF2B5EF4-FFF2-40B4-BE49-F238E27FC236}">
                <a16:creationId xmlns:a16="http://schemas.microsoft.com/office/drawing/2014/main" id="{B841A40E-1335-88B5-22D2-72DC06864387}"/>
              </a:ext>
            </a:extLst>
          </p:cNvPr>
          <p:cNvSpPr txBox="1"/>
          <p:nvPr/>
        </p:nvSpPr>
        <p:spPr>
          <a:xfrm>
            <a:off x="8387449" y="1394460"/>
            <a:ext cx="1746761" cy="461665"/>
          </a:xfrm>
          <a:prstGeom prst="rect">
            <a:avLst/>
          </a:prstGeom>
          <a:noFill/>
        </p:spPr>
        <p:txBody>
          <a:bodyPr wrap="none" rtlCol="0">
            <a:spAutoFit/>
          </a:bodyPr>
          <a:lstStyle/>
          <a:p>
            <a:pPr algn="ctr"/>
            <a:r>
              <a:rPr lang="en-US" sz="2400" dirty="0" err="1">
                <a:solidFill>
                  <a:schemeClr val="bg1"/>
                </a:solidFill>
              </a:rPr>
              <a:t>Thresholded</a:t>
            </a:r>
            <a:endParaRPr lang="en-US" sz="2400" dirty="0">
              <a:solidFill>
                <a:schemeClr val="bg1"/>
              </a:solidFill>
            </a:endParaRPr>
          </a:p>
        </p:txBody>
      </p:sp>
      <p:sp>
        <p:nvSpPr>
          <p:cNvPr id="10" name="TextBox 9">
            <a:extLst>
              <a:ext uri="{FF2B5EF4-FFF2-40B4-BE49-F238E27FC236}">
                <a16:creationId xmlns:a16="http://schemas.microsoft.com/office/drawing/2014/main" id="{570B1336-4C5B-9D23-618E-75E0CC8911E2}"/>
              </a:ext>
            </a:extLst>
          </p:cNvPr>
          <p:cNvSpPr txBox="1"/>
          <p:nvPr/>
        </p:nvSpPr>
        <p:spPr>
          <a:xfrm>
            <a:off x="5362321" y="4549140"/>
            <a:ext cx="1398268" cy="461665"/>
          </a:xfrm>
          <a:prstGeom prst="rect">
            <a:avLst/>
          </a:prstGeom>
          <a:noFill/>
        </p:spPr>
        <p:txBody>
          <a:bodyPr wrap="none" rtlCol="0">
            <a:spAutoFit/>
          </a:bodyPr>
          <a:lstStyle/>
          <a:p>
            <a:pPr algn="ctr"/>
            <a:r>
              <a:rPr lang="en-US" sz="2400" dirty="0">
                <a:solidFill>
                  <a:schemeClr val="bg1"/>
                </a:solidFill>
              </a:rPr>
              <a:t>Degraded</a:t>
            </a:r>
          </a:p>
        </p:txBody>
      </p:sp>
      <p:sp>
        <p:nvSpPr>
          <p:cNvPr id="11" name="TextBox 10">
            <a:extLst>
              <a:ext uri="{FF2B5EF4-FFF2-40B4-BE49-F238E27FC236}">
                <a16:creationId xmlns:a16="http://schemas.microsoft.com/office/drawing/2014/main" id="{F741571F-6DD6-56C2-DF74-0D928246BD15}"/>
              </a:ext>
            </a:extLst>
          </p:cNvPr>
          <p:cNvSpPr txBox="1"/>
          <p:nvPr/>
        </p:nvSpPr>
        <p:spPr>
          <a:xfrm>
            <a:off x="8135429" y="4549140"/>
            <a:ext cx="2250809" cy="461665"/>
          </a:xfrm>
          <a:prstGeom prst="rect">
            <a:avLst/>
          </a:prstGeom>
          <a:noFill/>
        </p:spPr>
        <p:txBody>
          <a:bodyPr wrap="none" rtlCol="0">
            <a:spAutoFit/>
          </a:bodyPr>
          <a:lstStyle/>
          <a:p>
            <a:pPr algn="ctr"/>
            <a:r>
              <a:rPr lang="en-US" sz="2400" dirty="0">
                <a:solidFill>
                  <a:schemeClr val="bg1"/>
                </a:solidFill>
              </a:rPr>
              <a:t>Lots of error bits</a:t>
            </a:r>
          </a:p>
        </p:txBody>
      </p:sp>
      <p:sp>
        <p:nvSpPr>
          <p:cNvPr id="12" name="TextBox 11">
            <a:extLst>
              <a:ext uri="{FF2B5EF4-FFF2-40B4-BE49-F238E27FC236}">
                <a16:creationId xmlns:a16="http://schemas.microsoft.com/office/drawing/2014/main" id="{62C11964-A6AB-0AF7-59A0-3353B4E5BFE0}"/>
              </a:ext>
            </a:extLst>
          </p:cNvPr>
          <p:cNvSpPr txBox="1"/>
          <p:nvPr/>
        </p:nvSpPr>
        <p:spPr>
          <a:xfrm>
            <a:off x="1834223" y="5303520"/>
            <a:ext cx="8454494" cy="461665"/>
          </a:xfrm>
          <a:prstGeom prst="rect">
            <a:avLst/>
          </a:prstGeom>
          <a:noFill/>
        </p:spPr>
        <p:txBody>
          <a:bodyPr wrap="none" rtlCol="0">
            <a:spAutoFit/>
          </a:bodyPr>
          <a:lstStyle/>
          <a:p>
            <a:pPr algn="ctr"/>
            <a:r>
              <a:rPr lang="en-US" sz="2400" dirty="0">
                <a:solidFill>
                  <a:srgbClr val="FFC000"/>
                </a:solidFill>
              </a:rPr>
              <a:t>Outstanding visual features (black/white blobs) still get preserved!</a:t>
            </a:r>
          </a:p>
        </p:txBody>
      </p:sp>
    </p:spTree>
    <p:extLst>
      <p:ext uri="{BB962C8B-B14F-4D97-AF65-F5344CB8AC3E}">
        <p14:creationId xmlns:p14="http://schemas.microsoft.com/office/powerpoint/2010/main" val="26814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594"/>
        <p:cNvGrpSpPr/>
        <p:nvPr/>
      </p:nvGrpSpPr>
      <p:grpSpPr>
        <a:xfrm>
          <a:off x="0" y="0"/>
          <a:ext cx="0" cy="0"/>
          <a:chOff x="0" y="0"/>
          <a:chExt cx="0" cy="0"/>
        </a:xfrm>
      </p:grpSpPr>
      <p:cxnSp>
        <p:nvCxnSpPr>
          <p:cNvPr id="595" name="Google Shape;595;p31"/>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596" name="Google Shape;596;p31"/>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a:solidFill>
                  <a:srgbClr val="FFC000"/>
                </a:solidFill>
                <a:latin typeface="Verdana"/>
                <a:ea typeface="Verdana"/>
                <a:cs typeface="Verdana"/>
                <a:sym typeface="Verdana"/>
              </a:rPr>
              <a:t>Two Sub-Problems</a:t>
            </a:r>
            <a:endParaRPr sz="3200" b="0" i="0" u="none" strike="noStrike" cap="none">
              <a:solidFill>
                <a:srgbClr val="FFFFFF"/>
              </a:solidFill>
              <a:latin typeface="Verdana"/>
              <a:ea typeface="Verdana"/>
              <a:cs typeface="Verdana"/>
              <a:sym typeface="Verdana"/>
            </a:endParaRPr>
          </a:p>
        </p:txBody>
      </p:sp>
      <p:sp>
        <p:nvSpPr>
          <p:cNvPr id="597" name="Google Shape;597;p3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26</a:t>
            </a:fld>
            <a:endParaRPr/>
          </a:p>
        </p:txBody>
      </p:sp>
      <p:sp>
        <p:nvSpPr>
          <p:cNvPr id="598" name="Google Shape;598;p31"/>
          <p:cNvSpPr txBox="1"/>
          <p:nvPr/>
        </p:nvSpPr>
        <p:spPr>
          <a:xfrm>
            <a:off x="975360" y="1544320"/>
            <a:ext cx="10058400" cy="18158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800"/>
              <a:buFont typeface="Calibri"/>
              <a:buAutoNum type="arabicPeriod"/>
            </a:pPr>
            <a:r>
              <a:rPr lang="en-US" sz="2800" b="0" i="0" u="none" strike="noStrike" cap="none">
                <a:solidFill>
                  <a:schemeClr val="lt1"/>
                </a:solidFill>
                <a:latin typeface="Calibri"/>
                <a:ea typeface="Calibri"/>
                <a:cs typeface="Calibri"/>
                <a:sym typeface="Calibri"/>
              </a:rPr>
              <a:t>Find a very small code in the image (detect and align)</a:t>
            </a:r>
            <a:endParaRPr/>
          </a:p>
          <a:p>
            <a:pPr marL="342900" marR="0" lvl="0" indent="-165100" algn="l" rtl="0">
              <a:spcBef>
                <a:spcPts val="0"/>
              </a:spcBef>
              <a:spcAft>
                <a:spcPts val="0"/>
              </a:spcAft>
              <a:buClr>
                <a:schemeClr val="dk1"/>
              </a:buClr>
              <a:buSzPts val="2800"/>
              <a:buFont typeface="Calibri"/>
              <a:buNone/>
            </a:pPr>
            <a:endParaRPr sz="2800" b="0" i="0" u="none" strike="noStrike" cap="none">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2800"/>
              <a:buFont typeface="Calibri"/>
              <a:buAutoNum type="arabicPeriod"/>
            </a:pPr>
            <a:r>
              <a:rPr lang="en-US" sz="2800" b="0" i="0" u="none" strike="noStrike" cap="none">
                <a:solidFill>
                  <a:schemeClr val="lt1"/>
                </a:solidFill>
                <a:latin typeface="Calibri"/>
                <a:ea typeface="Calibri"/>
                <a:cs typeface="Calibri"/>
                <a:sym typeface="Calibri"/>
              </a:rPr>
              <a:t>Recover the encoded message (decode)</a:t>
            </a:r>
            <a:endParaRPr/>
          </a:p>
          <a:p>
            <a:pPr marL="342900" marR="0" lvl="0" indent="-165100" algn="l" rtl="0">
              <a:spcBef>
                <a:spcPts val="0"/>
              </a:spcBef>
              <a:spcAft>
                <a:spcPts val="0"/>
              </a:spcAft>
              <a:buClr>
                <a:schemeClr val="dk1"/>
              </a:buClr>
              <a:buSzPts val="2800"/>
              <a:buFont typeface="Calibri"/>
              <a:buNone/>
            </a:pPr>
            <a:endParaRPr sz="2800"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cxnSp>
        <p:nvCxnSpPr>
          <p:cNvPr id="96" name="Google Shape;96;p1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97" name="Google Shape;97;p1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a:solidFill>
                  <a:srgbClr val="FFC000"/>
                </a:solidFill>
                <a:latin typeface="Verdana"/>
                <a:ea typeface="Verdana"/>
                <a:cs typeface="Verdana"/>
                <a:sym typeface="Verdana"/>
              </a:rPr>
              <a:t>Visual Codes</a:t>
            </a:r>
            <a:endParaRPr sz="3200" b="0" i="0" u="none" strike="noStrike" cap="none">
              <a:solidFill>
                <a:srgbClr val="FFFFFF"/>
              </a:solidFill>
              <a:latin typeface="Verdana"/>
              <a:ea typeface="Verdana"/>
              <a:cs typeface="Verdana"/>
              <a:sym typeface="Verdana"/>
            </a:endParaRPr>
          </a:p>
        </p:txBody>
      </p:sp>
      <p:sp>
        <p:nvSpPr>
          <p:cNvPr id="98" name="Google Shape;98;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27</a:t>
            </a:fld>
            <a:endParaRPr/>
          </a:p>
        </p:txBody>
      </p:sp>
      <p:pic>
        <p:nvPicPr>
          <p:cNvPr id="100" name="Google Shape;100;p14" descr="Google Shape;188;p28"/>
          <p:cNvPicPr preferRelativeResize="0"/>
          <p:nvPr/>
        </p:nvPicPr>
        <p:blipFill rotWithShape="1">
          <a:blip r:embed="rId3">
            <a:alphaModFix/>
          </a:blip>
          <a:srcRect/>
          <a:stretch/>
        </p:blipFill>
        <p:spPr>
          <a:xfrm>
            <a:off x="1589944" y="3004860"/>
            <a:ext cx="1725900" cy="1463563"/>
          </a:xfrm>
          <a:prstGeom prst="rect">
            <a:avLst/>
          </a:prstGeom>
          <a:noFill/>
          <a:ln>
            <a:noFill/>
          </a:ln>
        </p:spPr>
      </p:pic>
      <p:pic>
        <p:nvPicPr>
          <p:cNvPr id="101" name="Google Shape;101;p14" descr="Google Shape;189;p28"/>
          <p:cNvPicPr preferRelativeResize="0"/>
          <p:nvPr/>
        </p:nvPicPr>
        <p:blipFill rotWithShape="1">
          <a:blip r:embed="rId4">
            <a:alphaModFix/>
          </a:blip>
          <a:srcRect/>
          <a:stretch/>
        </p:blipFill>
        <p:spPr>
          <a:xfrm>
            <a:off x="5527865" y="2530115"/>
            <a:ext cx="2369139" cy="2414460"/>
          </a:xfrm>
          <a:prstGeom prst="rect">
            <a:avLst/>
          </a:prstGeom>
          <a:noFill/>
          <a:ln>
            <a:noFill/>
          </a:ln>
        </p:spPr>
      </p:pic>
      <p:sp>
        <p:nvSpPr>
          <p:cNvPr id="102" name="Google Shape;102;p14"/>
          <p:cNvSpPr txBox="1"/>
          <p:nvPr/>
        </p:nvSpPr>
        <p:spPr>
          <a:xfrm>
            <a:off x="1433860" y="1433657"/>
            <a:ext cx="2037900" cy="680700"/>
          </a:xfrm>
          <a:prstGeom prst="rect">
            <a:avLst/>
          </a:prstGeom>
          <a:noFill/>
          <a:ln>
            <a:noFill/>
          </a:ln>
        </p:spPr>
        <p:txBody>
          <a:bodyPr spcFirstLastPara="1" wrap="square" lIns="38075" tIns="38075" rIns="38075" bIns="38075" anchor="t" anchorCtr="0">
            <a:noAutofit/>
          </a:bodyPr>
          <a:lstStyle/>
          <a:p>
            <a:pPr marL="0" marR="0" lvl="0" indent="0" algn="ctr" rtl="0">
              <a:lnSpc>
                <a:spcPct val="150000"/>
              </a:lnSpc>
              <a:spcBef>
                <a:spcPts val="0"/>
              </a:spcBef>
              <a:spcAft>
                <a:spcPts val="0"/>
              </a:spcAft>
              <a:buClr>
                <a:srgbClr val="F2F2F2"/>
              </a:buClr>
              <a:buSzPts val="2000"/>
              <a:buFont typeface="Avenir"/>
              <a:buNone/>
            </a:pPr>
            <a:r>
              <a:rPr lang="en-US" sz="2400" b="0" i="0" u="none" strike="noStrike" cap="none">
                <a:solidFill>
                  <a:srgbClr val="F2F2F2"/>
                </a:solidFill>
                <a:latin typeface="Avenir"/>
                <a:ea typeface="Avenir"/>
                <a:cs typeface="Avenir"/>
                <a:sym typeface="Avenir"/>
              </a:rPr>
              <a:t>1D</a:t>
            </a:r>
            <a:endParaRPr sz="2400" b="0" i="0" u="none" strike="noStrike" cap="none">
              <a:solidFill>
                <a:schemeClr val="dk1"/>
              </a:solidFill>
              <a:latin typeface="Calibri"/>
              <a:ea typeface="Calibri"/>
              <a:cs typeface="Calibri"/>
              <a:sym typeface="Calibri"/>
            </a:endParaRPr>
          </a:p>
        </p:txBody>
      </p:sp>
      <p:sp>
        <p:nvSpPr>
          <p:cNvPr id="103" name="Google Shape;103;p14"/>
          <p:cNvSpPr txBox="1"/>
          <p:nvPr/>
        </p:nvSpPr>
        <p:spPr>
          <a:xfrm>
            <a:off x="7121277" y="1433657"/>
            <a:ext cx="2037900" cy="680700"/>
          </a:xfrm>
          <a:prstGeom prst="rect">
            <a:avLst/>
          </a:prstGeom>
          <a:noFill/>
          <a:ln>
            <a:noFill/>
          </a:ln>
        </p:spPr>
        <p:txBody>
          <a:bodyPr spcFirstLastPara="1" wrap="square" lIns="38075" tIns="38075" rIns="38075" bIns="38075" anchor="t" anchorCtr="0">
            <a:noAutofit/>
          </a:bodyPr>
          <a:lstStyle/>
          <a:p>
            <a:pPr marL="0" marR="0" lvl="0" indent="0" algn="ctr" rtl="0">
              <a:lnSpc>
                <a:spcPct val="150000"/>
              </a:lnSpc>
              <a:spcBef>
                <a:spcPts val="0"/>
              </a:spcBef>
              <a:spcAft>
                <a:spcPts val="0"/>
              </a:spcAft>
              <a:buClr>
                <a:srgbClr val="F2F2F2"/>
              </a:buClr>
              <a:buSzPts val="2000"/>
              <a:buFont typeface="Avenir"/>
              <a:buNone/>
            </a:pPr>
            <a:r>
              <a:rPr lang="en-US" sz="2400" b="0" i="0" u="none" strike="noStrike" cap="none">
                <a:solidFill>
                  <a:srgbClr val="F2F2F2"/>
                </a:solidFill>
                <a:latin typeface="Avenir"/>
                <a:ea typeface="Avenir"/>
                <a:cs typeface="Avenir"/>
                <a:sym typeface="Avenir"/>
              </a:rPr>
              <a:t>2D</a:t>
            </a:r>
            <a:endParaRPr sz="2400" b="0" i="0" u="none" strike="noStrike" cap="none">
              <a:solidFill>
                <a:schemeClr val="dk1"/>
              </a:solidFill>
              <a:latin typeface="Calibri"/>
              <a:ea typeface="Calibri"/>
              <a:cs typeface="Calibri"/>
              <a:sym typeface="Calibri"/>
            </a:endParaRPr>
          </a:p>
        </p:txBody>
      </p:sp>
      <p:sp>
        <p:nvSpPr>
          <p:cNvPr id="104" name="Google Shape;104;p14"/>
          <p:cNvSpPr txBox="1"/>
          <p:nvPr/>
        </p:nvSpPr>
        <p:spPr>
          <a:xfrm>
            <a:off x="1433860" y="5146029"/>
            <a:ext cx="2037900" cy="639300"/>
          </a:xfrm>
          <a:prstGeom prst="rect">
            <a:avLst/>
          </a:prstGeom>
          <a:noFill/>
          <a:ln>
            <a:noFill/>
          </a:ln>
        </p:spPr>
        <p:txBody>
          <a:bodyPr spcFirstLastPara="1" wrap="square" lIns="38075" tIns="38075" rIns="38075" bIns="38075" anchor="t" anchorCtr="0">
            <a:noAutofit/>
          </a:bodyPr>
          <a:lstStyle/>
          <a:p>
            <a:pPr marL="0" marR="0" lvl="0" indent="0" algn="ctr" rtl="0">
              <a:lnSpc>
                <a:spcPct val="150000"/>
              </a:lnSpc>
              <a:spcBef>
                <a:spcPts val="0"/>
              </a:spcBef>
              <a:spcAft>
                <a:spcPts val="0"/>
              </a:spcAft>
              <a:buClr>
                <a:srgbClr val="F2F2F2"/>
              </a:buClr>
              <a:buSzPts val="1800"/>
              <a:buFont typeface="Avenir"/>
              <a:buNone/>
            </a:pPr>
            <a:r>
              <a:rPr lang="en-US" sz="2400" b="0" i="0" u="none" strike="noStrike" cap="none">
                <a:solidFill>
                  <a:srgbClr val="F2F2F2"/>
                </a:solidFill>
                <a:latin typeface="Avenir"/>
                <a:ea typeface="Avenir"/>
                <a:cs typeface="Avenir"/>
                <a:sym typeface="Avenir"/>
              </a:rPr>
              <a:t>Barcode</a:t>
            </a:r>
            <a:endParaRPr sz="2400" b="0" i="0" u="none" strike="noStrike" cap="none">
              <a:solidFill>
                <a:schemeClr val="dk1"/>
              </a:solidFill>
              <a:latin typeface="Calibri"/>
              <a:ea typeface="Calibri"/>
              <a:cs typeface="Calibri"/>
              <a:sym typeface="Calibri"/>
            </a:endParaRPr>
          </a:p>
        </p:txBody>
      </p:sp>
      <p:sp>
        <p:nvSpPr>
          <p:cNvPr id="105" name="Google Shape;105;p14"/>
          <p:cNvSpPr txBox="1"/>
          <p:nvPr/>
        </p:nvSpPr>
        <p:spPr>
          <a:xfrm>
            <a:off x="5661841" y="5146029"/>
            <a:ext cx="2037900" cy="639300"/>
          </a:xfrm>
          <a:prstGeom prst="rect">
            <a:avLst/>
          </a:prstGeom>
          <a:noFill/>
          <a:ln>
            <a:noFill/>
          </a:ln>
        </p:spPr>
        <p:txBody>
          <a:bodyPr spcFirstLastPara="1" wrap="square" lIns="38075" tIns="38075" rIns="38075" bIns="38075" anchor="t" anchorCtr="0">
            <a:noAutofit/>
          </a:bodyPr>
          <a:lstStyle/>
          <a:p>
            <a:pPr marL="0" marR="0" lvl="0" indent="0" algn="ctr" rtl="0">
              <a:lnSpc>
                <a:spcPct val="150000"/>
              </a:lnSpc>
              <a:spcBef>
                <a:spcPts val="0"/>
              </a:spcBef>
              <a:spcAft>
                <a:spcPts val="0"/>
              </a:spcAft>
              <a:buClr>
                <a:srgbClr val="F2F2F2"/>
              </a:buClr>
              <a:buSzPts val="1800"/>
              <a:buFont typeface="Avenir"/>
              <a:buNone/>
            </a:pPr>
            <a:r>
              <a:rPr lang="en-US" sz="2400" b="0" i="0" u="none" strike="noStrike" cap="none">
                <a:solidFill>
                  <a:srgbClr val="F2F2F2"/>
                </a:solidFill>
                <a:latin typeface="Avenir"/>
                <a:ea typeface="Avenir"/>
                <a:cs typeface="Avenir"/>
                <a:sym typeface="Avenir"/>
              </a:rPr>
              <a:t>QR code</a:t>
            </a:r>
            <a:endParaRPr sz="2400" b="0" i="0" u="none" strike="noStrike" cap="none">
              <a:solidFill>
                <a:schemeClr val="dk1"/>
              </a:solidFill>
              <a:latin typeface="Calibri"/>
              <a:ea typeface="Calibri"/>
              <a:cs typeface="Calibri"/>
              <a:sym typeface="Calibri"/>
            </a:endParaRPr>
          </a:p>
        </p:txBody>
      </p:sp>
      <p:sp>
        <p:nvSpPr>
          <p:cNvPr id="106" name="Google Shape;106;p14"/>
          <p:cNvSpPr txBox="1"/>
          <p:nvPr/>
        </p:nvSpPr>
        <p:spPr>
          <a:xfrm>
            <a:off x="8549243" y="5146029"/>
            <a:ext cx="2037900" cy="639300"/>
          </a:xfrm>
          <a:prstGeom prst="rect">
            <a:avLst/>
          </a:prstGeom>
          <a:noFill/>
          <a:ln>
            <a:noFill/>
          </a:ln>
        </p:spPr>
        <p:txBody>
          <a:bodyPr spcFirstLastPara="1" wrap="square" lIns="38075" tIns="38075" rIns="38075" bIns="38075" anchor="t" anchorCtr="0">
            <a:noAutofit/>
          </a:bodyPr>
          <a:lstStyle/>
          <a:p>
            <a:pPr marL="0" marR="0" lvl="0" indent="0" algn="ctr" rtl="0">
              <a:lnSpc>
                <a:spcPct val="150000"/>
              </a:lnSpc>
              <a:spcBef>
                <a:spcPts val="0"/>
              </a:spcBef>
              <a:spcAft>
                <a:spcPts val="0"/>
              </a:spcAft>
              <a:buClr>
                <a:srgbClr val="F2F2F2"/>
              </a:buClr>
              <a:buSzPts val="1800"/>
              <a:buFont typeface="Avenir"/>
              <a:buNone/>
            </a:pPr>
            <a:r>
              <a:rPr lang="en-US" sz="2400" b="0" i="0" u="none" strike="noStrike" cap="none" dirty="0">
                <a:solidFill>
                  <a:srgbClr val="F2F2F2"/>
                </a:solidFill>
                <a:latin typeface="Avenir"/>
                <a:ea typeface="Avenir"/>
                <a:cs typeface="Avenir"/>
                <a:sym typeface="Avenir"/>
              </a:rPr>
              <a:t>Data Matrix</a:t>
            </a:r>
            <a:endParaRPr sz="2400" b="0" i="0" u="none" strike="noStrike" cap="none" dirty="0">
              <a:solidFill>
                <a:schemeClr val="dk1"/>
              </a:solidFill>
              <a:latin typeface="Calibri"/>
              <a:ea typeface="Calibri"/>
              <a:cs typeface="Calibri"/>
              <a:sym typeface="Calibri"/>
            </a:endParaRPr>
          </a:p>
        </p:txBody>
      </p:sp>
      <p:pic>
        <p:nvPicPr>
          <p:cNvPr id="1028" name="Picture 4">
            <a:extLst>
              <a:ext uri="{FF2B5EF4-FFF2-40B4-BE49-F238E27FC236}">
                <a16:creationId xmlns:a16="http://schemas.microsoft.com/office/drawing/2014/main" id="{64F94B64-E87D-85E6-5AF9-1E1F85B3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4073" y="2535475"/>
            <a:ext cx="2409097" cy="2409097"/>
          </a:xfrm>
          <a:prstGeom prst="rect">
            <a:avLst/>
          </a:prstGeom>
          <a:solidFill>
            <a:schemeClr val="bg1"/>
          </a:solid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15"/>
        <p:cNvGrpSpPr/>
        <p:nvPr/>
      </p:nvGrpSpPr>
      <p:grpSpPr>
        <a:xfrm>
          <a:off x="0" y="0"/>
          <a:ext cx="0" cy="0"/>
          <a:chOff x="0" y="0"/>
          <a:chExt cx="0" cy="0"/>
        </a:xfrm>
      </p:grpSpPr>
      <p:cxnSp>
        <p:nvCxnSpPr>
          <p:cNvPr id="616" name="Google Shape;616;p33"/>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617" name="Google Shape;617;p33"/>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Observation</a:t>
            </a:r>
            <a:endParaRPr sz="3200">
              <a:solidFill>
                <a:srgbClr val="FFFFFF"/>
              </a:solidFill>
              <a:latin typeface="Verdana"/>
              <a:ea typeface="Verdana"/>
              <a:cs typeface="Verdana"/>
              <a:sym typeface="Verdana"/>
            </a:endParaRPr>
          </a:p>
        </p:txBody>
      </p:sp>
      <p:sp>
        <p:nvSpPr>
          <p:cNvPr id="618" name="Google Shape;618;p3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28</a:t>
            </a:fld>
            <a:endParaRPr/>
          </a:p>
        </p:txBody>
      </p:sp>
      <p:sp>
        <p:nvSpPr>
          <p:cNvPr id="619" name="Google Shape;619;p33"/>
          <p:cNvSpPr txBox="1"/>
          <p:nvPr/>
        </p:nvSpPr>
        <p:spPr>
          <a:xfrm>
            <a:off x="965200" y="932501"/>
            <a:ext cx="10388600" cy="1750736"/>
          </a:xfrm>
          <a:prstGeom prst="rect">
            <a:avLst/>
          </a:prstGeom>
          <a:blipFill rotWithShape="1">
            <a:blip r:embed="rId3">
              <a:alphaModFix/>
            </a:blip>
            <a:stretch>
              <a:fillRect l="-879" t="-3483" r="-174" b="-278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620" name="Google Shape;620;p33"/>
          <p:cNvPicPr preferRelativeResize="0"/>
          <p:nvPr/>
        </p:nvPicPr>
        <p:blipFill rotWithShape="1">
          <a:blip r:embed="rId4">
            <a:alphaModFix/>
          </a:blip>
          <a:srcRect/>
          <a:stretch/>
        </p:blipFill>
        <p:spPr>
          <a:xfrm>
            <a:off x="1869359" y="2953820"/>
            <a:ext cx="4414093" cy="3402530"/>
          </a:xfrm>
          <a:prstGeom prst="rect">
            <a:avLst/>
          </a:prstGeom>
          <a:noFill/>
          <a:ln>
            <a:noFill/>
          </a:ln>
        </p:spPr>
      </p:pic>
      <p:cxnSp>
        <p:nvCxnSpPr>
          <p:cNvPr id="621" name="Google Shape;621;p33"/>
          <p:cNvCxnSpPr/>
          <p:nvPr/>
        </p:nvCxnSpPr>
        <p:spPr>
          <a:xfrm>
            <a:off x="2722372" y="3535680"/>
            <a:ext cx="2499360" cy="0"/>
          </a:xfrm>
          <a:prstGeom prst="straightConnector1">
            <a:avLst/>
          </a:prstGeom>
          <a:noFill/>
          <a:ln w="34925" cap="flat" cmpd="sng">
            <a:solidFill>
              <a:srgbClr val="C00000"/>
            </a:solidFill>
            <a:prstDash val="dash"/>
            <a:miter lim="800000"/>
            <a:headEnd type="none" w="sm" len="sm"/>
            <a:tailEnd type="none" w="sm" len="sm"/>
          </a:ln>
        </p:spPr>
      </p:cxnSp>
      <p:cxnSp>
        <p:nvCxnSpPr>
          <p:cNvPr id="622" name="Google Shape;622;p33"/>
          <p:cNvCxnSpPr/>
          <p:nvPr/>
        </p:nvCxnSpPr>
        <p:spPr>
          <a:xfrm>
            <a:off x="5216652" y="3538220"/>
            <a:ext cx="0" cy="2275840"/>
          </a:xfrm>
          <a:prstGeom prst="straightConnector1">
            <a:avLst/>
          </a:prstGeom>
          <a:noFill/>
          <a:ln w="34925" cap="flat" cmpd="sng">
            <a:solidFill>
              <a:srgbClr val="C00000"/>
            </a:solidFill>
            <a:prstDash val="dash"/>
            <a:miter lim="800000"/>
            <a:headEnd type="none" w="sm" len="sm"/>
            <a:tailEnd type="none" w="sm" len="sm"/>
          </a:ln>
        </p:spPr>
      </p:cxnSp>
      <p:sp>
        <p:nvSpPr>
          <p:cNvPr id="623" name="Google Shape;623;p33"/>
          <p:cNvSpPr txBox="1"/>
          <p:nvPr/>
        </p:nvSpPr>
        <p:spPr>
          <a:xfrm>
            <a:off x="7206042" y="3535680"/>
            <a:ext cx="242470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C000"/>
                </a:solidFill>
                <a:latin typeface="Calibri"/>
                <a:ea typeface="Calibri"/>
                <a:cs typeface="Calibri"/>
                <a:sym typeface="Calibri"/>
              </a:rPr>
              <a:t>1 million codes</a:t>
            </a:r>
            <a:endParaRPr/>
          </a:p>
          <a:p>
            <a:pPr marL="0" marR="0" lvl="0" indent="0" algn="l" rtl="0">
              <a:spcBef>
                <a:spcPts val="0"/>
              </a:spcBef>
              <a:spcAft>
                <a:spcPts val="0"/>
              </a:spcAft>
              <a:buNone/>
            </a:pPr>
            <a:r>
              <a:rPr lang="en-US" sz="2800">
                <a:solidFill>
                  <a:srgbClr val="FFC000"/>
                </a:solidFill>
                <a:latin typeface="Calibri"/>
                <a:ea typeface="Calibri"/>
                <a:cs typeface="Calibri"/>
                <a:sym typeface="Calibri"/>
              </a:rPr>
              <a:t>37% wrong bits</a:t>
            </a:r>
            <a:endParaRPr/>
          </a:p>
          <a:p>
            <a:pPr marL="0" marR="0" lvl="0" indent="0" algn="l" rtl="0">
              <a:spcBef>
                <a:spcPts val="0"/>
              </a:spcBef>
              <a:spcAft>
                <a:spcPts val="0"/>
              </a:spcAft>
              <a:buNone/>
            </a:pPr>
            <a:r>
              <a:rPr lang="en-US" sz="2800">
                <a:solidFill>
                  <a:srgbClr val="FFC000"/>
                </a:solidFill>
                <a:latin typeface="Calibri"/>
                <a:ea typeface="Calibri"/>
                <a:cs typeface="Calibri"/>
                <a:sym typeface="Calibri"/>
              </a:rPr>
              <a:t>-&gt; 90% success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628"/>
        <p:cNvGrpSpPr/>
        <p:nvPr/>
      </p:nvGrpSpPr>
      <p:grpSpPr>
        <a:xfrm>
          <a:off x="0" y="0"/>
          <a:ext cx="0" cy="0"/>
          <a:chOff x="0" y="0"/>
          <a:chExt cx="0" cy="0"/>
        </a:xfrm>
      </p:grpSpPr>
      <p:cxnSp>
        <p:nvCxnSpPr>
          <p:cNvPr id="629" name="Google Shape;629;p3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630" name="Google Shape;630;p3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Why Can We Detect A Proportion of Bits?</a:t>
            </a:r>
            <a:endParaRPr sz="3200">
              <a:solidFill>
                <a:srgbClr val="FFFFFF"/>
              </a:solidFill>
              <a:latin typeface="Verdana"/>
              <a:ea typeface="Verdana"/>
              <a:cs typeface="Verdana"/>
              <a:sym typeface="Verdana"/>
            </a:endParaRPr>
          </a:p>
        </p:txBody>
      </p:sp>
      <p:sp>
        <p:nvSpPr>
          <p:cNvPr id="631" name="Google Shape;631;p3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29</a:t>
            </a:fld>
            <a:endParaRPr/>
          </a:p>
        </p:txBody>
      </p:sp>
      <p:sp>
        <p:nvSpPr>
          <p:cNvPr id="632" name="Google Shape;632;p34"/>
          <p:cNvSpPr txBox="1"/>
          <p:nvPr/>
        </p:nvSpPr>
        <p:spPr>
          <a:xfrm>
            <a:off x="704193" y="1399119"/>
            <a:ext cx="1078355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Q: Does the number of correct bits degrade gracefully as the distance increases?</a:t>
            </a:r>
            <a:endParaRPr/>
          </a:p>
          <a:p>
            <a:pPr marL="0" marR="0" lvl="0" indent="0" algn="l" rtl="0">
              <a:spcBef>
                <a:spcPts val="0"/>
              </a:spcBef>
              <a:spcAft>
                <a:spcPts val="0"/>
              </a:spcAft>
              <a:buNone/>
            </a:pPr>
            <a:endParaRPr sz="2800">
              <a:solidFill>
                <a:schemeClr val="lt1"/>
              </a:solidFill>
              <a:latin typeface="Calibri"/>
              <a:ea typeface="Calibri"/>
              <a:cs typeface="Calibri"/>
              <a:sym typeface="Calibri"/>
            </a:endParaRPr>
          </a:p>
        </p:txBody>
      </p:sp>
      <p:pic>
        <p:nvPicPr>
          <p:cNvPr id="633" name="Google Shape;633;p34" descr="Qr code&#10;&#10;Description automatically generated"/>
          <p:cNvPicPr preferRelativeResize="0"/>
          <p:nvPr/>
        </p:nvPicPr>
        <p:blipFill rotWithShape="1">
          <a:blip r:embed="rId3">
            <a:alphaModFix/>
          </a:blip>
          <a:srcRect/>
          <a:stretch/>
        </p:blipFill>
        <p:spPr>
          <a:xfrm>
            <a:off x="2756794" y="3593505"/>
            <a:ext cx="1864956" cy="1864956"/>
          </a:xfrm>
          <a:prstGeom prst="rect">
            <a:avLst/>
          </a:prstGeom>
          <a:noFill/>
          <a:ln w="9525" cap="flat" cmpd="sng">
            <a:solidFill>
              <a:schemeClr val="lt1"/>
            </a:solidFill>
            <a:prstDash val="solid"/>
            <a:round/>
            <a:headEnd type="none" w="sm" len="sm"/>
            <a:tailEnd type="none" w="sm" len="sm"/>
          </a:ln>
        </p:spPr>
      </p:pic>
      <p:pic>
        <p:nvPicPr>
          <p:cNvPr id="634" name="Google Shape;634;p34" descr="A black and white checkered surface&#10;&#10;Description automatically generated with medium confidence"/>
          <p:cNvPicPr preferRelativeResize="0"/>
          <p:nvPr/>
        </p:nvPicPr>
        <p:blipFill rotWithShape="1">
          <a:blip r:embed="rId4">
            <a:alphaModFix/>
          </a:blip>
          <a:srcRect/>
          <a:stretch/>
        </p:blipFill>
        <p:spPr>
          <a:xfrm>
            <a:off x="7677912" y="3593505"/>
            <a:ext cx="1865376" cy="1865376"/>
          </a:xfrm>
          <a:prstGeom prst="rect">
            <a:avLst/>
          </a:prstGeom>
          <a:noFill/>
          <a:ln w="9525" cap="flat" cmpd="sng">
            <a:solidFill>
              <a:schemeClr val="lt1"/>
            </a:solidFill>
            <a:prstDash val="solid"/>
            <a:round/>
            <a:headEnd type="none" w="sm" len="sm"/>
            <a:tailEnd type="none" w="sm" len="sm"/>
          </a:ln>
        </p:spPr>
      </p:pic>
      <p:sp>
        <p:nvSpPr>
          <p:cNvPr id="635" name="Google Shape;635;p34"/>
          <p:cNvSpPr/>
          <p:nvPr/>
        </p:nvSpPr>
        <p:spPr>
          <a:xfrm>
            <a:off x="8954814" y="4235669"/>
            <a:ext cx="480392" cy="451945"/>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Calibri"/>
              <a:ea typeface="Calibri"/>
              <a:cs typeface="Calibri"/>
              <a:sym typeface="Calibri"/>
            </a:endParaRPr>
          </a:p>
        </p:txBody>
      </p:sp>
      <p:sp>
        <p:nvSpPr>
          <p:cNvPr id="636" name="Google Shape;636;p34"/>
          <p:cNvSpPr/>
          <p:nvPr/>
        </p:nvSpPr>
        <p:spPr>
          <a:xfrm>
            <a:off x="8366340" y="4254827"/>
            <a:ext cx="480392" cy="451945"/>
          </a:xfrm>
          <a:prstGeom prst="ellipse">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Calibri"/>
              <a:ea typeface="Calibri"/>
              <a:cs typeface="Calibri"/>
              <a:sym typeface="Calibri"/>
            </a:endParaRPr>
          </a:p>
        </p:txBody>
      </p:sp>
      <p:sp>
        <p:nvSpPr>
          <p:cNvPr id="637" name="Google Shape;637;p34"/>
          <p:cNvSpPr txBox="1"/>
          <p:nvPr/>
        </p:nvSpPr>
        <p:spPr>
          <a:xfrm>
            <a:off x="704193" y="2784114"/>
            <a:ext cx="60939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accent4"/>
                </a:solidFill>
                <a:latin typeface="Calibri"/>
                <a:ea typeface="Calibri"/>
                <a:cs typeface="Calibri"/>
                <a:sym typeface="Calibri"/>
              </a:rPr>
              <a:t>A: Yes! Some bits are more “reliable”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cxnSp>
        <p:nvCxnSpPr>
          <p:cNvPr id="96" name="Google Shape;96;p1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97" name="Google Shape;97;p1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dirty="0">
                <a:solidFill>
                  <a:srgbClr val="FFC000"/>
                </a:solidFill>
                <a:latin typeface="Verdana"/>
                <a:ea typeface="Verdana"/>
                <a:cs typeface="Verdana"/>
                <a:sym typeface="Verdana"/>
              </a:rPr>
              <a:t>Challenge: Scanning at a Long Distance</a:t>
            </a:r>
            <a:endParaRPr sz="3200" b="0" i="0" u="none" strike="noStrike" cap="none" dirty="0">
              <a:solidFill>
                <a:srgbClr val="FFFFFF"/>
              </a:solidFill>
              <a:latin typeface="Verdana"/>
              <a:ea typeface="Verdana"/>
              <a:cs typeface="Verdana"/>
              <a:sym typeface="Verdana"/>
            </a:endParaRPr>
          </a:p>
        </p:txBody>
      </p:sp>
      <p:sp>
        <p:nvSpPr>
          <p:cNvPr id="98" name="Google Shape;98;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a:t>
            </a:fld>
            <a:endParaRPr/>
          </a:p>
        </p:txBody>
      </p:sp>
      <p:sp>
        <p:nvSpPr>
          <p:cNvPr id="3" name="TextBox 2">
            <a:extLst>
              <a:ext uri="{FF2B5EF4-FFF2-40B4-BE49-F238E27FC236}">
                <a16:creationId xmlns:a16="http://schemas.microsoft.com/office/drawing/2014/main" id="{D6C7B147-540B-2D16-FF1D-22F2A8846150}"/>
              </a:ext>
            </a:extLst>
          </p:cNvPr>
          <p:cNvSpPr txBox="1"/>
          <p:nvPr/>
        </p:nvSpPr>
        <p:spPr>
          <a:xfrm>
            <a:off x="3494680" y="1437167"/>
            <a:ext cx="5202578" cy="461665"/>
          </a:xfrm>
          <a:prstGeom prst="rect">
            <a:avLst/>
          </a:prstGeom>
          <a:noFill/>
        </p:spPr>
        <p:txBody>
          <a:bodyPr wrap="none" rtlCol="0">
            <a:spAutoFit/>
          </a:bodyPr>
          <a:lstStyle/>
          <a:p>
            <a:r>
              <a:rPr lang="en-US" sz="2400" dirty="0">
                <a:solidFill>
                  <a:schemeClr val="bg1"/>
                </a:solidFill>
              </a:rPr>
              <a:t>Can we scan this code across the street?</a:t>
            </a:r>
          </a:p>
        </p:txBody>
      </p:sp>
      <p:pic>
        <p:nvPicPr>
          <p:cNvPr id="5" name="Picture 4">
            <a:extLst>
              <a:ext uri="{FF2B5EF4-FFF2-40B4-BE49-F238E27FC236}">
                <a16:creationId xmlns:a16="http://schemas.microsoft.com/office/drawing/2014/main" id="{1B491554-5CF4-9D95-073C-10FE88840A4E}"/>
              </a:ext>
            </a:extLst>
          </p:cNvPr>
          <p:cNvPicPr>
            <a:picLocks noChangeAspect="1"/>
          </p:cNvPicPr>
          <p:nvPr/>
        </p:nvPicPr>
        <p:blipFill>
          <a:blip r:embed="rId3"/>
          <a:stretch>
            <a:fillRect/>
          </a:stretch>
        </p:blipFill>
        <p:spPr>
          <a:xfrm>
            <a:off x="2444663" y="2090716"/>
            <a:ext cx="3976429" cy="2982322"/>
          </a:xfrm>
          <a:prstGeom prst="rect">
            <a:avLst/>
          </a:prstGeom>
          <a:ln>
            <a:solidFill>
              <a:schemeClr val="bg1"/>
            </a:solidFill>
          </a:ln>
        </p:spPr>
      </p:pic>
      <p:sp>
        <p:nvSpPr>
          <p:cNvPr id="9" name="Rectangle 8">
            <a:extLst>
              <a:ext uri="{FF2B5EF4-FFF2-40B4-BE49-F238E27FC236}">
                <a16:creationId xmlns:a16="http://schemas.microsoft.com/office/drawing/2014/main" id="{120C8A9D-93F4-DFDC-3DA8-7D204ADA3099}"/>
              </a:ext>
            </a:extLst>
          </p:cNvPr>
          <p:cNvSpPr/>
          <p:nvPr/>
        </p:nvSpPr>
        <p:spPr>
          <a:xfrm>
            <a:off x="4246323" y="3889332"/>
            <a:ext cx="532356" cy="5636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qr code on a green box&#10;&#10;Description automatically generated">
            <a:extLst>
              <a:ext uri="{FF2B5EF4-FFF2-40B4-BE49-F238E27FC236}">
                <a16:creationId xmlns:a16="http://schemas.microsoft.com/office/drawing/2014/main" id="{891B9335-51A5-6E29-7D4B-97F288F6FF26}"/>
              </a:ext>
            </a:extLst>
          </p:cNvPr>
          <p:cNvPicPr>
            <a:picLocks noChangeAspect="1"/>
          </p:cNvPicPr>
          <p:nvPr/>
        </p:nvPicPr>
        <p:blipFill>
          <a:blip r:embed="rId4"/>
          <a:stretch>
            <a:fillRect/>
          </a:stretch>
        </p:blipFill>
        <p:spPr>
          <a:xfrm>
            <a:off x="7143837" y="2085059"/>
            <a:ext cx="2444837" cy="2986734"/>
          </a:xfrm>
          <a:prstGeom prst="rect">
            <a:avLst/>
          </a:prstGeom>
          <a:ln>
            <a:solidFill>
              <a:schemeClr val="bg1"/>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B602FC8-657D-A722-F990-4008689E43DA}"/>
                  </a:ext>
                </a:extLst>
              </p:cNvPr>
              <p:cNvSpPr txBox="1"/>
              <p:nvPr/>
            </p:nvSpPr>
            <p:spPr>
              <a:xfrm>
                <a:off x="7559109" y="5059093"/>
                <a:ext cx="1601592" cy="461665"/>
              </a:xfrm>
              <a:prstGeom prst="rect">
                <a:avLst/>
              </a:prstGeom>
              <a:noFill/>
            </p:spPr>
            <p:txBody>
              <a:bodyPr wrap="none" rtlCol="0">
                <a:spAutoFit/>
              </a:bodyPr>
              <a:lstStyle/>
              <a:p>
                <a14:m>
                  <m:oMath xmlns:m="http://schemas.openxmlformats.org/officeDocument/2006/math">
                    <m:r>
                      <a:rPr lang="en-US" sz="2400" b="0" i="1" smtClean="0">
                        <a:solidFill>
                          <a:schemeClr val="bg1"/>
                        </a:solidFill>
                        <a:latin typeface="Cambria Math" panose="02040503050406030204" pitchFamily="18" charset="0"/>
                      </a:rPr>
                      <m:t>≈</m:t>
                    </m:r>
                  </m:oMath>
                </a14:m>
                <a:r>
                  <a:rPr lang="en-US" sz="2400" dirty="0">
                    <a:solidFill>
                      <a:schemeClr val="bg1"/>
                    </a:solidFill>
                  </a:rPr>
                  <a:t>1pixel/bit</a:t>
                </a:r>
              </a:p>
            </p:txBody>
          </p:sp>
        </mc:Choice>
        <mc:Fallback xmlns="">
          <p:sp>
            <p:nvSpPr>
              <p:cNvPr id="13" name="TextBox 12">
                <a:extLst>
                  <a:ext uri="{FF2B5EF4-FFF2-40B4-BE49-F238E27FC236}">
                    <a16:creationId xmlns:a16="http://schemas.microsoft.com/office/drawing/2014/main" id="{0B602FC8-657D-A722-F990-4008689E43DA}"/>
                  </a:ext>
                </a:extLst>
              </p:cNvPr>
              <p:cNvSpPr txBox="1">
                <a:spLocks noRot="1" noChangeAspect="1" noMove="1" noResize="1" noEditPoints="1" noAdjustHandles="1" noChangeArrowheads="1" noChangeShapeType="1" noTextEdit="1"/>
              </p:cNvSpPr>
              <p:nvPr/>
            </p:nvSpPr>
            <p:spPr>
              <a:xfrm>
                <a:off x="7559109" y="5059093"/>
                <a:ext cx="1601592" cy="461665"/>
              </a:xfrm>
              <a:prstGeom prst="rect">
                <a:avLst/>
              </a:prstGeom>
              <a:blipFill>
                <a:blip r:embed="rId5"/>
                <a:stretch>
                  <a:fillRect t="-8108" r="-4724" b="-29730"/>
                </a:stretch>
              </a:blipFill>
            </p:spPr>
            <p:txBody>
              <a:bodyPr/>
              <a:lstStyle/>
              <a:p>
                <a:r>
                  <a:rPr lang="en-US">
                    <a:noFill/>
                  </a:rPr>
                  <a:t> </a:t>
                </a:r>
              </a:p>
            </p:txBody>
          </p:sp>
        </mc:Fallback>
      </mc:AlternateContent>
    </p:spTree>
    <p:extLst>
      <p:ext uri="{BB962C8B-B14F-4D97-AF65-F5344CB8AC3E}">
        <p14:creationId xmlns:p14="http://schemas.microsoft.com/office/powerpoint/2010/main" val="2435383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724"/>
        <p:cNvGrpSpPr/>
        <p:nvPr/>
      </p:nvGrpSpPr>
      <p:grpSpPr>
        <a:xfrm>
          <a:off x="0" y="0"/>
          <a:ext cx="0" cy="0"/>
          <a:chOff x="0" y="0"/>
          <a:chExt cx="0" cy="0"/>
        </a:xfrm>
      </p:grpSpPr>
      <p:cxnSp>
        <p:nvCxnSpPr>
          <p:cNvPr id="725" name="Google Shape;725;p37"/>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726" name="Google Shape;726;p37"/>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Method</a:t>
            </a:r>
            <a:endParaRPr sz="3200">
              <a:solidFill>
                <a:srgbClr val="FFFFFF"/>
              </a:solidFill>
              <a:latin typeface="Verdana"/>
              <a:ea typeface="Verdana"/>
              <a:cs typeface="Verdana"/>
              <a:sym typeface="Verdana"/>
            </a:endParaRPr>
          </a:p>
        </p:txBody>
      </p:sp>
      <p:sp>
        <p:nvSpPr>
          <p:cNvPr id="727" name="Google Shape;727;p3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30</a:t>
            </a:fld>
            <a:endParaRPr/>
          </a:p>
        </p:txBody>
      </p:sp>
      <p:cxnSp>
        <p:nvCxnSpPr>
          <p:cNvPr id="728" name="Google Shape;728;p37"/>
          <p:cNvCxnSpPr/>
          <p:nvPr/>
        </p:nvCxnSpPr>
        <p:spPr>
          <a:xfrm>
            <a:off x="3768436" y="2447895"/>
            <a:ext cx="1058152" cy="0"/>
          </a:xfrm>
          <a:prstGeom prst="straightConnector1">
            <a:avLst/>
          </a:prstGeom>
          <a:noFill/>
          <a:ln w="25400" cap="flat" cmpd="sng">
            <a:solidFill>
              <a:srgbClr val="FF0000"/>
            </a:solidFill>
            <a:prstDash val="solid"/>
            <a:miter lim="800000"/>
            <a:headEnd type="none" w="sm" len="sm"/>
            <a:tailEnd type="triangle" w="med" len="med"/>
          </a:ln>
        </p:spPr>
      </p:cxnSp>
      <p:cxnSp>
        <p:nvCxnSpPr>
          <p:cNvPr id="729" name="Google Shape;729;p37"/>
          <p:cNvCxnSpPr/>
          <p:nvPr/>
        </p:nvCxnSpPr>
        <p:spPr>
          <a:xfrm>
            <a:off x="7513542" y="2447895"/>
            <a:ext cx="1173996" cy="0"/>
          </a:xfrm>
          <a:prstGeom prst="straightConnector1">
            <a:avLst/>
          </a:prstGeom>
          <a:noFill/>
          <a:ln w="25400" cap="flat" cmpd="sng">
            <a:solidFill>
              <a:srgbClr val="FF0000"/>
            </a:solidFill>
            <a:prstDash val="solid"/>
            <a:miter lim="800000"/>
            <a:headEnd type="none" w="sm" len="sm"/>
            <a:tailEnd type="triangle" w="med" len="med"/>
          </a:ln>
        </p:spPr>
      </p:cxnSp>
      <p:sp>
        <p:nvSpPr>
          <p:cNvPr id="730" name="Google Shape;730;p37"/>
          <p:cNvSpPr txBox="1"/>
          <p:nvPr/>
        </p:nvSpPr>
        <p:spPr>
          <a:xfrm>
            <a:off x="3572407" y="1201986"/>
            <a:ext cx="140226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Linearly map to the right range</a:t>
            </a:r>
            <a:endParaRPr/>
          </a:p>
        </p:txBody>
      </p:sp>
      <p:sp>
        <p:nvSpPr>
          <p:cNvPr id="731" name="Google Shape;731;p37"/>
          <p:cNvSpPr txBox="1"/>
          <p:nvPr/>
        </p:nvSpPr>
        <p:spPr>
          <a:xfrm>
            <a:off x="7226328" y="1201986"/>
            <a:ext cx="174655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Compensate for camera nonlinearity</a:t>
            </a:r>
            <a:endParaRPr/>
          </a:p>
        </p:txBody>
      </p:sp>
      <p:pic>
        <p:nvPicPr>
          <p:cNvPr id="732" name="Google Shape;732;p37" descr="A black and white checkered surface&#10;&#10;Description automatically generated with medium confidence"/>
          <p:cNvPicPr preferRelativeResize="0"/>
          <p:nvPr/>
        </p:nvPicPr>
        <p:blipFill rotWithShape="1">
          <a:blip r:embed="rId3">
            <a:alphaModFix/>
          </a:blip>
          <a:srcRect/>
          <a:stretch/>
        </p:blipFill>
        <p:spPr>
          <a:xfrm>
            <a:off x="1292123" y="1403449"/>
            <a:ext cx="2084832" cy="2084832"/>
          </a:xfrm>
          <a:prstGeom prst="rect">
            <a:avLst/>
          </a:prstGeom>
          <a:noFill/>
          <a:ln w="9525" cap="flat" cmpd="sng">
            <a:solidFill>
              <a:schemeClr val="lt1"/>
            </a:solidFill>
            <a:prstDash val="solid"/>
            <a:round/>
            <a:headEnd type="none" w="sm" len="sm"/>
            <a:tailEnd type="none" w="sm" len="sm"/>
          </a:ln>
        </p:spPr>
      </p:pic>
      <p:pic>
        <p:nvPicPr>
          <p:cNvPr id="733" name="Google Shape;733;p37" descr="A black and white checkered surface&#10;&#10;Description automatically generated with medium confidence"/>
          <p:cNvPicPr preferRelativeResize="0"/>
          <p:nvPr/>
        </p:nvPicPr>
        <p:blipFill rotWithShape="1">
          <a:blip r:embed="rId4">
            <a:alphaModFix/>
          </a:blip>
          <a:srcRect/>
          <a:stretch/>
        </p:blipFill>
        <p:spPr>
          <a:xfrm>
            <a:off x="5127053" y="1403449"/>
            <a:ext cx="2084832" cy="2084832"/>
          </a:xfrm>
          <a:prstGeom prst="rect">
            <a:avLst/>
          </a:prstGeom>
          <a:noFill/>
          <a:ln w="9525" cap="flat" cmpd="sng">
            <a:solidFill>
              <a:schemeClr val="lt1"/>
            </a:solidFill>
            <a:prstDash val="solid"/>
            <a:round/>
            <a:headEnd type="none" w="sm" len="sm"/>
            <a:tailEnd type="none" w="sm" len="sm"/>
          </a:ln>
        </p:spPr>
      </p:pic>
      <p:pic>
        <p:nvPicPr>
          <p:cNvPr id="734" name="Google Shape;734;p37" descr="A black and white checkered fabric&#10;&#10;Description automatically generated with medium confidence"/>
          <p:cNvPicPr preferRelativeResize="0"/>
          <p:nvPr/>
        </p:nvPicPr>
        <p:blipFill rotWithShape="1">
          <a:blip r:embed="rId5">
            <a:alphaModFix/>
          </a:blip>
          <a:srcRect/>
          <a:stretch/>
        </p:blipFill>
        <p:spPr>
          <a:xfrm>
            <a:off x="8987322" y="1403449"/>
            <a:ext cx="2084832" cy="2084832"/>
          </a:xfrm>
          <a:prstGeom prst="rect">
            <a:avLst/>
          </a:prstGeom>
          <a:noFill/>
          <a:ln w="9525" cap="flat" cmpd="sng">
            <a:solidFill>
              <a:schemeClr val="lt1"/>
            </a:solidFill>
            <a:prstDash val="solid"/>
            <a:round/>
            <a:headEnd type="none" w="sm" len="sm"/>
            <a:tailEnd type="none" w="sm" len="sm"/>
          </a:ln>
        </p:spPr>
      </p:pic>
      <p:sp>
        <p:nvSpPr>
          <p:cNvPr id="735" name="Google Shape;735;p37"/>
          <p:cNvSpPr/>
          <p:nvPr/>
        </p:nvSpPr>
        <p:spPr>
          <a:xfrm>
            <a:off x="1274909" y="3891396"/>
            <a:ext cx="2104824" cy="1566363"/>
          </a:xfrm>
          <a:custGeom>
            <a:avLst/>
            <a:gdLst/>
            <a:ahLst/>
            <a:cxnLst/>
            <a:rect l="l" t="t" r="r" b="b"/>
            <a:pathLst>
              <a:path w="2104824" h="1566363" extrusionOk="0">
                <a:moveTo>
                  <a:pt x="0" y="1566364"/>
                </a:moveTo>
                <a:lnTo>
                  <a:pt x="2104825" y="1566364"/>
                </a:lnTo>
                <a:lnTo>
                  <a:pt x="2104825"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37"/>
          <p:cNvSpPr/>
          <p:nvPr/>
        </p:nvSpPr>
        <p:spPr>
          <a:xfrm>
            <a:off x="1370583"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37"/>
          <p:cNvSpPr/>
          <p:nvPr/>
        </p:nvSpPr>
        <p:spPr>
          <a:xfrm>
            <a:off x="1447122"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37"/>
          <p:cNvSpPr/>
          <p:nvPr/>
        </p:nvSpPr>
        <p:spPr>
          <a:xfrm>
            <a:off x="1523661"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37"/>
          <p:cNvSpPr/>
          <p:nvPr/>
        </p:nvSpPr>
        <p:spPr>
          <a:xfrm>
            <a:off x="1600200"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37"/>
          <p:cNvSpPr/>
          <p:nvPr/>
        </p:nvSpPr>
        <p:spPr>
          <a:xfrm>
            <a:off x="1676739"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37"/>
          <p:cNvSpPr/>
          <p:nvPr/>
        </p:nvSpPr>
        <p:spPr>
          <a:xfrm>
            <a:off x="1753278"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37"/>
          <p:cNvSpPr/>
          <p:nvPr/>
        </p:nvSpPr>
        <p:spPr>
          <a:xfrm>
            <a:off x="1829817"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37"/>
          <p:cNvSpPr/>
          <p:nvPr/>
        </p:nvSpPr>
        <p:spPr>
          <a:xfrm>
            <a:off x="1906356"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37"/>
          <p:cNvSpPr/>
          <p:nvPr/>
        </p:nvSpPr>
        <p:spPr>
          <a:xfrm>
            <a:off x="1982895"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37"/>
          <p:cNvSpPr/>
          <p:nvPr/>
        </p:nvSpPr>
        <p:spPr>
          <a:xfrm>
            <a:off x="2059434"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37"/>
          <p:cNvSpPr/>
          <p:nvPr/>
        </p:nvSpPr>
        <p:spPr>
          <a:xfrm>
            <a:off x="2135973"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37"/>
          <p:cNvSpPr/>
          <p:nvPr/>
        </p:nvSpPr>
        <p:spPr>
          <a:xfrm>
            <a:off x="2212512"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37"/>
          <p:cNvSpPr/>
          <p:nvPr/>
        </p:nvSpPr>
        <p:spPr>
          <a:xfrm>
            <a:off x="2289052" y="5457760"/>
            <a:ext cx="76539" cy="5886"/>
          </a:xfrm>
          <a:custGeom>
            <a:avLst/>
            <a:gdLst/>
            <a:ahLst/>
            <a:cxnLst/>
            <a:rect l="l" t="t" r="r" b="b"/>
            <a:pathLst>
              <a:path w="76539" h="5886" extrusionOk="0">
                <a:moveTo>
                  <a:pt x="0" y="0"/>
                </a:moveTo>
                <a:lnTo>
                  <a:pt x="76539" y="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37"/>
          <p:cNvSpPr/>
          <p:nvPr/>
        </p:nvSpPr>
        <p:spPr>
          <a:xfrm>
            <a:off x="2365591" y="5383172"/>
            <a:ext cx="76539" cy="74588"/>
          </a:xfrm>
          <a:custGeom>
            <a:avLst/>
            <a:gdLst/>
            <a:ahLst/>
            <a:cxnLst/>
            <a:rect l="l" t="t" r="r" b="b"/>
            <a:pathLst>
              <a:path w="76539" h="74588" extrusionOk="0">
                <a:moveTo>
                  <a:pt x="0" y="74589"/>
                </a:moveTo>
                <a:lnTo>
                  <a:pt x="76539" y="74589"/>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7"/>
          <p:cNvSpPr/>
          <p:nvPr/>
        </p:nvSpPr>
        <p:spPr>
          <a:xfrm>
            <a:off x="2442130" y="5289936"/>
            <a:ext cx="76539" cy="167824"/>
          </a:xfrm>
          <a:custGeom>
            <a:avLst/>
            <a:gdLst/>
            <a:ahLst/>
            <a:cxnLst/>
            <a:rect l="l" t="t" r="r" b="b"/>
            <a:pathLst>
              <a:path w="76539" h="167824" extrusionOk="0">
                <a:moveTo>
                  <a:pt x="0" y="167825"/>
                </a:moveTo>
                <a:lnTo>
                  <a:pt x="76539" y="167825"/>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37"/>
          <p:cNvSpPr/>
          <p:nvPr/>
        </p:nvSpPr>
        <p:spPr>
          <a:xfrm>
            <a:off x="2518669" y="5215347"/>
            <a:ext cx="76539" cy="242413"/>
          </a:xfrm>
          <a:custGeom>
            <a:avLst/>
            <a:gdLst/>
            <a:ahLst/>
            <a:cxnLst/>
            <a:rect l="l" t="t" r="r" b="b"/>
            <a:pathLst>
              <a:path w="76539" h="242413" extrusionOk="0">
                <a:moveTo>
                  <a:pt x="0" y="242414"/>
                </a:moveTo>
                <a:lnTo>
                  <a:pt x="76539" y="242414"/>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37"/>
          <p:cNvSpPr/>
          <p:nvPr/>
        </p:nvSpPr>
        <p:spPr>
          <a:xfrm>
            <a:off x="2595208" y="5159405"/>
            <a:ext cx="76539" cy="298355"/>
          </a:xfrm>
          <a:custGeom>
            <a:avLst/>
            <a:gdLst/>
            <a:ahLst/>
            <a:cxnLst/>
            <a:rect l="l" t="t" r="r" b="b"/>
            <a:pathLst>
              <a:path w="76539" h="298355" extrusionOk="0">
                <a:moveTo>
                  <a:pt x="0" y="298355"/>
                </a:moveTo>
                <a:lnTo>
                  <a:pt x="76539" y="298355"/>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37"/>
          <p:cNvSpPr/>
          <p:nvPr/>
        </p:nvSpPr>
        <p:spPr>
          <a:xfrm>
            <a:off x="2671747" y="5010228"/>
            <a:ext cx="76539" cy="447532"/>
          </a:xfrm>
          <a:custGeom>
            <a:avLst/>
            <a:gdLst/>
            <a:ahLst/>
            <a:cxnLst/>
            <a:rect l="l" t="t" r="r" b="b"/>
            <a:pathLst>
              <a:path w="76539" h="447532" extrusionOk="0">
                <a:moveTo>
                  <a:pt x="0" y="447533"/>
                </a:moveTo>
                <a:lnTo>
                  <a:pt x="76539" y="447533"/>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37"/>
          <p:cNvSpPr/>
          <p:nvPr/>
        </p:nvSpPr>
        <p:spPr>
          <a:xfrm>
            <a:off x="2748286" y="5010228"/>
            <a:ext cx="76539" cy="447532"/>
          </a:xfrm>
          <a:custGeom>
            <a:avLst/>
            <a:gdLst/>
            <a:ahLst/>
            <a:cxnLst/>
            <a:rect l="l" t="t" r="r" b="b"/>
            <a:pathLst>
              <a:path w="76539" h="447532" extrusionOk="0">
                <a:moveTo>
                  <a:pt x="0" y="447533"/>
                </a:moveTo>
                <a:lnTo>
                  <a:pt x="76539" y="447533"/>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7"/>
          <p:cNvSpPr/>
          <p:nvPr/>
        </p:nvSpPr>
        <p:spPr>
          <a:xfrm>
            <a:off x="2824825" y="4823756"/>
            <a:ext cx="76539" cy="634004"/>
          </a:xfrm>
          <a:custGeom>
            <a:avLst/>
            <a:gdLst/>
            <a:ahLst/>
            <a:cxnLst/>
            <a:rect l="l" t="t" r="r" b="b"/>
            <a:pathLst>
              <a:path w="76539" h="634004" extrusionOk="0">
                <a:moveTo>
                  <a:pt x="0" y="634005"/>
                </a:moveTo>
                <a:lnTo>
                  <a:pt x="76539" y="634005"/>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37"/>
          <p:cNvSpPr/>
          <p:nvPr/>
        </p:nvSpPr>
        <p:spPr>
          <a:xfrm>
            <a:off x="2901364" y="4394871"/>
            <a:ext cx="76539" cy="1062889"/>
          </a:xfrm>
          <a:custGeom>
            <a:avLst/>
            <a:gdLst/>
            <a:ahLst/>
            <a:cxnLst/>
            <a:rect l="l" t="t" r="r" b="b"/>
            <a:pathLst>
              <a:path w="76539" h="1062889" extrusionOk="0">
                <a:moveTo>
                  <a:pt x="0" y="1062890"/>
                </a:moveTo>
                <a:lnTo>
                  <a:pt x="76539" y="106289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37"/>
          <p:cNvSpPr/>
          <p:nvPr/>
        </p:nvSpPr>
        <p:spPr>
          <a:xfrm>
            <a:off x="2977903" y="3965985"/>
            <a:ext cx="76539" cy="1491775"/>
          </a:xfrm>
          <a:custGeom>
            <a:avLst/>
            <a:gdLst/>
            <a:ahLst/>
            <a:cxnLst/>
            <a:rect l="l" t="t" r="r" b="b"/>
            <a:pathLst>
              <a:path w="76539" h="1491775" extrusionOk="0">
                <a:moveTo>
                  <a:pt x="0" y="1491775"/>
                </a:moveTo>
                <a:lnTo>
                  <a:pt x="76539" y="1491775"/>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37"/>
          <p:cNvSpPr/>
          <p:nvPr/>
        </p:nvSpPr>
        <p:spPr>
          <a:xfrm>
            <a:off x="3054442" y="4059221"/>
            <a:ext cx="76539" cy="1398539"/>
          </a:xfrm>
          <a:custGeom>
            <a:avLst/>
            <a:gdLst/>
            <a:ahLst/>
            <a:cxnLst/>
            <a:rect l="l" t="t" r="r" b="b"/>
            <a:pathLst>
              <a:path w="76539" h="1398539" extrusionOk="0">
                <a:moveTo>
                  <a:pt x="0" y="1398539"/>
                </a:moveTo>
                <a:lnTo>
                  <a:pt x="76539" y="1398539"/>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37"/>
          <p:cNvSpPr/>
          <p:nvPr/>
        </p:nvSpPr>
        <p:spPr>
          <a:xfrm>
            <a:off x="3130981" y="4394871"/>
            <a:ext cx="76539" cy="1062889"/>
          </a:xfrm>
          <a:custGeom>
            <a:avLst/>
            <a:gdLst/>
            <a:ahLst/>
            <a:cxnLst/>
            <a:rect l="l" t="t" r="r" b="b"/>
            <a:pathLst>
              <a:path w="76539" h="1062889" extrusionOk="0">
                <a:moveTo>
                  <a:pt x="0" y="1062890"/>
                </a:moveTo>
                <a:lnTo>
                  <a:pt x="76539" y="1062890"/>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37"/>
          <p:cNvSpPr/>
          <p:nvPr/>
        </p:nvSpPr>
        <p:spPr>
          <a:xfrm>
            <a:off x="3207520" y="4562695"/>
            <a:ext cx="76539" cy="895065"/>
          </a:xfrm>
          <a:custGeom>
            <a:avLst/>
            <a:gdLst/>
            <a:ahLst/>
            <a:cxnLst/>
            <a:rect l="l" t="t" r="r" b="b"/>
            <a:pathLst>
              <a:path w="76539" h="895065" extrusionOk="0">
                <a:moveTo>
                  <a:pt x="0" y="895065"/>
                </a:moveTo>
                <a:lnTo>
                  <a:pt x="76539" y="895065"/>
                </a:lnTo>
                <a:lnTo>
                  <a:pt x="76539"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61" name="Google Shape;761;p37"/>
          <p:cNvGrpSpPr/>
          <p:nvPr/>
        </p:nvGrpSpPr>
        <p:grpSpPr>
          <a:xfrm>
            <a:off x="1247124" y="5457760"/>
            <a:ext cx="2160341" cy="315400"/>
            <a:chOff x="1787709" y="4907527"/>
            <a:chExt cx="2160341" cy="315400"/>
          </a:xfrm>
        </p:grpSpPr>
        <p:grpSp>
          <p:nvGrpSpPr>
            <p:cNvPr id="762" name="Google Shape;762;p37"/>
            <p:cNvGrpSpPr/>
            <p:nvPr/>
          </p:nvGrpSpPr>
          <p:grpSpPr>
            <a:xfrm>
              <a:off x="1787709" y="4907527"/>
              <a:ext cx="246864" cy="132327"/>
              <a:chOff x="1787709" y="4907527"/>
              <a:chExt cx="246864" cy="132327"/>
            </a:xfrm>
          </p:grpSpPr>
          <p:sp>
            <p:nvSpPr>
              <p:cNvPr id="763" name="Google Shape;763;p37"/>
              <p:cNvSpPr/>
              <p:nvPr/>
            </p:nvSpPr>
            <p:spPr>
              <a:xfrm>
                <a:off x="1911168" y="4907527"/>
                <a:ext cx="5893" cy="20601"/>
              </a:xfrm>
              <a:custGeom>
                <a:avLst/>
                <a:gdLst/>
                <a:ahLst/>
                <a:cxnLst/>
                <a:rect l="l" t="t" r="r" b="b"/>
                <a:pathLst>
                  <a:path w="5893" h="20601" extrusionOk="0">
                    <a:moveTo>
                      <a:pt x="83" y="273"/>
                    </a:moveTo>
                    <a:lnTo>
                      <a:pt x="83"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64" name="Google Shape;764;p37"/>
              <p:cNvGrpSpPr/>
              <p:nvPr/>
            </p:nvGrpSpPr>
            <p:grpSpPr>
              <a:xfrm>
                <a:off x="1787709" y="4950809"/>
                <a:ext cx="246864" cy="89045"/>
                <a:chOff x="1787709" y="4950809"/>
                <a:chExt cx="246864" cy="89045"/>
              </a:xfrm>
            </p:grpSpPr>
            <p:sp>
              <p:nvSpPr>
                <p:cNvPr id="765" name="Google Shape;765;p37"/>
                <p:cNvSpPr/>
                <p:nvPr/>
              </p:nvSpPr>
              <p:spPr>
                <a:xfrm rot="10800000" flipH="1">
                  <a:off x="1787709" y="4950809"/>
                  <a:ext cx="59399" cy="89045"/>
                </a:xfrm>
                <a:custGeom>
                  <a:avLst/>
                  <a:gdLst/>
                  <a:ahLst/>
                  <a:cxnLst/>
                  <a:rect l="l" t="t" r="r" b="b"/>
                  <a:pathLst>
                    <a:path w="59399" h="89045" extrusionOk="0">
                      <a:moveTo>
                        <a:pt x="29726" y="80101"/>
                      </a:moveTo>
                      <a:cubicBezTo>
                        <a:pt x="23746" y="80101"/>
                        <a:pt x="19246" y="77158"/>
                        <a:pt x="16225" y="71271"/>
                      </a:cubicBezTo>
                      <a:cubicBezTo>
                        <a:pt x="13217" y="65398"/>
                        <a:pt x="11713" y="56556"/>
                        <a:pt x="11713" y="44747"/>
                      </a:cubicBezTo>
                      <a:cubicBezTo>
                        <a:pt x="11713" y="32987"/>
                        <a:pt x="13217" y="24164"/>
                        <a:pt x="16225" y="18278"/>
                      </a:cubicBezTo>
                      <a:cubicBezTo>
                        <a:pt x="19246" y="12392"/>
                        <a:pt x="23746" y="9449"/>
                        <a:pt x="29726" y="9449"/>
                      </a:cubicBezTo>
                      <a:cubicBezTo>
                        <a:pt x="35755" y="9449"/>
                        <a:pt x="40273" y="12392"/>
                        <a:pt x="43282" y="18278"/>
                      </a:cubicBezTo>
                      <a:cubicBezTo>
                        <a:pt x="46302" y="24164"/>
                        <a:pt x="47813" y="32987"/>
                        <a:pt x="47813" y="44747"/>
                      </a:cubicBezTo>
                      <a:cubicBezTo>
                        <a:pt x="47813" y="56556"/>
                        <a:pt x="46302" y="65398"/>
                        <a:pt x="43282" y="71271"/>
                      </a:cubicBezTo>
                      <a:cubicBezTo>
                        <a:pt x="40273" y="77158"/>
                        <a:pt x="35755" y="80101"/>
                        <a:pt x="29726" y="80101"/>
                      </a:cubicBezTo>
                      <a:close/>
                      <a:moveTo>
                        <a:pt x="29726" y="89298"/>
                      </a:moveTo>
                      <a:cubicBezTo>
                        <a:pt x="39365" y="89298"/>
                        <a:pt x="46726" y="85490"/>
                        <a:pt x="51810" y="77875"/>
                      </a:cubicBezTo>
                      <a:cubicBezTo>
                        <a:pt x="56893" y="70272"/>
                        <a:pt x="59435" y="59229"/>
                        <a:pt x="59435" y="44747"/>
                      </a:cubicBezTo>
                      <a:cubicBezTo>
                        <a:pt x="59435" y="30302"/>
                        <a:pt x="56893" y="19271"/>
                        <a:pt x="51810" y="11656"/>
                      </a:cubicBezTo>
                      <a:cubicBezTo>
                        <a:pt x="46726" y="4053"/>
                        <a:pt x="39365" y="252"/>
                        <a:pt x="29726" y="252"/>
                      </a:cubicBezTo>
                      <a:cubicBezTo>
                        <a:pt x="20099" y="252"/>
                        <a:pt x="12744" y="4053"/>
                        <a:pt x="7661" y="11656"/>
                      </a:cubicBezTo>
                      <a:cubicBezTo>
                        <a:pt x="2577" y="19271"/>
                        <a:pt x="35" y="30302"/>
                        <a:pt x="35" y="44747"/>
                      </a:cubicBezTo>
                      <a:cubicBezTo>
                        <a:pt x="35" y="59229"/>
                        <a:pt x="2577" y="70272"/>
                        <a:pt x="7661" y="77875"/>
                      </a:cubicBezTo>
                      <a:cubicBezTo>
                        <a:pt x="12744" y="85490"/>
                        <a:pt x="20099" y="89298"/>
                        <a:pt x="29726"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37"/>
                <p:cNvSpPr/>
                <p:nvPr/>
              </p:nvSpPr>
              <p:spPr>
                <a:xfrm rot="10800000" flipH="1">
                  <a:off x="1867532" y="5023576"/>
                  <a:ext cx="12156" cy="14604"/>
                </a:xfrm>
                <a:custGeom>
                  <a:avLst/>
                  <a:gdLst/>
                  <a:ahLst/>
                  <a:cxnLst/>
                  <a:rect l="l" t="t" r="r" b="b"/>
                  <a:pathLst>
                    <a:path w="12156" h="14604" extrusionOk="0">
                      <a:moveTo>
                        <a:pt x="61" y="14893"/>
                      </a:moveTo>
                      <a:lnTo>
                        <a:pt x="12217" y="14893"/>
                      </a:lnTo>
                      <a:lnTo>
                        <a:pt x="12217" y="288"/>
                      </a:lnTo>
                      <a:lnTo>
                        <a:pt x="61"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37"/>
                <p:cNvSpPr/>
                <p:nvPr/>
              </p:nvSpPr>
              <p:spPr>
                <a:xfrm rot="10800000" flipH="1">
                  <a:off x="1900176" y="4950809"/>
                  <a:ext cx="59399" cy="89045"/>
                </a:xfrm>
                <a:custGeom>
                  <a:avLst/>
                  <a:gdLst/>
                  <a:ahLst/>
                  <a:cxnLst/>
                  <a:rect l="l" t="t" r="r" b="b"/>
                  <a:pathLst>
                    <a:path w="59399" h="89045" extrusionOk="0">
                      <a:moveTo>
                        <a:pt x="29745" y="80101"/>
                      </a:moveTo>
                      <a:cubicBezTo>
                        <a:pt x="23765" y="80101"/>
                        <a:pt x="19265" y="77158"/>
                        <a:pt x="16244" y="71271"/>
                      </a:cubicBezTo>
                      <a:cubicBezTo>
                        <a:pt x="13236" y="65398"/>
                        <a:pt x="11732" y="56556"/>
                        <a:pt x="11732" y="44747"/>
                      </a:cubicBezTo>
                      <a:cubicBezTo>
                        <a:pt x="11732" y="32987"/>
                        <a:pt x="13236" y="24164"/>
                        <a:pt x="16244" y="18278"/>
                      </a:cubicBezTo>
                      <a:cubicBezTo>
                        <a:pt x="19265" y="12392"/>
                        <a:pt x="23765" y="9449"/>
                        <a:pt x="29745" y="9449"/>
                      </a:cubicBezTo>
                      <a:cubicBezTo>
                        <a:pt x="35774" y="9449"/>
                        <a:pt x="40293" y="12392"/>
                        <a:pt x="43301" y="18278"/>
                      </a:cubicBezTo>
                      <a:cubicBezTo>
                        <a:pt x="46321" y="24164"/>
                        <a:pt x="47832" y="32987"/>
                        <a:pt x="47832" y="44747"/>
                      </a:cubicBezTo>
                      <a:cubicBezTo>
                        <a:pt x="47832" y="56556"/>
                        <a:pt x="46321" y="65398"/>
                        <a:pt x="43301" y="71271"/>
                      </a:cubicBezTo>
                      <a:cubicBezTo>
                        <a:pt x="40293" y="77158"/>
                        <a:pt x="35774" y="80101"/>
                        <a:pt x="29745" y="80101"/>
                      </a:cubicBezTo>
                      <a:close/>
                      <a:moveTo>
                        <a:pt x="29745" y="89298"/>
                      </a:moveTo>
                      <a:cubicBezTo>
                        <a:pt x="39384" y="89298"/>
                        <a:pt x="46745" y="85490"/>
                        <a:pt x="51829" y="77875"/>
                      </a:cubicBezTo>
                      <a:cubicBezTo>
                        <a:pt x="56912" y="70272"/>
                        <a:pt x="59454" y="59229"/>
                        <a:pt x="59454" y="44747"/>
                      </a:cubicBezTo>
                      <a:cubicBezTo>
                        <a:pt x="59454" y="30302"/>
                        <a:pt x="56912" y="19271"/>
                        <a:pt x="51829" y="11656"/>
                      </a:cubicBezTo>
                      <a:cubicBezTo>
                        <a:pt x="46745" y="4053"/>
                        <a:pt x="39384" y="252"/>
                        <a:pt x="29745" y="252"/>
                      </a:cubicBezTo>
                      <a:cubicBezTo>
                        <a:pt x="20118" y="252"/>
                        <a:pt x="12763" y="4053"/>
                        <a:pt x="7680" y="11656"/>
                      </a:cubicBezTo>
                      <a:cubicBezTo>
                        <a:pt x="2596" y="19271"/>
                        <a:pt x="54" y="30302"/>
                        <a:pt x="54" y="44747"/>
                      </a:cubicBezTo>
                      <a:cubicBezTo>
                        <a:pt x="54" y="59229"/>
                        <a:pt x="2596" y="70272"/>
                        <a:pt x="7680" y="77875"/>
                      </a:cubicBezTo>
                      <a:cubicBezTo>
                        <a:pt x="12763" y="85490"/>
                        <a:pt x="20118" y="89298"/>
                        <a:pt x="29745"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37"/>
                <p:cNvSpPr/>
                <p:nvPr/>
              </p:nvSpPr>
              <p:spPr>
                <a:xfrm rot="10800000" flipH="1">
                  <a:off x="1975174" y="4950809"/>
                  <a:ext cx="59399" cy="89045"/>
                </a:xfrm>
                <a:custGeom>
                  <a:avLst/>
                  <a:gdLst/>
                  <a:ahLst/>
                  <a:cxnLst/>
                  <a:rect l="l" t="t" r="r" b="b"/>
                  <a:pathLst>
                    <a:path w="59399" h="89045" extrusionOk="0">
                      <a:moveTo>
                        <a:pt x="29758" y="80101"/>
                      </a:moveTo>
                      <a:cubicBezTo>
                        <a:pt x="23778" y="80101"/>
                        <a:pt x="19278" y="77158"/>
                        <a:pt x="16257" y="71271"/>
                      </a:cubicBezTo>
                      <a:cubicBezTo>
                        <a:pt x="13249" y="65398"/>
                        <a:pt x="11744" y="56556"/>
                        <a:pt x="11744" y="44747"/>
                      </a:cubicBezTo>
                      <a:cubicBezTo>
                        <a:pt x="11744" y="32987"/>
                        <a:pt x="13249" y="24164"/>
                        <a:pt x="16257" y="18278"/>
                      </a:cubicBezTo>
                      <a:cubicBezTo>
                        <a:pt x="19278" y="12392"/>
                        <a:pt x="23778" y="9449"/>
                        <a:pt x="29758" y="9449"/>
                      </a:cubicBezTo>
                      <a:cubicBezTo>
                        <a:pt x="35787" y="9449"/>
                        <a:pt x="40305" y="12392"/>
                        <a:pt x="43314" y="18278"/>
                      </a:cubicBezTo>
                      <a:cubicBezTo>
                        <a:pt x="46334" y="24164"/>
                        <a:pt x="47845" y="32987"/>
                        <a:pt x="47845" y="44747"/>
                      </a:cubicBezTo>
                      <a:cubicBezTo>
                        <a:pt x="47845" y="56556"/>
                        <a:pt x="46334" y="65398"/>
                        <a:pt x="43314" y="71271"/>
                      </a:cubicBezTo>
                      <a:cubicBezTo>
                        <a:pt x="40305" y="77158"/>
                        <a:pt x="35787" y="80101"/>
                        <a:pt x="29758" y="80101"/>
                      </a:cubicBezTo>
                      <a:close/>
                      <a:moveTo>
                        <a:pt x="29758" y="89298"/>
                      </a:moveTo>
                      <a:cubicBezTo>
                        <a:pt x="39397" y="89298"/>
                        <a:pt x="46758" y="85490"/>
                        <a:pt x="51841" y="77875"/>
                      </a:cubicBezTo>
                      <a:cubicBezTo>
                        <a:pt x="56925" y="70272"/>
                        <a:pt x="59467" y="59229"/>
                        <a:pt x="59467" y="44747"/>
                      </a:cubicBezTo>
                      <a:cubicBezTo>
                        <a:pt x="59467" y="30302"/>
                        <a:pt x="56925" y="19271"/>
                        <a:pt x="51841" y="11656"/>
                      </a:cubicBezTo>
                      <a:cubicBezTo>
                        <a:pt x="46758" y="4053"/>
                        <a:pt x="39397" y="252"/>
                        <a:pt x="29758" y="252"/>
                      </a:cubicBezTo>
                      <a:cubicBezTo>
                        <a:pt x="20131" y="252"/>
                        <a:pt x="12776" y="4053"/>
                        <a:pt x="7692" y="11656"/>
                      </a:cubicBezTo>
                      <a:cubicBezTo>
                        <a:pt x="2609" y="19271"/>
                        <a:pt x="67" y="30302"/>
                        <a:pt x="67" y="44747"/>
                      </a:cubicBezTo>
                      <a:cubicBezTo>
                        <a:pt x="67" y="59229"/>
                        <a:pt x="2609" y="70272"/>
                        <a:pt x="7692" y="77875"/>
                      </a:cubicBezTo>
                      <a:cubicBezTo>
                        <a:pt x="12776" y="85490"/>
                        <a:pt x="20131" y="89298"/>
                        <a:pt x="29758"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69" name="Google Shape;769;p37"/>
            <p:cNvGrpSpPr/>
            <p:nvPr/>
          </p:nvGrpSpPr>
          <p:grpSpPr>
            <a:xfrm>
              <a:off x="2266078" y="4907527"/>
              <a:ext cx="244396" cy="132327"/>
              <a:chOff x="2266078" y="4907527"/>
              <a:chExt cx="244396" cy="132327"/>
            </a:xfrm>
          </p:grpSpPr>
          <p:sp>
            <p:nvSpPr>
              <p:cNvPr id="770" name="Google Shape;770;p37"/>
              <p:cNvSpPr/>
              <p:nvPr/>
            </p:nvSpPr>
            <p:spPr>
              <a:xfrm>
                <a:off x="2389537" y="4907527"/>
                <a:ext cx="5893" cy="20601"/>
              </a:xfrm>
              <a:custGeom>
                <a:avLst/>
                <a:gdLst/>
                <a:ahLst/>
                <a:cxnLst/>
                <a:rect l="l" t="t" r="r" b="b"/>
                <a:pathLst>
                  <a:path w="5893" h="20601" extrusionOk="0">
                    <a:moveTo>
                      <a:pt x="164" y="273"/>
                    </a:moveTo>
                    <a:lnTo>
                      <a:pt x="164"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71" name="Google Shape;771;p37"/>
              <p:cNvGrpSpPr/>
              <p:nvPr/>
            </p:nvGrpSpPr>
            <p:grpSpPr>
              <a:xfrm>
                <a:off x="2266078" y="4950809"/>
                <a:ext cx="244396" cy="89045"/>
                <a:chOff x="2266078" y="4950809"/>
                <a:chExt cx="244396" cy="89045"/>
              </a:xfrm>
            </p:grpSpPr>
            <p:sp>
              <p:nvSpPr>
                <p:cNvPr id="772" name="Google Shape;772;p37"/>
                <p:cNvSpPr/>
                <p:nvPr/>
              </p:nvSpPr>
              <p:spPr>
                <a:xfrm rot="10800000" flipH="1">
                  <a:off x="2266078" y="4950809"/>
                  <a:ext cx="59399" cy="89045"/>
                </a:xfrm>
                <a:custGeom>
                  <a:avLst/>
                  <a:gdLst/>
                  <a:ahLst/>
                  <a:cxnLst/>
                  <a:rect l="l" t="t" r="r" b="b"/>
                  <a:pathLst>
                    <a:path w="59399" h="89045" extrusionOk="0">
                      <a:moveTo>
                        <a:pt x="29807" y="80101"/>
                      </a:moveTo>
                      <a:cubicBezTo>
                        <a:pt x="23827" y="80101"/>
                        <a:pt x="19327" y="77158"/>
                        <a:pt x="16306" y="71271"/>
                      </a:cubicBezTo>
                      <a:cubicBezTo>
                        <a:pt x="13298" y="65398"/>
                        <a:pt x="11794" y="56556"/>
                        <a:pt x="11794" y="44747"/>
                      </a:cubicBezTo>
                      <a:cubicBezTo>
                        <a:pt x="11794" y="32987"/>
                        <a:pt x="13298" y="24164"/>
                        <a:pt x="16306" y="18278"/>
                      </a:cubicBezTo>
                      <a:cubicBezTo>
                        <a:pt x="19327" y="12392"/>
                        <a:pt x="23827" y="9449"/>
                        <a:pt x="29807" y="9449"/>
                      </a:cubicBezTo>
                      <a:cubicBezTo>
                        <a:pt x="35836" y="9449"/>
                        <a:pt x="40355" y="12392"/>
                        <a:pt x="43363" y="18278"/>
                      </a:cubicBezTo>
                      <a:cubicBezTo>
                        <a:pt x="46384" y="24164"/>
                        <a:pt x="47894" y="32987"/>
                        <a:pt x="47894" y="44747"/>
                      </a:cubicBezTo>
                      <a:cubicBezTo>
                        <a:pt x="47894" y="56556"/>
                        <a:pt x="46384" y="65398"/>
                        <a:pt x="43363" y="71271"/>
                      </a:cubicBezTo>
                      <a:cubicBezTo>
                        <a:pt x="40355" y="77158"/>
                        <a:pt x="35836" y="80101"/>
                        <a:pt x="29807" y="80101"/>
                      </a:cubicBezTo>
                      <a:close/>
                      <a:moveTo>
                        <a:pt x="29807" y="89298"/>
                      </a:moveTo>
                      <a:cubicBezTo>
                        <a:pt x="39446" y="89298"/>
                        <a:pt x="46807" y="85490"/>
                        <a:pt x="51891" y="77875"/>
                      </a:cubicBezTo>
                      <a:cubicBezTo>
                        <a:pt x="56974" y="70272"/>
                        <a:pt x="59516" y="59229"/>
                        <a:pt x="59516" y="44747"/>
                      </a:cubicBezTo>
                      <a:cubicBezTo>
                        <a:pt x="59516" y="30302"/>
                        <a:pt x="56974" y="19271"/>
                        <a:pt x="51891" y="11656"/>
                      </a:cubicBezTo>
                      <a:cubicBezTo>
                        <a:pt x="46807" y="4053"/>
                        <a:pt x="39446" y="252"/>
                        <a:pt x="29807" y="252"/>
                      </a:cubicBezTo>
                      <a:cubicBezTo>
                        <a:pt x="20180" y="252"/>
                        <a:pt x="12825" y="4053"/>
                        <a:pt x="7742" y="11656"/>
                      </a:cubicBezTo>
                      <a:cubicBezTo>
                        <a:pt x="2658" y="19271"/>
                        <a:pt x="117" y="30302"/>
                        <a:pt x="117" y="44747"/>
                      </a:cubicBezTo>
                      <a:cubicBezTo>
                        <a:pt x="117" y="59229"/>
                        <a:pt x="2658" y="70272"/>
                        <a:pt x="7742" y="77875"/>
                      </a:cubicBezTo>
                      <a:cubicBezTo>
                        <a:pt x="12825" y="85490"/>
                        <a:pt x="20180" y="89298"/>
                        <a:pt x="29807"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37"/>
                <p:cNvSpPr/>
                <p:nvPr/>
              </p:nvSpPr>
              <p:spPr>
                <a:xfrm rot="10800000" flipH="1">
                  <a:off x="2345901" y="5023576"/>
                  <a:ext cx="12156" cy="14604"/>
                </a:xfrm>
                <a:custGeom>
                  <a:avLst/>
                  <a:gdLst/>
                  <a:ahLst/>
                  <a:cxnLst/>
                  <a:rect l="l" t="t" r="r" b="b"/>
                  <a:pathLst>
                    <a:path w="12156" h="14604" extrusionOk="0">
                      <a:moveTo>
                        <a:pt x="142" y="14893"/>
                      </a:moveTo>
                      <a:lnTo>
                        <a:pt x="12298" y="14893"/>
                      </a:lnTo>
                      <a:lnTo>
                        <a:pt x="12298" y="288"/>
                      </a:lnTo>
                      <a:lnTo>
                        <a:pt x="142"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37"/>
                <p:cNvSpPr/>
                <p:nvPr/>
              </p:nvSpPr>
              <p:spPr>
                <a:xfrm rot="10800000" flipH="1">
                  <a:off x="2379411" y="4950809"/>
                  <a:ext cx="54555" cy="87371"/>
                </a:xfrm>
                <a:custGeom>
                  <a:avLst/>
                  <a:gdLst/>
                  <a:ahLst/>
                  <a:cxnLst/>
                  <a:rect l="l" t="t" r="r" b="b"/>
                  <a:pathLst>
                    <a:path w="54555" h="87371" extrusionOk="0">
                      <a:moveTo>
                        <a:pt x="14116" y="10018"/>
                      </a:moveTo>
                      <a:lnTo>
                        <a:pt x="54692" y="10018"/>
                      </a:lnTo>
                      <a:lnTo>
                        <a:pt x="54692" y="251"/>
                      </a:lnTo>
                      <a:lnTo>
                        <a:pt x="137" y="251"/>
                      </a:lnTo>
                      <a:lnTo>
                        <a:pt x="137" y="10018"/>
                      </a:lnTo>
                      <a:cubicBezTo>
                        <a:pt x="4545" y="14580"/>
                        <a:pt x="10555" y="20699"/>
                        <a:pt x="18168" y="28376"/>
                      </a:cubicBezTo>
                      <a:cubicBezTo>
                        <a:pt x="25794" y="36064"/>
                        <a:pt x="30582" y="41025"/>
                        <a:pt x="32535" y="43256"/>
                      </a:cubicBezTo>
                      <a:cubicBezTo>
                        <a:pt x="36255" y="47426"/>
                        <a:pt x="38852" y="50957"/>
                        <a:pt x="40326" y="53851"/>
                      </a:cubicBezTo>
                      <a:cubicBezTo>
                        <a:pt x="41811" y="56745"/>
                        <a:pt x="42554" y="59590"/>
                        <a:pt x="42554" y="62386"/>
                      </a:cubicBezTo>
                      <a:cubicBezTo>
                        <a:pt x="42554" y="66948"/>
                        <a:pt x="40952" y="70664"/>
                        <a:pt x="37747" y="73533"/>
                      </a:cubicBezTo>
                      <a:cubicBezTo>
                        <a:pt x="34542" y="76415"/>
                        <a:pt x="30367" y="77856"/>
                        <a:pt x="25223" y="77856"/>
                      </a:cubicBezTo>
                      <a:cubicBezTo>
                        <a:pt x="21576" y="77856"/>
                        <a:pt x="17726" y="77224"/>
                        <a:pt x="13674" y="75961"/>
                      </a:cubicBezTo>
                      <a:cubicBezTo>
                        <a:pt x="9634" y="74698"/>
                        <a:pt x="5312" y="72779"/>
                        <a:pt x="708" y="70204"/>
                      </a:cubicBezTo>
                      <a:lnTo>
                        <a:pt x="708" y="81939"/>
                      </a:lnTo>
                      <a:cubicBezTo>
                        <a:pt x="5386" y="83815"/>
                        <a:pt x="9757" y="85232"/>
                        <a:pt x="13822" y="86188"/>
                      </a:cubicBezTo>
                      <a:cubicBezTo>
                        <a:pt x="17898" y="87145"/>
                        <a:pt x="21625" y="87623"/>
                        <a:pt x="25002" y="87623"/>
                      </a:cubicBezTo>
                      <a:cubicBezTo>
                        <a:pt x="33904" y="87623"/>
                        <a:pt x="41001" y="85397"/>
                        <a:pt x="46293" y="80946"/>
                      </a:cubicBezTo>
                      <a:cubicBezTo>
                        <a:pt x="51585" y="76507"/>
                        <a:pt x="54232" y="70572"/>
                        <a:pt x="54232" y="63140"/>
                      </a:cubicBezTo>
                      <a:cubicBezTo>
                        <a:pt x="54232" y="59609"/>
                        <a:pt x="53568" y="56261"/>
                        <a:pt x="52242" y="53097"/>
                      </a:cubicBezTo>
                      <a:cubicBezTo>
                        <a:pt x="50929" y="49946"/>
                        <a:pt x="48522" y="46224"/>
                        <a:pt x="45022" y="41932"/>
                      </a:cubicBezTo>
                      <a:cubicBezTo>
                        <a:pt x="44065" y="40816"/>
                        <a:pt x="41013" y="37603"/>
                        <a:pt x="35868" y="32293"/>
                      </a:cubicBezTo>
                      <a:cubicBezTo>
                        <a:pt x="30736" y="26984"/>
                        <a:pt x="23485" y="19559"/>
                        <a:pt x="14116" y="100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37"/>
                <p:cNvSpPr/>
                <p:nvPr/>
              </p:nvSpPr>
              <p:spPr>
                <a:xfrm rot="10800000" flipH="1">
                  <a:off x="2454869" y="4952354"/>
                  <a:ext cx="55605" cy="87500"/>
                </a:xfrm>
                <a:custGeom>
                  <a:avLst/>
                  <a:gdLst/>
                  <a:ahLst/>
                  <a:cxnLst/>
                  <a:rect l="l" t="t" r="r" b="b"/>
                  <a:pathLst>
                    <a:path w="55605" h="87500" extrusionOk="0">
                      <a:moveTo>
                        <a:pt x="3777" y="87753"/>
                      </a:moveTo>
                      <a:lnTo>
                        <a:pt x="49418" y="87753"/>
                      </a:lnTo>
                      <a:lnTo>
                        <a:pt x="49418" y="77968"/>
                      </a:lnTo>
                      <a:lnTo>
                        <a:pt x="14423" y="77968"/>
                      </a:lnTo>
                      <a:lnTo>
                        <a:pt x="14423" y="56943"/>
                      </a:lnTo>
                      <a:cubicBezTo>
                        <a:pt x="16105" y="57520"/>
                        <a:pt x="17787" y="57949"/>
                        <a:pt x="19470" y="58231"/>
                      </a:cubicBezTo>
                      <a:cubicBezTo>
                        <a:pt x="21164" y="58513"/>
                        <a:pt x="22859" y="58654"/>
                        <a:pt x="24553" y="58654"/>
                      </a:cubicBezTo>
                      <a:cubicBezTo>
                        <a:pt x="34143" y="58654"/>
                        <a:pt x="41738" y="56030"/>
                        <a:pt x="47337" y="50781"/>
                      </a:cubicBezTo>
                      <a:cubicBezTo>
                        <a:pt x="52948" y="45533"/>
                        <a:pt x="55754" y="38426"/>
                        <a:pt x="55754" y="29462"/>
                      </a:cubicBezTo>
                      <a:cubicBezTo>
                        <a:pt x="55754" y="20229"/>
                        <a:pt x="52874" y="13049"/>
                        <a:pt x="47116" y="7923"/>
                      </a:cubicBezTo>
                      <a:cubicBezTo>
                        <a:pt x="41357" y="2809"/>
                        <a:pt x="33240" y="253"/>
                        <a:pt x="22767" y="253"/>
                      </a:cubicBezTo>
                      <a:cubicBezTo>
                        <a:pt x="19157" y="253"/>
                        <a:pt x="15479" y="559"/>
                        <a:pt x="11734" y="1172"/>
                      </a:cubicBezTo>
                      <a:cubicBezTo>
                        <a:pt x="8001" y="1785"/>
                        <a:pt x="4139" y="2705"/>
                        <a:pt x="149" y="3931"/>
                      </a:cubicBezTo>
                      <a:lnTo>
                        <a:pt x="149" y="15612"/>
                      </a:lnTo>
                      <a:cubicBezTo>
                        <a:pt x="3599" y="13735"/>
                        <a:pt x="7166" y="12338"/>
                        <a:pt x="10850" y="11418"/>
                      </a:cubicBezTo>
                      <a:cubicBezTo>
                        <a:pt x="14534" y="10498"/>
                        <a:pt x="18426" y="10038"/>
                        <a:pt x="22527" y="10038"/>
                      </a:cubicBezTo>
                      <a:cubicBezTo>
                        <a:pt x="29170" y="10038"/>
                        <a:pt x="34425" y="11780"/>
                        <a:pt x="38293" y="15262"/>
                      </a:cubicBezTo>
                      <a:cubicBezTo>
                        <a:pt x="42173" y="18745"/>
                        <a:pt x="44113" y="23478"/>
                        <a:pt x="44113" y="29462"/>
                      </a:cubicBezTo>
                      <a:cubicBezTo>
                        <a:pt x="44113" y="35434"/>
                        <a:pt x="42173" y="40162"/>
                        <a:pt x="38293" y="43644"/>
                      </a:cubicBezTo>
                      <a:cubicBezTo>
                        <a:pt x="34425" y="47139"/>
                        <a:pt x="29170" y="48887"/>
                        <a:pt x="22527" y="48887"/>
                      </a:cubicBezTo>
                      <a:cubicBezTo>
                        <a:pt x="19421" y="48887"/>
                        <a:pt x="16320" y="48543"/>
                        <a:pt x="13226" y="47857"/>
                      </a:cubicBezTo>
                      <a:cubicBezTo>
                        <a:pt x="10144" y="47170"/>
                        <a:pt x="6994" y="46097"/>
                        <a:pt x="3777"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76" name="Google Shape;776;p37"/>
            <p:cNvGrpSpPr/>
            <p:nvPr/>
          </p:nvGrpSpPr>
          <p:grpSpPr>
            <a:xfrm>
              <a:off x="2744448" y="4907527"/>
              <a:ext cx="246863" cy="132327"/>
              <a:chOff x="2744448" y="4907527"/>
              <a:chExt cx="246863" cy="132327"/>
            </a:xfrm>
          </p:grpSpPr>
          <p:sp>
            <p:nvSpPr>
              <p:cNvPr id="777" name="Google Shape;777;p37"/>
              <p:cNvSpPr/>
              <p:nvPr/>
            </p:nvSpPr>
            <p:spPr>
              <a:xfrm>
                <a:off x="2867906" y="4907527"/>
                <a:ext cx="5893" cy="20601"/>
              </a:xfrm>
              <a:custGeom>
                <a:avLst/>
                <a:gdLst/>
                <a:ahLst/>
                <a:cxnLst/>
                <a:rect l="l" t="t" r="r" b="b"/>
                <a:pathLst>
                  <a:path w="5893" h="20601" extrusionOk="0">
                    <a:moveTo>
                      <a:pt x="245" y="273"/>
                    </a:moveTo>
                    <a:lnTo>
                      <a:pt x="245"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78" name="Google Shape;778;p37"/>
              <p:cNvGrpSpPr/>
              <p:nvPr/>
            </p:nvGrpSpPr>
            <p:grpSpPr>
              <a:xfrm>
                <a:off x="2744448" y="4950809"/>
                <a:ext cx="246863" cy="89045"/>
                <a:chOff x="2744448" y="4950809"/>
                <a:chExt cx="246863" cy="89045"/>
              </a:xfrm>
            </p:grpSpPr>
            <p:sp>
              <p:nvSpPr>
                <p:cNvPr id="779" name="Google Shape;779;p37"/>
                <p:cNvSpPr/>
                <p:nvPr/>
              </p:nvSpPr>
              <p:spPr>
                <a:xfrm rot="10800000" flipH="1">
                  <a:off x="2744448" y="4950809"/>
                  <a:ext cx="59399" cy="89045"/>
                </a:xfrm>
                <a:custGeom>
                  <a:avLst/>
                  <a:gdLst/>
                  <a:ahLst/>
                  <a:cxnLst/>
                  <a:rect l="l" t="t" r="r" b="b"/>
                  <a:pathLst>
                    <a:path w="59399" h="89045" extrusionOk="0">
                      <a:moveTo>
                        <a:pt x="29888" y="80101"/>
                      </a:moveTo>
                      <a:cubicBezTo>
                        <a:pt x="23908" y="80101"/>
                        <a:pt x="19408" y="77158"/>
                        <a:pt x="16388" y="71271"/>
                      </a:cubicBezTo>
                      <a:cubicBezTo>
                        <a:pt x="13379" y="65398"/>
                        <a:pt x="11875" y="56556"/>
                        <a:pt x="11875" y="44747"/>
                      </a:cubicBezTo>
                      <a:cubicBezTo>
                        <a:pt x="11875" y="32987"/>
                        <a:pt x="13379" y="24164"/>
                        <a:pt x="16388" y="18278"/>
                      </a:cubicBezTo>
                      <a:cubicBezTo>
                        <a:pt x="19408" y="12392"/>
                        <a:pt x="23908" y="9449"/>
                        <a:pt x="29888" y="9449"/>
                      </a:cubicBezTo>
                      <a:cubicBezTo>
                        <a:pt x="35917" y="9449"/>
                        <a:pt x="40436" y="12392"/>
                        <a:pt x="43444" y="18278"/>
                      </a:cubicBezTo>
                      <a:cubicBezTo>
                        <a:pt x="46465" y="24164"/>
                        <a:pt x="47975" y="32987"/>
                        <a:pt x="47975" y="44747"/>
                      </a:cubicBezTo>
                      <a:cubicBezTo>
                        <a:pt x="47975" y="56556"/>
                        <a:pt x="46465" y="65398"/>
                        <a:pt x="43444" y="71271"/>
                      </a:cubicBezTo>
                      <a:cubicBezTo>
                        <a:pt x="40436" y="77158"/>
                        <a:pt x="35917" y="80101"/>
                        <a:pt x="29888" y="80101"/>
                      </a:cubicBezTo>
                      <a:close/>
                      <a:moveTo>
                        <a:pt x="29888" y="89298"/>
                      </a:moveTo>
                      <a:cubicBezTo>
                        <a:pt x="39527" y="89298"/>
                        <a:pt x="46888" y="85490"/>
                        <a:pt x="51972" y="77875"/>
                      </a:cubicBezTo>
                      <a:cubicBezTo>
                        <a:pt x="57055" y="70272"/>
                        <a:pt x="59597" y="59229"/>
                        <a:pt x="59597" y="44747"/>
                      </a:cubicBezTo>
                      <a:cubicBezTo>
                        <a:pt x="59597" y="30302"/>
                        <a:pt x="57055" y="19271"/>
                        <a:pt x="51972" y="11656"/>
                      </a:cubicBezTo>
                      <a:cubicBezTo>
                        <a:pt x="46888" y="4053"/>
                        <a:pt x="39527" y="252"/>
                        <a:pt x="29888" y="252"/>
                      </a:cubicBezTo>
                      <a:cubicBezTo>
                        <a:pt x="20262" y="252"/>
                        <a:pt x="12906" y="4053"/>
                        <a:pt x="7823" y="11656"/>
                      </a:cubicBezTo>
                      <a:cubicBezTo>
                        <a:pt x="2739" y="19271"/>
                        <a:pt x="198" y="30302"/>
                        <a:pt x="198" y="44747"/>
                      </a:cubicBezTo>
                      <a:cubicBezTo>
                        <a:pt x="198" y="59229"/>
                        <a:pt x="2739" y="70272"/>
                        <a:pt x="7823" y="77875"/>
                      </a:cubicBezTo>
                      <a:cubicBezTo>
                        <a:pt x="12906" y="85490"/>
                        <a:pt x="20262" y="89298"/>
                        <a:pt x="29888"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37"/>
                <p:cNvSpPr/>
                <p:nvPr/>
              </p:nvSpPr>
              <p:spPr>
                <a:xfrm rot="10800000" flipH="1">
                  <a:off x="2824271" y="5023576"/>
                  <a:ext cx="12156" cy="14604"/>
                </a:xfrm>
                <a:custGeom>
                  <a:avLst/>
                  <a:gdLst/>
                  <a:ahLst/>
                  <a:cxnLst/>
                  <a:rect l="l" t="t" r="r" b="b"/>
                  <a:pathLst>
                    <a:path w="12156" h="14604" extrusionOk="0">
                      <a:moveTo>
                        <a:pt x="223" y="14893"/>
                      </a:moveTo>
                      <a:lnTo>
                        <a:pt x="12379" y="14893"/>
                      </a:lnTo>
                      <a:lnTo>
                        <a:pt x="12379" y="288"/>
                      </a:lnTo>
                      <a:lnTo>
                        <a:pt x="223"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37"/>
                <p:cNvSpPr/>
                <p:nvPr/>
              </p:nvSpPr>
              <p:spPr>
                <a:xfrm rot="10800000" flipH="1">
                  <a:off x="2858241" y="4952354"/>
                  <a:ext cx="55605" cy="87500"/>
                </a:xfrm>
                <a:custGeom>
                  <a:avLst/>
                  <a:gdLst/>
                  <a:ahLst/>
                  <a:cxnLst/>
                  <a:rect l="l" t="t" r="r" b="b"/>
                  <a:pathLst>
                    <a:path w="55605" h="87500" extrusionOk="0">
                      <a:moveTo>
                        <a:pt x="3846" y="87753"/>
                      </a:moveTo>
                      <a:lnTo>
                        <a:pt x="49486" y="87753"/>
                      </a:lnTo>
                      <a:lnTo>
                        <a:pt x="49486" y="77968"/>
                      </a:lnTo>
                      <a:lnTo>
                        <a:pt x="14491" y="77968"/>
                      </a:lnTo>
                      <a:lnTo>
                        <a:pt x="14491" y="56943"/>
                      </a:lnTo>
                      <a:cubicBezTo>
                        <a:pt x="16174" y="57520"/>
                        <a:pt x="17856" y="57949"/>
                        <a:pt x="19538" y="58231"/>
                      </a:cubicBezTo>
                      <a:cubicBezTo>
                        <a:pt x="21233" y="58513"/>
                        <a:pt x="22927" y="58654"/>
                        <a:pt x="24622" y="58654"/>
                      </a:cubicBezTo>
                      <a:cubicBezTo>
                        <a:pt x="34211" y="58654"/>
                        <a:pt x="41806" y="56030"/>
                        <a:pt x="47405" y="50781"/>
                      </a:cubicBezTo>
                      <a:cubicBezTo>
                        <a:pt x="53017" y="45533"/>
                        <a:pt x="55822" y="38426"/>
                        <a:pt x="55822" y="29462"/>
                      </a:cubicBezTo>
                      <a:cubicBezTo>
                        <a:pt x="55822" y="20229"/>
                        <a:pt x="52943" y="13049"/>
                        <a:pt x="47184" y="7923"/>
                      </a:cubicBezTo>
                      <a:cubicBezTo>
                        <a:pt x="41425" y="2809"/>
                        <a:pt x="33309" y="253"/>
                        <a:pt x="22835" y="253"/>
                      </a:cubicBezTo>
                      <a:cubicBezTo>
                        <a:pt x="19225" y="253"/>
                        <a:pt x="15547" y="559"/>
                        <a:pt x="11802" y="1172"/>
                      </a:cubicBezTo>
                      <a:cubicBezTo>
                        <a:pt x="8070" y="1785"/>
                        <a:pt x="4208" y="2705"/>
                        <a:pt x="217" y="3931"/>
                      </a:cubicBezTo>
                      <a:lnTo>
                        <a:pt x="217" y="15612"/>
                      </a:lnTo>
                      <a:cubicBezTo>
                        <a:pt x="3668" y="13735"/>
                        <a:pt x="7235" y="12338"/>
                        <a:pt x="10918" y="11418"/>
                      </a:cubicBezTo>
                      <a:cubicBezTo>
                        <a:pt x="14602" y="10498"/>
                        <a:pt x="18494" y="10038"/>
                        <a:pt x="22596" y="10038"/>
                      </a:cubicBezTo>
                      <a:cubicBezTo>
                        <a:pt x="29238" y="10038"/>
                        <a:pt x="34494" y="11780"/>
                        <a:pt x="38362" y="15262"/>
                      </a:cubicBezTo>
                      <a:cubicBezTo>
                        <a:pt x="42242" y="18745"/>
                        <a:pt x="44182" y="23478"/>
                        <a:pt x="44182" y="29462"/>
                      </a:cubicBezTo>
                      <a:cubicBezTo>
                        <a:pt x="44182" y="35434"/>
                        <a:pt x="42242" y="40162"/>
                        <a:pt x="38362" y="43644"/>
                      </a:cubicBezTo>
                      <a:cubicBezTo>
                        <a:pt x="34494" y="47139"/>
                        <a:pt x="29238" y="48887"/>
                        <a:pt x="22596" y="48887"/>
                      </a:cubicBezTo>
                      <a:cubicBezTo>
                        <a:pt x="19489" y="48887"/>
                        <a:pt x="16389" y="48543"/>
                        <a:pt x="13294" y="47857"/>
                      </a:cubicBezTo>
                      <a:cubicBezTo>
                        <a:pt x="10212" y="47170"/>
                        <a:pt x="7063" y="46097"/>
                        <a:pt x="3846"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37"/>
                <p:cNvSpPr/>
                <p:nvPr/>
              </p:nvSpPr>
              <p:spPr>
                <a:xfrm rot="10800000" flipH="1">
                  <a:off x="2931912" y="4950809"/>
                  <a:ext cx="59399" cy="89045"/>
                </a:xfrm>
                <a:custGeom>
                  <a:avLst/>
                  <a:gdLst/>
                  <a:ahLst/>
                  <a:cxnLst/>
                  <a:rect l="l" t="t" r="r" b="b"/>
                  <a:pathLst>
                    <a:path w="59399" h="89045" extrusionOk="0">
                      <a:moveTo>
                        <a:pt x="29920" y="80101"/>
                      </a:moveTo>
                      <a:cubicBezTo>
                        <a:pt x="23940" y="80101"/>
                        <a:pt x="19440" y="77158"/>
                        <a:pt x="16419" y="71271"/>
                      </a:cubicBezTo>
                      <a:cubicBezTo>
                        <a:pt x="13411" y="65398"/>
                        <a:pt x="11907" y="56556"/>
                        <a:pt x="11907" y="44747"/>
                      </a:cubicBezTo>
                      <a:cubicBezTo>
                        <a:pt x="11907" y="32987"/>
                        <a:pt x="13411" y="24164"/>
                        <a:pt x="16419" y="18278"/>
                      </a:cubicBezTo>
                      <a:cubicBezTo>
                        <a:pt x="19440" y="12392"/>
                        <a:pt x="23940" y="9449"/>
                        <a:pt x="29920" y="9449"/>
                      </a:cubicBezTo>
                      <a:cubicBezTo>
                        <a:pt x="35949" y="9449"/>
                        <a:pt x="40468" y="12392"/>
                        <a:pt x="43476" y="18278"/>
                      </a:cubicBezTo>
                      <a:cubicBezTo>
                        <a:pt x="46497" y="24164"/>
                        <a:pt x="48007" y="32987"/>
                        <a:pt x="48007" y="44747"/>
                      </a:cubicBezTo>
                      <a:cubicBezTo>
                        <a:pt x="48007" y="56556"/>
                        <a:pt x="46497" y="65398"/>
                        <a:pt x="43476" y="71271"/>
                      </a:cubicBezTo>
                      <a:cubicBezTo>
                        <a:pt x="40468" y="77158"/>
                        <a:pt x="35949" y="80101"/>
                        <a:pt x="29920" y="80101"/>
                      </a:cubicBezTo>
                      <a:close/>
                      <a:moveTo>
                        <a:pt x="29920" y="89298"/>
                      </a:moveTo>
                      <a:cubicBezTo>
                        <a:pt x="39559" y="89298"/>
                        <a:pt x="46920" y="85490"/>
                        <a:pt x="52004" y="77875"/>
                      </a:cubicBezTo>
                      <a:cubicBezTo>
                        <a:pt x="57087" y="70272"/>
                        <a:pt x="59629" y="59229"/>
                        <a:pt x="59629" y="44747"/>
                      </a:cubicBezTo>
                      <a:cubicBezTo>
                        <a:pt x="59629" y="30302"/>
                        <a:pt x="57087" y="19271"/>
                        <a:pt x="52004" y="11656"/>
                      </a:cubicBezTo>
                      <a:cubicBezTo>
                        <a:pt x="46920" y="4053"/>
                        <a:pt x="39559" y="252"/>
                        <a:pt x="29920" y="252"/>
                      </a:cubicBezTo>
                      <a:cubicBezTo>
                        <a:pt x="20293" y="252"/>
                        <a:pt x="12938" y="4053"/>
                        <a:pt x="7855" y="11656"/>
                      </a:cubicBezTo>
                      <a:cubicBezTo>
                        <a:pt x="2771" y="19271"/>
                        <a:pt x="230" y="30302"/>
                        <a:pt x="230" y="44747"/>
                      </a:cubicBezTo>
                      <a:cubicBezTo>
                        <a:pt x="230" y="59229"/>
                        <a:pt x="2771" y="70272"/>
                        <a:pt x="7855" y="77875"/>
                      </a:cubicBezTo>
                      <a:cubicBezTo>
                        <a:pt x="12938" y="85490"/>
                        <a:pt x="20293" y="89298"/>
                        <a:pt x="29920"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83" name="Google Shape;783;p37"/>
            <p:cNvGrpSpPr/>
            <p:nvPr/>
          </p:nvGrpSpPr>
          <p:grpSpPr>
            <a:xfrm>
              <a:off x="3222817" y="4907527"/>
              <a:ext cx="244396" cy="132327"/>
              <a:chOff x="3222817" y="4907527"/>
              <a:chExt cx="244396" cy="132327"/>
            </a:xfrm>
          </p:grpSpPr>
          <p:sp>
            <p:nvSpPr>
              <p:cNvPr id="784" name="Google Shape;784;p37"/>
              <p:cNvSpPr/>
              <p:nvPr/>
            </p:nvSpPr>
            <p:spPr>
              <a:xfrm>
                <a:off x="3346275" y="4907527"/>
                <a:ext cx="5893" cy="20601"/>
              </a:xfrm>
              <a:custGeom>
                <a:avLst/>
                <a:gdLst/>
                <a:ahLst/>
                <a:cxnLst/>
                <a:rect l="l" t="t" r="r" b="b"/>
                <a:pathLst>
                  <a:path w="5893" h="20601" extrusionOk="0">
                    <a:moveTo>
                      <a:pt x="327" y="273"/>
                    </a:moveTo>
                    <a:lnTo>
                      <a:pt x="327"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85" name="Google Shape;785;p37"/>
              <p:cNvGrpSpPr/>
              <p:nvPr/>
            </p:nvGrpSpPr>
            <p:grpSpPr>
              <a:xfrm>
                <a:off x="3222817" y="4950809"/>
                <a:ext cx="244396" cy="89045"/>
                <a:chOff x="3222817" y="4950809"/>
                <a:chExt cx="244396" cy="89045"/>
              </a:xfrm>
            </p:grpSpPr>
            <p:sp>
              <p:nvSpPr>
                <p:cNvPr id="786" name="Google Shape;786;p37"/>
                <p:cNvSpPr/>
                <p:nvPr/>
              </p:nvSpPr>
              <p:spPr>
                <a:xfrm rot="10800000" flipH="1">
                  <a:off x="3222817" y="4950809"/>
                  <a:ext cx="59399" cy="89045"/>
                </a:xfrm>
                <a:custGeom>
                  <a:avLst/>
                  <a:gdLst/>
                  <a:ahLst/>
                  <a:cxnLst/>
                  <a:rect l="l" t="t" r="r" b="b"/>
                  <a:pathLst>
                    <a:path w="59399" h="89045" extrusionOk="0">
                      <a:moveTo>
                        <a:pt x="29969" y="80101"/>
                      </a:moveTo>
                      <a:cubicBezTo>
                        <a:pt x="23990" y="80101"/>
                        <a:pt x="19489" y="77158"/>
                        <a:pt x="16469" y="71271"/>
                      </a:cubicBezTo>
                      <a:cubicBezTo>
                        <a:pt x="13460" y="65398"/>
                        <a:pt x="11956" y="56556"/>
                        <a:pt x="11956" y="44747"/>
                      </a:cubicBezTo>
                      <a:cubicBezTo>
                        <a:pt x="11956" y="32987"/>
                        <a:pt x="13460" y="24164"/>
                        <a:pt x="16469" y="18278"/>
                      </a:cubicBezTo>
                      <a:cubicBezTo>
                        <a:pt x="19489" y="12392"/>
                        <a:pt x="23990" y="9449"/>
                        <a:pt x="29969" y="9449"/>
                      </a:cubicBezTo>
                      <a:cubicBezTo>
                        <a:pt x="35998" y="9449"/>
                        <a:pt x="40517" y="12392"/>
                        <a:pt x="43525" y="18278"/>
                      </a:cubicBezTo>
                      <a:cubicBezTo>
                        <a:pt x="46546" y="24164"/>
                        <a:pt x="48056" y="32987"/>
                        <a:pt x="48056" y="44747"/>
                      </a:cubicBezTo>
                      <a:cubicBezTo>
                        <a:pt x="48056" y="56556"/>
                        <a:pt x="46546" y="65398"/>
                        <a:pt x="43525" y="71271"/>
                      </a:cubicBezTo>
                      <a:cubicBezTo>
                        <a:pt x="40517" y="77158"/>
                        <a:pt x="35998" y="80101"/>
                        <a:pt x="29969" y="80101"/>
                      </a:cubicBezTo>
                      <a:close/>
                      <a:moveTo>
                        <a:pt x="29969" y="89298"/>
                      </a:moveTo>
                      <a:cubicBezTo>
                        <a:pt x="39608" y="89298"/>
                        <a:pt x="46970" y="85490"/>
                        <a:pt x="52053" y="77875"/>
                      </a:cubicBezTo>
                      <a:cubicBezTo>
                        <a:pt x="57136" y="70272"/>
                        <a:pt x="59678" y="59229"/>
                        <a:pt x="59678" y="44747"/>
                      </a:cubicBezTo>
                      <a:cubicBezTo>
                        <a:pt x="59678" y="30302"/>
                        <a:pt x="57136" y="19271"/>
                        <a:pt x="52053" y="11656"/>
                      </a:cubicBezTo>
                      <a:cubicBezTo>
                        <a:pt x="46970" y="4053"/>
                        <a:pt x="39608" y="252"/>
                        <a:pt x="29969" y="252"/>
                      </a:cubicBezTo>
                      <a:cubicBezTo>
                        <a:pt x="20343" y="252"/>
                        <a:pt x="12988" y="4053"/>
                        <a:pt x="7904" y="11656"/>
                      </a:cubicBezTo>
                      <a:cubicBezTo>
                        <a:pt x="2821" y="19271"/>
                        <a:pt x="279" y="30302"/>
                        <a:pt x="279" y="44747"/>
                      </a:cubicBezTo>
                      <a:cubicBezTo>
                        <a:pt x="279" y="59229"/>
                        <a:pt x="2821" y="70272"/>
                        <a:pt x="7904" y="77875"/>
                      </a:cubicBezTo>
                      <a:cubicBezTo>
                        <a:pt x="12988" y="85490"/>
                        <a:pt x="20343" y="89298"/>
                        <a:pt x="29969"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7" name="Google Shape;787;p37"/>
                <p:cNvSpPr/>
                <p:nvPr/>
              </p:nvSpPr>
              <p:spPr>
                <a:xfrm rot="10800000" flipH="1">
                  <a:off x="3302640" y="5023576"/>
                  <a:ext cx="12156" cy="14604"/>
                </a:xfrm>
                <a:custGeom>
                  <a:avLst/>
                  <a:gdLst/>
                  <a:ahLst/>
                  <a:cxnLst/>
                  <a:rect l="l" t="t" r="r" b="b"/>
                  <a:pathLst>
                    <a:path w="12156" h="14604" extrusionOk="0">
                      <a:moveTo>
                        <a:pt x="304" y="14893"/>
                      </a:moveTo>
                      <a:lnTo>
                        <a:pt x="12461" y="14893"/>
                      </a:lnTo>
                      <a:lnTo>
                        <a:pt x="12461" y="288"/>
                      </a:lnTo>
                      <a:lnTo>
                        <a:pt x="304"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8" name="Google Shape;788;p37"/>
                <p:cNvSpPr/>
                <p:nvPr/>
              </p:nvSpPr>
              <p:spPr>
                <a:xfrm rot="10800000" flipH="1">
                  <a:off x="3337181" y="4952354"/>
                  <a:ext cx="55255" cy="85826"/>
                </a:xfrm>
                <a:custGeom>
                  <a:avLst/>
                  <a:gdLst/>
                  <a:ahLst/>
                  <a:cxnLst/>
                  <a:rect l="l" t="t" r="r" b="b"/>
                  <a:pathLst>
                    <a:path w="55255" h="85826" extrusionOk="0">
                      <a:moveTo>
                        <a:pt x="298" y="86079"/>
                      </a:moveTo>
                      <a:lnTo>
                        <a:pt x="55553" y="86079"/>
                      </a:lnTo>
                      <a:lnTo>
                        <a:pt x="55553" y="81131"/>
                      </a:lnTo>
                      <a:lnTo>
                        <a:pt x="24353" y="252"/>
                      </a:lnTo>
                      <a:lnTo>
                        <a:pt x="12215" y="252"/>
                      </a:lnTo>
                      <a:lnTo>
                        <a:pt x="41574" y="76293"/>
                      </a:lnTo>
                      <a:lnTo>
                        <a:pt x="298" y="7629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37"/>
                <p:cNvSpPr/>
                <p:nvPr/>
              </p:nvSpPr>
              <p:spPr>
                <a:xfrm rot="10800000" flipH="1">
                  <a:off x="3411608" y="4952354"/>
                  <a:ext cx="55605" cy="87500"/>
                </a:xfrm>
                <a:custGeom>
                  <a:avLst/>
                  <a:gdLst/>
                  <a:ahLst/>
                  <a:cxnLst/>
                  <a:rect l="l" t="t" r="r" b="b"/>
                  <a:pathLst>
                    <a:path w="55605" h="87500" extrusionOk="0">
                      <a:moveTo>
                        <a:pt x="3940" y="87753"/>
                      </a:moveTo>
                      <a:lnTo>
                        <a:pt x="49580" y="87753"/>
                      </a:lnTo>
                      <a:lnTo>
                        <a:pt x="49580" y="77968"/>
                      </a:lnTo>
                      <a:lnTo>
                        <a:pt x="14585" y="77968"/>
                      </a:lnTo>
                      <a:lnTo>
                        <a:pt x="14585" y="56943"/>
                      </a:lnTo>
                      <a:cubicBezTo>
                        <a:pt x="16268" y="57520"/>
                        <a:pt x="17950" y="57949"/>
                        <a:pt x="19632" y="58231"/>
                      </a:cubicBezTo>
                      <a:cubicBezTo>
                        <a:pt x="21326" y="58513"/>
                        <a:pt x="23021" y="58654"/>
                        <a:pt x="24715" y="58654"/>
                      </a:cubicBezTo>
                      <a:cubicBezTo>
                        <a:pt x="34305" y="58654"/>
                        <a:pt x="41900" y="56030"/>
                        <a:pt x="47499" y="50781"/>
                      </a:cubicBezTo>
                      <a:cubicBezTo>
                        <a:pt x="53110" y="45533"/>
                        <a:pt x="55916" y="38426"/>
                        <a:pt x="55916" y="29462"/>
                      </a:cubicBezTo>
                      <a:cubicBezTo>
                        <a:pt x="55916" y="20229"/>
                        <a:pt x="53037" y="13049"/>
                        <a:pt x="47278" y="7923"/>
                      </a:cubicBezTo>
                      <a:cubicBezTo>
                        <a:pt x="41519" y="2809"/>
                        <a:pt x="33403" y="253"/>
                        <a:pt x="22929" y="253"/>
                      </a:cubicBezTo>
                      <a:cubicBezTo>
                        <a:pt x="19319" y="253"/>
                        <a:pt x="15641" y="559"/>
                        <a:pt x="11896" y="1172"/>
                      </a:cubicBezTo>
                      <a:cubicBezTo>
                        <a:pt x="8163" y="1785"/>
                        <a:pt x="4302" y="2705"/>
                        <a:pt x="311" y="3931"/>
                      </a:cubicBezTo>
                      <a:lnTo>
                        <a:pt x="311" y="15612"/>
                      </a:lnTo>
                      <a:cubicBezTo>
                        <a:pt x="3761" y="13735"/>
                        <a:pt x="7329" y="12338"/>
                        <a:pt x="11012" y="11418"/>
                      </a:cubicBezTo>
                      <a:cubicBezTo>
                        <a:pt x="14696" y="10498"/>
                        <a:pt x="18588" y="10038"/>
                        <a:pt x="22689" y="10038"/>
                      </a:cubicBezTo>
                      <a:cubicBezTo>
                        <a:pt x="29332" y="10038"/>
                        <a:pt x="34588" y="11780"/>
                        <a:pt x="38456" y="15262"/>
                      </a:cubicBezTo>
                      <a:cubicBezTo>
                        <a:pt x="42336" y="18745"/>
                        <a:pt x="44276" y="23478"/>
                        <a:pt x="44276" y="29462"/>
                      </a:cubicBezTo>
                      <a:cubicBezTo>
                        <a:pt x="44276" y="35434"/>
                        <a:pt x="42336" y="40162"/>
                        <a:pt x="38456" y="43644"/>
                      </a:cubicBezTo>
                      <a:cubicBezTo>
                        <a:pt x="34588" y="47139"/>
                        <a:pt x="29332" y="48887"/>
                        <a:pt x="22689" y="48887"/>
                      </a:cubicBezTo>
                      <a:cubicBezTo>
                        <a:pt x="19583" y="48887"/>
                        <a:pt x="16482" y="48543"/>
                        <a:pt x="13388" y="47857"/>
                      </a:cubicBezTo>
                      <a:cubicBezTo>
                        <a:pt x="10306" y="47170"/>
                        <a:pt x="7157" y="46097"/>
                        <a:pt x="3940"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90" name="Google Shape;790;p37"/>
            <p:cNvGrpSpPr/>
            <p:nvPr/>
          </p:nvGrpSpPr>
          <p:grpSpPr>
            <a:xfrm>
              <a:off x="3706362" y="4907527"/>
              <a:ext cx="241688" cy="132327"/>
              <a:chOff x="3706362" y="4907527"/>
              <a:chExt cx="241688" cy="132327"/>
            </a:xfrm>
          </p:grpSpPr>
          <p:sp>
            <p:nvSpPr>
              <p:cNvPr id="791" name="Google Shape;791;p37"/>
              <p:cNvSpPr/>
              <p:nvPr/>
            </p:nvSpPr>
            <p:spPr>
              <a:xfrm>
                <a:off x="3824644" y="4907527"/>
                <a:ext cx="5893" cy="20601"/>
              </a:xfrm>
              <a:custGeom>
                <a:avLst/>
                <a:gdLst/>
                <a:ahLst/>
                <a:cxnLst/>
                <a:rect l="l" t="t" r="r" b="b"/>
                <a:pathLst>
                  <a:path w="5893" h="20601" extrusionOk="0">
                    <a:moveTo>
                      <a:pt x="408" y="273"/>
                    </a:moveTo>
                    <a:lnTo>
                      <a:pt x="408"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792" name="Google Shape;792;p37"/>
              <p:cNvGrpSpPr/>
              <p:nvPr/>
            </p:nvGrpSpPr>
            <p:grpSpPr>
              <a:xfrm>
                <a:off x="3706362" y="4950809"/>
                <a:ext cx="241688" cy="89045"/>
                <a:chOff x="3706362" y="4950809"/>
                <a:chExt cx="241688" cy="89045"/>
              </a:xfrm>
            </p:grpSpPr>
            <p:sp>
              <p:nvSpPr>
                <p:cNvPr id="793" name="Google Shape;793;p37"/>
                <p:cNvSpPr/>
                <p:nvPr/>
              </p:nvSpPr>
              <p:spPr>
                <a:xfrm rot="10800000" flipH="1">
                  <a:off x="3706362" y="4952354"/>
                  <a:ext cx="51166" cy="85826"/>
                </a:xfrm>
                <a:custGeom>
                  <a:avLst/>
                  <a:gdLst/>
                  <a:ahLst/>
                  <a:cxnLst/>
                  <a:rect l="l" t="t" r="r" b="b"/>
                  <a:pathLst>
                    <a:path w="51166" h="85826" extrusionOk="0">
                      <a:moveTo>
                        <a:pt x="2035" y="10019"/>
                      </a:moveTo>
                      <a:lnTo>
                        <a:pt x="21025" y="10019"/>
                      </a:lnTo>
                      <a:lnTo>
                        <a:pt x="21025" y="75502"/>
                      </a:lnTo>
                      <a:lnTo>
                        <a:pt x="359" y="71363"/>
                      </a:lnTo>
                      <a:lnTo>
                        <a:pt x="359" y="81940"/>
                      </a:lnTo>
                      <a:lnTo>
                        <a:pt x="20914" y="86079"/>
                      </a:lnTo>
                      <a:lnTo>
                        <a:pt x="32536" y="86079"/>
                      </a:lnTo>
                      <a:lnTo>
                        <a:pt x="32536" y="10019"/>
                      </a:lnTo>
                      <a:lnTo>
                        <a:pt x="51526" y="10019"/>
                      </a:lnTo>
                      <a:lnTo>
                        <a:pt x="51526" y="252"/>
                      </a:lnTo>
                      <a:lnTo>
                        <a:pt x="2035"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37"/>
                <p:cNvSpPr/>
                <p:nvPr/>
              </p:nvSpPr>
              <p:spPr>
                <a:xfrm rot="10800000" flipH="1">
                  <a:off x="3781009" y="5023576"/>
                  <a:ext cx="12156" cy="14604"/>
                </a:xfrm>
                <a:custGeom>
                  <a:avLst/>
                  <a:gdLst/>
                  <a:ahLst/>
                  <a:cxnLst/>
                  <a:rect l="l" t="t" r="r" b="b"/>
                  <a:pathLst>
                    <a:path w="12156" h="14604" extrusionOk="0">
                      <a:moveTo>
                        <a:pt x="386" y="14893"/>
                      </a:moveTo>
                      <a:lnTo>
                        <a:pt x="12542" y="14893"/>
                      </a:lnTo>
                      <a:lnTo>
                        <a:pt x="12542" y="288"/>
                      </a:lnTo>
                      <a:lnTo>
                        <a:pt x="386"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37"/>
                <p:cNvSpPr/>
                <p:nvPr/>
              </p:nvSpPr>
              <p:spPr>
                <a:xfrm rot="10800000" flipH="1">
                  <a:off x="3813653" y="4950809"/>
                  <a:ext cx="59399" cy="89045"/>
                </a:xfrm>
                <a:custGeom>
                  <a:avLst/>
                  <a:gdLst/>
                  <a:ahLst/>
                  <a:cxnLst/>
                  <a:rect l="l" t="t" r="r" b="b"/>
                  <a:pathLst>
                    <a:path w="59399" h="89045" extrusionOk="0">
                      <a:moveTo>
                        <a:pt x="30070" y="80101"/>
                      </a:moveTo>
                      <a:cubicBezTo>
                        <a:pt x="24090" y="80101"/>
                        <a:pt x="19590" y="77158"/>
                        <a:pt x="16569" y="71271"/>
                      </a:cubicBezTo>
                      <a:cubicBezTo>
                        <a:pt x="13561" y="65398"/>
                        <a:pt x="12056" y="56556"/>
                        <a:pt x="12056" y="44747"/>
                      </a:cubicBezTo>
                      <a:cubicBezTo>
                        <a:pt x="12056" y="32987"/>
                        <a:pt x="13561" y="24164"/>
                        <a:pt x="16569" y="18278"/>
                      </a:cubicBezTo>
                      <a:cubicBezTo>
                        <a:pt x="19590" y="12392"/>
                        <a:pt x="24090" y="9449"/>
                        <a:pt x="30070" y="9449"/>
                      </a:cubicBezTo>
                      <a:cubicBezTo>
                        <a:pt x="36099" y="9449"/>
                        <a:pt x="40617" y="12392"/>
                        <a:pt x="43626" y="18278"/>
                      </a:cubicBezTo>
                      <a:cubicBezTo>
                        <a:pt x="46646" y="24164"/>
                        <a:pt x="48156" y="32987"/>
                        <a:pt x="48156" y="44747"/>
                      </a:cubicBezTo>
                      <a:cubicBezTo>
                        <a:pt x="48156" y="56556"/>
                        <a:pt x="46646" y="65398"/>
                        <a:pt x="43626" y="71271"/>
                      </a:cubicBezTo>
                      <a:cubicBezTo>
                        <a:pt x="40617" y="77158"/>
                        <a:pt x="36099" y="80101"/>
                        <a:pt x="30070" y="80101"/>
                      </a:cubicBezTo>
                      <a:close/>
                      <a:moveTo>
                        <a:pt x="30070" y="89298"/>
                      </a:moveTo>
                      <a:cubicBezTo>
                        <a:pt x="39709" y="89298"/>
                        <a:pt x="47070" y="85490"/>
                        <a:pt x="52153" y="77875"/>
                      </a:cubicBezTo>
                      <a:cubicBezTo>
                        <a:pt x="57237" y="70272"/>
                        <a:pt x="59778" y="59229"/>
                        <a:pt x="59778" y="44747"/>
                      </a:cubicBezTo>
                      <a:cubicBezTo>
                        <a:pt x="59778" y="30302"/>
                        <a:pt x="57237" y="19271"/>
                        <a:pt x="52153" y="11656"/>
                      </a:cubicBezTo>
                      <a:cubicBezTo>
                        <a:pt x="47070" y="4053"/>
                        <a:pt x="39709" y="252"/>
                        <a:pt x="30070" y="252"/>
                      </a:cubicBezTo>
                      <a:cubicBezTo>
                        <a:pt x="20443" y="252"/>
                        <a:pt x="13088" y="4053"/>
                        <a:pt x="8004" y="11656"/>
                      </a:cubicBezTo>
                      <a:cubicBezTo>
                        <a:pt x="2921" y="19271"/>
                        <a:pt x="379" y="30302"/>
                        <a:pt x="379" y="44747"/>
                      </a:cubicBezTo>
                      <a:cubicBezTo>
                        <a:pt x="379" y="59229"/>
                        <a:pt x="2921" y="70272"/>
                        <a:pt x="8004" y="77875"/>
                      </a:cubicBezTo>
                      <a:cubicBezTo>
                        <a:pt x="13088" y="85490"/>
                        <a:pt x="20443" y="89298"/>
                        <a:pt x="30070"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37"/>
                <p:cNvSpPr/>
                <p:nvPr/>
              </p:nvSpPr>
              <p:spPr>
                <a:xfrm rot="10800000" flipH="1">
                  <a:off x="3888651" y="4950809"/>
                  <a:ext cx="59399" cy="89045"/>
                </a:xfrm>
                <a:custGeom>
                  <a:avLst/>
                  <a:gdLst/>
                  <a:ahLst/>
                  <a:cxnLst/>
                  <a:rect l="l" t="t" r="r" b="b"/>
                  <a:pathLst>
                    <a:path w="59399" h="89045" extrusionOk="0">
                      <a:moveTo>
                        <a:pt x="30082" y="80101"/>
                      </a:moveTo>
                      <a:cubicBezTo>
                        <a:pt x="24102" y="80101"/>
                        <a:pt x="19602" y="77158"/>
                        <a:pt x="16582" y="71271"/>
                      </a:cubicBezTo>
                      <a:cubicBezTo>
                        <a:pt x="13573" y="65398"/>
                        <a:pt x="12069" y="56556"/>
                        <a:pt x="12069" y="44747"/>
                      </a:cubicBezTo>
                      <a:cubicBezTo>
                        <a:pt x="12069" y="32987"/>
                        <a:pt x="13573" y="24164"/>
                        <a:pt x="16582" y="18278"/>
                      </a:cubicBezTo>
                      <a:cubicBezTo>
                        <a:pt x="19602" y="12392"/>
                        <a:pt x="24102" y="9449"/>
                        <a:pt x="30082" y="9449"/>
                      </a:cubicBezTo>
                      <a:cubicBezTo>
                        <a:pt x="36111" y="9449"/>
                        <a:pt x="40630" y="12392"/>
                        <a:pt x="43638" y="18278"/>
                      </a:cubicBezTo>
                      <a:cubicBezTo>
                        <a:pt x="46659" y="24164"/>
                        <a:pt x="48169" y="32987"/>
                        <a:pt x="48169" y="44747"/>
                      </a:cubicBezTo>
                      <a:cubicBezTo>
                        <a:pt x="48169" y="56556"/>
                        <a:pt x="46659" y="65398"/>
                        <a:pt x="43638" y="71271"/>
                      </a:cubicBezTo>
                      <a:cubicBezTo>
                        <a:pt x="40630" y="77158"/>
                        <a:pt x="36111" y="80101"/>
                        <a:pt x="30082" y="80101"/>
                      </a:cubicBezTo>
                      <a:close/>
                      <a:moveTo>
                        <a:pt x="30082" y="89298"/>
                      </a:moveTo>
                      <a:cubicBezTo>
                        <a:pt x="39721" y="89298"/>
                        <a:pt x="47083" y="85490"/>
                        <a:pt x="52166" y="77875"/>
                      </a:cubicBezTo>
                      <a:cubicBezTo>
                        <a:pt x="57249" y="70272"/>
                        <a:pt x="59791" y="59229"/>
                        <a:pt x="59791" y="44747"/>
                      </a:cubicBezTo>
                      <a:cubicBezTo>
                        <a:pt x="59791" y="30302"/>
                        <a:pt x="57249" y="19271"/>
                        <a:pt x="52166" y="11656"/>
                      </a:cubicBezTo>
                      <a:cubicBezTo>
                        <a:pt x="47083" y="4053"/>
                        <a:pt x="39721" y="252"/>
                        <a:pt x="30082" y="252"/>
                      </a:cubicBezTo>
                      <a:cubicBezTo>
                        <a:pt x="20456" y="252"/>
                        <a:pt x="13101" y="4053"/>
                        <a:pt x="8017" y="11656"/>
                      </a:cubicBezTo>
                      <a:cubicBezTo>
                        <a:pt x="2934" y="19271"/>
                        <a:pt x="392" y="30302"/>
                        <a:pt x="392" y="44747"/>
                      </a:cubicBezTo>
                      <a:cubicBezTo>
                        <a:pt x="392" y="59229"/>
                        <a:pt x="2934" y="70272"/>
                        <a:pt x="8017" y="77875"/>
                      </a:cubicBezTo>
                      <a:cubicBezTo>
                        <a:pt x="13101" y="85490"/>
                        <a:pt x="20456" y="89298"/>
                        <a:pt x="30082"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97" name="Google Shape;797;p37"/>
            <p:cNvGrpSpPr/>
            <p:nvPr/>
          </p:nvGrpSpPr>
          <p:grpSpPr>
            <a:xfrm>
              <a:off x="2573948" y="5086208"/>
              <a:ext cx="597590" cy="136719"/>
              <a:chOff x="2573948" y="5086208"/>
              <a:chExt cx="597590" cy="136719"/>
            </a:xfrm>
          </p:grpSpPr>
          <p:sp>
            <p:nvSpPr>
              <p:cNvPr id="798" name="Google Shape;798;p37"/>
              <p:cNvSpPr/>
              <p:nvPr/>
            </p:nvSpPr>
            <p:spPr>
              <a:xfrm rot="10800000" flipH="1">
                <a:off x="2573948" y="5090556"/>
                <a:ext cx="13946" cy="102992"/>
              </a:xfrm>
              <a:custGeom>
                <a:avLst/>
                <a:gdLst/>
                <a:ahLst/>
                <a:cxnLst/>
                <a:rect l="l" t="t" r="r" b="b"/>
                <a:pathLst>
                  <a:path w="13946" h="102992" extrusionOk="0">
                    <a:moveTo>
                      <a:pt x="182" y="103269"/>
                    </a:moveTo>
                    <a:lnTo>
                      <a:pt x="14128" y="103269"/>
                    </a:lnTo>
                    <a:lnTo>
                      <a:pt x="14128" y="277"/>
                    </a:lnTo>
                    <a:lnTo>
                      <a:pt x="182" y="27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37"/>
              <p:cNvSpPr/>
              <p:nvPr/>
            </p:nvSpPr>
            <p:spPr>
              <a:xfrm rot="10800000" flipH="1">
                <a:off x="2614627" y="5114439"/>
                <a:ext cx="64803" cy="79109"/>
              </a:xfrm>
              <a:custGeom>
                <a:avLst/>
                <a:gdLst/>
                <a:ahLst/>
                <a:cxnLst/>
                <a:rect l="l" t="t" r="r" b="b"/>
                <a:pathLst>
                  <a:path w="64803" h="79109" extrusionOk="0">
                    <a:moveTo>
                      <a:pt x="64979" y="46927"/>
                    </a:moveTo>
                    <a:lnTo>
                      <a:pt x="64979" y="287"/>
                    </a:lnTo>
                    <a:lnTo>
                      <a:pt x="52271" y="287"/>
                    </a:lnTo>
                    <a:lnTo>
                      <a:pt x="52271" y="46508"/>
                    </a:lnTo>
                    <a:cubicBezTo>
                      <a:pt x="52271" y="53821"/>
                      <a:pt x="50841" y="59288"/>
                      <a:pt x="47983" y="62908"/>
                    </a:cubicBezTo>
                    <a:cubicBezTo>
                      <a:pt x="45124" y="66543"/>
                      <a:pt x="40844" y="68360"/>
                      <a:pt x="35141" y="68360"/>
                    </a:cubicBezTo>
                    <a:cubicBezTo>
                      <a:pt x="28275" y="68360"/>
                      <a:pt x="22860" y="66175"/>
                      <a:pt x="18896" y="61804"/>
                    </a:cubicBezTo>
                    <a:cubicBezTo>
                      <a:pt x="14933" y="57449"/>
                      <a:pt x="12951" y="51496"/>
                      <a:pt x="12951" y="43947"/>
                    </a:cubicBezTo>
                    <a:lnTo>
                      <a:pt x="12951" y="287"/>
                    </a:lnTo>
                    <a:lnTo>
                      <a:pt x="176" y="287"/>
                    </a:lnTo>
                    <a:lnTo>
                      <a:pt x="176" y="77542"/>
                    </a:lnTo>
                    <a:lnTo>
                      <a:pt x="12951" y="77542"/>
                    </a:lnTo>
                    <a:lnTo>
                      <a:pt x="12951" y="65535"/>
                    </a:lnTo>
                    <a:cubicBezTo>
                      <a:pt x="16001" y="70185"/>
                      <a:pt x="19582" y="73658"/>
                      <a:pt x="23693" y="75953"/>
                    </a:cubicBezTo>
                    <a:cubicBezTo>
                      <a:pt x="27818" y="78249"/>
                      <a:pt x="32578" y="79396"/>
                      <a:pt x="37971" y="79396"/>
                    </a:cubicBezTo>
                    <a:cubicBezTo>
                      <a:pt x="46856" y="79396"/>
                      <a:pt x="53575" y="76652"/>
                      <a:pt x="58128" y="71163"/>
                    </a:cubicBezTo>
                    <a:cubicBezTo>
                      <a:pt x="62695" y="65674"/>
                      <a:pt x="64979" y="57596"/>
                      <a:pt x="64979" y="46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37"/>
              <p:cNvSpPr/>
              <p:nvPr/>
            </p:nvSpPr>
            <p:spPr>
              <a:xfrm rot="10800000" flipH="1">
                <a:off x="2695239" y="5094352"/>
                <a:ext cx="48270" cy="99195"/>
              </a:xfrm>
              <a:custGeom>
                <a:avLst/>
                <a:gdLst/>
                <a:ahLst/>
                <a:cxnLst/>
                <a:rect l="l" t="t" r="r" b="b"/>
                <a:pathLst>
                  <a:path w="48270" h="99195" extrusionOk="0">
                    <a:moveTo>
                      <a:pt x="22303" y="99474"/>
                    </a:moveTo>
                    <a:lnTo>
                      <a:pt x="22303" y="77534"/>
                    </a:lnTo>
                    <a:lnTo>
                      <a:pt x="48471" y="77534"/>
                    </a:lnTo>
                    <a:lnTo>
                      <a:pt x="48471" y="67667"/>
                    </a:lnTo>
                    <a:lnTo>
                      <a:pt x="22303" y="67667"/>
                    </a:lnTo>
                    <a:lnTo>
                      <a:pt x="22303" y="25728"/>
                    </a:lnTo>
                    <a:cubicBezTo>
                      <a:pt x="22303" y="19430"/>
                      <a:pt x="23165" y="15384"/>
                      <a:pt x="24889" y="13588"/>
                    </a:cubicBezTo>
                    <a:cubicBezTo>
                      <a:pt x="26612" y="11793"/>
                      <a:pt x="30127" y="10895"/>
                      <a:pt x="35431" y="10895"/>
                    </a:cubicBezTo>
                    <a:lnTo>
                      <a:pt x="48471" y="10895"/>
                    </a:lnTo>
                    <a:lnTo>
                      <a:pt x="48471" y="278"/>
                    </a:lnTo>
                    <a:lnTo>
                      <a:pt x="35431" y="278"/>
                    </a:lnTo>
                    <a:cubicBezTo>
                      <a:pt x="25618" y="278"/>
                      <a:pt x="18847" y="2103"/>
                      <a:pt x="15119" y="5752"/>
                    </a:cubicBezTo>
                    <a:cubicBezTo>
                      <a:pt x="11392" y="9417"/>
                      <a:pt x="9528" y="16075"/>
                      <a:pt x="9528" y="25728"/>
                    </a:cubicBezTo>
                    <a:lnTo>
                      <a:pt x="9528" y="67667"/>
                    </a:lnTo>
                    <a:lnTo>
                      <a:pt x="200" y="67667"/>
                    </a:lnTo>
                    <a:lnTo>
                      <a:pt x="200" y="77534"/>
                    </a:lnTo>
                    <a:lnTo>
                      <a:pt x="9528" y="77534"/>
                    </a:lnTo>
                    <a:lnTo>
                      <a:pt x="9528" y="99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37"/>
              <p:cNvSpPr/>
              <p:nvPr/>
            </p:nvSpPr>
            <p:spPr>
              <a:xfrm rot="10800000" flipH="1">
                <a:off x="2754702" y="5114439"/>
                <a:ext cx="71699" cy="81117"/>
              </a:xfrm>
              <a:custGeom>
                <a:avLst/>
                <a:gdLst/>
                <a:ahLst/>
                <a:cxnLst/>
                <a:rect l="l" t="t" r="r" b="b"/>
                <a:pathLst>
                  <a:path w="71699" h="81117" extrusionOk="0">
                    <a:moveTo>
                      <a:pt x="71901" y="44103"/>
                    </a:moveTo>
                    <a:lnTo>
                      <a:pt x="71901" y="37900"/>
                    </a:lnTo>
                    <a:lnTo>
                      <a:pt x="13463" y="37900"/>
                    </a:lnTo>
                    <a:cubicBezTo>
                      <a:pt x="14023" y="29159"/>
                      <a:pt x="16660" y="22501"/>
                      <a:pt x="21375" y="17924"/>
                    </a:cubicBezTo>
                    <a:cubicBezTo>
                      <a:pt x="26090" y="13348"/>
                      <a:pt x="32662" y="11060"/>
                      <a:pt x="41090" y="11060"/>
                    </a:cubicBezTo>
                    <a:cubicBezTo>
                      <a:pt x="45967" y="11060"/>
                      <a:pt x="50697" y="11656"/>
                      <a:pt x="55280" y="12848"/>
                    </a:cubicBezTo>
                    <a:cubicBezTo>
                      <a:pt x="59862" y="14039"/>
                      <a:pt x="64415" y="15835"/>
                      <a:pt x="68939" y="18233"/>
                    </a:cubicBezTo>
                    <a:lnTo>
                      <a:pt x="68939" y="6226"/>
                    </a:lnTo>
                    <a:cubicBezTo>
                      <a:pt x="64371" y="4298"/>
                      <a:pt x="59693" y="2826"/>
                      <a:pt x="54904" y="1811"/>
                    </a:cubicBezTo>
                    <a:cubicBezTo>
                      <a:pt x="50115" y="796"/>
                      <a:pt x="45260" y="288"/>
                      <a:pt x="40339" y="288"/>
                    </a:cubicBezTo>
                    <a:cubicBezTo>
                      <a:pt x="27991" y="288"/>
                      <a:pt x="18215" y="3871"/>
                      <a:pt x="11009" y="11038"/>
                    </a:cubicBezTo>
                    <a:cubicBezTo>
                      <a:pt x="3804" y="18219"/>
                      <a:pt x="201" y="27931"/>
                      <a:pt x="201" y="40174"/>
                    </a:cubicBezTo>
                    <a:cubicBezTo>
                      <a:pt x="201" y="52814"/>
                      <a:pt x="3620" y="62843"/>
                      <a:pt x="10457" y="70259"/>
                    </a:cubicBezTo>
                    <a:cubicBezTo>
                      <a:pt x="17294" y="77690"/>
                      <a:pt x="26518" y="81406"/>
                      <a:pt x="38129" y="81406"/>
                    </a:cubicBezTo>
                    <a:cubicBezTo>
                      <a:pt x="48531" y="81406"/>
                      <a:pt x="56761" y="78058"/>
                      <a:pt x="62817" y="71363"/>
                    </a:cubicBezTo>
                    <a:cubicBezTo>
                      <a:pt x="68873" y="64682"/>
                      <a:pt x="71901" y="55595"/>
                      <a:pt x="71901" y="44103"/>
                    </a:cubicBezTo>
                    <a:close/>
                    <a:moveTo>
                      <a:pt x="59192" y="47833"/>
                    </a:moveTo>
                    <a:cubicBezTo>
                      <a:pt x="59103" y="54764"/>
                      <a:pt x="57158" y="60297"/>
                      <a:pt x="53357" y="64432"/>
                    </a:cubicBezTo>
                    <a:cubicBezTo>
                      <a:pt x="49555" y="68582"/>
                      <a:pt x="44523" y="70656"/>
                      <a:pt x="38261" y="70656"/>
                    </a:cubicBezTo>
                    <a:cubicBezTo>
                      <a:pt x="31174" y="70656"/>
                      <a:pt x="25501" y="68655"/>
                      <a:pt x="21243" y="64653"/>
                    </a:cubicBezTo>
                    <a:cubicBezTo>
                      <a:pt x="16984" y="60650"/>
                      <a:pt x="14531" y="55014"/>
                      <a:pt x="13883" y="477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37"/>
              <p:cNvSpPr/>
              <p:nvPr/>
            </p:nvSpPr>
            <p:spPr>
              <a:xfrm rot="10800000" flipH="1">
                <a:off x="2846768" y="5114439"/>
                <a:ext cx="64803" cy="79109"/>
              </a:xfrm>
              <a:custGeom>
                <a:avLst/>
                <a:gdLst/>
                <a:ahLst/>
                <a:cxnLst/>
                <a:rect l="l" t="t" r="r" b="b"/>
                <a:pathLst>
                  <a:path w="64803" h="79109" extrusionOk="0">
                    <a:moveTo>
                      <a:pt x="65019" y="46927"/>
                    </a:moveTo>
                    <a:lnTo>
                      <a:pt x="65019" y="287"/>
                    </a:lnTo>
                    <a:lnTo>
                      <a:pt x="52310" y="287"/>
                    </a:lnTo>
                    <a:lnTo>
                      <a:pt x="52310" y="46508"/>
                    </a:lnTo>
                    <a:cubicBezTo>
                      <a:pt x="52310" y="53821"/>
                      <a:pt x="50881" y="59288"/>
                      <a:pt x="48022" y="62908"/>
                    </a:cubicBezTo>
                    <a:cubicBezTo>
                      <a:pt x="45164" y="66543"/>
                      <a:pt x="40883" y="68360"/>
                      <a:pt x="35181" y="68360"/>
                    </a:cubicBezTo>
                    <a:cubicBezTo>
                      <a:pt x="28314" y="68360"/>
                      <a:pt x="22899" y="66175"/>
                      <a:pt x="18936" y="61804"/>
                    </a:cubicBezTo>
                    <a:cubicBezTo>
                      <a:pt x="14972" y="57449"/>
                      <a:pt x="12990" y="51496"/>
                      <a:pt x="12990" y="43947"/>
                    </a:cubicBezTo>
                    <a:lnTo>
                      <a:pt x="12990" y="287"/>
                    </a:lnTo>
                    <a:lnTo>
                      <a:pt x="215" y="287"/>
                    </a:lnTo>
                    <a:lnTo>
                      <a:pt x="215" y="77542"/>
                    </a:lnTo>
                    <a:lnTo>
                      <a:pt x="12990" y="77542"/>
                    </a:lnTo>
                    <a:lnTo>
                      <a:pt x="12990" y="65535"/>
                    </a:lnTo>
                    <a:cubicBezTo>
                      <a:pt x="16040" y="70185"/>
                      <a:pt x="19621" y="73658"/>
                      <a:pt x="23732" y="75953"/>
                    </a:cubicBezTo>
                    <a:cubicBezTo>
                      <a:pt x="27858" y="78249"/>
                      <a:pt x="32617" y="79396"/>
                      <a:pt x="38010" y="79396"/>
                    </a:cubicBezTo>
                    <a:cubicBezTo>
                      <a:pt x="46895" y="79396"/>
                      <a:pt x="53614" y="76652"/>
                      <a:pt x="58167" y="71163"/>
                    </a:cubicBezTo>
                    <a:cubicBezTo>
                      <a:pt x="62735" y="65674"/>
                      <a:pt x="65019" y="57596"/>
                      <a:pt x="65019" y="46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37"/>
              <p:cNvSpPr/>
              <p:nvPr/>
            </p:nvSpPr>
            <p:spPr>
              <a:xfrm rot="10800000" flipH="1">
                <a:off x="2931248" y="5114439"/>
                <a:ext cx="59123" cy="81117"/>
              </a:xfrm>
              <a:custGeom>
                <a:avLst/>
                <a:gdLst/>
                <a:ahLst/>
                <a:cxnLst/>
                <a:rect l="l" t="t" r="r" b="b"/>
                <a:pathLst>
                  <a:path w="59123" h="81117" extrusionOk="0">
                    <a:moveTo>
                      <a:pt x="55203" y="77278"/>
                    </a:moveTo>
                    <a:lnTo>
                      <a:pt x="55203" y="65271"/>
                    </a:lnTo>
                    <a:cubicBezTo>
                      <a:pt x="51622" y="67110"/>
                      <a:pt x="47894" y="68486"/>
                      <a:pt x="44019" y="69398"/>
                    </a:cubicBezTo>
                    <a:cubicBezTo>
                      <a:pt x="40159" y="70325"/>
                      <a:pt x="36151" y="70789"/>
                      <a:pt x="31996" y="70789"/>
                    </a:cubicBezTo>
                    <a:cubicBezTo>
                      <a:pt x="25689" y="70789"/>
                      <a:pt x="20959" y="69825"/>
                      <a:pt x="17806" y="67897"/>
                    </a:cubicBezTo>
                    <a:cubicBezTo>
                      <a:pt x="14653" y="65970"/>
                      <a:pt x="13076" y="63071"/>
                      <a:pt x="13076" y="59201"/>
                    </a:cubicBezTo>
                    <a:cubicBezTo>
                      <a:pt x="13076" y="56258"/>
                      <a:pt x="14203" y="53947"/>
                      <a:pt x="16458" y="52270"/>
                    </a:cubicBezTo>
                    <a:cubicBezTo>
                      <a:pt x="18712" y="50592"/>
                      <a:pt x="23251" y="48996"/>
                      <a:pt x="30073" y="47480"/>
                    </a:cubicBezTo>
                    <a:lnTo>
                      <a:pt x="34427" y="46509"/>
                    </a:lnTo>
                    <a:cubicBezTo>
                      <a:pt x="43444" y="44581"/>
                      <a:pt x="49854" y="41859"/>
                      <a:pt x="53656" y="38342"/>
                    </a:cubicBezTo>
                    <a:cubicBezTo>
                      <a:pt x="57457" y="34825"/>
                      <a:pt x="59358" y="29917"/>
                      <a:pt x="59358" y="23619"/>
                    </a:cubicBezTo>
                    <a:cubicBezTo>
                      <a:pt x="59358" y="16438"/>
                      <a:pt x="56514" y="10751"/>
                      <a:pt x="50827" y="6557"/>
                    </a:cubicBezTo>
                    <a:cubicBezTo>
                      <a:pt x="45139" y="2378"/>
                      <a:pt x="37322" y="288"/>
                      <a:pt x="27376" y="288"/>
                    </a:cubicBezTo>
                    <a:cubicBezTo>
                      <a:pt x="23236" y="288"/>
                      <a:pt x="18918" y="693"/>
                      <a:pt x="14424" y="1502"/>
                    </a:cubicBezTo>
                    <a:cubicBezTo>
                      <a:pt x="9930" y="2311"/>
                      <a:pt x="5200" y="3518"/>
                      <a:pt x="235" y="5122"/>
                    </a:cubicBezTo>
                    <a:lnTo>
                      <a:pt x="235" y="18233"/>
                    </a:lnTo>
                    <a:cubicBezTo>
                      <a:pt x="4935" y="15791"/>
                      <a:pt x="9562" y="13959"/>
                      <a:pt x="14115" y="12737"/>
                    </a:cubicBezTo>
                    <a:cubicBezTo>
                      <a:pt x="18668" y="11531"/>
                      <a:pt x="23184" y="10927"/>
                      <a:pt x="27664" y="10927"/>
                    </a:cubicBezTo>
                    <a:cubicBezTo>
                      <a:pt x="33646" y="10927"/>
                      <a:pt x="38243" y="11950"/>
                      <a:pt x="41455" y="13995"/>
                    </a:cubicBezTo>
                    <a:cubicBezTo>
                      <a:pt x="44682" y="16041"/>
                      <a:pt x="46296" y="18925"/>
                      <a:pt x="46296" y="22648"/>
                    </a:cubicBezTo>
                    <a:cubicBezTo>
                      <a:pt x="46296" y="26091"/>
                      <a:pt x="45132" y="28733"/>
                      <a:pt x="42803" y="30572"/>
                    </a:cubicBezTo>
                    <a:cubicBezTo>
                      <a:pt x="40490" y="32412"/>
                      <a:pt x="35392" y="34185"/>
                      <a:pt x="27509" y="35892"/>
                    </a:cubicBezTo>
                    <a:lnTo>
                      <a:pt x="23088" y="36929"/>
                    </a:lnTo>
                    <a:cubicBezTo>
                      <a:pt x="15220" y="38577"/>
                      <a:pt x="9532" y="41116"/>
                      <a:pt x="6026" y="44544"/>
                    </a:cubicBezTo>
                    <a:cubicBezTo>
                      <a:pt x="2533" y="47973"/>
                      <a:pt x="787" y="52674"/>
                      <a:pt x="787" y="58649"/>
                    </a:cubicBezTo>
                    <a:cubicBezTo>
                      <a:pt x="787" y="65918"/>
                      <a:pt x="3366" y="71525"/>
                      <a:pt x="8523" y="75468"/>
                    </a:cubicBezTo>
                    <a:cubicBezTo>
                      <a:pt x="13680" y="79427"/>
                      <a:pt x="21003" y="81406"/>
                      <a:pt x="30493" y="81406"/>
                    </a:cubicBezTo>
                    <a:cubicBezTo>
                      <a:pt x="35178" y="81406"/>
                      <a:pt x="39591" y="81060"/>
                      <a:pt x="43732" y="80369"/>
                    </a:cubicBezTo>
                    <a:cubicBezTo>
                      <a:pt x="47887" y="79692"/>
                      <a:pt x="51711" y="78662"/>
                      <a:pt x="55203" y="772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4" name="Google Shape;804;p37"/>
              <p:cNvSpPr/>
              <p:nvPr/>
            </p:nvSpPr>
            <p:spPr>
              <a:xfrm rot="10800000" flipH="1">
                <a:off x="3010603" y="5086208"/>
                <a:ext cx="12708" cy="107340"/>
              </a:xfrm>
              <a:custGeom>
                <a:avLst/>
                <a:gdLst/>
                <a:ahLst/>
                <a:cxnLst/>
                <a:rect l="l" t="t" r="r" b="b"/>
                <a:pathLst>
                  <a:path w="12708" h="107340" extrusionOk="0">
                    <a:moveTo>
                      <a:pt x="257" y="77530"/>
                    </a:moveTo>
                    <a:lnTo>
                      <a:pt x="12966" y="77530"/>
                    </a:lnTo>
                    <a:lnTo>
                      <a:pt x="12966" y="275"/>
                    </a:lnTo>
                    <a:lnTo>
                      <a:pt x="257" y="275"/>
                    </a:lnTo>
                    <a:close/>
                    <a:moveTo>
                      <a:pt x="257" y="107615"/>
                    </a:moveTo>
                    <a:lnTo>
                      <a:pt x="12966" y="107615"/>
                    </a:lnTo>
                    <a:lnTo>
                      <a:pt x="12966" y="91524"/>
                    </a:lnTo>
                    <a:lnTo>
                      <a:pt x="257" y="9152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37"/>
              <p:cNvSpPr/>
              <p:nvPr/>
            </p:nvSpPr>
            <p:spPr>
              <a:xfrm rot="10800000" flipH="1">
                <a:off x="3040377" y="5094352"/>
                <a:ext cx="48270" cy="99195"/>
              </a:xfrm>
              <a:custGeom>
                <a:avLst/>
                <a:gdLst/>
                <a:ahLst/>
                <a:cxnLst/>
                <a:rect l="l" t="t" r="r" b="b"/>
                <a:pathLst>
                  <a:path w="48270" h="99195" extrusionOk="0">
                    <a:moveTo>
                      <a:pt x="22361" y="99474"/>
                    </a:moveTo>
                    <a:lnTo>
                      <a:pt x="22361" y="77534"/>
                    </a:lnTo>
                    <a:lnTo>
                      <a:pt x="48530" y="77534"/>
                    </a:lnTo>
                    <a:lnTo>
                      <a:pt x="48530" y="67667"/>
                    </a:lnTo>
                    <a:lnTo>
                      <a:pt x="22361" y="67667"/>
                    </a:lnTo>
                    <a:lnTo>
                      <a:pt x="22361" y="25728"/>
                    </a:lnTo>
                    <a:cubicBezTo>
                      <a:pt x="22361" y="19430"/>
                      <a:pt x="23223" y="15384"/>
                      <a:pt x="24947" y="13588"/>
                    </a:cubicBezTo>
                    <a:cubicBezTo>
                      <a:pt x="26671" y="11793"/>
                      <a:pt x="30185" y="10895"/>
                      <a:pt x="35490" y="10895"/>
                    </a:cubicBezTo>
                    <a:lnTo>
                      <a:pt x="48530" y="10895"/>
                    </a:lnTo>
                    <a:lnTo>
                      <a:pt x="48530" y="278"/>
                    </a:lnTo>
                    <a:lnTo>
                      <a:pt x="35490" y="278"/>
                    </a:lnTo>
                    <a:cubicBezTo>
                      <a:pt x="25676" y="278"/>
                      <a:pt x="18906" y="2103"/>
                      <a:pt x="15178" y="5752"/>
                    </a:cubicBezTo>
                    <a:cubicBezTo>
                      <a:pt x="11450" y="9417"/>
                      <a:pt x="9586" y="16075"/>
                      <a:pt x="9586" y="25728"/>
                    </a:cubicBezTo>
                    <a:lnTo>
                      <a:pt x="9586" y="67667"/>
                    </a:lnTo>
                    <a:lnTo>
                      <a:pt x="259" y="67667"/>
                    </a:lnTo>
                    <a:lnTo>
                      <a:pt x="259" y="77534"/>
                    </a:lnTo>
                    <a:lnTo>
                      <a:pt x="9586" y="77534"/>
                    </a:lnTo>
                    <a:lnTo>
                      <a:pt x="9586" y="99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p37"/>
              <p:cNvSpPr/>
              <p:nvPr/>
            </p:nvSpPr>
            <p:spPr>
              <a:xfrm rot="10800000" flipH="1">
                <a:off x="3096259" y="5116293"/>
                <a:ext cx="75279" cy="106634"/>
              </a:xfrm>
              <a:custGeom>
                <a:avLst/>
                <a:gdLst/>
                <a:ahLst/>
                <a:cxnLst/>
                <a:rect l="l" t="t" r="r" b="b"/>
                <a:pathLst>
                  <a:path w="75279" h="106634" extrusionOk="0">
                    <a:moveTo>
                      <a:pt x="41548" y="22506"/>
                    </a:moveTo>
                    <a:cubicBezTo>
                      <a:pt x="37967" y="13309"/>
                      <a:pt x="34468" y="7313"/>
                      <a:pt x="31049" y="4517"/>
                    </a:cubicBezTo>
                    <a:cubicBezTo>
                      <a:pt x="27645" y="1706"/>
                      <a:pt x="23092" y="301"/>
                      <a:pt x="17390" y="301"/>
                    </a:cubicBezTo>
                    <a:lnTo>
                      <a:pt x="7223" y="301"/>
                    </a:lnTo>
                    <a:lnTo>
                      <a:pt x="7223" y="10918"/>
                    </a:lnTo>
                    <a:lnTo>
                      <a:pt x="14694" y="10918"/>
                    </a:lnTo>
                    <a:cubicBezTo>
                      <a:pt x="18186" y="10918"/>
                      <a:pt x="20897" y="11749"/>
                      <a:pt x="22827" y="13412"/>
                    </a:cubicBezTo>
                    <a:cubicBezTo>
                      <a:pt x="24772" y="15060"/>
                      <a:pt x="26916" y="18967"/>
                      <a:pt x="29259" y="25133"/>
                    </a:cubicBezTo>
                    <a:lnTo>
                      <a:pt x="31535" y="30916"/>
                    </a:lnTo>
                    <a:lnTo>
                      <a:pt x="261" y="106935"/>
                    </a:lnTo>
                    <a:lnTo>
                      <a:pt x="13721" y="106935"/>
                    </a:lnTo>
                    <a:lnTo>
                      <a:pt x="37901" y="46522"/>
                    </a:lnTo>
                    <a:lnTo>
                      <a:pt x="62080" y="106935"/>
                    </a:lnTo>
                    <a:lnTo>
                      <a:pt x="75541" y="1069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07" name="Google Shape;807;p37"/>
          <p:cNvGrpSpPr/>
          <p:nvPr/>
        </p:nvGrpSpPr>
        <p:grpSpPr>
          <a:xfrm>
            <a:off x="923247" y="3923339"/>
            <a:ext cx="351661" cy="1580820"/>
            <a:chOff x="1463832" y="3373106"/>
            <a:chExt cx="351661" cy="1580820"/>
          </a:xfrm>
        </p:grpSpPr>
        <p:grpSp>
          <p:nvGrpSpPr>
            <p:cNvPr id="808" name="Google Shape;808;p37"/>
            <p:cNvGrpSpPr/>
            <p:nvPr/>
          </p:nvGrpSpPr>
          <p:grpSpPr>
            <a:xfrm>
              <a:off x="1707010" y="4864881"/>
              <a:ext cx="108483" cy="89045"/>
              <a:chOff x="1707010" y="4864881"/>
              <a:chExt cx="108483" cy="89045"/>
            </a:xfrm>
          </p:grpSpPr>
          <p:sp>
            <p:nvSpPr>
              <p:cNvPr id="809" name="Google Shape;809;p37"/>
              <p:cNvSpPr/>
              <p:nvPr/>
            </p:nvSpPr>
            <p:spPr>
              <a:xfrm>
                <a:off x="1794865" y="4907527"/>
                <a:ext cx="20628" cy="5886"/>
              </a:xfrm>
              <a:custGeom>
                <a:avLst/>
                <a:gdLst/>
                <a:ahLst/>
                <a:cxnLst/>
                <a:rect l="l" t="t" r="r" b="b"/>
                <a:pathLst>
                  <a:path w="20628" h="5886" extrusionOk="0">
                    <a:moveTo>
                      <a:pt x="20695" y="273"/>
                    </a:moveTo>
                    <a:lnTo>
                      <a:pt x="67" y="273"/>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37"/>
              <p:cNvSpPr/>
              <p:nvPr/>
            </p:nvSpPr>
            <p:spPr>
              <a:xfrm rot="10800000" flipH="1">
                <a:off x="1707010" y="4864881"/>
                <a:ext cx="59399" cy="89045"/>
              </a:xfrm>
              <a:custGeom>
                <a:avLst/>
                <a:gdLst/>
                <a:ahLst/>
                <a:cxnLst/>
                <a:rect l="l" t="t" r="r" b="b"/>
                <a:pathLst>
                  <a:path w="59399" h="89045" extrusionOk="0">
                    <a:moveTo>
                      <a:pt x="29712" y="80086"/>
                    </a:moveTo>
                    <a:cubicBezTo>
                      <a:pt x="23732" y="80086"/>
                      <a:pt x="19232" y="77143"/>
                      <a:pt x="16211" y="71257"/>
                    </a:cubicBezTo>
                    <a:cubicBezTo>
                      <a:pt x="13203" y="65383"/>
                      <a:pt x="11699" y="56542"/>
                      <a:pt x="11699" y="44733"/>
                    </a:cubicBezTo>
                    <a:cubicBezTo>
                      <a:pt x="11699" y="32973"/>
                      <a:pt x="13203" y="24150"/>
                      <a:pt x="16211" y="18263"/>
                    </a:cubicBezTo>
                    <a:cubicBezTo>
                      <a:pt x="19232" y="12377"/>
                      <a:pt x="23732" y="9434"/>
                      <a:pt x="29712" y="9434"/>
                    </a:cubicBezTo>
                    <a:cubicBezTo>
                      <a:pt x="35741" y="9434"/>
                      <a:pt x="40260" y="12377"/>
                      <a:pt x="43268" y="18263"/>
                    </a:cubicBezTo>
                    <a:cubicBezTo>
                      <a:pt x="46289" y="24150"/>
                      <a:pt x="47799" y="32973"/>
                      <a:pt x="47799" y="44733"/>
                    </a:cubicBezTo>
                    <a:cubicBezTo>
                      <a:pt x="47799" y="56542"/>
                      <a:pt x="46289" y="65383"/>
                      <a:pt x="43268" y="71257"/>
                    </a:cubicBezTo>
                    <a:cubicBezTo>
                      <a:pt x="40260" y="77143"/>
                      <a:pt x="35741" y="80086"/>
                      <a:pt x="29712" y="80086"/>
                    </a:cubicBezTo>
                    <a:close/>
                    <a:moveTo>
                      <a:pt x="29712" y="89283"/>
                    </a:moveTo>
                    <a:cubicBezTo>
                      <a:pt x="39351" y="89283"/>
                      <a:pt x="46712" y="85475"/>
                      <a:pt x="51796" y="77860"/>
                    </a:cubicBezTo>
                    <a:cubicBezTo>
                      <a:pt x="56879" y="70257"/>
                      <a:pt x="59421" y="59215"/>
                      <a:pt x="59421" y="44733"/>
                    </a:cubicBezTo>
                    <a:cubicBezTo>
                      <a:pt x="59421" y="30287"/>
                      <a:pt x="56879" y="19257"/>
                      <a:pt x="51796" y="11642"/>
                    </a:cubicBezTo>
                    <a:cubicBezTo>
                      <a:pt x="46712" y="4039"/>
                      <a:pt x="39351" y="237"/>
                      <a:pt x="29712" y="237"/>
                    </a:cubicBezTo>
                    <a:cubicBezTo>
                      <a:pt x="20085" y="237"/>
                      <a:pt x="12730" y="4039"/>
                      <a:pt x="7647" y="11642"/>
                    </a:cubicBezTo>
                    <a:cubicBezTo>
                      <a:pt x="2563" y="19257"/>
                      <a:pt x="22" y="30287"/>
                      <a:pt x="22" y="44733"/>
                    </a:cubicBezTo>
                    <a:cubicBezTo>
                      <a:pt x="22" y="59215"/>
                      <a:pt x="2563" y="70257"/>
                      <a:pt x="7647" y="77860"/>
                    </a:cubicBezTo>
                    <a:cubicBezTo>
                      <a:pt x="12730" y="85475"/>
                      <a:pt x="20085" y="89283"/>
                      <a:pt x="29712" y="89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811" name="Google Shape;811;p37"/>
            <p:cNvGrpSpPr/>
            <p:nvPr/>
          </p:nvGrpSpPr>
          <p:grpSpPr>
            <a:xfrm>
              <a:off x="1632875" y="4491937"/>
              <a:ext cx="182618" cy="89045"/>
              <a:chOff x="1632875" y="4491937"/>
              <a:chExt cx="182618" cy="89045"/>
            </a:xfrm>
          </p:grpSpPr>
          <p:sp>
            <p:nvSpPr>
              <p:cNvPr id="812" name="Google Shape;812;p37"/>
              <p:cNvSpPr/>
              <p:nvPr/>
            </p:nvSpPr>
            <p:spPr>
              <a:xfrm>
                <a:off x="1794865" y="4534584"/>
                <a:ext cx="20628" cy="5886"/>
              </a:xfrm>
              <a:custGeom>
                <a:avLst/>
                <a:gdLst/>
                <a:ahLst/>
                <a:cxnLst/>
                <a:rect l="l" t="t" r="r" b="b"/>
                <a:pathLst>
                  <a:path w="20628" h="5886" extrusionOk="0">
                    <a:moveTo>
                      <a:pt x="20695" y="210"/>
                    </a:moveTo>
                    <a:lnTo>
                      <a:pt x="67" y="210"/>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13" name="Google Shape;813;p37"/>
              <p:cNvGrpSpPr/>
              <p:nvPr/>
            </p:nvGrpSpPr>
            <p:grpSpPr>
              <a:xfrm>
                <a:off x="1632875" y="4491937"/>
                <a:ext cx="133531" cy="89045"/>
                <a:chOff x="1632875" y="4491937"/>
                <a:chExt cx="133531" cy="89045"/>
              </a:xfrm>
            </p:grpSpPr>
            <p:sp>
              <p:nvSpPr>
                <p:cNvPr id="814" name="Google Shape;814;p37"/>
                <p:cNvSpPr/>
                <p:nvPr/>
              </p:nvSpPr>
              <p:spPr>
                <a:xfrm rot="10800000" flipH="1">
                  <a:off x="1632875" y="4491937"/>
                  <a:ext cx="54555" cy="87371"/>
                </a:xfrm>
                <a:custGeom>
                  <a:avLst/>
                  <a:gdLst/>
                  <a:ahLst/>
                  <a:cxnLst/>
                  <a:rect l="l" t="t" r="r" b="b"/>
                  <a:pathLst>
                    <a:path w="54555" h="87371" extrusionOk="0">
                      <a:moveTo>
                        <a:pt x="13990" y="9940"/>
                      </a:moveTo>
                      <a:lnTo>
                        <a:pt x="54565" y="9940"/>
                      </a:lnTo>
                      <a:lnTo>
                        <a:pt x="54565" y="173"/>
                      </a:lnTo>
                      <a:lnTo>
                        <a:pt x="10" y="173"/>
                      </a:lnTo>
                      <a:lnTo>
                        <a:pt x="10" y="9940"/>
                      </a:lnTo>
                      <a:cubicBezTo>
                        <a:pt x="4418" y="14502"/>
                        <a:pt x="10429" y="20621"/>
                        <a:pt x="18042" y="28298"/>
                      </a:cubicBezTo>
                      <a:cubicBezTo>
                        <a:pt x="25667" y="35986"/>
                        <a:pt x="30456" y="40947"/>
                        <a:pt x="32408" y="43178"/>
                      </a:cubicBezTo>
                      <a:cubicBezTo>
                        <a:pt x="36129" y="47348"/>
                        <a:pt x="38726" y="50879"/>
                        <a:pt x="40199" y="53773"/>
                      </a:cubicBezTo>
                      <a:cubicBezTo>
                        <a:pt x="41685" y="56667"/>
                        <a:pt x="42428" y="59512"/>
                        <a:pt x="42428" y="62308"/>
                      </a:cubicBezTo>
                      <a:cubicBezTo>
                        <a:pt x="42428" y="66870"/>
                        <a:pt x="40825" y="70586"/>
                        <a:pt x="37620" y="73455"/>
                      </a:cubicBezTo>
                      <a:cubicBezTo>
                        <a:pt x="34416" y="76337"/>
                        <a:pt x="30241" y="77778"/>
                        <a:pt x="25096" y="77778"/>
                      </a:cubicBezTo>
                      <a:cubicBezTo>
                        <a:pt x="21449" y="77778"/>
                        <a:pt x="17600" y="77146"/>
                        <a:pt x="13548" y="75883"/>
                      </a:cubicBezTo>
                      <a:cubicBezTo>
                        <a:pt x="9508" y="74620"/>
                        <a:pt x="5186" y="72701"/>
                        <a:pt x="581" y="70126"/>
                      </a:cubicBezTo>
                      <a:lnTo>
                        <a:pt x="581" y="81861"/>
                      </a:lnTo>
                      <a:cubicBezTo>
                        <a:pt x="5259" y="83737"/>
                        <a:pt x="9631" y="85154"/>
                        <a:pt x="13695" y="86110"/>
                      </a:cubicBezTo>
                      <a:cubicBezTo>
                        <a:pt x="17772" y="87067"/>
                        <a:pt x="21498" y="87545"/>
                        <a:pt x="24875" y="87545"/>
                      </a:cubicBezTo>
                      <a:cubicBezTo>
                        <a:pt x="33777" y="87545"/>
                        <a:pt x="40874" y="85319"/>
                        <a:pt x="46167" y="80868"/>
                      </a:cubicBezTo>
                      <a:cubicBezTo>
                        <a:pt x="51459" y="76429"/>
                        <a:pt x="54105" y="70494"/>
                        <a:pt x="54105" y="63062"/>
                      </a:cubicBezTo>
                      <a:cubicBezTo>
                        <a:pt x="54105" y="59531"/>
                        <a:pt x="53442" y="56183"/>
                        <a:pt x="52116" y="53019"/>
                      </a:cubicBezTo>
                      <a:cubicBezTo>
                        <a:pt x="50802" y="49868"/>
                        <a:pt x="48395" y="46146"/>
                        <a:pt x="44896" y="41854"/>
                      </a:cubicBezTo>
                      <a:cubicBezTo>
                        <a:pt x="43938" y="40738"/>
                        <a:pt x="40887" y="37525"/>
                        <a:pt x="35742" y="32216"/>
                      </a:cubicBezTo>
                      <a:cubicBezTo>
                        <a:pt x="30609" y="26906"/>
                        <a:pt x="23358" y="19481"/>
                        <a:pt x="13990" y="99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37"/>
                <p:cNvSpPr/>
                <p:nvPr/>
              </p:nvSpPr>
              <p:spPr>
                <a:xfrm rot="10800000" flipH="1">
                  <a:off x="1707007" y="4491937"/>
                  <a:ext cx="59399" cy="89045"/>
                </a:xfrm>
                <a:custGeom>
                  <a:avLst/>
                  <a:gdLst/>
                  <a:ahLst/>
                  <a:cxnLst/>
                  <a:rect l="l" t="t" r="r" b="b"/>
                  <a:pathLst>
                    <a:path w="59399" h="89045" extrusionOk="0">
                      <a:moveTo>
                        <a:pt x="29712" y="80023"/>
                      </a:moveTo>
                      <a:cubicBezTo>
                        <a:pt x="23732" y="80023"/>
                        <a:pt x="19232" y="77080"/>
                        <a:pt x="16211" y="71193"/>
                      </a:cubicBezTo>
                      <a:cubicBezTo>
                        <a:pt x="13203" y="65320"/>
                        <a:pt x="11699" y="56478"/>
                        <a:pt x="11699" y="44669"/>
                      </a:cubicBezTo>
                      <a:cubicBezTo>
                        <a:pt x="11699" y="32909"/>
                        <a:pt x="13203" y="24086"/>
                        <a:pt x="16211" y="18200"/>
                      </a:cubicBezTo>
                      <a:cubicBezTo>
                        <a:pt x="19232" y="12314"/>
                        <a:pt x="23732" y="9371"/>
                        <a:pt x="29712" y="9371"/>
                      </a:cubicBezTo>
                      <a:cubicBezTo>
                        <a:pt x="35741" y="9371"/>
                        <a:pt x="40260" y="12314"/>
                        <a:pt x="43268" y="18200"/>
                      </a:cubicBezTo>
                      <a:cubicBezTo>
                        <a:pt x="46289" y="24086"/>
                        <a:pt x="47799" y="32909"/>
                        <a:pt x="47799" y="44669"/>
                      </a:cubicBezTo>
                      <a:cubicBezTo>
                        <a:pt x="47799" y="56478"/>
                        <a:pt x="46289" y="65320"/>
                        <a:pt x="43268" y="71193"/>
                      </a:cubicBezTo>
                      <a:cubicBezTo>
                        <a:pt x="40260" y="77080"/>
                        <a:pt x="35741" y="80023"/>
                        <a:pt x="29712" y="80023"/>
                      </a:cubicBezTo>
                      <a:close/>
                      <a:moveTo>
                        <a:pt x="29712" y="89220"/>
                      </a:moveTo>
                      <a:cubicBezTo>
                        <a:pt x="39351" y="89220"/>
                        <a:pt x="46712" y="85412"/>
                        <a:pt x="51796" y="77797"/>
                      </a:cubicBezTo>
                      <a:cubicBezTo>
                        <a:pt x="56879" y="70194"/>
                        <a:pt x="59421" y="59151"/>
                        <a:pt x="59421" y="44669"/>
                      </a:cubicBezTo>
                      <a:cubicBezTo>
                        <a:pt x="59421" y="30224"/>
                        <a:pt x="56879" y="19193"/>
                        <a:pt x="51796" y="11578"/>
                      </a:cubicBezTo>
                      <a:cubicBezTo>
                        <a:pt x="46712" y="3975"/>
                        <a:pt x="39351" y="174"/>
                        <a:pt x="29712" y="174"/>
                      </a:cubicBezTo>
                      <a:cubicBezTo>
                        <a:pt x="20085" y="174"/>
                        <a:pt x="12730" y="3975"/>
                        <a:pt x="7647" y="11578"/>
                      </a:cubicBezTo>
                      <a:cubicBezTo>
                        <a:pt x="2563" y="19193"/>
                        <a:pt x="22" y="30224"/>
                        <a:pt x="22" y="44669"/>
                      </a:cubicBezTo>
                      <a:cubicBezTo>
                        <a:pt x="22" y="59151"/>
                        <a:pt x="2563" y="70194"/>
                        <a:pt x="7647" y="77797"/>
                      </a:cubicBezTo>
                      <a:cubicBezTo>
                        <a:pt x="12730" y="85412"/>
                        <a:pt x="20085" y="89220"/>
                        <a:pt x="29712" y="89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16" name="Google Shape;816;p37"/>
            <p:cNvGrpSpPr/>
            <p:nvPr/>
          </p:nvGrpSpPr>
          <p:grpSpPr>
            <a:xfrm>
              <a:off x="1630002" y="4118993"/>
              <a:ext cx="185491" cy="89045"/>
              <a:chOff x="1630002" y="4118993"/>
              <a:chExt cx="185491" cy="89045"/>
            </a:xfrm>
          </p:grpSpPr>
          <p:sp>
            <p:nvSpPr>
              <p:cNvPr id="817" name="Google Shape;817;p37"/>
              <p:cNvSpPr/>
              <p:nvPr/>
            </p:nvSpPr>
            <p:spPr>
              <a:xfrm>
                <a:off x="1794865" y="4161640"/>
                <a:ext cx="20628" cy="5886"/>
              </a:xfrm>
              <a:custGeom>
                <a:avLst/>
                <a:gdLst/>
                <a:ahLst/>
                <a:cxnLst/>
                <a:rect l="l" t="t" r="r" b="b"/>
                <a:pathLst>
                  <a:path w="20628" h="5886" extrusionOk="0">
                    <a:moveTo>
                      <a:pt x="20695" y="147"/>
                    </a:moveTo>
                    <a:lnTo>
                      <a:pt x="67" y="147"/>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18" name="Google Shape;818;p37"/>
              <p:cNvGrpSpPr/>
              <p:nvPr/>
            </p:nvGrpSpPr>
            <p:grpSpPr>
              <a:xfrm>
                <a:off x="1630002" y="4118993"/>
                <a:ext cx="136404" cy="89045"/>
                <a:chOff x="1630002" y="4118993"/>
                <a:chExt cx="136404" cy="89045"/>
              </a:xfrm>
            </p:grpSpPr>
            <p:sp>
              <p:nvSpPr>
                <p:cNvPr id="819" name="Google Shape;819;p37"/>
                <p:cNvSpPr/>
                <p:nvPr/>
              </p:nvSpPr>
              <p:spPr>
                <a:xfrm rot="10800000" flipH="1">
                  <a:off x="1630002" y="4120538"/>
                  <a:ext cx="62622" cy="85826"/>
                </a:xfrm>
                <a:custGeom>
                  <a:avLst/>
                  <a:gdLst/>
                  <a:ahLst/>
                  <a:cxnLst/>
                  <a:rect l="l" t="t" r="r" b="b"/>
                  <a:pathLst>
                    <a:path w="62622" h="85826" extrusionOk="0">
                      <a:moveTo>
                        <a:pt x="38798" y="75821"/>
                      </a:moveTo>
                      <a:lnTo>
                        <a:pt x="9439" y="30001"/>
                      </a:lnTo>
                      <a:lnTo>
                        <a:pt x="38798" y="30001"/>
                      </a:lnTo>
                      <a:close/>
                      <a:moveTo>
                        <a:pt x="35741" y="85937"/>
                      </a:moveTo>
                      <a:lnTo>
                        <a:pt x="50365" y="85937"/>
                      </a:lnTo>
                      <a:lnTo>
                        <a:pt x="50365" y="30001"/>
                      </a:lnTo>
                      <a:lnTo>
                        <a:pt x="62632" y="30001"/>
                      </a:lnTo>
                      <a:lnTo>
                        <a:pt x="62632" y="20344"/>
                      </a:lnTo>
                      <a:lnTo>
                        <a:pt x="50365" y="20344"/>
                      </a:lnTo>
                      <a:lnTo>
                        <a:pt x="50365" y="110"/>
                      </a:lnTo>
                      <a:lnTo>
                        <a:pt x="38798" y="110"/>
                      </a:lnTo>
                      <a:lnTo>
                        <a:pt x="38798" y="20344"/>
                      </a:lnTo>
                      <a:lnTo>
                        <a:pt x="9" y="20344"/>
                      </a:lnTo>
                      <a:lnTo>
                        <a:pt x="9" y="3154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37"/>
                <p:cNvSpPr/>
                <p:nvPr/>
              </p:nvSpPr>
              <p:spPr>
                <a:xfrm rot="10800000" flipH="1">
                  <a:off x="1707007" y="4118993"/>
                  <a:ext cx="59399" cy="89045"/>
                </a:xfrm>
                <a:custGeom>
                  <a:avLst/>
                  <a:gdLst/>
                  <a:ahLst/>
                  <a:cxnLst/>
                  <a:rect l="l" t="t" r="r" b="b"/>
                  <a:pathLst>
                    <a:path w="59399" h="89045" extrusionOk="0">
                      <a:moveTo>
                        <a:pt x="29712" y="79959"/>
                      </a:moveTo>
                      <a:cubicBezTo>
                        <a:pt x="23732" y="79959"/>
                        <a:pt x="19232" y="77016"/>
                        <a:pt x="16211" y="71130"/>
                      </a:cubicBezTo>
                      <a:cubicBezTo>
                        <a:pt x="13203" y="65256"/>
                        <a:pt x="11699" y="56415"/>
                        <a:pt x="11699" y="44606"/>
                      </a:cubicBezTo>
                      <a:cubicBezTo>
                        <a:pt x="11699" y="32846"/>
                        <a:pt x="13203" y="24023"/>
                        <a:pt x="16211" y="18137"/>
                      </a:cubicBezTo>
                      <a:cubicBezTo>
                        <a:pt x="19232" y="12251"/>
                        <a:pt x="23732" y="9308"/>
                        <a:pt x="29712" y="9308"/>
                      </a:cubicBezTo>
                      <a:cubicBezTo>
                        <a:pt x="35741" y="9308"/>
                        <a:pt x="40260" y="12251"/>
                        <a:pt x="43268" y="18137"/>
                      </a:cubicBezTo>
                      <a:cubicBezTo>
                        <a:pt x="46289" y="24023"/>
                        <a:pt x="47799" y="32846"/>
                        <a:pt x="47799" y="44606"/>
                      </a:cubicBezTo>
                      <a:cubicBezTo>
                        <a:pt x="47799" y="56415"/>
                        <a:pt x="46289" y="65256"/>
                        <a:pt x="43268" y="71130"/>
                      </a:cubicBezTo>
                      <a:cubicBezTo>
                        <a:pt x="40260" y="77016"/>
                        <a:pt x="35741" y="79959"/>
                        <a:pt x="29712" y="79959"/>
                      </a:cubicBezTo>
                      <a:close/>
                      <a:moveTo>
                        <a:pt x="29712" y="89156"/>
                      </a:moveTo>
                      <a:cubicBezTo>
                        <a:pt x="39351" y="89156"/>
                        <a:pt x="46712" y="85349"/>
                        <a:pt x="51796" y="77734"/>
                      </a:cubicBezTo>
                      <a:cubicBezTo>
                        <a:pt x="56879" y="70131"/>
                        <a:pt x="59421" y="59088"/>
                        <a:pt x="59421" y="44606"/>
                      </a:cubicBezTo>
                      <a:cubicBezTo>
                        <a:pt x="59421" y="30160"/>
                        <a:pt x="56879" y="19130"/>
                        <a:pt x="51796" y="11515"/>
                      </a:cubicBezTo>
                      <a:cubicBezTo>
                        <a:pt x="46712" y="3912"/>
                        <a:pt x="39351" y="111"/>
                        <a:pt x="29712" y="111"/>
                      </a:cubicBezTo>
                      <a:cubicBezTo>
                        <a:pt x="20085" y="111"/>
                        <a:pt x="12730" y="3912"/>
                        <a:pt x="7647" y="11515"/>
                      </a:cubicBezTo>
                      <a:cubicBezTo>
                        <a:pt x="2563" y="19130"/>
                        <a:pt x="22" y="30160"/>
                        <a:pt x="22" y="44606"/>
                      </a:cubicBezTo>
                      <a:cubicBezTo>
                        <a:pt x="22" y="59088"/>
                        <a:pt x="2563" y="70131"/>
                        <a:pt x="7647" y="77734"/>
                      </a:cubicBezTo>
                      <a:cubicBezTo>
                        <a:pt x="12730" y="85349"/>
                        <a:pt x="20085" y="89156"/>
                        <a:pt x="29712" y="891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21" name="Google Shape;821;p37"/>
            <p:cNvGrpSpPr/>
            <p:nvPr/>
          </p:nvGrpSpPr>
          <p:grpSpPr>
            <a:xfrm>
              <a:off x="1632470" y="3746049"/>
              <a:ext cx="183023" cy="89045"/>
              <a:chOff x="1632470" y="3746049"/>
              <a:chExt cx="183023" cy="89045"/>
            </a:xfrm>
          </p:grpSpPr>
          <p:sp>
            <p:nvSpPr>
              <p:cNvPr id="822" name="Google Shape;822;p37"/>
              <p:cNvSpPr/>
              <p:nvPr/>
            </p:nvSpPr>
            <p:spPr>
              <a:xfrm>
                <a:off x="1794865" y="3788696"/>
                <a:ext cx="20628" cy="5886"/>
              </a:xfrm>
              <a:custGeom>
                <a:avLst/>
                <a:gdLst/>
                <a:ahLst/>
                <a:cxnLst/>
                <a:rect l="l" t="t" r="r" b="b"/>
                <a:pathLst>
                  <a:path w="20628" h="5886" extrusionOk="0">
                    <a:moveTo>
                      <a:pt x="20695" y="83"/>
                    </a:moveTo>
                    <a:lnTo>
                      <a:pt x="67" y="83"/>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23" name="Google Shape;823;p37"/>
              <p:cNvGrpSpPr/>
              <p:nvPr/>
            </p:nvGrpSpPr>
            <p:grpSpPr>
              <a:xfrm>
                <a:off x="1632470" y="3746049"/>
                <a:ext cx="133936" cy="89045"/>
                <a:chOff x="1632470" y="3746049"/>
                <a:chExt cx="133936" cy="89045"/>
              </a:xfrm>
            </p:grpSpPr>
            <p:sp>
              <p:nvSpPr>
                <p:cNvPr id="824" name="Google Shape;824;p37"/>
                <p:cNvSpPr/>
                <p:nvPr/>
              </p:nvSpPr>
              <p:spPr>
                <a:xfrm rot="10800000" flipH="1">
                  <a:off x="1632470" y="3746049"/>
                  <a:ext cx="59344" cy="89045"/>
                </a:xfrm>
                <a:custGeom>
                  <a:avLst/>
                  <a:gdLst/>
                  <a:ahLst/>
                  <a:cxnLst/>
                  <a:rect l="l" t="t" r="r" b="b"/>
                  <a:pathLst>
                    <a:path w="59344" h="89045" extrusionOk="0">
                      <a:moveTo>
                        <a:pt x="30694" y="49251"/>
                      </a:moveTo>
                      <a:cubicBezTo>
                        <a:pt x="25475" y="49251"/>
                        <a:pt x="21337" y="47467"/>
                        <a:pt x="18280" y="43899"/>
                      </a:cubicBezTo>
                      <a:cubicBezTo>
                        <a:pt x="15235" y="40342"/>
                        <a:pt x="13712" y="35462"/>
                        <a:pt x="13712" y="29257"/>
                      </a:cubicBezTo>
                      <a:cubicBezTo>
                        <a:pt x="13712" y="23089"/>
                        <a:pt x="15235" y="18208"/>
                        <a:pt x="18280" y="14615"/>
                      </a:cubicBezTo>
                      <a:cubicBezTo>
                        <a:pt x="21337" y="11035"/>
                        <a:pt x="25475" y="9244"/>
                        <a:pt x="30694" y="9244"/>
                      </a:cubicBezTo>
                      <a:cubicBezTo>
                        <a:pt x="35912" y="9244"/>
                        <a:pt x="40044" y="11035"/>
                        <a:pt x="43089" y="14615"/>
                      </a:cubicBezTo>
                      <a:cubicBezTo>
                        <a:pt x="46134" y="18208"/>
                        <a:pt x="47657" y="23089"/>
                        <a:pt x="47657" y="29257"/>
                      </a:cubicBezTo>
                      <a:cubicBezTo>
                        <a:pt x="47657" y="35462"/>
                        <a:pt x="46134" y="40342"/>
                        <a:pt x="43089" y="43899"/>
                      </a:cubicBezTo>
                      <a:cubicBezTo>
                        <a:pt x="40044" y="47467"/>
                        <a:pt x="35912" y="49251"/>
                        <a:pt x="30694" y="49251"/>
                      </a:cubicBezTo>
                      <a:close/>
                      <a:moveTo>
                        <a:pt x="53772" y="85653"/>
                      </a:moveTo>
                      <a:lnTo>
                        <a:pt x="53772" y="75077"/>
                      </a:lnTo>
                      <a:cubicBezTo>
                        <a:pt x="50850" y="76450"/>
                        <a:pt x="47903" y="77499"/>
                        <a:pt x="44931" y="78222"/>
                      </a:cubicBezTo>
                      <a:cubicBezTo>
                        <a:pt x="41960" y="78958"/>
                        <a:pt x="39013" y="79326"/>
                        <a:pt x="36090" y="79326"/>
                      </a:cubicBezTo>
                      <a:cubicBezTo>
                        <a:pt x="28416" y="79326"/>
                        <a:pt x="22553" y="76738"/>
                        <a:pt x="18501" y="71563"/>
                      </a:cubicBezTo>
                      <a:cubicBezTo>
                        <a:pt x="14461" y="66388"/>
                        <a:pt x="12153" y="58571"/>
                        <a:pt x="11575" y="48111"/>
                      </a:cubicBezTo>
                      <a:cubicBezTo>
                        <a:pt x="13835" y="51446"/>
                        <a:pt x="16671" y="54003"/>
                        <a:pt x="20085" y="55781"/>
                      </a:cubicBezTo>
                      <a:cubicBezTo>
                        <a:pt x="23511" y="57559"/>
                        <a:pt x="27274" y="58448"/>
                        <a:pt x="31375" y="58448"/>
                      </a:cubicBezTo>
                      <a:cubicBezTo>
                        <a:pt x="40007" y="58448"/>
                        <a:pt x="46828" y="55830"/>
                        <a:pt x="51838" y="50594"/>
                      </a:cubicBezTo>
                      <a:cubicBezTo>
                        <a:pt x="56848" y="45370"/>
                        <a:pt x="59353" y="38258"/>
                        <a:pt x="59353" y="29257"/>
                      </a:cubicBezTo>
                      <a:cubicBezTo>
                        <a:pt x="59353" y="20440"/>
                        <a:pt x="56743" y="13364"/>
                        <a:pt x="51525" y="8030"/>
                      </a:cubicBezTo>
                      <a:cubicBezTo>
                        <a:pt x="46306" y="2708"/>
                        <a:pt x="39363" y="47"/>
                        <a:pt x="30694" y="47"/>
                      </a:cubicBezTo>
                      <a:cubicBezTo>
                        <a:pt x="20748" y="47"/>
                        <a:pt x="13147" y="3849"/>
                        <a:pt x="7892" y="11451"/>
                      </a:cubicBezTo>
                      <a:cubicBezTo>
                        <a:pt x="2636" y="19067"/>
                        <a:pt x="9" y="30097"/>
                        <a:pt x="9" y="44542"/>
                      </a:cubicBezTo>
                      <a:cubicBezTo>
                        <a:pt x="9" y="58105"/>
                        <a:pt x="3232" y="68921"/>
                        <a:pt x="9678" y="76990"/>
                      </a:cubicBezTo>
                      <a:cubicBezTo>
                        <a:pt x="16125" y="85058"/>
                        <a:pt x="24775" y="89093"/>
                        <a:pt x="35630" y="89093"/>
                      </a:cubicBezTo>
                      <a:cubicBezTo>
                        <a:pt x="38552" y="89093"/>
                        <a:pt x="41499" y="88805"/>
                        <a:pt x="44471" y="88228"/>
                      </a:cubicBezTo>
                      <a:cubicBezTo>
                        <a:pt x="47442" y="87652"/>
                        <a:pt x="50543" y="86794"/>
                        <a:pt x="53772" y="856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37"/>
                <p:cNvSpPr/>
                <p:nvPr/>
              </p:nvSpPr>
              <p:spPr>
                <a:xfrm rot="10800000" flipH="1">
                  <a:off x="1707007" y="3746049"/>
                  <a:ext cx="59399" cy="89045"/>
                </a:xfrm>
                <a:custGeom>
                  <a:avLst/>
                  <a:gdLst/>
                  <a:ahLst/>
                  <a:cxnLst/>
                  <a:rect l="l" t="t" r="r" b="b"/>
                  <a:pathLst>
                    <a:path w="59399" h="89045" extrusionOk="0">
                      <a:moveTo>
                        <a:pt x="29712" y="79896"/>
                      </a:moveTo>
                      <a:cubicBezTo>
                        <a:pt x="23732" y="79896"/>
                        <a:pt x="19232" y="76953"/>
                        <a:pt x="16211" y="71067"/>
                      </a:cubicBezTo>
                      <a:cubicBezTo>
                        <a:pt x="13203" y="65193"/>
                        <a:pt x="11699" y="56351"/>
                        <a:pt x="11699" y="44542"/>
                      </a:cubicBezTo>
                      <a:cubicBezTo>
                        <a:pt x="11699" y="32782"/>
                        <a:pt x="13203" y="23959"/>
                        <a:pt x="16211" y="18073"/>
                      </a:cubicBezTo>
                      <a:cubicBezTo>
                        <a:pt x="19232" y="12187"/>
                        <a:pt x="23732" y="9244"/>
                        <a:pt x="29712" y="9244"/>
                      </a:cubicBezTo>
                      <a:cubicBezTo>
                        <a:pt x="35741" y="9244"/>
                        <a:pt x="40260" y="12187"/>
                        <a:pt x="43268" y="18073"/>
                      </a:cubicBezTo>
                      <a:cubicBezTo>
                        <a:pt x="46289" y="23959"/>
                        <a:pt x="47799" y="32782"/>
                        <a:pt x="47799" y="44542"/>
                      </a:cubicBezTo>
                      <a:cubicBezTo>
                        <a:pt x="47799" y="56351"/>
                        <a:pt x="46289" y="65193"/>
                        <a:pt x="43268" y="71067"/>
                      </a:cubicBezTo>
                      <a:cubicBezTo>
                        <a:pt x="40260" y="76953"/>
                        <a:pt x="35741" y="79896"/>
                        <a:pt x="29712" y="79896"/>
                      </a:cubicBezTo>
                      <a:close/>
                      <a:moveTo>
                        <a:pt x="29712" y="89093"/>
                      </a:moveTo>
                      <a:cubicBezTo>
                        <a:pt x="39351" y="89093"/>
                        <a:pt x="46712" y="85285"/>
                        <a:pt x="51796" y="77670"/>
                      </a:cubicBezTo>
                      <a:cubicBezTo>
                        <a:pt x="56879" y="70067"/>
                        <a:pt x="59421" y="59025"/>
                        <a:pt x="59421" y="44542"/>
                      </a:cubicBezTo>
                      <a:cubicBezTo>
                        <a:pt x="59421" y="30097"/>
                        <a:pt x="56879" y="19067"/>
                        <a:pt x="51796" y="11451"/>
                      </a:cubicBezTo>
                      <a:cubicBezTo>
                        <a:pt x="46712" y="3849"/>
                        <a:pt x="39351" y="47"/>
                        <a:pt x="29712" y="47"/>
                      </a:cubicBezTo>
                      <a:cubicBezTo>
                        <a:pt x="20085" y="47"/>
                        <a:pt x="12730" y="3849"/>
                        <a:pt x="7647" y="11451"/>
                      </a:cubicBezTo>
                      <a:cubicBezTo>
                        <a:pt x="2563" y="19067"/>
                        <a:pt x="22" y="30097"/>
                        <a:pt x="22" y="44542"/>
                      </a:cubicBezTo>
                      <a:cubicBezTo>
                        <a:pt x="22" y="59025"/>
                        <a:pt x="2563" y="70067"/>
                        <a:pt x="7647" y="77670"/>
                      </a:cubicBezTo>
                      <a:cubicBezTo>
                        <a:pt x="12730" y="85285"/>
                        <a:pt x="20085" y="89093"/>
                        <a:pt x="29712" y="890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26" name="Google Shape;826;p37"/>
            <p:cNvGrpSpPr/>
            <p:nvPr/>
          </p:nvGrpSpPr>
          <p:grpSpPr>
            <a:xfrm>
              <a:off x="1632231" y="3373106"/>
              <a:ext cx="183262" cy="89045"/>
              <a:chOff x="1632231" y="3373106"/>
              <a:chExt cx="183262" cy="89045"/>
            </a:xfrm>
          </p:grpSpPr>
          <p:sp>
            <p:nvSpPr>
              <p:cNvPr id="827" name="Google Shape;827;p37"/>
              <p:cNvSpPr/>
              <p:nvPr/>
            </p:nvSpPr>
            <p:spPr>
              <a:xfrm>
                <a:off x="1794865" y="3415752"/>
                <a:ext cx="20628" cy="5886"/>
              </a:xfrm>
              <a:custGeom>
                <a:avLst/>
                <a:gdLst/>
                <a:ahLst/>
                <a:cxnLst/>
                <a:rect l="l" t="t" r="r" b="b"/>
                <a:pathLst>
                  <a:path w="20628" h="5886" extrusionOk="0">
                    <a:moveTo>
                      <a:pt x="20695" y="20"/>
                    </a:moveTo>
                    <a:lnTo>
                      <a:pt x="67" y="20"/>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28" name="Google Shape;828;p37"/>
              <p:cNvGrpSpPr/>
              <p:nvPr/>
            </p:nvGrpSpPr>
            <p:grpSpPr>
              <a:xfrm>
                <a:off x="1632231" y="3373106"/>
                <a:ext cx="134175" cy="89045"/>
                <a:chOff x="1632231" y="3373106"/>
                <a:chExt cx="134175" cy="89045"/>
              </a:xfrm>
            </p:grpSpPr>
            <p:sp>
              <p:nvSpPr>
                <p:cNvPr id="829" name="Google Shape;829;p37"/>
                <p:cNvSpPr/>
                <p:nvPr/>
              </p:nvSpPr>
              <p:spPr>
                <a:xfrm rot="10800000" flipH="1">
                  <a:off x="1632231" y="3373106"/>
                  <a:ext cx="58938" cy="89045"/>
                </a:xfrm>
                <a:custGeom>
                  <a:avLst/>
                  <a:gdLst/>
                  <a:ahLst/>
                  <a:cxnLst/>
                  <a:rect l="l" t="t" r="r" b="b"/>
                  <a:pathLst>
                    <a:path w="58938" h="89045" extrusionOk="0">
                      <a:moveTo>
                        <a:pt x="29478" y="42419"/>
                      </a:moveTo>
                      <a:cubicBezTo>
                        <a:pt x="23953" y="42419"/>
                        <a:pt x="19606" y="40941"/>
                        <a:pt x="16438" y="37986"/>
                      </a:cubicBezTo>
                      <a:cubicBezTo>
                        <a:pt x="13283" y="35031"/>
                        <a:pt x="11705" y="30972"/>
                        <a:pt x="11705" y="25809"/>
                      </a:cubicBezTo>
                      <a:cubicBezTo>
                        <a:pt x="11705" y="20634"/>
                        <a:pt x="13283" y="16569"/>
                        <a:pt x="16438" y="13614"/>
                      </a:cubicBezTo>
                      <a:cubicBezTo>
                        <a:pt x="19606" y="10658"/>
                        <a:pt x="23953" y="9181"/>
                        <a:pt x="29478" y="9181"/>
                      </a:cubicBezTo>
                      <a:cubicBezTo>
                        <a:pt x="35004" y="9181"/>
                        <a:pt x="39357" y="10665"/>
                        <a:pt x="42537" y="13632"/>
                      </a:cubicBezTo>
                      <a:cubicBezTo>
                        <a:pt x="45730" y="16612"/>
                        <a:pt x="47326" y="20671"/>
                        <a:pt x="47326" y="25809"/>
                      </a:cubicBezTo>
                      <a:cubicBezTo>
                        <a:pt x="47326" y="30972"/>
                        <a:pt x="45742" y="35031"/>
                        <a:pt x="42574" y="37986"/>
                      </a:cubicBezTo>
                      <a:cubicBezTo>
                        <a:pt x="39418" y="40941"/>
                        <a:pt x="35053" y="42419"/>
                        <a:pt x="29478" y="42419"/>
                      </a:cubicBezTo>
                      <a:close/>
                      <a:moveTo>
                        <a:pt x="17856" y="47349"/>
                      </a:moveTo>
                      <a:cubicBezTo>
                        <a:pt x="12871" y="48575"/>
                        <a:pt x="8985" y="50892"/>
                        <a:pt x="6198" y="54302"/>
                      </a:cubicBezTo>
                      <a:cubicBezTo>
                        <a:pt x="3423" y="57723"/>
                        <a:pt x="2035" y="61886"/>
                        <a:pt x="2035" y="66791"/>
                      </a:cubicBezTo>
                      <a:cubicBezTo>
                        <a:pt x="2035" y="73646"/>
                        <a:pt x="4479" y="79066"/>
                        <a:pt x="9366" y="83051"/>
                      </a:cubicBezTo>
                      <a:cubicBezTo>
                        <a:pt x="14265" y="87037"/>
                        <a:pt x="20969" y="89030"/>
                        <a:pt x="29478" y="89030"/>
                      </a:cubicBezTo>
                      <a:cubicBezTo>
                        <a:pt x="38037" y="89030"/>
                        <a:pt x="44753" y="87037"/>
                        <a:pt x="49628" y="83051"/>
                      </a:cubicBezTo>
                      <a:cubicBezTo>
                        <a:pt x="54503" y="79066"/>
                        <a:pt x="56940" y="73646"/>
                        <a:pt x="56940" y="66791"/>
                      </a:cubicBezTo>
                      <a:cubicBezTo>
                        <a:pt x="56940" y="61886"/>
                        <a:pt x="55547" y="57723"/>
                        <a:pt x="52759" y="54302"/>
                      </a:cubicBezTo>
                      <a:cubicBezTo>
                        <a:pt x="49984" y="50892"/>
                        <a:pt x="46123" y="48575"/>
                        <a:pt x="41174" y="47349"/>
                      </a:cubicBezTo>
                      <a:cubicBezTo>
                        <a:pt x="46773" y="46049"/>
                        <a:pt x="51132" y="43498"/>
                        <a:pt x="54251" y="39697"/>
                      </a:cubicBezTo>
                      <a:cubicBezTo>
                        <a:pt x="57382" y="35907"/>
                        <a:pt x="58948" y="31278"/>
                        <a:pt x="58948" y="25809"/>
                      </a:cubicBezTo>
                      <a:cubicBezTo>
                        <a:pt x="58948" y="17483"/>
                        <a:pt x="56406" y="11094"/>
                        <a:pt x="51323" y="6642"/>
                      </a:cubicBezTo>
                      <a:cubicBezTo>
                        <a:pt x="46239" y="2203"/>
                        <a:pt x="38958" y="-16"/>
                        <a:pt x="29478" y="-16"/>
                      </a:cubicBezTo>
                      <a:cubicBezTo>
                        <a:pt x="20011" y="-16"/>
                        <a:pt x="12730" y="2203"/>
                        <a:pt x="7634" y="6642"/>
                      </a:cubicBezTo>
                      <a:cubicBezTo>
                        <a:pt x="2551" y="11094"/>
                        <a:pt x="9" y="17483"/>
                        <a:pt x="9" y="25809"/>
                      </a:cubicBezTo>
                      <a:cubicBezTo>
                        <a:pt x="9" y="31278"/>
                        <a:pt x="1581" y="35907"/>
                        <a:pt x="4724" y="39697"/>
                      </a:cubicBezTo>
                      <a:cubicBezTo>
                        <a:pt x="7880" y="43498"/>
                        <a:pt x="12257" y="46049"/>
                        <a:pt x="17856" y="47349"/>
                      </a:cubicBezTo>
                      <a:close/>
                      <a:moveTo>
                        <a:pt x="13602" y="65687"/>
                      </a:moveTo>
                      <a:cubicBezTo>
                        <a:pt x="13602" y="61248"/>
                        <a:pt x="14989" y="57784"/>
                        <a:pt x="17764" y="55295"/>
                      </a:cubicBezTo>
                      <a:cubicBezTo>
                        <a:pt x="20552" y="52805"/>
                        <a:pt x="24456" y="51561"/>
                        <a:pt x="29478" y="51561"/>
                      </a:cubicBezTo>
                      <a:cubicBezTo>
                        <a:pt x="34476" y="51561"/>
                        <a:pt x="38381" y="52805"/>
                        <a:pt x="41193" y="55295"/>
                      </a:cubicBezTo>
                      <a:cubicBezTo>
                        <a:pt x="44017" y="57784"/>
                        <a:pt x="45429" y="61248"/>
                        <a:pt x="45429" y="65687"/>
                      </a:cubicBezTo>
                      <a:cubicBezTo>
                        <a:pt x="45429" y="70139"/>
                        <a:pt x="44017" y="73609"/>
                        <a:pt x="41193" y="76099"/>
                      </a:cubicBezTo>
                      <a:cubicBezTo>
                        <a:pt x="38381" y="78588"/>
                        <a:pt x="34476" y="79833"/>
                        <a:pt x="29478" y="79833"/>
                      </a:cubicBezTo>
                      <a:cubicBezTo>
                        <a:pt x="24456" y="79833"/>
                        <a:pt x="20552" y="78588"/>
                        <a:pt x="17764" y="76099"/>
                      </a:cubicBezTo>
                      <a:cubicBezTo>
                        <a:pt x="14989" y="73609"/>
                        <a:pt x="13602" y="70139"/>
                        <a:pt x="13602" y="656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0" name="Google Shape;830;p37"/>
                <p:cNvSpPr/>
                <p:nvPr/>
              </p:nvSpPr>
              <p:spPr>
                <a:xfrm rot="10800000" flipH="1">
                  <a:off x="1707007" y="3373106"/>
                  <a:ext cx="59399" cy="89045"/>
                </a:xfrm>
                <a:custGeom>
                  <a:avLst/>
                  <a:gdLst/>
                  <a:ahLst/>
                  <a:cxnLst/>
                  <a:rect l="l" t="t" r="r" b="b"/>
                  <a:pathLst>
                    <a:path w="59399" h="89045" extrusionOk="0">
                      <a:moveTo>
                        <a:pt x="29712" y="79833"/>
                      </a:moveTo>
                      <a:cubicBezTo>
                        <a:pt x="23732" y="79833"/>
                        <a:pt x="19232" y="76889"/>
                        <a:pt x="16211" y="71003"/>
                      </a:cubicBezTo>
                      <a:cubicBezTo>
                        <a:pt x="13203" y="65130"/>
                        <a:pt x="11699" y="56288"/>
                        <a:pt x="11699" y="44479"/>
                      </a:cubicBezTo>
                      <a:cubicBezTo>
                        <a:pt x="11699" y="32719"/>
                        <a:pt x="13203" y="23896"/>
                        <a:pt x="16211" y="18010"/>
                      </a:cubicBezTo>
                      <a:cubicBezTo>
                        <a:pt x="19232" y="12124"/>
                        <a:pt x="23732" y="9181"/>
                        <a:pt x="29712" y="9181"/>
                      </a:cubicBezTo>
                      <a:cubicBezTo>
                        <a:pt x="35741" y="9181"/>
                        <a:pt x="40260" y="12124"/>
                        <a:pt x="43268" y="18010"/>
                      </a:cubicBezTo>
                      <a:cubicBezTo>
                        <a:pt x="46289" y="23896"/>
                        <a:pt x="47799" y="32719"/>
                        <a:pt x="47799" y="44479"/>
                      </a:cubicBezTo>
                      <a:cubicBezTo>
                        <a:pt x="47799" y="56288"/>
                        <a:pt x="46289" y="65130"/>
                        <a:pt x="43268" y="71003"/>
                      </a:cubicBezTo>
                      <a:cubicBezTo>
                        <a:pt x="40260" y="76889"/>
                        <a:pt x="35741" y="79833"/>
                        <a:pt x="29712" y="79833"/>
                      </a:cubicBezTo>
                      <a:close/>
                      <a:moveTo>
                        <a:pt x="29712" y="89030"/>
                      </a:moveTo>
                      <a:cubicBezTo>
                        <a:pt x="39351" y="89030"/>
                        <a:pt x="46712" y="85222"/>
                        <a:pt x="51796" y="77607"/>
                      </a:cubicBezTo>
                      <a:cubicBezTo>
                        <a:pt x="56879" y="70004"/>
                        <a:pt x="59421" y="58961"/>
                        <a:pt x="59421" y="44479"/>
                      </a:cubicBezTo>
                      <a:cubicBezTo>
                        <a:pt x="59421" y="30034"/>
                        <a:pt x="56879" y="19003"/>
                        <a:pt x="51796" y="11388"/>
                      </a:cubicBezTo>
                      <a:cubicBezTo>
                        <a:pt x="46712" y="3785"/>
                        <a:pt x="39351" y="-16"/>
                        <a:pt x="29712" y="-16"/>
                      </a:cubicBezTo>
                      <a:cubicBezTo>
                        <a:pt x="20085" y="-16"/>
                        <a:pt x="12730" y="3785"/>
                        <a:pt x="7647" y="11388"/>
                      </a:cubicBezTo>
                      <a:cubicBezTo>
                        <a:pt x="2563" y="19003"/>
                        <a:pt x="22" y="30034"/>
                        <a:pt x="22" y="44479"/>
                      </a:cubicBezTo>
                      <a:cubicBezTo>
                        <a:pt x="22" y="58961"/>
                        <a:pt x="2563" y="70004"/>
                        <a:pt x="7647" y="77607"/>
                      </a:cubicBezTo>
                      <a:cubicBezTo>
                        <a:pt x="12730" y="85222"/>
                        <a:pt x="20085" y="89030"/>
                        <a:pt x="29712" y="890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31" name="Google Shape;831;p37"/>
            <p:cNvGrpSpPr/>
            <p:nvPr/>
          </p:nvGrpSpPr>
          <p:grpSpPr>
            <a:xfrm>
              <a:off x="1463832" y="3534375"/>
              <a:ext cx="109370" cy="1172989"/>
              <a:chOff x="1463832" y="3534375"/>
              <a:chExt cx="109370" cy="1172989"/>
            </a:xfrm>
          </p:grpSpPr>
          <p:sp>
            <p:nvSpPr>
              <p:cNvPr id="832" name="Google Shape;832;p37"/>
              <p:cNvSpPr/>
              <p:nvPr/>
            </p:nvSpPr>
            <p:spPr>
              <a:xfrm rot="5400000" flipH="1">
                <a:off x="1480659" y="4616847"/>
                <a:ext cx="78042" cy="102992"/>
              </a:xfrm>
              <a:custGeom>
                <a:avLst/>
                <a:gdLst/>
                <a:ahLst/>
                <a:cxnLst/>
                <a:rect l="l" t="t" r="r" b="b"/>
                <a:pathLst>
                  <a:path w="78042" h="102992" extrusionOk="0">
                    <a:moveTo>
                      <a:pt x="-21" y="103188"/>
                    </a:moveTo>
                    <a:lnTo>
                      <a:pt x="18766" y="103188"/>
                    </a:lnTo>
                    <a:lnTo>
                      <a:pt x="64495" y="17038"/>
                    </a:lnTo>
                    <a:lnTo>
                      <a:pt x="64495" y="103188"/>
                    </a:lnTo>
                    <a:lnTo>
                      <a:pt x="78022" y="103188"/>
                    </a:lnTo>
                    <a:lnTo>
                      <a:pt x="78022" y="196"/>
                    </a:lnTo>
                    <a:lnTo>
                      <a:pt x="59235" y="196"/>
                    </a:lnTo>
                    <a:lnTo>
                      <a:pt x="13528" y="86347"/>
                    </a:lnTo>
                    <a:lnTo>
                      <a:pt x="13528" y="196"/>
                    </a:lnTo>
                    <a:lnTo>
                      <a:pt x="-21" y="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37"/>
              <p:cNvSpPr/>
              <p:nvPr/>
            </p:nvSpPr>
            <p:spPr>
              <a:xfrm rot="5400000" flipH="1">
                <a:off x="1501180" y="4531513"/>
                <a:ext cx="64781" cy="79263"/>
              </a:xfrm>
              <a:custGeom>
                <a:avLst/>
                <a:gdLst/>
                <a:ahLst/>
                <a:cxnLst/>
                <a:rect l="l" t="t" r="r" b="b"/>
                <a:pathLst>
                  <a:path w="64781" h="79263" extrusionOk="0">
                    <a:moveTo>
                      <a:pt x="-12" y="32681"/>
                    </a:moveTo>
                    <a:lnTo>
                      <a:pt x="-12" y="79453"/>
                    </a:lnTo>
                    <a:lnTo>
                      <a:pt x="12696" y="79453"/>
                    </a:lnTo>
                    <a:lnTo>
                      <a:pt x="12696" y="33166"/>
                    </a:lnTo>
                    <a:cubicBezTo>
                      <a:pt x="12696" y="25853"/>
                      <a:pt x="14118" y="20364"/>
                      <a:pt x="16962" y="16700"/>
                    </a:cubicBezTo>
                    <a:cubicBezTo>
                      <a:pt x="19821" y="13051"/>
                      <a:pt x="24108" y="11226"/>
                      <a:pt x="29825" y="11226"/>
                    </a:cubicBezTo>
                    <a:cubicBezTo>
                      <a:pt x="36677" y="11226"/>
                      <a:pt x="42092" y="13411"/>
                      <a:pt x="46070" y="17782"/>
                    </a:cubicBezTo>
                    <a:cubicBezTo>
                      <a:pt x="50064" y="22152"/>
                      <a:pt x="52060" y="28112"/>
                      <a:pt x="52060" y="35661"/>
                    </a:cubicBezTo>
                    <a:lnTo>
                      <a:pt x="52060" y="79453"/>
                    </a:lnTo>
                    <a:lnTo>
                      <a:pt x="64769" y="79453"/>
                    </a:lnTo>
                    <a:lnTo>
                      <a:pt x="64769" y="2198"/>
                    </a:lnTo>
                    <a:lnTo>
                      <a:pt x="52060" y="2198"/>
                    </a:lnTo>
                    <a:lnTo>
                      <a:pt x="52060" y="14073"/>
                    </a:lnTo>
                    <a:cubicBezTo>
                      <a:pt x="48981" y="9379"/>
                      <a:pt x="45400" y="5892"/>
                      <a:pt x="41319" y="3611"/>
                    </a:cubicBezTo>
                    <a:cubicBezTo>
                      <a:pt x="37252" y="1330"/>
                      <a:pt x="32522" y="190"/>
                      <a:pt x="27129" y="190"/>
                    </a:cubicBezTo>
                    <a:cubicBezTo>
                      <a:pt x="18244" y="190"/>
                      <a:pt x="11495" y="2949"/>
                      <a:pt x="6883" y="8467"/>
                    </a:cubicBezTo>
                    <a:cubicBezTo>
                      <a:pt x="2286" y="13985"/>
                      <a:pt x="-12" y="22056"/>
                      <a:pt x="-12" y="326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37"/>
              <p:cNvSpPr/>
              <p:nvPr/>
            </p:nvSpPr>
            <p:spPr>
              <a:xfrm rot="5400000" flipH="1">
                <a:off x="1475166" y="4417192"/>
                <a:ext cx="112941" cy="79109"/>
              </a:xfrm>
              <a:custGeom>
                <a:avLst/>
                <a:gdLst/>
                <a:ahLst/>
                <a:cxnLst/>
                <a:rect l="l" t="t" r="r" b="b"/>
                <a:pathLst>
                  <a:path w="112941" h="79109" extrusionOk="0">
                    <a:moveTo>
                      <a:pt x="60684" y="62591"/>
                    </a:moveTo>
                    <a:cubicBezTo>
                      <a:pt x="63867" y="68300"/>
                      <a:pt x="67668" y="72509"/>
                      <a:pt x="72089" y="75217"/>
                    </a:cubicBezTo>
                    <a:cubicBezTo>
                      <a:pt x="76509" y="77924"/>
                      <a:pt x="81711" y="79278"/>
                      <a:pt x="87693" y="79278"/>
                    </a:cubicBezTo>
                    <a:cubicBezTo>
                      <a:pt x="95753" y="79278"/>
                      <a:pt x="101971" y="76460"/>
                      <a:pt x="106347" y="70824"/>
                    </a:cubicBezTo>
                    <a:cubicBezTo>
                      <a:pt x="110723" y="65203"/>
                      <a:pt x="112911" y="57198"/>
                      <a:pt x="112911" y="46809"/>
                    </a:cubicBezTo>
                    <a:lnTo>
                      <a:pt x="112911" y="169"/>
                    </a:lnTo>
                    <a:lnTo>
                      <a:pt x="100136" y="169"/>
                    </a:lnTo>
                    <a:lnTo>
                      <a:pt x="100136" y="46389"/>
                    </a:lnTo>
                    <a:cubicBezTo>
                      <a:pt x="100136" y="53791"/>
                      <a:pt x="98818" y="59280"/>
                      <a:pt x="96180" y="62856"/>
                    </a:cubicBezTo>
                    <a:cubicBezTo>
                      <a:pt x="93557" y="66446"/>
                      <a:pt x="89557" y="68242"/>
                      <a:pt x="84179" y="68242"/>
                    </a:cubicBezTo>
                    <a:cubicBezTo>
                      <a:pt x="77592" y="68242"/>
                      <a:pt x="72383" y="66056"/>
                      <a:pt x="68552" y="61686"/>
                    </a:cubicBezTo>
                    <a:cubicBezTo>
                      <a:pt x="64736" y="57330"/>
                      <a:pt x="62828" y="51378"/>
                      <a:pt x="62828" y="43829"/>
                    </a:cubicBezTo>
                    <a:lnTo>
                      <a:pt x="62828" y="169"/>
                    </a:lnTo>
                    <a:lnTo>
                      <a:pt x="50053" y="169"/>
                    </a:lnTo>
                    <a:lnTo>
                      <a:pt x="50053" y="46389"/>
                    </a:lnTo>
                    <a:cubicBezTo>
                      <a:pt x="50053" y="53835"/>
                      <a:pt x="48742" y="59339"/>
                      <a:pt x="46119" y="62900"/>
                    </a:cubicBezTo>
                    <a:cubicBezTo>
                      <a:pt x="43496" y="66461"/>
                      <a:pt x="39444" y="68242"/>
                      <a:pt x="33963" y="68242"/>
                    </a:cubicBezTo>
                    <a:cubicBezTo>
                      <a:pt x="27465" y="68242"/>
                      <a:pt x="22300" y="66049"/>
                      <a:pt x="18469" y="61664"/>
                    </a:cubicBezTo>
                    <a:cubicBezTo>
                      <a:pt x="14653" y="57279"/>
                      <a:pt x="12745" y="51334"/>
                      <a:pt x="12745" y="43829"/>
                    </a:cubicBezTo>
                    <a:lnTo>
                      <a:pt x="12745" y="169"/>
                    </a:lnTo>
                    <a:lnTo>
                      <a:pt x="-30" y="169"/>
                    </a:lnTo>
                    <a:lnTo>
                      <a:pt x="-30" y="77424"/>
                    </a:lnTo>
                    <a:lnTo>
                      <a:pt x="12745" y="77424"/>
                    </a:lnTo>
                    <a:lnTo>
                      <a:pt x="12745" y="65416"/>
                    </a:lnTo>
                    <a:cubicBezTo>
                      <a:pt x="15647" y="70155"/>
                      <a:pt x="19125" y="73649"/>
                      <a:pt x="23177" y="75901"/>
                    </a:cubicBezTo>
                    <a:cubicBezTo>
                      <a:pt x="27229" y="78152"/>
                      <a:pt x="32040" y="79278"/>
                      <a:pt x="37610" y="79278"/>
                    </a:cubicBezTo>
                    <a:cubicBezTo>
                      <a:pt x="43238" y="79278"/>
                      <a:pt x="48020" y="77851"/>
                      <a:pt x="51954" y="74996"/>
                    </a:cubicBezTo>
                    <a:cubicBezTo>
                      <a:pt x="55888" y="72156"/>
                      <a:pt x="58798" y="68021"/>
                      <a:pt x="60684" y="625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37"/>
              <p:cNvSpPr/>
              <p:nvPr/>
            </p:nvSpPr>
            <p:spPr>
              <a:xfrm rot="5400000" flipH="1">
                <a:off x="1483896" y="4286292"/>
                <a:ext cx="69223" cy="109349"/>
              </a:xfrm>
              <a:custGeom>
                <a:avLst/>
                <a:gdLst/>
                <a:ahLst/>
                <a:cxnLst/>
                <a:rect l="l" t="t" r="r" b="b"/>
                <a:pathLst>
                  <a:path w="69223" h="109349" extrusionOk="0">
                    <a:moveTo>
                      <a:pt x="56012" y="40710"/>
                    </a:moveTo>
                    <a:cubicBezTo>
                      <a:pt x="56012" y="50039"/>
                      <a:pt x="54089" y="57360"/>
                      <a:pt x="50243" y="62672"/>
                    </a:cubicBezTo>
                    <a:cubicBezTo>
                      <a:pt x="46397" y="67985"/>
                      <a:pt x="41115" y="70641"/>
                      <a:pt x="34396" y="70641"/>
                    </a:cubicBezTo>
                    <a:cubicBezTo>
                      <a:pt x="27662" y="70641"/>
                      <a:pt x="22372" y="67985"/>
                      <a:pt x="18527" y="62672"/>
                    </a:cubicBezTo>
                    <a:cubicBezTo>
                      <a:pt x="14681" y="57360"/>
                      <a:pt x="12758" y="50039"/>
                      <a:pt x="12758" y="40710"/>
                    </a:cubicBezTo>
                    <a:cubicBezTo>
                      <a:pt x="12758" y="31380"/>
                      <a:pt x="14681" y="24059"/>
                      <a:pt x="18527" y="18747"/>
                    </a:cubicBezTo>
                    <a:cubicBezTo>
                      <a:pt x="22372" y="13435"/>
                      <a:pt x="27662" y="10779"/>
                      <a:pt x="34396" y="10779"/>
                    </a:cubicBezTo>
                    <a:cubicBezTo>
                      <a:pt x="41115" y="10779"/>
                      <a:pt x="46397" y="13435"/>
                      <a:pt x="50243" y="18747"/>
                    </a:cubicBezTo>
                    <a:cubicBezTo>
                      <a:pt x="54089" y="24059"/>
                      <a:pt x="56012" y="31380"/>
                      <a:pt x="56012" y="40710"/>
                    </a:cubicBezTo>
                    <a:close/>
                    <a:moveTo>
                      <a:pt x="12758" y="67683"/>
                    </a:moveTo>
                    <a:cubicBezTo>
                      <a:pt x="15440" y="72274"/>
                      <a:pt x="18814" y="75681"/>
                      <a:pt x="22881" y="77903"/>
                    </a:cubicBezTo>
                    <a:cubicBezTo>
                      <a:pt x="26962" y="80139"/>
                      <a:pt x="31832" y="81258"/>
                      <a:pt x="37490" y="81258"/>
                    </a:cubicBezTo>
                    <a:cubicBezTo>
                      <a:pt x="46891" y="81258"/>
                      <a:pt x="54523" y="77535"/>
                      <a:pt x="60388" y="70089"/>
                    </a:cubicBezTo>
                    <a:cubicBezTo>
                      <a:pt x="66267" y="62643"/>
                      <a:pt x="69207" y="52850"/>
                      <a:pt x="69207" y="40710"/>
                    </a:cubicBezTo>
                    <a:cubicBezTo>
                      <a:pt x="69207" y="28570"/>
                      <a:pt x="66267" y="18769"/>
                      <a:pt x="60388" y="11309"/>
                    </a:cubicBezTo>
                    <a:cubicBezTo>
                      <a:pt x="54523" y="3863"/>
                      <a:pt x="46891" y="140"/>
                      <a:pt x="37490" y="140"/>
                    </a:cubicBezTo>
                    <a:cubicBezTo>
                      <a:pt x="31832" y="140"/>
                      <a:pt x="26962" y="1258"/>
                      <a:pt x="22881" y="3495"/>
                    </a:cubicBezTo>
                    <a:cubicBezTo>
                      <a:pt x="18814" y="5732"/>
                      <a:pt x="15440" y="9146"/>
                      <a:pt x="12758" y="13737"/>
                    </a:cubicBezTo>
                    <a:lnTo>
                      <a:pt x="12758" y="2148"/>
                    </a:lnTo>
                    <a:lnTo>
                      <a:pt x="-17" y="2148"/>
                    </a:lnTo>
                    <a:lnTo>
                      <a:pt x="-17" y="109489"/>
                    </a:lnTo>
                    <a:lnTo>
                      <a:pt x="12758" y="1094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37"/>
              <p:cNvSpPr/>
              <p:nvPr/>
            </p:nvSpPr>
            <p:spPr>
              <a:xfrm rot="5400000" flipH="1">
                <a:off x="1496793" y="4214533"/>
                <a:ext cx="71699" cy="81117"/>
              </a:xfrm>
              <a:custGeom>
                <a:avLst/>
                <a:gdLst/>
                <a:ahLst/>
                <a:cxnLst/>
                <a:rect l="l" t="t" r="r" b="b"/>
                <a:pathLst>
                  <a:path w="71699" h="81117" extrusionOk="0">
                    <a:moveTo>
                      <a:pt x="71687" y="43950"/>
                    </a:moveTo>
                    <a:lnTo>
                      <a:pt x="71687" y="37747"/>
                    </a:lnTo>
                    <a:lnTo>
                      <a:pt x="13249" y="37747"/>
                    </a:lnTo>
                    <a:cubicBezTo>
                      <a:pt x="13809" y="29007"/>
                      <a:pt x="16447" y="22348"/>
                      <a:pt x="21162" y="17771"/>
                    </a:cubicBezTo>
                    <a:cubicBezTo>
                      <a:pt x="25877" y="13195"/>
                      <a:pt x="32449" y="10907"/>
                      <a:pt x="40877" y="10907"/>
                    </a:cubicBezTo>
                    <a:cubicBezTo>
                      <a:pt x="45754" y="10907"/>
                      <a:pt x="50484" y="11503"/>
                      <a:pt x="55066" y="12695"/>
                    </a:cubicBezTo>
                    <a:cubicBezTo>
                      <a:pt x="59649" y="13887"/>
                      <a:pt x="64202" y="15682"/>
                      <a:pt x="68725" y="18080"/>
                    </a:cubicBezTo>
                    <a:lnTo>
                      <a:pt x="68725" y="6073"/>
                    </a:lnTo>
                    <a:cubicBezTo>
                      <a:pt x="64158" y="4145"/>
                      <a:pt x="59479" y="2674"/>
                      <a:pt x="54691" y="1658"/>
                    </a:cubicBezTo>
                    <a:cubicBezTo>
                      <a:pt x="49902" y="643"/>
                      <a:pt x="45047" y="135"/>
                      <a:pt x="40125" y="135"/>
                    </a:cubicBezTo>
                    <a:cubicBezTo>
                      <a:pt x="27778" y="135"/>
                      <a:pt x="18001" y="3718"/>
                      <a:pt x="10796" y="10885"/>
                    </a:cubicBezTo>
                    <a:cubicBezTo>
                      <a:pt x="3591" y="18066"/>
                      <a:pt x="-12" y="27778"/>
                      <a:pt x="-12" y="40021"/>
                    </a:cubicBezTo>
                    <a:cubicBezTo>
                      <a:pt x="-12" y="52661"/>
                      <a:pt x="3406" y="62690"/>
                      <a:pt x="10243" y="70106"/>
                    </a:cubicBezTo>
                    <a:cubicBezTo>
                      <a:pt x="17080" y="77538"/>
                      <a:pt x="26304" y="81253"/>
                      <a:pt x="37915" y="81253"/>
                    </a:cubicBezTo>
                    <a:cubicBezTo>
                      <a:pt x="48318" y="81253"/>
                      <a:pt x="56547" y="77905"/>
                      <a:pt x="62603" y="71210"/>
                    </a:cubicBezTo>
                    <a:cubicBezTo>
                      <a:pt x="68659" y="64529"/>
                      <a:pt x="71687" y="55443"/>
                      <a:pt x="71687" y="43950"/>
                    </a:cubicBezTo>
                    <a:close/>
                    <a:moveTo>
                      <a:pt x="58978" y="47680"/>
                    </a:moveTo>
                    <a:cubicBezTo>
                      <a:pt x="58890" y="54611"/>
                      <a:pt x="56945" y="60144"/>
                      <a:pt x="53144" y="64279"/>
                    </a:cubicBezTo>
                    <a:cubicBezTo>
                      <a:pt x="49342" y="68429"/>
                      <a:pt x="44310" y="70504"/>
                      <a:pt x="38048" y="70504"/>
                    </a:cubicBezTo>
                    <a:cubicBezTo>
                      <a:pt x="30960" y="70504"/>
                      <a:pt x="25288" y="68502"/>
                      <a:pt x="21029" y="64500"/>
                    </a:cubicBezTo>
                    <a:cubicBezTo>
                      <a:pt x="16771" y="60497"/>
                      <a:pt x="14318" y="54861"/>
                      <a:pt x="13669" y="475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37"/>
              <p:cNvSpPr/>
              <p:nvPr/>
            </p:nvSpPr>
            <p:spPr>
              <a:xfrm rot="5400000" flipH="1">
                <a:off x="1508982" y="4136770"/>
                <a:ext cx="45309" cy="79109"/>
              </a:xfrm>
              <a:custGeom>
                <a:avLst/>
                <a:gdLst/>
                <a:ahLst/>
                <a:cxnLst/>
                <a:rect l="l" t="t" r="r" b="b"/>
                <a:pathLst>
                  <a:path w="45309" h="79109" extrusionOk="0">
                    <a:moveTo>
                      <a:pt x="45303" y="65523"/>
                    </a:moveTo>
                    <a:cubicBezTo>
                      <a:pt x="43874" y="66347"/>
                      <a:pt x="42319" y="66950"/>
                      <a:pt x="40639" y="67333"/>
                    </a:cubicBezTo>
                    <a:cubicBezTo>
                      <a:pt x="38960" y="67730"/>
                      <a:pt x="37110" y="67929"/>
                      <a:pt x="35092" y="67929"/>
                    </a:cubicBezTo>
                    <a:cubicBezTo>
                      <a:pt x="27901" y="67929"/>
                      <a:pt x="22383" y="65597"/>
                      <a:pt x="18537" y="60932"/>
                    </a:cubicBezTo>
                    <a:cubicBezTo>
                      <a:pt x="14692" y="56267"/>
                      <a:pt x="12769" y="49564"/>
                      <a:pt x="12769" y="40824"/>
                    </a:cubicBezTo>
                    <a:lnTo>
                      <a:pt x="12769" y="121"/>
                    </a:lnTo>
                    <a:lnTo>
                      <a:pt x="-6" y="121"/>
                    </a:lnTo>
                    <a:lnTo>
                      <a:pt x="-6" y="77376"/>
                    </a:lnTo>
                    <a:lnTo>
                      <a:pt x="12769" y="77376"/>
                    </a:lnTo>
                    <a:lnTo>
                      <a:pt x="12769" y="65369"/>
                    </a:lnTo>
                    <a:cubicBezTo>
                      <a:pt x="15450" y="70063"/>
                      <a:pt x="18928" y="73543"/>
                      <a:pt x="23201" y="75809"/>
                    </a:cubicBezTo>
                    <a:cubicBezTo>
                      <a:pt x="27489" y="78090"/>
                      <a:pt x="32697" y="79230"/>
                      <a:pt x="38827" y="79230"/>
                    </a:cubicBezTo>
                    <a:cubicBezTo>
                      <a:pt x="39696" y="79230"/>
                      <a:pt x="40661" y="79172"/>
                      <a:pt x="41722" y="79054"/>
                    </a:cubicBezTo>
                    <a:cubicBezTo>
                      <a:pt x="42783" y="78951"/>
                      <a:pt x="43955" y="78782"/>
                      <a:pt x="45237" y="785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p37"/>
              <p:cNvSpPr/>
              <p:nvPr/>
            </p:nvSpPr>
            <p:spPr>
              <a:xfrm rot="5400000" flipH="1">
                <a:off x="1497136" y="4024979"/>
                <a:ext cx="71013" cy="81117"/>
              </a:xfrm>
              <a:custGeom>
                <a:avLst/>
                <a:gdLst/>
                <a:ahLst/>
                <a:cxnLst/>
                <a:rect l="l" t="t" r="r" b="b"/>
                <a:pathLst>
                  <a:path w="71013" h="81117" extrusionOk="0">
                    <a:moveTo>
                      <a:pt x="35484" y="70471"/>
                    </a:moveTo>
                    <a:cubicBezTo>
                      <a:pt x="28677" y="70471"/>
                      <a:pt x="23291" y="67815"/>
                      <a:pt x="19328" y="62503"/>
                    </a:cubicBezTo>
                    <a:cubicBezTo>
                      <a:pt x="15364" y="57191"/>
                      <a:pt x="13382" y="49914"/>
                      <a:pt x="13382" y="40673"/>
                    </a:cubicBezTo>
                    <a:cubicBezTo>
                      <a:pt x="13382" y="31432"/>
                      <a:pt x="15349" y="24155"/>
                      <a:pt x="19283" y="18843"/>
                    </a:cubicBezTo>
                    <a:cubicBezTo>
                      <a:pt x="23232" y="13531"/>
                      <a:pt x="28633" y="10875"/>
                      <a:pt x="35484" y="10875"/>
                    </a:cubicBezTo>
                    <a:cubicBezTo>
                      <a:pt x="42262" y="10875"/>
                      <a:pt x="47626" y="13538"/>
                      <a:pt x="51575" y="18865"/>
                    </a:cubicBezTo>
                    <a:cubicBezTo>
                      <a:pt x="55538" y="24207"/>
                      <a:pt x="57520" y="31476"/>
                      <a:pt x="57520" y="40673"/>
                    </a:cubicBezTo>
                    <a:cubicBezTo>
                      <a:pt x="57520" y="49826"/>
                      <a:pt x="55538" y="57080"/>
                      <a:pt x="51575" y="62437"/>
                    </a:cubicBezTo>
                    <a:cubicBezTo>
                      <a:pt x="47626" y="67793"/>
                      <a:pt x="42262" y="70471"/>
                      <a:pt x="35484" y="70471"/>
                    </a:cubicBezTo>
                    <a:close/>
                    <a:moveTo>
                      <a:pt x="35484" y="81221"/>
                    </a:moveTo>
                    <a:cubicBezTo>
                      <a:pt x="46535" y="81221"/>
                      <a:pt x="55214" y="77630"/>
                      <a:pt x="61520" y="70449"/>
                    </a:cubicBezTo>
                    <a:cubicBezTo>
                      <a:pt x="67842" y="63283"/>
                      <a:pt x="71002" y="53358"/>
                      <a:pt x="71002" y="40673"/>
                    </a:cubicBezTo>
                    <a:cubicBezTo>
                      <a:pt x="71002" y="28033"/>
                      <a:pt x="67842" y="18107"/>
                      <a:pt x="61520" y="10897"/>
                    </a:cubicBezTo>
                    <a:cubicBezTo>
                      <a:pt x="55214" y="3701"/>
                      <a:pt x="46535" y="103"/>
                      <a:pt x="35484" y="103"/>
                    </a:cubicBezTo>
                    <a:cubicBezTo>
                      <a:pt x="24389" y="103"/>
                      <a:pt x="15695" y="3701"/>
                      <a:pt x="9404" y="10897"/>
                    </a:cubicBezTo>
                    <a:cubicBezTo>
                      <a:pt x="3127" y="18107"/>
                      <a:pt x="-12" y="28033"/>
                      <a:pt x="-12" y="40673"/>
                    </a:cubicBezTo>
                    <a:cubicBezTo>
                      <a:pt x="-12" y="53358"/>
                      <a:pt x="3127" y="63283"/>
                      <a:pt x="9404" y="70449"/>
                    </a:cubicBezTo>
                    <a:cubicBezTo>
                      <a:pt x="15695" y="77630"/>
                      <a:pt x="24389" y="81221"/>
                      <a:pt x="35484" y="8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9" name="Google Shape;839;p37"/>
              <p:cNvSpPr/>
              <p:nvPr/>
            </p:nvSpPr>
            <p:spPr>
              <a:xfrm rot="5400000" flipH="1">
                <a:off x="1492881" y="3940856"/>
                <a:ext cx="49243" cy="107340"/>
              </a:xfrm>
              <a:custGeom>
                <a:avLst/>
                <a:gdLst/>
                <a:ahLst/>
                <a:cxnLst/>
                <a:rect l="l" t="t" r="r" b="b"/>
                <a:pathLst>
                  <a:path w="49243" h="107340" extrusionOk="0">
                    <a:moveTo>
                      <a:pt x="49240" y="107421"/>
                    </a:moveTo>
                    <a:lnTo>
                      <a:pt x="49240" y="96848"/>
                    </a:lnTo>
                    <a:lnTo>
                      <a:pt x="37084" y="96848"/>
                    </a:lnTo>
                    <a:cubicBezTo>
                      <a:pt x="32531" y="96848"/>
                      <a:pt x="29363" y="95928"/>
                      <a:pt x="27580" y="94089"/>
                    </a:cubicBezTo>
                    <a:cubicBezTo>
                      <a:pt x="25812" y="92249"/>
                      <a:pt x="24928" y="88938"/>
                      <a:pt x="24928" y="84156"/>
                    </a:cubicBezTo>
                    <a:lnTo>
                      <a:pt x="24928" y="77335"/>
                    </a:lnTo>
                    <a:lnTo>
                      <a:pt x="45858" y="77335"/>
                    </a:lnTo>
                    <a:lnTo>
                      <a:pt x="45858" y="67469"/>
                    </a:lnTo>
                    <a:lnTo>
                      <a:pt x="24928" y="67469"/>
                    </a:lnTo>
                    <a:lnTo>
                      <a:pt x="24928" y="80"/>
                    </a:lnTo>
                    <a:lnTo>
                      <a:pt x="12153" y="80"/>
                    </a:lnTo>
                    <a:lnTo>
                      <a:pt x="12153" y="67469"/>
                    </a:lnTo>
                    <a:lnTo>
                      <a:pt x="-3" y="67469"/>
                    </a:lnTo>
                    <a:lnTo>
                      <a:pt x="-3" y="77335"/>
                    </a:lnTo>
                    <a:lnTo>
                      <a:pt x="12153" y="77335"/>
                    </a:lnTo>
                    <a:lnTo>
                      <a:pt x="12153" y="82721"/>
                    </a:lnTo>
                    <a:cubicBezTo>
                      <a:pt x="12153" y="91315"/>
                      <a:pt x="14157" y="97576"/>
                      <a:pt x="18165" y="101505"/>
                    </a:cubicBezTo>
                    <a:cubicBezTo>
                      <a:pt x="22172" y="105449"/>
                      <a:pt x="28523" y="107421"/>
                      <a:pt x="37217" y="1074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37"/>
              <p:cNvSpPr/>
              <p:nvPr/>
            </p:nvSpPr>
            <p:spPr>
              <a:xfrm rot="5400000" flipH="1">
                <a:off x="1486383" y="3829112"/>
                <a:ext cx="66593" cy="102992"/>
              </a:xfrm>
              <a:custGeom>
                <a:avLst/>
                <a:gdLst/>
                <a:ahLst/>
                <a:cxnLst/>
                <a:rect l="l" t="t" r="r" b="b"/>
                <a:pathLst>
                  <a:path w="66593" h="102992" extrusionOk="0">
                    <a:moveTo>
                      <a:pt x="13930" y="91599"/>
                    </a:moveTo>
                    <a:lnTo>
                      <a:pt x="13930" y="52905"/>
                    </a:lnTo>
                    <a:lnTo>
                      <a:pt x="31479" y="52905"/>
                    </a:lnTo>
                    <a:cubicBezTo>
                      <a:pt x="37977" y="52905"/>
                      <a:pt x="42994" y="54582"/>
                      <a:pt x="46530" y="57938"/>
                    </a:cubicBezTo>
                    <a:cubicBezTo>
                      <a:pt x="50081" y="61293"/>
                      <a:pt x="51857" y="66075"/>
                      <a:pt x="51857" y="72285"/>
                    </a:cubicBezTo>
                    <a:cubicBezTo>
                      <a:pt x="51857" y="78451"/>
                      <a:pt x="50081" y="83211"/>
                      <a:pt x="46530" y="86566"/>
                    </a:cubicBezTo>
                    <a:cubicBezTo>
                      <a:pt x="42994" y="89921"/>
                      <a:pt x="37977" y="91599"/>
                      <a:pt x="31479" y="91599"/>
                    </a:cubicBezTo>
                    <a:close/>
                    <a:moveTo>
                      <a:pt x="-17" y="103055"/>
                    </a:moveTo>
                    <a:lnTo>
                      <a:pt x="31479" y="103055"/>
                    </a:lnTo>
                    <a:cubicBezTo>
                      <a:pt x="43046" y="103055"/>
                      <a:pt x="51783" y="100443"/>
                      <a:pt x="57692" y="95219"/>
                    </a:cubicBezTo>
                    <a:cubicBezTo>
                      <a:pt x="63615" y="89995"/>
                      <a:pt x="66577" y="82350"/>
                      <a:pt x="66577" y="72285"/>
                    </a:cubicBezTo>
                    <a:cubicBezTo>
                      <a:pt x="66577" y="62117"/>
                      <a:pt x="63615" y="54435"/>
                      <a:pt x="57692" y="49241"/>
                    </a:cubicBezTo>
                    <a:cubicBezTo>
                      <a:pt x="51783" y="44046"/>
                      <a:pt x="43046" y="41449"/>
                      <a:pt x="31479" y="41449"/>
                    </a:cubicBezTo>
                    <a:lnTo>
                      <a:pt x="13930" y="41449"/>
                    </a:lnTo>
                    <a:lnTo>
                      <a:pt x="13930" y="62"/>
                    </a:lnTo>
                    <a:lnTo>
                      <a:pt x="-17" y="6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37"/>
              <p:cNvSpPr/>
              <p:nvPr/>
            </p:nvSpPr>
            <p:spPr>
              <a:xfrm rot="5400000" flipH="1">
                <a:off x="1511148" y="3772387"/>
                <a:ext cx="12708" cy="107340"/>
              </a:xfrm>
              <a:custGeom>
                <a:avLst/>
                <a:gdLst/>
                <a:ahLst/>
                <a:cxnLst/>
                <a:rect l="l" t="t" r="r" b="b"/>
                <a:pathLst>
                  <a:path w="12708" h="107340" extrusionOk="0">
                    <a:moveTo>
                      <a:pt x="2" y="77307"/>
                    </a:moveTo>
                    <a:lnTo>
                      <a:pt x="12711" y="77307"/>
                    </a:lnTo>
                    <a:lnTo>
                      <a:pt x="12711" y="52"/>
                    </a:lnTo>
                    <a:lnTo>
                      <a:pt x="2" y="52"/>
                    </a:lnTo>
                    <a:close/>
                    <a:moveTo>
                      <a:pt x="2" y="107392"/>
                    </a:moveTo>
                    <a:lnTo>
                      <a:pt x="12711" y="107392"/>
                    </a:lnTo>
                    <a:lnTo>
                      <a:pt x="12711" y="91301"/>
                    </a:lnTo>
                    <a:lnTo>
                      <a:pt x="2" y="913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37"/>
              <p:cNvSpPr/>
              <p:nvPr/>
            </p:nvSpPr>
            <p:spPr>
              <a:xfrm rot="5400000" flipH="1">
                <a:off x="1495058" y="3726319"/>
                <a:ext cx="75014" cy="77255"/>
              </a:xfrm>
              <a:custGeom>
                <a:avLst/>
                <a:gdLst/>
                <a:ahLst/>
                <a:cxnLst/>
                <a:rect l="l" t="t" r="r" b="b"/>
                <a:pathLst>
                  <a:path w="75014" h="77255" extrusionOk="0">
                    <a:moveTo>
                      <a:pt x="73567" y="77307"/>
                    </a:moveTo>
                    <a:lnTo>
                      <a:pt x="45586" y="39717"/>
                    </a:lnTo>
                    <a:lnTo>
                      <a:pt x="75004" y="52"/>
                    </a:lnTo>
                    <a:lnTo>
                      <a:pt x="60019" y="52"/>
                    </a:lnTo>
                    <a:lnTo>
                      <a:pt x="37497" y="30402"/>
                    </a:lnTo>
                    <a:lnTo>
                      <a:pt x="14997" y="52"/>
                    </a:lnTo>
                    <a:lnTo>
                      <a:pt x="-11" y="52"/>
                    </a:lnTo>
                    <a:lnTo>
                      <a:pt x="30048" y="40467"/>
                    </a:lnTo>
                    <a:lnTo>
                      <a:pt x="2553" y="77307"/>
                    </a:lnTo>
                    <a:lnTo>
                      <a:pt x="17539" y="77307"/>
                    </a:lnTo>
                    <a:lnTo>
                      <a:pt x="38049" y="49782"/>
                    </a:lnTo>
                    <a:lnTo>
                      <a:pt x="58560" y="7730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3" name="Google Shape;843;p37"/>
              <p:cNvSpPr/>
              <p:nvPr/>
            </p:nvSpPr>
            <p:spPr>
              <a:xfrm rot="5400000" flipH="1">
                <a:off x="1496793" y="3643126"/>
                <a:ext cx="71699" cy="81117"/>
              </a:xfrm>
              <a:custGeom>
                <a:avLst/>
                <a:gdLst/>
                <a:ahLst/>
                <a:cxnLst/>
                <a:rect l="l" t="t" r="r" b="b"/>
                <a:pathLst>
                  <a:path w="71699" h="81117" extrusionOk="0">
                    <a:moveTo>
                      <a:pt x="71687" y="43853"/>
                    </a:moveTo>
                    <a:lnTo>
                      <a:pt x="71687" y="37650"/>
                    </a:lnTo>
                    <a:lnTo>
                      <a:pt x="13249" y="37650"/>
                    </a:lnTo>
                    <a:cubicBezTo>
                      <a:pt x="13809" y="28909"/>
                      <a:pt x="16447" y="22251"/>
                      <a:pt x="21162" y="17674"/>
                    </a:cubicBezTo>
                    <a:cubicBezTo>
                      <a:pt x="25877" y="13098"/>
                      <a:pt x="32449" y="10810"/>
                      <a:pt x="40877" y="10810"/>
                    </a:cubicBezTo>
                    <a:cubicBezTo>
                      <a:pt x="45754" y="10810"/>
                      <a:pt x="50484" y="11406"/>
                      <a:pt x="55066" y="12598"/>
                    </a:cubicBezTo>
                    <a:cubicBezTo>
                      <a:pt x="59649" y="13790"/>
                      <a:pt x="64202" y="15585"/>
                      <a:pt x="68725" y="17983"/>
                    </a:cubicBezTo>
                    <a:lnTo>
                      <a:pt x="68725" y="5976"/>
                    </a:lnTo>
                    <a:cubicBezTo>
                      <a:pt x="64158" y="4048"/>
                      <a:pt x="59479" y="2576"/>
                      <a:pt x="54691" y="1561"/>
                    </a:cubicBezTo>
                    <a:cubicBezTo>
                      <a:pt x="49902" y="546"/>
                      <a:pt x="45047" y="38"/>
                      <a:pt x="40125" y="38"/>
                    </a:cubicBezTo>
                    <a:cubicBezTo>
                      <a:pt x="27778" y="38"/>
                      <a:pt x="18001" y="3621"/>
                      <a:pt x="10796" y="10788"/>
                    </a:cubicBezTo>
                    <a:cubicBezTo>
                      <a:pt x="3591" y="17969"/>
                      <a:pt x="-12" y="27681"/>
                      <a:pt x="-12" y="39924"/>
                    </a:cubicBezTo>
                    <a:cubicBezTo>
                      <a:pt x="-12" y="52564"/>
                      <a:pt x="3406" y="62593"/>
                      <a:pt x="10243" y="70009"/>
                    </a:cubicBezTo>
                    <a:cubicBezTo>
                      <a:pt x="17080" y="77440"/>
                      <a:pt x="26304" y="81156"/>
                      <a:pt x="37915" y="81156"/>
                    </a:cubicBezTo>
                    <a:cubicBezTo>
                      <a:pt x="48318" y="81156"/>
                      <a:pt x="56547" y="77808"/>
                      <a:pt x="62603" y="71113"/>
                    </a:cubicBezTo>
                    <a:cubicBezTo>
                      <a:pt x="68659" y="64432"/>
                      <a:pt x="71687" y="55345"/>
                      <a:pt x="71687" y="43853"/>
                    </a:cubicBezTo>
                    <a:close/>
                    <a:moveTo>
                      <a:pt x="58978" y="47583"/>
                    </a:moveTo>
                    <a:cubicBezTo>
                      <a:pt x="58890" y="54514"/>
                      <a:pt x="56945" y="60047"/>
                      <a:pt x="53144" y="64182"/>
                    </a:cubicBezTo>
                    <a:cubicBezTo>
                      <a:pt x="49342" y="68332"/>
                      <a:pt x="44310" y="70407"/>
                      <a:pt x="38048" y="70407"/>
                    </a:cubicBezTo>
                    <a:cubicBezTo>
                      <a:pt x="30960" y="70407"/>
                      <a:pt x="25288" y="68405"/>
                      <a:pt x="21029" y="64403"/>
                    </a:cubicBezTo>
                    <a:cubicBezTo>
                      <a:pt x="16771" y="60400"/>
                      <a:pt x="14318" y="54764"/>
                      <a:pt x="13669" y="474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4" name="Google Shape;844;p37"/>
              <p:cNvSpPr/>
              <p:nvPr/>
            </p:nvSpPr>
            <p:spPr>
              <a:xfrm rot="5400000" flipH="1">
                <a:off x="1511148" y="3567040"/>
                <a:ext cx="12708" cy="107340"/>
              </a:xfrm>
              <a:custGeom>
                <a:avLst/>
                <a:gdLst/>
                <a:ahLst/>
                <a:cxnLst/>
                <a:rect l="l" t="t" r="r" b="b"/>
                <a:pathLst>
                  <a:path w="12708" h="107340" extrusionOk="0">
                    <a:moveTo>
                      <a:pt x="2" y="107357"/>
                    </a:moveTo>
                    <a:lnTo>
                      <a:pt x="12711" y="107357"/>
                    </a:lnTo>
                    <a:lnTo>
                      <a:pt x="12711" y="17"/>
                    </a:lnTo>
                    <a:lnTo>
                      <a:pt x="2" y="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5" name="Google Shape;845;p37"/>
              <p:cNvSpPr/>
              <p:nvPr/>
            </p:nvSpPr>
            <p:spPr>
              <a:xfrm rot="5400000" flipH="1">
                <a:off x="1503081" y="3523378"/>
                <a:ext cx="59123" cy="81117"/>
              </a:xfrm>
              <a:custGeom>
                <a:avLst/>
                <a:gdLst/>
                <a:ahLst/>
                <a:cxnLst/>
                <a:rect l="l" t="t" r="r" b="b"/>
                <a:pathLst>
                  <a:path w="59123" h="81117" extrusionOk="0">
                    <a:moveTo>
                      <a:pt x="54960" y="77008"/>
                    </a:moveTo>
                    <a:lnTo>
                      <a:pt x="54960" y="65000"/>
                    </a:lnTo>
                    <a:cubicBezTo>
                      <a:pt x="51380" y="66840"/>
                      <a:pt x="47652" y="68216"/>
                      <a:pt x="43777" y="69128"/>
                    </a:cubicBezTo>
                    <a:cubicBezTo>
                      <a:pt x="39916" y="70055"/>
                      <a:pt x="35908" y="70519"/>
                      <a:pt x="31753" y="70519"/>
                    </a:cubicBezTo>
                    <a:cubicBezTo>
                      <a:pt x="25447" y="70519"/>
                      <a:pt x="20717" y="69555"/>
                      <a:pt x="17564" y="67627"/>
                    </a:cubicBezTo>
                    <a:cubicBezTo>
                      <a:pt x="14410" y="65699"/>
                      <a:pt x="12834" y="62800"/>
                      <a:pt x="12834" y="58930"/>
                    </a:cubicBezTo>
                    <a:cubicBezTo>
                      <a:pt x="12834" y="55987"/>
                      <a:pt x="13961" y="53677"/>
                      <a:pt x="16215" y="51999"/>
                    </a:cubicBezTo>
                    <a:cubicBezTo>
                      <a:pt x="18470" y="50322"/>
                      <a:pt x="23008" y="48725"/>
                      <a:pt x="29830" y="47210"/>
                    </a:cubicBezTo>
                    <a:lnTo>
                      <a:pt x="34184" y="46238"/>
                    </a:lnTo>
                    <a:cubicBezTo>
                      <a:pt x="43202" y="44311"/>
                      <a:pt x="49612" y="41588"/>
                      <a:pt x="53413" y="38071"/>
                    </a:cubicBezTo>
                    <a:cubicBezTo>
                      <a:pt x="57215" y="34554"/>
                      <a:pt x="59116" y="29647"/>
                      <a:pt x="59116" y="23349"/>
                    </a:cubicBezTo>
                    <a:cubicBezTo>
                      <a:pt x="59116" y="16168"/>
                      <a:pt x="56272" y="10480"/>
                      <a:pt x="50584" y="6286"/>
                    </a:cubicBezTo>
                    <a:cubicBezTo>
                      <a:pt x="44897" y="2107"/>
                      <a:pt x="37080" y="18"/>
                      <a:pt x="27134" y="18"/>
                    </a:cubicBezTo>
                    <a:cubicBezTo>
                      <a:pt x="22993" y="18"/>
                      <a:pt x="18676" y="422"/>
                      <a:pt x="14182" y="1232"/>
                    </a:cubicBezTo>
                    <a:cubicBezTo>
                      <a:pt x="9688" y="2041"/>
                      <a:pt x="4958" y="3248"/>
                      <a:pt x="-7" y="4852"/>
                    </a:cubicBezTo>
                    <a:lnTo>
                      <a:pt x="-7" y="17963"/>
                    </a:lnTo>
                    <a:cubicBezTo>
                      <a:pt x="4693" y="15520"/>
                      <a:pt x="9320" y="13688"/>
                      <a:pt x="13873" y="12467"/>
                    </a:cubicBezTo>
                    <a:cubicBezTo>
                      <a:pt x="18426" y="11260"/>
                      <a:pt x="22942" y="10657"/>
                      <a:pt x="27421" y="10657"/>
                    </a:cubicBezTo>
                    <a:cubicBezTo>
                      <a:pt x="33404" y="10657"/>
                      <a:pt x="38001" y="11680"/>
                      <a:pt x="41213" y="13725"/>
                    </a:cubicBezTo>
                    <a:cubicBezTo>
                      <a:pt x="44440" y="15770"/>
                      <a:pt x="46053" y="18655"/>
                      <a:pt x="46053" y="22378"/>
                    </a:cubicBezTo>
                    <a:cubicBezTo>
                      <a:pt x="46053" y="25821"/>
                      <a:pt x="44889" y="28462"/>
                      <a:pt x="42561" y="30302"/>
                    </a:cubicBezTo>
                    <a:cubicBezTo>
                      <a:pt x="40248" y="32141"/>
                      <a:pt x="35150" y="33914"/>
                      <a:pt x="27267" y="35621"/>
                    </a:cubicBezTo>
                    <a:lnTo>
                      <a:pt x="22846" y="36659"/>
                    </a:lnTo>
                    <a:cubicBezTo>
                      <a:pt x="14978" y="38307"/>
                      <a:pt x="9290" y="40845"/>
                      <a:pt x="5783" y="44274"/>
                    </a:cubicBezTo>
                    <a:cubicBezTo>
                      <a:pt x="2291" y="47703"/>
                      <a:pt x="545" y="52404"/>
                      <a:pt x="545" y="58379"/>
                    </a:cubicBezTo>
                    <a:cubicBezTo>
                      <a:pt x="545" y="65648"/>
                      <a:pt x="3124" y="71254"/>
                      <a:pt x="8281" y="75198"/>
                    </a:cubicBezTo>
                    <a:cubicBezTo>
                      <a:pt x="13438" y="79156"/>
                      <a:pt x="20761" y="81136"/>
                      <a:pt x="30250" y="81136"/>
                    </a:cubicBezTo>
                    <a:cubicBezTo>
                      <a:pt x="34936" y="81136"/>
                      <a:pt x="39349" y="80790"/>
                      <a:pt x="43489" y="80098"/>
                    </a:cubicBezTo>
                    <a:cubicBezTo>
                      <a:pt x="47645" y="79421"/>
                      <a:pt x="51468" y="78391"/>
                      <a:pt x="54960" y="770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846" name="Google Shape;846;p37"/>
          <p:cNvSpPr/>
          <p:nvPr/>
        </p:nvSpPr>
        <p:spPr>
          <a:xfrm>
            <a:off x="1274909" y="3891396"/>
            <a:ext cx="5893" cy="1566363"/>
          </a:xfrm>
          <a:custGeom>
            <a:avLst/>
            <a:gdLst/>
            <a:ahLst/>
            <a:cxnLst/>
            <a:rect l="l" t="t" r="r" b="b"/>
            <a:pathLst>
              <a:path w="5893" h="1566363" extrusionOk="0">
                <a:moveTo>
                  <a:pt x="0" y="1566364"/>
                </a:moveTo>
                <a:lnTo>
                  <a:pt x="0"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7" name="Google Shape;847;p37"/>
          <p:cNvSpPr/>
          <p:nvPr/>
        </p:nvSpPr>
        <p:spPr>
          <a:xfrm>
            <a:off x="3379733" y="3891396"/>
            <a:ext cx="5893" cy="1566363"/>
          </a:xfrm>
          <a:custGeom>
            <a:avLst/>
            <a:gdLst/>
            <a:ahLst/>
            <a:cxnLst/>
            <a:rect l="l" t="t" r="r" b="b"/>
            <a:pathLst>
              <a:path w="5893" h="1566363" extrusionOk="0">
                <a:moveTo>
                  <a:pt x="0" y="1566364"/>
                </a:moveTo>
                <a:lnTo>
                  <a:pt x="0"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8" name="Google Shape;848;p37"/>
          <p:cNvSpPr/>
          <p:nvPr/>
        </p:nvSpPr>
        <p:spPr>
          <a:xfrm>
            <a:off x="1274909" y="5457760"/>
            <a:ext cx="2104824" cy="5886"/>
          </a:xfrm>
          <a:custGeom>
            <a:avLst/>
            <a:gdLst/>
            <a:ahLst/>
            <a:cxnLst/>
            <a:rect l="l" t="t" r="r" b="b"/>
            <a:pathLst>
              <a:path w="2104824" h="5886" extrusionOk="0">
                <a:moveTo>
                  <a:pt x="0" y="0"/>
                </a:moveTo>
                <a:lnTo>
                  <a:pt x="2104825"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37"/>
          <p:cNvSpPr/>
          <p:nvPr/>
        </p:nvSpPr>
        <p:spPr>
          <a:xfrm>
            <a:off x="1274909" y="3891396"/>
            <a:ext cx="2104824" cy="5886"/>
          </a:xfrm>
          <a:custGeom>
            <a:avLst/>
            <a:gdLst/>
            <a:ahLst/>
            <a:cxnLst/>
            <a:rect l="l" t="t" r="r" b="b"/>
            <a:pathLst>
              <a:path w="2104824" h="5886" extrusionOk="0">
                <a:moveTo>
                  <a:pt x="0" y="0"/>
                </a:moveTo>
                <a:lnTo>
                  <a:pt x="2104825"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37"/>
          <p:cNvSpPr/>
          <p:nvPr/>
        </p:nvSpPr>
        <p:spPr>
          <a:xfrm>
            <a:off x="8985530" y="3880102"/>
            <a:ext cx="2104824" cy="1566363"/>
          </a:xfrm>
          <a:custGeom>
            <a:avLst/>
            <a:gdLst/>
            <a:ahLst/>
            <a:cxnLst/>
            <a:rect l="l" t="t" r="r" b="b"/>
            <a:pathLst>
              <a:path w="2104824" h="1566363" extrusionOk="0">
                <a:moveTo>
                  <a:pt x="0" y="1566364"/>
                </a:moveTo>
                <a:lnTo>
                  <a:pt x="2104825" y="1566364"/>
                </a:lnTo>
                <a:lnTo>
                  <a:pt x="2104825"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1" name="Google Shape;851;p37"/>
          <p:cNvSpPr/>
          <p:nvPr/>
        </p:nvSpPr>
        <p:spPr>
          <a:xfrm>
            <a:off x="9081204" y="3954691"/>
            <a:ext cx="191347" cy="1491775"/>
          </a:xfrm>
          <a:custGeom>
            <a:avLst/>
            <a:gdLst/>
            <a:ahLst/>
            <a:cxnLst/>
            <a:rect l="l" t="t" r="r" b="b"/>
            <a:pathLst>
              <a:path w="191347" h="1491775" extrusionOk="0">
                <a:moveTo>
                  <a:pt x="0" y="1491775"/>
                </a:moveTo>
                <a:lnTo>
                  <a:pt x="191348" y="1491775"/>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37"/>
          <p:cNvSpPr/>
          <p:nvPr/>
        </p:nvSpPr>
        <p:spPr>
          <a:xfrm>
            <a:off x="9272551" y="4858797"/>
            <a:ext cx="191347" cy="587669"/>
          </a:xfrm>
          <a:custGeom>
            <a:avLst/>
            <a:gdLst/>
            <a:ahLst/>
            <a:cxnLst/>
            <a:rect l="l" t="t" r="r" b="b"/>
            <a:pathLst>
              <a:path w="191347" h="587669" extrusionOk="0">
                <a:moveTo>
                  <a:pt x="0" y="587669"/>
                </a:moveTo>
                <a:lnTo>
                  <a:pt x="191348" y="587669"/>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3" name="Google Shape;853;p37"/>
          <p:cNvSpPr/>
          <p:nvPr/>
        </p:nvSpPr>
        <p:spPr>
          <a:xfrm>
            <a:off x="9463899" y="4610168"/>
            <a:ext cx="191347" cy="836298"/>
          </a:xfrm>
          <a:custGeom>
            <a:avLst/>
            <a:gdLst/>
            <a:ahLst/>
            <a:cxnLst/>
            <a:rect l="l" t="t" r="r" b="b"/>
            <a:pathLst>
              <a:path w="191347" h="836298" extrusionOk="0">
                <a:moveTo>
                  <a:pt x="0" y="836298"/>
                </a:moveTo>
                <a:lnTo>
                  <a:pt x="191348" y="836298"/>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4" name="Google Shape;854;p37"/>
          <p:cNvSpPr/>
          <p:nvPr/>
        </p:nvSpPr>
        <p:spPr>
          <a:xfrm>
            <a:off x="9655247" y="4542360"/>
            <a:ext cx="191347" cy="904106"/>
          </a:xfrm>
          <a:custGeom>
            <a:avLst/>
            <a:gdLst/>
            <a:ahLst/>
            <a:cxnLst/>
            <a:rect l="l" t="t" r="r" b="b"/>
            <a:pathLst>
              <a:path w="191347" h="904106" extrusionOk="0">
                <a:moveTo>
                  <a:pt x="0" y="904106"/>
                </a:moveTo>
                <a:lnTo>
                  <a:pt x="191348" y="904106"/>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p37"/>
          <p:cNvSpPr/>
          <p:nvPr/>
        </p:nvSpPr>
        <p:spPr>
          <a:xfrm>
            <a:off x="9846594" y="4338936"/>
            <a:ext cx="191347" cy="1107530"/>
          </a:xfrm>
          <a:custGeom>
            <a:avLst/>
            <a:gdLst/>
            <a:ahLst/>
            <a:cxnLst/>
            <a:rect l="l" t="t" r="r" b="b"/>
            <a:pathLst>
              <a:path w="191347" h="1107530" extrusionOk="0">
                <a:moveTo>
                  <a:pt x="0" y="1107530"/>
                </a:moveTo>
                <a:lnTo>
                  <a:pt x="191348" y="1107530"/>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p37"/>
          <p:cNvSpPr/>
          <p:nvPr/>
        </p:nvSpPr>
        <p:spPr>
          <a:xfrm>
            <a:off x="10037942" y="3977294"/>
            <a:ext cx="191347" cy="1469172"/>
          </a:xfrm>
          <a:custGeom>
            <a:avLst/>
            <a:gdLst/>
            <a:ahLst/>
            <a:cxnLst/>
            <a:rect l="l" t="t" r="r" b="b"/>
            <a:pathLst>
              <a:path w="191347" h="1469172" extrusionOk="0">
                <a:moveTo>
                  <a:pt x="0" y="1469173"/>
                </a:moveTo>
                <a:lnTo>
                  <a:pt x="191348" y="1469173"/>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7" name="Google Shape;857;p37"/>
          <p:cNvSpPr/>
          <p:nvPr/>
        </p:nvSpPr>
        <p:spPr>
          <a:xfrm>
            <a:off x="10229290" y="4474552"/>
            <a:ext cx="191347" cy="971914"/>
          </a:xfrm>
          <a:custGeom>
            <a:avLst/>
            <a:gdLst/>
            <a:ahLst/>
            <a:cxnLst/>
            <a:rect l="l" t="t" r="r" b="b"/>
            <a:pathLst>
              <a:path w="191347" h="971914" extrusionOk="0">
                <a:moveTo>
                  <a:pt x="0" y="971914"/>
                </a:moveTo>
                <a:lnTo>
                  <a:pt x="191348" y="971914"/>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37"/>
          <p:cNvSpPr/>
          <p:nvPr/>
        </p:nvSpPr>
        <p:spPr>
          <a:xfrm>
            <a:off x="10420637" y="4451950"/>
            <a:ext cx="191347" cy="994516"/>
          </a:xfrm>
          <a:custGeom>
            <a:avLst/>
            <a:gdLst/>
            <a:ahLst/>
            <a:cxnLst/>
            <a:rect l="l" t="t" r="r" b="b"/>
            <a:pathLst>
              <a:path w="191347" h="994516" extrusionOk="0">
                <a:moveTo>
                  <a:pt x="0" y="994517"/>
                </a:moveTo>
                <a:lnTo>
                  <a:pt x="191348" y="994517"/>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9" name="Google Shape;859;p37"/>
          <p:cNvSpPr/>
          <p:nvPr/>
        </p:nvSpPr>
        <p:spPr>
          <a:xfrm>
            <a:off x="10611985" y="4858797"/>
            <a:ext cx="191347" cy="587669"/>
          </a:xfrm>
          <a:custGeom>
            <a:avLst/>
            <a:gdLst/>
            <a:ahLst/>
            <a:cxnLst/>
            <a:rect l="l" t="t" r="r" b="b"/>
            <a:pathLst>
              <a:path w="191347" h="587669" extrusionOk="0">
                <a:moveTo>
                  <a:pt x="0" y="587669"/>
                </a:moveTo>
                <a:lnTo>
                  <a:pt x="191348" y="587669"/>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60" name="Google Shape;860;p37"/>
          <p:cNvSpPr/>
          <p:nvPr/>
        </p:nvSpPr>
        <p:spPr>
          <a:xfrm>
            <a:off x="10803333" y="4429347"/>
            <a:ext cx="191347" cy="1017119"/>
          </a:xfrm>
          <a:custGeom>
            <a:avLst/>
            <a:gdLst/>
            <a:ahLst/>
            <a:cxnLst/>
            <a:rect l="l" t="t" r="r" b="b"/>
            <a:pathLst>
              <a:path w="191347" h="1017119" extrusionOk="0">
                <a:moveTo>
                  <a:pt x="0" y="1017120"/>
                </a:moveTo>
                <a:lnTo>
                  <a:pt x="191348" y="1017120"/>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61" name="Google Shape;861;p37"/>
          <p:cNvGrpSpPr/>
          <p:nvPr/>
        </p:nvGrpSpPr>
        <p:grpSpPr>
          <a:xfrm>
            <a:off x="8957745" y="5446466"/>
            <a:ext cx="2160341" cy="315400"/>
            <a:chOff x="8696621" y="4896233"/>
            <a:chExt cx="2160341" cy="315400"/>
          </a:xfrm>
        </p:grpSpPr>
        <p:grpSp>
          <p:nvGrpSpPr>
            <p:cNvPr id="862" name="Google Shape;862;p37"/>
            <p:cNvGrpSpPr/>
            <p:nvPr/>
          </p:nvGrpSpPr>
          <p:grpSpPr>
            <a:xfrm>
              <a:off x="8696621" y="4896233"/>
              <a:ext cx="246864" cy="132327"/>
              <a:chOff x="8696621" y="4896233"/>
              <a:chExt cx="246864" cy="132327"/>
            </a:xfrm>
          </p:grpSpPr>
          <p:sp>
            <p:nvSpPr>
              <p:cNvPr id="863" name="Google Shape;863;p37"/>
              <p:cNvSpPr/>
              <p:nvPr/>
            </p:nvSpPr>
            <p:spPr>
              <a:xfrm>
                <a:off x="8820080" y="4896233"/>
                <a:ext cx="5893" cy="20601"/>
              </a:xfrm>
              <a:custGeom>
                <a:avLst/>
                <a:gdLst/>
                <a:ahLst/>
                <a:cxnLst/>
                <a:rect l="l" t="t" r="r" b="b"/>
                <a:pathLst>
                  <a:path w="5893" h="20601" extrusionOk="0">
                    <a:moveTo>
                      <a:pt x="83" y="273"/>
                    </a:moveTo>
                    <a:lnTo>
                      <a:pt x="83"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64" name="Google Shape;864;p37"/>
              <p:cNvGrpSpPr/>
              <p:nvPr/>
            </p:nvGrpSpPr>
            <p:grpSpPr>
              <a:xfrm>
                <a:off x="8696621" y="4939515"/>
                <a:ext cx="246864" cy="89045"/>
                <a:chOff x="8696621" y="4939515"/>
                <a:chExt cx="246864" cy="89045"/>
              </a:xfrm>
            </p:grpSpPr>
            <p:sp>
              <p:nvSpPr>
                <p:cNvPr id="865" name="Google Shape;865;p37"/>
                <p:cNvSpPr/>
                <p:nvPr/>
              </p:nvSpPr>
              <p:spPr>
                <a:xfrm rot="10800000" flipH="1">
                  <a:off x="8696621" y="4939515"/>
                  <a:ext cx="59399" cy="89045"/>
                </a:xfrm>
                <a:custGeom>
                  <a:avLst/>
                  <a:gdLst/>
                  <a:ahLst/>
                  <a:cxnLst/>
                  <a:rect l="l" t="t" r="r" b="b"/>
                  <a:pathLst>
                    <a:path w="59399" h="89045" extrusionOk="0">
                      <a:moveTo>
                        <a:pt x="29726" y="80101"/>
                      </a:moveTo>
                      <a:cubicBezTo>
                        <a:pt x="23746" y="80101"/>
                        <a:pt x="19246" y="77158"/>
                        <a:pt x="16225" y="71271"/>
                      </a:cubicBezTo>
                      <a:cubicBezTo>
                        <a:pt x="13217" y="65398"/>
                        <a:pt x="11713" y="56556"/>
                        <a:pt x="11713" y="44747"/>
                      </a:cubicBezTo>
                      <a:cubicBezTo>
                        <a:pt x="11713" y="32987"/>
                        <a:pt x="13217" y="24164"/>
                        <a:pt x="16225" y="18278"/>
                      </a:cubicBezTo>
                      <a:cubicBezTo>
                        <a:pt x="19246" y="12392"/>
                        <a:pt x="23746" y="9449"/>
                        <a:pt x="29726" y="9449"/>
                      </a:cubicBezTo>
                      <a:cubicBezTo>
                        <a:pt x="35755" y="9449"/>
                        <a:pt x="40273" y="12392"/>
                        <a:pt x="43282" y="18278"/>
                      </a:cubicBezTo>
                      <a:cubicBezTo>
                        <a:pt x="46302" y="24164"/>
                        <a:pt x="47813" y="32987"/>
                        <a:pt x="47813" y="44747"/>
                      </a:cubicBezTo>
                      <a:cubicBezTo>
                        <a:pt x="47813" y="56556"/>
                        <a:pt x="46302" y="65398"/>
                        <a:pt x="43282" y="71271"/>
                      </a:cubicBezTo>
                      <a:cubicBezTo>
                        <a:pt x="40273" y="77158"/>
                        <a:pt x="35755" y="80101"/>
                        <a:pt x="29726" y="80101"/>
                      </a:cubicBezTo>
                      <a:close/>
                      <a:moveTo>
                        <a:pt x="29726" y="89298"/>
                      </a:moveTo>
                      <a:cubicBezTo>
                        <a:pt x="39365" y="89298"/>
                        <a:pt x="46726" y="85490"/>
                        <a:pt x="51810" y="77875"/>
                      </a:cubicBezTo>
                      <a:cubicBezTo>
                        <a:pt x="56893" y="70272"/>
                        <a:pt x="59435" y="59229"/>
                        <a:pt x="59435" y="44747"/>
                      </a:cubicBezTo>
                      <a:cubicBezTo>
                        <a:pt x="59435" y="30302"/>
                        <a:pt x="56893" y="19271"/>
                        <a:pt x="51810" y="11656"/>
                      </a:cubicBezTo>
                      <a:cubicBezTo>
                        <a:pt x="46726" y="4053"/>
                        <a:pt x="39365" y="252"/>
                        <a:pt x="29726" y="252"/>
                      </a:cubicBezTo>
                      <a:cubicBezTo>
                        <a:pt x="20099" y="252"/>
                        <a:pt x="12744" y="4053"/>
                        <a:pt x="7661" y="11656"/>
                      </a:cubicBezTo>
                      <a:cubicBezTo>
                        <a:pt x="2577" y="19271"/>
                        <a:pt x="35" y="30302"/>
                        <a:pt x="35" y="44747"/>
                      </a:cubicBezTo>
                      <a:cubicBezTo>
                        <a:pt x="35" y="59229"/>
                        <a:pt x="2577" y="70272"/>
                        <a:pt x="7661" y="77875"/>
                      </a:cubicBezTo>
                      <a:cubicBezTo>
                        <a:pt x="12744" y="85490"/>
                        <a:pt x="20099" y="89298"/>
                        <a:pt x="29726"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66" name="Google Shape;866;p37"/>
                <p:cNvSpPr/>
                <p:nvPr/>
              </p:nvSpPr>
              <p:spPr>
                <a:xfrm rot="10800000" flipH="1">
                  <a:off x="8776444" y="5012282"/>
                  <a:ext cx="12156" cy="14604"/>
                </a:xfrm>
                <a:custGeom>
                  <a:avLst/>
                  <a:gdLst/>
                  <a:ahLst/>
                  <a:cxnLst/>
                  <a:rect l="l" t="t" r="r" b="b"/>
                  <a:pathLst>
                    <a:path w="12156" h="14604" extrusionOk="0">
                      <a:moveTo>
                        <a:pt x="61" y="14893"/>
                      </a:moveTo>
                      <a:lnTo>
                        <a:pt x="12217" y="14893"/>
                      </a:lnTo>
                      <a:lnTo>
                        <a:pt x="12217" y="288"/>
                      </a:lnTo>
                      <a:lnTo>
                        <a:pt x="61"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67" name="Google Shape;867;p37"/>
                <p:cNvSpPr/>
                <p:nvPr/>
              </p:nvSpPr>
              <p:spPr>
                <a:xfrm rot="10800000" flipH="1">
                  <a:off x="8809088" y="4939515"/>
                  <a:ext cx="59399" cy="89045"/>
                </a:xfrm>
                <a:custGeom>
                  <a:avLst/>
                  <a:gdLst/>
                  <a:ahLst/>
                  <a:cxnLst/>
                  <a:rect l="l" t="t" r="r" b="b"/>
                  <a:pathLst>
                    <a:path w="59399" h="89045" extrusionOk="0">
                      <a:moveTo>
                        <a:pt x="29745" y="80101"/>
                      </a:moveTo>
                      <a:cubicBezTo>
                        <a:pt x="23765" y="80101"/>
                        <a:pt x="19265" y="77158"/>
                        <a:pt x="16244" y="71271"/>
                      </a:cubicBezTo>
                      <a:cubicBezTo>
                        <a:pt x="13236" y="65398"/>
                        <a:pt x="11732" y="56556"/>
                        <a:pt x="11732" y="44747"/>
                      </a:cubicBezTo>
                      <a:cubicBezTo>
                        <a:pt x="11732" y="32987"/>
                        <a:pt x="13236" y="24164"/>
                        <a:pt x="16244" y="18278"/>
                      </a:cubicBezTo>
                      <a:cubicBezTo>
                        <a:pt x="19265" y="12392"/>
                        <a:pt x="23765" y="9449"/>
                        <a:pt x="29745" y="9449"/>
                      </a:cubicBezTo>
                      <a:cubicBezTo>
                        <a:pt x="35774" y="9449"/>
                        <a:pt x="40293" y="12392"/>
                        <a:pt x="43301" y="18278"/>
                      </a:cubicBezTo>
                      <a:cubicBezTo>
                        <a:pt x="46321" y="24164"/>
                        <a:pt x="47832" y="32987"/>
                        <a:pt x="47832" y="44747"/>
                      </a:cubicBezTo>
                      <a:cubicBezTo>
                        <a:pt x="47832" y="56556"/>
                        <a:pt x="46321" y="65398"/>
                        <a:pt x="43301" y="71271"/>
                      </a:cubicBezTo>
                      <a:cubicBezTo>
                        <a:pt x="40293" y="77158"/>
                        <a:pt x="35774" y="80101"/>
                        <a:pt x="29745" y="80101"/>
                      </a:cubicBezTo>
                      <a:close/>
                      <a:moveTo>
                        <a:pt x="29745" y="89298"/>
                      </a:moveTo>
                      <a:cubicBezTo>
                        <a:pt x="39384" y="89298"/>
                        <a:pt x="46745" y="85490"/>
                        <a:pt x="51829" y="77875"/>
                      </a:cubicBezTo>
                      <a:cubicBezTo>
                        <a:pt x="56912" y="70272"/>
                        <a:pt x="59454" y="59229"/>
                        <a:pt x="59454" y="44747"/>
                      </a:cubicBezTo>
                      <a:cubicBezTo>
                        <a:pt x="59454" y="30302"/>
                        <a:pt x="56912" y="19271"/>
                        <a:pt x="51829" y="11656"/>
                      </a:cubicBezTo>
                      <a:cubicBezTo>
                        <a:pt x="46745" y="4053"/>
                        <a:pt x="39384" y="252"/>
                        <a:pt x="29745" y="252"/>
                      </a:cubicBezTo>
                      <a:cubicBezTo>
                        <a:pt x="20118" y="252"/>
                        <a:pt x="12763" y="4053"/>
                        <a:pt x="7680" y="11656"/>
                      </a:cubicBezTo>
                      <a:cubicBezTo>
                        <a:pt x="2596" y="19271"/>
                        <a:pt x="54" y="30302"/>
                        <a:pt x="54" y="44747"/>
                      </a:cubicBezTo>
                      <a:cubicBezTo>
                        <a:pt x="54" y="59229"/>
                        <a:pt x="2596" y="70272"/>
                        <a:pt x="7680" y="77875"/>
                      </a:cubicBezTo>
                      <a:cubicBezTo>
                        <a:pt x="12763" y="85490"/>
                        <a:pt x="20118" y="89298"/>
                        <a:pt x="29745"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68" name="Google Shape;868;p37"/>
                <p:cNvSpPr/>
                <p:nvPr/>
              </p:nvSpPr>
              <p:spPr>
                <a:xfrm rot="10800000" flipH="1">
                  <a:off x="8884086" y="4939515"/>
                  <a:ext cx="59399" cy="89045"/>
                </a:xfrm>
                <a:custGeom>
                  <a:avLst/>
                  <a:gdLst/>
                  <a:ahLst/>
                  <a:cxnLst/>
                  <a:rect l="l" t="t" r="r" b="b"/>
                  <a:pathLst>
                    <a:path w="59399" h="89045" extrusionOk="0">
                      <a:moveTo>
                        <a:pt x="29758" y="80101"/>
                      </a:moveTo>
                      <a:cubicBezTo>
                        <a:pt x="23778" y="80101"/>
                        <a:pt x="19278" y="77158"/>
                        <a:pt x="16257" y="71271"/>
                      </a:cubicBezTo>
                      <a:cubicBezTo>
                        <a:pt x="13249" y="65398"/>
                        <a:pt x="11744" y="56556"/>
                        <a:pt x="11744" y="44747"/>
                      </a:cubicBezTo>
                      <a:cubicBezTo>
                        <a:pt x="11744" y="32987"/>
                        <a:pt x="13249" y="24164"/>
                        <a:pt x="16257" y="18278"/>
                      </a:cubicBezTo>
                      <a:cubicBezTo>
                        <a:pt x="19278" y="12392"/>
                        <a:pt x="23778" y="9449"/>
                        <a:pt x="29758" y="9449"/>
                      </a:cubicBezTo>
                      <a:cubicBezTo>
                        <a:pt x="35787" y="9449"/>
                        <a:pt x="40305" y="12392"/>
                        <a:pt x="43314" y="18278"/>
                      </a:cubicBezTo>
                      <a:cubicBezTo>
                        <a:pt x="46334" y="24164"/>
                        <a:pt x="47845" y="32987"/>
                        <a:pt x="47845" y="44747"/>
                      </a:cubicBezTo>
                      <a:cubicBezTo>
                        <a:pt x="47845" y="56556"/>
                        <a:pt x="46334" y="65398"/>
                        <a:pt x="43314" y="71271"/>
                      </a:cubicBezTo>
                      <a:cubicBezTo>
                        <a:pt x="40305" y="77158"/>
                        <a:pt x="35787" y="80101"/>
                        <a:pt x="29758" y="80101"/>
                      </a:cubicBezTo>
                      <a:close/>
                      <a:moveTo>
                        <a:pt x="29758" y="89298"/>
                      </a:moveTo>
                      <a:cubicBezTo>
                        <a:pt x="39397" y="89298"/>
                        <a:pt x="46758" y="85490"/>
                        <a:pt x="51841" y="77875"/>
                      </a:cubicBezTo>
                      <a:cubicBezTo>
                        <a:pt x="56925" y="70272"/>
                        <a:pt x="59467" y="59229"/>
                        <a:pt x="59467" y="44747"/>
                      </a:cubicBezTo>
                      <a:cubicBezTo>
                        <a:pt x="59467" y="30302"/>
                        <a:pt x="56925" y="19271"/>
                        <a:pt x="51841" y="11656"/>
                      </a:cubicBezTo>
                      <a:cubicBezTo>
                        <a:pt x="46758" y="4053"/>
                        <a:pt x="39397" y="252"/>
                        <a:pt x="29758" y="252"/>
                      </a:cubicBezTo>
                      <a:cubicBezTo>
                        <a:pt x="20131" y="252"/>
                        <a:pt x="12776" y="4053"/>
                        <a:pt x="7692" y="11656"/>
                      </a:cubicBezTo>
                      <a:cubicBezTo>
                        <a:pt x="2609" y="19271"/>
                        <a:pt x="67" y="30302"/>
                        <a:pt x="67" y="44747"/>
                      </a:cubicBezTo>
                      <a:cubicBezTo>
                        <a:pt x="67" y="59229"/>
                        <a:pt x="2609" y="70272"/>
                        <a:pt x="7692" y="77875"/>
                      </a:cubicBezTo>
                      <a:cubicBezTo>
                        <a:pt x="12776" y="85490"/>
                        <a:pt x="20131" y="89298"/>
                        <a:pt x="29758"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69" name="Google Shape;869;p37"/>
            <p:cNvGrpSpPr/>
            <p:nvPr/>
          </p:nvGrpSpPr>
          <p:grpSpPr>
            <a:xfrm>
              <a:off x="9174990" y="4896233"/>
              <a:ext cx="244396" cy="132327"/>
              <a:chOff x="9174990" y="4896233"/>
              <a:chExt cx="244396" cy="132327"/>
            </a:xfrm>
          </p:grpSpPr>
          <p:sp>
            <p:nvSpPr>
              <p:cNvPr id="870" name="Google Shape;870;p37"/>
              <p:cNvSpPr/>
              <p:nvPr/>
            </p:nvSpPr>
            <p:spPr>
              <a:xfrm>
                <a:off x="9298449" y="4896233"/>
                <a:ext cx="5893" cy="20601"/>
              </a:xfrm>
              <a:custGeom>
                <a:avLst/>
                <a:gdLst/>
                <a:ahLst/>
                <a:cxnLst/>
                <a:rect l="l" t="t" r="r" b="b"/>
                <a:pathLst>
                  <a:path w="5893" h="20601" extrusionOk="0">
                    <a:moveTo>
                      <a:pt x="164" y="273"/>
                    </a:moveTo>
                    <a:lnTo>
                      <a:pt x="164"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71" name="Google Shape;871;p37"/>
              <p:cNvGrpSpPr/>
              <p:nvPr/>
            </p:nvGrpSpPr>
            <p:grpSpPr>
              <a:xfrm>
                <a:off x="9174990" y="4939515"/>
                <a:ext cx="244396" cy="89045"/>
                <a:chOff x="9174990" y="4939515"/>
                <a:chExt cx="244396" cy="89045"/>
              </a:xfrm>
            </p:grpSpPr>
            <p:sp>
              <p:nvSpPr>
                <p:cNvPr id="872" name="Google Shape;872;p37"/>
                <p:cNvSpPr/>
                <p:nvPr/>
              </p:nvSpPr>
              <p:spPr>
                <a:xfrm rot="10800000" flipH="1">
                  <a:off x="9174990" y="4939515"/>
                  <a:ext cx="59399" cy="89045"/>
                </a:xfrm>
                <a:custGeom>
                  <a:avLst/>
                  <a:gdLst/>
                  <a:ahLst/>
                  <a:cxnLst/>
                  <a:rect l="l" t="t" r="r" b="b"/>
                  <a:pathLst>
                    <a:path w="59399" h="89045" extrusionOk="0">
                      <a:moveTo>
                        <a:pt x="29807" y="80101"/>
                      </a:moveTo>
                      <a:cubicBezTo>
                        <a:pt x="23827" y="80101"/>
                        <a:pt x="19327" y="77158"/>
                        <a:pt x="16306" y="71271"/>
                      </a:cubicBezTo>
                      <a:cubicBezTo>
                        <a:pt x="13298" y="65398"/>
                        <a:pt x="11794" y="56556"/>
                        <a:pt x="11794" y="44747"/>
                      </a:cubicBezTo>
                      <a:cubicBezTo>
                        <a:pt x="11794" y="32987"/>
                        <a:pt x="13298" y="24164"/>
                        <a:pt x="16306" y="18278"/>
                      </a:cubicBezTo>
                      <a:cubicBezTo>
                        <a:pt x="19327" y="12392"/>
                        <a:pt x="23827" y="9449"/>
                        <a:pt x="29807" y="9449"/>
                      </a:cubicBezTo>
                      <a:cubicBezTo>
                        <a:pt x="35836" y="9449"/>
                        <a:pt x="40355" y="12392"/>
                        <a:pt x="43363" y="18278"/>
                      </a:cubicBezTo>
                      <a:cubicBezTo>
                        <a:pt x="46384" y="24164"/>
                        <a:pt x="47894" y="32987"/>
                        <a:pt x="47894" y="44747"/>
                      </a:cubicBezTo>
                      <a:cubicBezTo>
                        <a:pt x="47894" y="56556"/>
                        <a:pt x="46384" y="65398"/>
                        <a:pt x="43363" y="71271"/>
                      </a:cubicBezTo>
                      <a:cubicBezTo>
                        <a:pt x="40355" y="77158"/>
                        <a:pt x="35836" y="80101"/>
                        <a:pt x="29807" y="80101"/>
                      </a:cubicBezTo>
                      <a:close/>
                      <a:moveTo>
                        <a:pt x="29807" y="89298"/>
                      </a:moveTo>
                      <a:cubicBezTo>
                        <a:pt x="39446" y="89298"/>
                        <a:pt x="46807" y="85490"/>
                        <a:pt x="51891" y="77875"/>
                      </a:cubicBezTo>
                      <a:cubicBezTo>
                        <a:pt x="56974" y="70272"/>
                        <a:pt x="59516" y="59229"/>
                        <a:pt x="59516" y="44747"/>
                      </a:cubicBezTo>
                      <a:cubicBezTo>
                        <a:pt x="59516" y="30302"/>
                        <a:pt x="56974" y="19271"/>
                        <a:pt x="51891" y="11656"/>
                      </a:cubicBezTo>
                      <a:cubicBezTo>
                        <a:pt x="46807" y="4053"/>
                        <a:pt x="39446" y="252"/>
                        <a:pt x="29807" y="252"/>
                      </a:cubicBezTo>
                      <a:cubicBezTo>
                        <a:pt x="20180" y="252"/>
                        <a:pt x="12825" y="4053"/>
                        <a:pt x="7742" y="11656"/>
                      </a:cubicBezTo>
                      <a:cubicBezTo>
                        <a:pt x="2658" y="19271"/>
                        <a:pt x="117" y="30302"/>
                        <a:pt x="117" y="44747"/>
                      </a:cubicBezTo>
                      <a:cubicBezTo>
                        <a:pt x="117" y="59229"/>
                        <a:pt x="2658" y="70272"/>
                        <a:pt x="7742" y="77875"/>
                      </a:cubicBezTo>
                      <a:cubicBezTo>
                        <a:pt x="12825" y="85490"/>
                        <a:pt x="20180" y="89298"/>
                        <a:pt x="29807"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37"/>
                <p:cNvSpPr/>
                <p:nvPr/>
              </p:nvSpPr>
              <p:spPr>
                <a:xfrm rot="10800000" flipH="1">
                  <a:off x="9254813" y="5012282"/>
                  <a:ext cx="12156" cy="14604"/>
                </a:xfrm>
                <a:custGeom>
                  <a:avLst/>
                  <a:gdLst/>
                  <a:ahLst/>
                  <a:cxnLst/>
                  <a:rect l="l" t="t" r="r" b="b"/>
                  <a:pathLst>
                    <a:path w="12156" h="14604" extrusionOk="0">
                      <a:moveTo>
                        <a:pt x="142" y="14893"/>
                      </a:moveTo>
                      <a:lnTo>
                        <a:pt x="12298" y="14893"/>
                      </a:lnTo>
                      <a:lnTo>
                        <a:pt x="12298" y="288"/>
                      </a:lnTo>
                      <a:lnTo>
                        <a:pt x="142"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37"/>
                <p:cNvSpPr/>
                <p:nvPr/>
              </p:nvSpPr>
              <p:spPr>
                <a:xfrm rot="10800000" flipH="1">
                  <a:off x="9288323" y="4939515"/>
                  <a:ext cx="54555" cy="87371"/>
                </a:xfrm>
                <a:custGeom>
                  <a:avLst/>
                  <a:gdLst/>
                  <a:ahLst/>
                  <a:cxnLst/>
                  <a:rect l="l" t="t" r="r" b="b"/>
                  <a:pathLst>
                    <a:path w="54555" h="87371" extrusionOk="0">
                      <a:moveTo>
                        <a:pt x="14116" y="10018"/>
                      </a:moveTo>
                      <a:lnTo>
                        <a:pt x="54692" y="10018"/>
                      </a:lnTo>
                      <a:lnTo>
                        <a:pt x="54692" y="251"/>
                      </a:lnTo>
                      <a:lnTo>
                        <a:pt x="137" y="251"/>
                      </a:lnTo>
                      <a:lnTo>
                        <a:pt x="137" y="10018"/>
                      </a:lnTo>
                      <a:cubicBezTo>
                        <a:pt x="4545" y="14580"/>
                        <a:pt x="10555" y="20699"/>
                        <a:pt x="18168" y="28376"/>
                      </a:cubicBezTo>
                      <a:cubicBezTo>
                        <a:pt x="25794" y="36064"/>
                        <a:pt x="30582" y="41025"/>
                        <a:pt x="32535" y="43256"/>
                      </a:cubicBezTo>
                      <a:cubicBezTo>
                        <a:pt x="36255" y="47426"/>
                        <a:pt x="38852" y="50957"/>
                        <a:pt x="40326" y="53851"/>
                      </a:cubicBezTo>
                      <a:cubicBezTo>
                        <a:pt x="41811" y="56745"/>
                        <a:pt x="42554" y="59590"/>
                        <a:pt x="42554" y="62386"/>
                      </a:cubicBezTo>
                      <a:cubicBezTo>
                        <a:pt x="42554" y="66948"/>
                        <a:pt x="40952" y="70664"/>
                        <a:pt x="37747" y="73533"/>
                      </a:cubicBezTo>
                      <a:cubicBezTo>
                        <a:pt x="34542" y="76415"/>
                        <a:pt x="30367" y="77856"/>
                        <a:pt x="25223" y="77856"/>
                      </a:cubicBezTo>
                      <a:cubicBezTo>
                        <a:pt x="21576" y="77856"/>
                        <a:pt x="17726" y="77224"/>
                        <a:pt x="13674" y="75961"/>
                      </a:cubicBezTo>
                      <a:cubicBezTo>
                        <a:pt x="9634" y="74698"/>
                        <a:pt x="5312" y="72779"/>
                        <a:pt x="708" y="70204"/>
                      </a:cubicBezTo>
                      <a:lnTo>
                        <a:pt x="708" y="81939"/>
                      </a:lnTo>
                      <a:cubicBezTo>
                        <a:pt x="5386" y="83815"/>
                        <a:pt x="9757" y="85232"/>
                        <a:pt x="13822" y="86188"/>
                      </a:cubicBezTo>
                      <a:cubicBezTo>
                        <a:pt x="17898" y="87145"/>
                        <a:pt x="21625" y="87623"/>
                        <a:pt x="25002" y="87623"/>
                      </a:cubicBezTo>
                      <a:cubicBezTo>
                        <a:pt x="33904" y="87623"/>
                        <a:pt x="41001" y="85397"/>
                        <a:pt x="46293" y="80946"/>
                      </a:cubicBezTo>
                      <a:cubicBezTo>
                        <a:pt x="51585" y="76507"/>
                        <a:pt x="54232" y="70572"/>
                        <a:pt x="54232" y="63140"/>
                      </a:cubicBezTo>
                      <a:cubicBezTo>
                        <a:pt x="54232" y="59609"/>
                        <a:pt x="53568" y="56261"/>
                        <a:pt x="52242" y="53097"/>
                      </a:cubicBezTo>
                      <a:cubicBezTo>
                        <a:pt x="50929" y="49946"/>
                        <a:pt x="48522" y="46224"/>
                        <a:pt x="45022" y="41932"/>
                      </a:cubicBezTo>
                      <a:cubicBezTo>
                        <a:pt x="44065" y="40816"/>
                        <a:pt x="41013" y="37603"/>
                        <a:pt x="35868" y="32293"/>
                      </a:cubicBezTo>
                      <a:cubicBezTo>
                        <a:pt x="30736" y="26984"/>
                        <a:pt x="23485" y="19559"/>
                        <a:pt x="14116" y="100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75" name="Google Shape;875;p37"/>
                <p:cNvSpPr/>
                <p:nvPr/>
              </p:nvSpPr>
              <p:spPr>
                <a:xfrm rot="10800000" flipH="1">
                  <a:off x="9363781" y="4941060"/>
                  <a:ext cx="55605" cy="87500"/>
                </a:xfrm>
                <a:custGeom>
                  <a:avLst/>
                  <a:gdLst/>
                  <a:ahLst/>
                  <a:cxnLst/>
                  <a:rect l="l" t="t" r="r" b="b"/>
                  <a:pathLst>
                    <a:path w="55605" h="87500" extrusionOk="0">
                      <a:moveTo>
                        <a:pt x="3777" y="87753"/>
                      </a:moveTo>
                      <a:lnTo>
                        <a:pt x="49418" y="87753"/>
                      </a:lnTo>
                      <a:lnTo>
                        <a:pt x="49418" y="77968"/>
                      </a:lnTo>
                      <a:lnTo>
                        <a:pt x="14423" y="77968"/>
                      </a:lnTo>
                      <a:lnTo>
                        <a:pt x="14423" y="56943"/>
                      </a:lnTo>
                      <a:cubicBezTo>
                        <a:pt x="16105" y="57520"/>
                        <a:pt x="17787" y="57949"/>
                        <a:pt x="19470" y="58231"/>
                      </a:cubicBezTo>
                      <a:cubicBezTo>
                        <a:pt x="21164" y="58513"/>
                        <a:pt x="22859" y="58654"/>
                        <a:pt x="24553" y="58654"/>
                      </a:cubicBezTo>
                      <a:cubicBezTo>
                        <a:pt x="34143" y="58654"/>
                        <a:pt x="41738" y="56030"/>
                        <a:pt x="47337" y="50781"/>
                      </a:cubicBezTo>
                      <a:cubicBezTo>
                        <a:pt x="52948" y="45533"/>
                        <a:pt x="55754" y="38426"/>
                        <a:pt x="55754" y="29462"/>
                      </a:cubicBezTo>
                      <a:cubicBezTo>
                        <a:pt x="55754" y="20229"/>
                        <a:pt x="52874" y="13049"/>
                        <a:pt x="47116" y="7923"/>
                      </a:cubicBezTo>
                      <a:cubicBezTo>
                        <a:pt x="41357" y="2809"/>
                        <a:pt x="33240" y="253"/>
                        <a:pt x="22767" y="253"/>
                      </a:cubicBezTo>
                      <a:cubicBezTo>
                        <a:pt x="19157" y="253"/>
                        <a:pt x="15479" y="559"/>
                        <a:pt x="11734" y="1172"/>
                      </a:cubicBezTo>
                      <a:cubicBezTo>
                        <a:pt x="8001" y="1785"/>
                        <a:pt x="4139" y="2705"/>
                        <a:pt x="149" y="3931"/>
                      </a:cubicBezTo>
                      <a:lnTo>
                        <a:pt x="149" y="15612"/>
                      </a:lnTo>
                      <a:cubicBezTo>
                        <a:pt x="3599" y="13735"/>
                        <a:pt x="7166" y="12338"/>
                        <a:pt x="10850" y="11418"/>
                      </a:cubicBezTo>
                      <a:cubicBezTo>
                        <a:pt x="14534" y="10498"/>
                        <a:pt x="18426" y="10038"/>
                        <a:pt x="22527" y="10038"/>
                      </a:cubicBezTo>
                      <a:cubicBezTo>
                        <a:pt x="29170" y="10038"/>
                        <a:pt x="34425" y="11780"/>
                        <a:pt x="38293" y="15262"/>
                      </a:cubicBezTo>
                      <a:cubicBezTo>
                        <a:pt x="42173" y="18745"/>
                        <a:pt x="44113" y="23478"/>
                        <a:pt x="44113" y="29462"/>
                      </a:cubicBezTo>
                      <a:cubicBezTo>
                        <a:pt x="44113" y="35434"/>
                        <a:pt x="42173" y="40162"/>
                        <a:pt x="38293" y="43644"/>
                      </a:cubicBezTo>
                      <a:cubicBezTo>
                        <a:pt x="34425" y="47139"/>
                        <a:pt x="29170" y="48887"/>
                        <a:pt x="22527" y="48887"/>
                      </a:cubicBezTo>
                      <a:cubicBezTo>
                        <a:pt x="19421" y="48887"/>
                        <a:pt x="16320" y="48543"/>
                        <a:pt x="13226" y="47857"/>
                      </a:cubicBezTo>
                      <a:cubicBezTo>
                        <a:pt x="10144" y="47170"/>
                        <a:pt x="6994" y="46097"/>
                        <a:pt x="3777"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76" name="Google Shape;876;p37"/>
            <p:cNvGrpSpPr/>
            <p:nvPr/>
          </p:nvGrpSpPr>
          <p:grpSpPr>
            <a:xfrm>
              <a:off x="9653360" y="4896233"/>
              <a:ext cx="246863" cy="132327"/>
              <a:chOff x="9653360" y="4896233"/>
              <a:chExt cx="246863" cy="132327"/>
            </a:xfrm>
          </p:grpSpPr>
          <p:sp>
            <p:nvSpPr>
              <p:cNvPr id="877" name="Google Shape;877;p37"/>
              <p:cNvSpPr/>
              <p:nvPr/>
            </p:nvSpPr>
            <p:spPr>
              <a:xfrm>
                <a:off x="9776818" y="4896233"/>
                <a:ext cx="5893" cy="20601"/>
              </a:xfrm>
              <a:custGeom>
                <a:avLst/>
                <a:gdLst/>
                <a:ahLst/>
                <a:cxnLst/>
                <a:rect l="l" t="t" r="r" b="b"/>
                <a:pathLst>
                  <a:path w="5893" h="20601" extrusionOk="0">
                    <a:moveTo>
                      <a:pt x="245" y="273"/>
                    </a:moveTo>
                    <a:lnTo>
                      <a:pt x="245"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78" name="Google Shape;878;p37"/>
              <p:cNvGrpSpPr/>
              <p:nvPr/>
            </p:nvGrpSpPr>
            <p:grpSpPr>
              <a:xfrm>
                <a:off x="9653360" y="4939515"/>
                <a:ext cx="246863" cy="89045"/>
                <a:chOff x="9653360" y="4939515"/>
                <a:chExt cx="246863" cy="89045"/>
              </a:xfrm>
            </p:grpSpPr>
            <p:sp>
              <p:nvSpPr>
                <p:cNvPr id="879" name="Google Shape;879;p37"/>
                <p:cNvSpPr/>
                <p:nvPr/>
              </p:nvSpPr>
              <p:spPr>
                <a:xfrm rot="10800000" flipH="1">
                  <a:off x="9653360" y="4939515"/>
                  <a:ext cx="59399" cy="89045"/>
                </a:xfrm>
                <a:custGeom>
                  <a:avLst/>
                  <a:gdLst/>
                  <a:ahLst/>
                  <a:cxnLst/>
                  <a:rect l="l" t="t" r="r" b="b"/>
                  <a:pathLst>
                    <a:path w="59399" h="89045" extrusionOk="0">
                      <a:moveTo>
                        <a:pt x="29888" y="80101"/>
                      </a:moveTo>
                      <a:cubicBezTo>
                        <a:pt x="23908" y="80101"/>
                        <a:pt x="19408" y="77158"/>
                        <a:pt x="16388" y="71271"/>
                      </a:cubicBezTo>
                      <a:cubicBezTo>
                        <a:pt x="13379" y="65398"/>
                        <a:pt x="11875" y="56556"/>
                        <a:pt x="11875" y="44747"/>
                      </a:cubicBezTo>
                      <a:cubicBezTo>
                        <a:pt x="11875" y="32987"/>
                        <a:pt x="13379" y="24164"/>
                        <a:pt x="16388" y="18278"/>
                      </a:cubicBezTo>
                      <a:cubicBezTo>
                        <a:pt x="19408" y="12392"/>
                        <a:pt x="23908" y="9449"/>
                        <a:pt x="29888" y="9449"/>
                      </a:cubicBezTo>
                      <a:cubicBezTo>
                        <a:pt x="35917" y="9449"/>
                        <a:pt x="40436" y="12392"/>
                        <a:pt x="43444" y="18278"/>
                      </a:cubicBezTo>
                      <a:cubicBezTo>
                        <a:pt x="46465" y="24164"/>
                        <a:pt x="47975" y="32987"/>
                        <a:pt x="47975" y="44747"/>
                      </a:cubicBezTo>
                      <a:cubicBezTo>
                        <a:pt x="47975" y="56556"/>
                        <a:pt x="46465" y="65398"/>
                        <a:pt x="43444" y="71271"/>
                      </a:cubicBezTo>
                      <a:cubicBezTo>
                        <a:pt x="40436" y="77158"/>
                        <a:pt x="35917" y="80101"/>
                        <a:pt x="29888" y="80101"/>
                      </a:cubicBezTo>
                      <a:close/>
                      <a:moveTo>
                        <a:pt x="29888" y="89298"/>
                      </a:moveTo>
                      <a:cubicBezTo>
                        <a:pt x="39527" y="89298"/>
                        <a:pt x="46888" y="85490"/>
                        <a:pt x="51972" y="77875"/>
                      </a:cubicBezTo>
                      <a:cubicBezTo>
                        <a:pt x="57055" y="70272"/>
                        <a:pt x="59597" y="59229"/>
                        <a:pt x="59597" y="44747"/>
                      </a:cubicBezTo>
                      <a:cubicBezTo>
                        <a:pt x="59597" y="30302"/>
                        <a:pt x="57055" y="19271"/>
                        <a:pt x="51972" y="11656"/>
                      </a:cubicBezTo>
                      <a:cubicBezTo>
                        <a:pt x="46888" y="4053"/>
                        <a:pt x="39527" y="252"/>
                        <a:pt x="29888" y="252"/>
                      </a:cubicBezTo>
                      <a:cubicBezTo>
                        <a:pt x="20262" y="252"/>
                        <a:pt x="12906" y="4053"/>
                        <a:pt x="7823" y="11656"/>
                      </a:cubicBezTo>
                      <a:cubicBezTo>
                        <a:pt x="2739" y="19271"/>
                        <a:pt x="198" y="30302"/>
                        <a:pt x="198" y="44747"/>
                      </a:cubicBezTo>
                      <a:cubicBezTo>
                        <a:pt x="198" y="59229"/>
                        <a:pt x="2739" y="70272"/>
                        <a:pt x="7823" y="77875"/>
                      </a:cubicBezTo>
                      <a:cubicBezTo>
                        <a:pt x="12906" y="85490"/>
                        <a:pt x="20262" y="89298"/>
                        <a:pt x="29888"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80" name="Google Shape;880;p37"/>
                <p:cNvSpPr/>
                <p:nvPr/>
              </p:nvSpPr>
              <p:spPr>
                <a:xfrm rot="10800000" flipH="1">
                  <a:off x="9733183" y="5012282"/>
                  <a:ext cx="12156" cy="14604"/>
                </a:xfrm>
                <a:custGeom>
                  <a:avLst/>
                  <a:gdLst/>
                  <a:ahLst/>
                  <a:cxnLst/>
                  <a:rect l="l" t="t" r="r" b="b"/>
                  <a:pathLst>
                    <a:path w="12156" h="14604" extrusionOk="0">
                      <a:moveTo>
                        <a:pt x="223" y="14893"/>
                      </a:moveTo>
                      <a:lnTo>
                        <a:pt x="12379" y="14893"/>
                      </a:lnTo>
                      <a:lnTo>
                        <a:pt x="12379" y="288"/>
                      </a:lnTo>
                      <a:lnTo>
                        <a:pt x="223"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81" name="Google Shape;881;p37"/>
                <p:cNvSpPr/>
                <p:nvPr/>
              </p:nvSpPr>
              <p:spPr>
                <a:xfrm rot="10800000" flipH="1">
                  <a:off x="9767153" y="4941060"/>
                  <a:ext cx="55605" cy="87500"/>
                </a:xfrm>
                <a:custGeom>
                  <a:avLst/>
                  <a:gdLst/>
                  <a:ahLst/>
                  <a:cxnLst/>
                  <a:rect l="l" t="t" r="r" b="b"/>
                  <a:pathLst>
                    <a:path w="55605" h="87500" extrusionOk="0">
                      <a:moveTo>
                        <a:pt x="3846" y="87753"/>
                      </a:moveTo>
                      <a:lnTo>
                        <a:pt x="49486" y="87753"/>
                      </a:lnTo>
                      <a:lnTo>
                        <a:pt x="49486" y="77968"/>
                      </a:lnTo>
                      <a:lnTo>
                        <a:pt x="14491" y="77968"/>
                      </a:lnTo>
                      <a:lnTo>
                        <a:pt x="14491" y="56943"/>
                      </a:lnTo>
                      <a:cubicBezTo>
                        <a:pt x="16174" y="57520"/>
                        <a:pt x="17856" y="57949"/>
                        <a:pt x="19538" y="58231"/>
                      </a:cubicBezTo>
                      <a:cubicBezTo>
                        <a:pt x="21233" y="58513"/>
                        <a:pt x="22927" y="58654"/>
                        <a:pt x="24622" y="58654"/>
                      </a:cubicBezTo>
                      <a:cubicBezTo>
                        <a:pt x="34211" y="58654"/>
                        <a:pt x="41806" y="56030"/>
                        <a:pt x="47405" y="50781"/>
                      </a:cubicBezTo>
                      <a:cubicBezTo>
                        <a:pt x="53017" y="45533"/>
                        <a:pt x="55822" y="38426"/>
                        <a:pt x="55822" y="29462"/>
                      </a:cubicBezTo>
                      <a:cubicBezTo>
                        <a:pt x="55822" y="20229"/>
                        <a:pt x="52943" y="13049"/>
                        <a:pt x="47184" y="7923"/>
                      </a:cubicBezTo>
                      <a:cubicBezTo>
                        <a:pt x="41425" y="2809"/>
                        <a:pt x="33309" y="253"/>
                        <a:pt x="22835" y="253"/>
                      </a:cubicBezTo>
                      <a:cubicBezTo>
                        <a:pt x="19225" y="253"/>
                        <a:pt x="15547" y="559"/>
                        <a:pt x="11802" y="1172"/>
                      </a:cubicBezTo>
                      <a:cubicBezTo>
                        <a:pt x="8070" y="1785"/>
                        <a:pt x="4208" y="2705"/>
                        <a:pt x="217" y="3931"/>
                      </a:cubicBezTo>
                      <a:lnTo>
                        <a:pt x="217" y="15612"/>
                      </a:lnTo>
                      <a:cubicBezTo>
                        <a:pt x="3668" y="13735"/>
                        <a:pt x="7235" y="12338"/>
                        <a:pt x="10918" y="11418"/>
                      </a:cubicBezTo>
                      <a:cubicBezTo>
                        <a:pt x="14602" y="10498"/>
                        <a:pt x="18494" y="10038"/>
                        <a:pt x="22596" y="10038"/>
                      </a:cubicBezTo>
                      <a:cubicBezTo>
                        <a:pt x="29238" y="10038"/>
                        <a:pt x="34494" y="11780"/>
                        <a:pt x="38362" y="15262"/>
                      </a:cubicBezTo>
                      <a:cubicBezTo>
                        <a:pt x="42242" y="18745"/>
                        <a:pt x="44182" y="23478"/>
                        <a:pt x="44182" y="29462"/>
                      </a:cubicBezTo>
                      <a:cubicBezTo>
                        <a:pt x="44182" y="35434"/>
                        <a:pt x="42242" y="40162"/>
                        <a:pt x="38362" y="43644"/>
                      </a:cubicBezTo>
                      <a:cubicBezTo>
                        <a:pt x="34494" y="47139"/>
                        <a:pt x="29238" y="48887"/>
                        <a:pt x="22596" y="48887"/>
                      </a:cubicBezTo>
                      <a:cubicBezTo>
                        <a:pt x="19489" y="48887"/>
                        <a:pt x="16389" y="48543"/>
                        <a:pt x="13294" y="47857"/>
                      </a:cubicBezTo>
                      <a:cubicBezTo>
                        <a:pt x="10212" y="47170"/>
                        <a:pt x="7063" y="46097"/>
                        <a:pt x="3846"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82" name="Google Shape;882;p37"/>
                <p:cNvSpPr/>
                <p:nvPr/>
              </p:nvSpPr>
              <p:spPr>
                <a:xfrm rot="10800000" flipH="1">
                  <a:off x="9840824" y="4939515"/>
                  <a:ext cx="59399" cy="89045"/>
                </a:xfrm>
                <a:custGeom>
                  <a:avLst/>
                  <a:gdLst/>
                  <a:ahLst/>
                  <a:cxnLst/>
                  <a:rect l="l" t="t" r="r" b="b"/>
                  <a:pathLst>
                    <a:path w="59399" h="89045" extrusionOk="0">
                      <a:moveTo>
                        <a:pt x="29920" y="80101"/>
                      </a:moveTo>
                      <a:cubicBezTo>
                        <a:pt x="23940" y="80101"/>
                        <a:pt x="19440" y="77158"/>
                        <a:pt x="16419" y="71271"/>
                      </a:cubicBezTo>
                      <a:cubicBezTo>
                        <a:pt x="13411" y="65398"/>
                        <a:pt x="11907" y="56556"/>
                        <a:pt x="11907" y="44747"/>
                      </a:cubicBezTo>
                      <a:cubicBezTo>
                        <a:pt x="11907" y="32987"/>
                        <a:pt x="13411" y="24164"/>
                        <a:pt x="16419" y="18278"/>
                      </a:cubicBezTo>
                      <a:cubicBezTo>
                        <a:pt x="19440" y="12392"/>
                        <a:pt x="23940" y="9449"/>
                        <a:pt x="29920" y="9449"/>
                      </a:cubicBezTo>
                      <a:cubicBezTo>
                        <a:pt x="35949" y="9449"/>
                        <a:pt x="40468" y="12392"/>
                        <a:pt x="43476" y="18278"/>
                      </a:cubicBezTo>
                      <a:cubicBezTo>
                        <a:pt x="46497" y="24164"/>
                        <a:pt x="48007" y="32987"/>
                        <a:pt x="48007" y="44747"/>
                      </a:cubicBezTo>
                      <a:cubicBezTo>
                        <a:pt x="48007" y="56556"/>
                        <a:pt x="46497" y="65398"/>
                        <a:pt x="43476" y="71271"/>
                      </a:cubicBezTo>
                      <a:cubicBezTo>
                        <a:pt x="40468" y="77158"/>
                        <a:pt x="35949" y="80101"/>
                        <a:pt x="29920" y="80101"/>
                      </a:cubicBezTo>
                      <a:close/>
                      <a:moveTo>
                        <a:pt x="29920" y="89298"/>
                      </a:moveTo>
                      <a:cubicBezTo>
                        <a:pt x="39559" y="89298"/>
                        <a:pt x="46920" y="85490"/>
                        <a:pt x="52004" y="77875"/>
                      </a:cubicBezTo>
                      <a:cubicBezTo>
                        <a:pt x="57087" y="70272"/>
                        <a:pt x="59629" y="59229"/>
                        <a:pt x="59629" y="44747"/>
                      </a:cubicBezTo>
                      <a:cubicBezTo>
                        <a:pt x="59629" y="30302"/>
                        <a:pt x="57087" y="19271"/>
                        <a:pt x="52004" y="11656"/>
                      </a:cubicBezTo>
                      <a:cubicBezTo>
                        <a:pt x="46920" y="4053"/>
                        <a:pt x="39559" y="252"/>
                        <a:pt x="29920" y="252"/>
                      </a:cubicBezTo>
                      <a:cubicBezTo>
                        <a:pt x="20293" y="252"/>
                        <a:pt x="12938" y="4053"/>
                        <a:pt x="7855" y="11656"/>
                      </a:cubicBezTo>
                      <a:cubicBezTo>
                        <a:pt x="2771" y="19271"/>
                        <a:pt x="230" y="30302"/>
                        <a:pt x="230" y="44747"/>
                      </a:cubicBezTo>
                      <a:cubicBezTo>
                        <a:pt x="230" y="59229"/>
                        <a:pt x="2771" y="70272"/>
                        <a:pt x="7855" y="77875"/>
                      </a:cubicBezTo>
                      <a:cubicBezTo>
                        <a:pt x="12938" y="85490"/>
                        <a:pt x="20293" y="89298"/>
                        <a:pt x="29920"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83" name="Google Shape;883;p37"/>
            <p:cNvGrpSpPr/>
            <p:nvPr/>
          </p:nvGrpSpPr>
          <p:grpSpPr>
            <a:xfrm>
              <a:off x="10131729" y="4896233"/>
              <a:ext cx="244396" cy="132327"/>
              <a:chOff x="10131729" y="4896233"/>
              <a:chExt cx="244396" cy="132327"/>
            </a:xfrm>
          </p:grpSpPr>
          <p:sp>
            <p:nvSpPr>
              <p:cNvPr id="884" name="Google Shape;884;p37"/>
              <p:cNvSpPr/>
              <p:nvPr/>
            </p:nvSpPr>
            <p:spPr>
              <a:xfrm>
                <a:off x="10255187" y="4896233"/>
                <a:ext cx="5893" cy="20601"/>
              </a:xfrm>
              <a:custGeom>
                <a:avLst/>
                <a:gdLst/>
                <a:ahLst/>
                <a:cxnLst/>
                <a:rect l="l" t="t" r="r" b="b"/>
                <a:pathLst>
                  <a:path w="5893" h="20601" extrusionOk="0">
                    <a:moveTo>
                      <a:pt x="327" y="273"/>
                    </a:moveTo>
                    <a:lnTo>
                      <a:pt x="327"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85" name="Google Shape;885;p37"/>
              <p:cNvGrpSpPr/>
              <p:nvPr/>
            </p:nvGrpSpPr>
            <p:grpSpPr>
              <a:xfrm>
                <a:off x="10131729" y="4939515"/>
                <a:ext cx="244396" cy="89045"/>
                <a:chOff x="10131729" y="4939515"/>
                <a:chExt cx="244396" cy="89045"/>
              </a:xfrm>
            </p:grpSpPr>
            <p:sp>
              <p:nvSpPr>
                <p:cNvPr id="886" name="Google Shape;886;p37"/>
                <p:cNvSpPr/>
                <p:nvPr/>
              </p:nvSpPr>
              <p:spPr>
                <a:xfrm rot="10800000" flipH="1">
                  <a:off x="10131729" y="4939515"/>
                  <a:ext cx="59399" cy="89045"/>
                </a:xfrm>
                <a:custGeom>
                  <a:avLst/>
                  <a:gdLst/>
                  <a:ahLst/>
                  <a:cxnLst/>
                  <a:rect l="l" t="t" r="r" b="b"/>
                  <a:pathLst>
                    <a:path w="59399" h="89045" extrusionOk="0">
                      <a:moveTo>
                        <a:pt x="29969" y="80101"/>
                      </a:moveTo>
                      <a:cubicBezTo>
                        <a:pt x="23990" y="80101"/>
                        <a:pt x="19489" y="77158"/>
                        <a:pt x="16469" y="71271"/>
                      </a:cubicBezTo>
                      <a:cubicBezTo>
                        <a:pt x="13460" y="65398"/>
                        <a:pt x="11956" y="56556"/>
                        <a:pt x="11956" y="44747"/>
                      </a:cubicBezTo>
                      <a:cubicBezTo>
                        <a:pt x="11956" y="32987"/>
                        <a:pt x="13460" y="24164"/>
                        <a:pt x="16469" y="18278"/>
                      </a:cubicBezTo>
                      <a:cubicBezTo>
                        <a:pt x="19489" y="12392"/>
                        <a:pt x="23990" y="9449"/>
                        <a:pt x="29969" y="9449"/>
                      </a:cubicBezTo>
                      <a:cubicBezTo>
                        <a:pt x="35998" y="9449"/>
                        <a:pt x="40517" y="12392"/>
                        <a:pt x="43525" y="18278"/>
                      </a:cubicBezTo>
                      <a:cubicBezTo>
                        <a:pt x="46546" y="24164"/>
                        <a:pt x="48056" y="32987"/>
                        <a:pt x="48056" y="44747"/>
                      </a:cubicBezTo>
                      <a:cubicBezTo>
                        <a:pt x="48056" y="56556"/>
                        <a:pt x="46546" y="65398"/>
                        <a:pt x="43525" y="71271"/>
                      </a:cubicBezTo>
                      <a:cubicBezTo>
                        <a:pt x="40517" y="77158"/>
                        <a:pt x="35998" y="80101"/>
                        <a:pt x="29969" y="80101"/>
                      </a:cubicBezTo>
                      <a:close/>
                      <a:moveTo>
                        <a:pt x="29969" y="89298"/>
                      </a:moveTo>
                      <a:cubicBezTo>
                        <a:pt x="39608" y="89298"/>
                        <a:pt x="46970" y="85490"/>
                        <a:pt x="52053" y="77875"/>
                      </a:cubicBezTo>
                      <a:cubicBezTo>
                        <a:pt x="57136" y="70272"/>
                        <a:pt x="59678" y="59229"/>
                        <a:pt x="59678" y="44747"/>
                      </a:cubicBezTo>
                      <a:cubicBezTo>
                        <a:pt x="59678" y="30302"/>
                        <a:pt x="57136" y="19271"/>
                        <a:pt x="52053" y="11656"/>
                      </a:cubicBezTo>
                      <a:cubicBezTo>
                        <a:pt x="46970" y="4053"/>
                        <a:pt x="39608" y="252"/>
                        <a:pt x="29969" y="252"/>
                      </a:cubicBezTo>
                      <a:cubicBezTo>
                        <a:pt x="20343" y="252"/>
                        <a:pt x="12988" y="4053"/>
                        <a:pt x="7904" y="11656"/>
                      </a:cubicBezTo>
                      <a:cubicBezTo>
                        <a:pt x="2821" y="19271"/>
                        <a:pt x="279" y="30302"/>
                        <a:pt x="279" y="44747"/>
                      </a:cubicBezTo>
                      <a:cubicBezTo>
                        <a:pt x="279" y="59229"/>
                        <a:pt x="2821" y="70272"/>
                        <a:pt x="7904" y="77875"/>
                      </a:cubicBezTo>
                      <a:cubicBezTo>
                        <a:pt x="12988" y="85490"/>
                        <a:pt x="20343" y="89298"/>
                        <a:pt x="29969"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87" name="Google Shape;887;p37"/>
                <p:cNvSpPr/>
                <p:nvPr/>
              </p:nvSpPr>
              <p:spPr>
                <a:xfrm rot="10800000" flipH="1">
                  <a:off x="10211552" y="5012282"/>
                  <a:ext cx="12156" cy="14604"/>
                </a:xfrm>
                <a:custGeom>
                  <a:avLst/>
                  <a:gdLst/>
                  <a:ahLst/>
                  <a:cxnLst/>
                  <a:rect l="l" t="t" r="r" b="b"/>
                  <a:pathLst>
                    <a:path w="12156" h="14604" extrusionOk="0">
                      <a:moveTo>
                        <a:pt x="304" y="14893"/>
                      </a:moveTo>
                      <a:lnTo>
                        <a:pt x="12461" y="14893"/>
                      </a:lnTo>
                      <a:lnTo>
                        <a:pt x="12461" y="288"/>
                      </a:lnTo>
                      <a:lnTo>
                        <a:pt x="304"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37"/>
                <p:cNvSpPr/>
                <p:nvPr/>
              </p:nvSpPr>
              <p:spPr>
                <a:xfrm rot="10800000" flipH="1">
                  <a:off x="10246093" y="4941060"/>
                  <a:ext cx="55255" cy="85826"/>
                </a:xfrm>
                <a:custGeom>
                  <a:avLst/>
                  <a:gdLst/>
                  <a:ahLst/>
                  <a:cxnLst/>
                  <a:rect l="l" t="t" r="r" b="b"/>
                  <a:pathLst>
                    <a:path w="55255" h="85826" extrusionOk="0">
                      <a:moveTo>
                        <a:pt x="298" y="86079"/>
                      </a:moveTo>
                      <a:lnTo>
                        <a:pt x="55553" y="86079"/>
                      </a:lnTo>
                      <a:lnTo>
                        <a:pt x="55553" y="81131"/>
                      </a:lnTo>
                      <a:lnTo>
                        <a:pt x="24353" y="252"/>
                      </a:lnTo>
                      <a:lnTo>
                        <a:pt x="12215" y="252"/>
                      </a:lnTo>
                      <a:lnTo>
                        <a:pt x="41574" y="76293"/>
                      </a:lnTo>
                      <a:lnTo>
                        <a:pt x="298" y="7629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37"/>
                <p:cNvSpPr/>
                <p:nvPr/>
              </p:nvSpPr>
              <p:spPr>
                <a:xfrm rot="10800000" flipH="1">
                  <a:off x="10320520" y="4941060"/>
                  <a:ext cx="55605" cy="87500"/>
                </a:xfrm>
                <a:custGeom>
                  <a:avLst/>
                  <a:gdLst/>
                  <a:ahLst/>
                  <a:cxnLst/>
                  <a:rect l="l" t="t" r="r" b="b"/>
                  <a:pathLst>
                    <a:path w="55605" h="87500" extrusionOk="0">
                      <a:moveTo>
                        <a:pt x="3940" y="87753"/>
                      </a:moveTo>
                      <a:lnTo>
                        <a:pt x="49580" y="87753"/>
                      </a:lnTo>
                      <a:lnTo>
                        <a:pt x="49580" y="77968"/>
                      </a:lnTo>
                      <a:lnTo>
                        <a:pt x="14585" y="77968"/>
                      </a:lnTo>
                      <a:lnTo>
                        <a:pt x="14585" y="56943"/>
                      </a:lnTo>
                      <a:cubicBezTo>
                        <a:pt x="16268" y="57520"/>
                        <a:pt x="17950" y="57949"/>
                        <a:pt x="19632" y="58231"/>
                      </a:cubicBezTo>
                      <a:cubicBezTo>
                        <a:pt x="21326" y="58513"/>
                        <a:pt x="23021" y="58654"/>
                        <a:pt x="24715" y="58654"/>
                      </a:cubicBezTo>
                      <a:cubicBezTo>
                        <a:pt x="34305" y="58654"/>
                        <a:pt x="41900" y="56030"/>
                        <a:pt x="47499" y="50781"/>
                      </a:cubicBezTo>
                      <a:cubicBezTo>
                        <a:pt x="53110" y="45533"/>
                        <a:pt x="55916" y="38426"/>
                        <a:pt x="55916" y="29462"/>
                      </a:cubicBezTo>
                      <a:cubicBezTo>
                        <a:pt x="55916" y="20229"/>
                        <a:pt x="53037" y="13049"/>
                        <a:pt x="47278" y="7923"/>
                      </a:cubicBezTo>
                      <a:cubicBezTo>
                        <a:pt x="41519" y="2809"/>
                        <a:pt x="33403" y="253"/>
                        <a:pt x="22929" y="253"/>
                      </a:cubicBezTo>
                      <a:cubicBezTo>
                        <a:pt x="19319" y="253"/>
                        <a:pt x="15641" y="559"/>
                        <a:pt x="11896" y="1172"/>
                      </a:cubicBezTo>
                      <a:cubicBezTo>
                        <a:pt x="8163" y="1785"/>
                        <a:pt x="4302" y="2705"/>
                        <a:pt x="311" y="3931"/>
                      </a:cubicBezTo>
                      <a:lnTo>
                        <a:pt x="311" y="15612"/>
                      </a:lnTo>
                      <a:cubicBezTo>
                        <a:pt x="3761" y="13735"/>
                        <a:pt x="7329" y="12338"/>
                        <a:pt x="11012" y="11418"/>
                      </a:cubicBezTo>
                      <a:cubicBezTo>
                        <a:pt x="14696" y="10498"/>
                        <a:pt x="18588" y="10038"/>
                        <a:pt x="22689" y="10038"/>
                      </a:cubicBezTo>
                      <a:cubicBezTo>
                        <a:pt x="29332" y="10038"/>
                        <a:pt x="34588" y="11780"/>
                        <a:pt x="38456" y="15262"/>
                      </a:cubicBezTo>
                      <a:cubicBezTo>
                        <a:pt x="42336" y="18745"/>
                        <a:pt x="44276" y="23478"/>
                        <a:pt x="44276" y="29462"/>
                      </a:cubicBezTo>
                      <a:cubicBezTo>
                        <a:pt x="44276" y="35434"/>
                        <a:pt x="42336" y="40162"/>
                        <a:pt x="38456" y="43644"/>
                      </a:cubicBezTo>
                      <a:cubicBezTo>
                        <a:pt x="34588" y="47139"/>
                        <a:pt x="29332" y="48887"/>
                        <a:pt x="22689" y="48887"/>
                      </a:cubicBezTo>
                      <a:cubicBezTo>
                        <a:pt x="19583" y="48887"/>
                        <a:pt x="16482" y="48543"/>
                        <a:pt x="13388" y="47857"/>
                      </a:cubicBezTo>
                      <a:cubicBezTo>
                        <a:pt x="10306" y="47170"/>
                        <a:pt x="7157" y="46097"/>
                        <a:pt x="3940"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90" name="Google Shape;890;p37"/>
            <p:cNvGrpSpPr/>
            <p:nvPr/>
          </p:nvGrpSpPr>
          <p:grpSpPr>
            <a:xfrm>
              <a:off x="10615274" y="4896233"/>
              <a:ext cx="241688" cy="132327"/>
              <a:chOff x="10615274" y="4896233"/>
              <a:chExt cx="241688" cy="132327"/>
            </a:xfrm>
          </p:grpSpPr>
          <p:sp>
            <p:nvSpPr>
              <p:cNvPr id="891" name="Google Shape;891;p37"/>
              <p:cNvSpPr/>
              <p:nvPr/>
            </p:nvSpPr>
            <p:spPr>
              <a:xfrm>
                <a:off x="10733556" y="4896233"/>
                <a:ext cx="5893" cy="20601"/>
              </a:xfrm>
              <a:custGeom>
                <a:avLst/>
                <a:gdLst/>
                <a:ahLst/>
                <a:cxnLst/>
                <a:rect l="l" t="t" r="r" b="b"/>
                <a:pathLst>
                  <a:path w="5893" h="20601" extrusionOk="0">
                    <a:moveTo>
                      <a:pt x="408" y="273"/>
                    </a:moveTo>
                    <a:lnTo>
                      <a:pt x="408"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892" name="Google Shape;892;p37"/>
              <p:cNvGrpSpPr/>
              <p:nvPr/>
            </p:nvGrpSpPr>
            <p:grpSpPr>
              <a:xfrm>
                <a:off x="10615274" y="4939515"/>
                <a:ext cx="241688" cy="89045"/>
                <a:chOff x="10615274" y="4939515"/>
                <a:chExt cx="241688" cy="89045"/>
              </a:xfrm>
            </p:grpSpPr>
            <p:sp>
              <p:nvSpPr>
                <p:cNvPr id="893" name="Google Shape;893;p37"/>
                <p:cNvSpPr/>
                <p:nvPr/>
              </p:nvSpPr>
              <p:spPr>
                <a:xfrm rot="10800000" flipH="1">
                  <a:off x="10615274" y="4941060"/>
                  <a:ext cx="51166" cy="85826"/>
                </a:xfrm>
                <a:custGeom>
                  <a:avLst/>
                  <a:gdLst/>
                  <a:ahLst/>
                  <a:cxnLst/>
                  <a:rect l="l" t="t" r="r" b="b"/>
                  <a:pathLst>
                    <a:path w="51166" h="85826" extrusionOk="0">
                      <a:moveTo>
                        <a:pt x="2035" y="10019"/>
                      </a:moveTo>
                      <a:lnTo>
                        <a:pt x="21025" y="10019"/>
                      </a:lnTo>
                      <a:lnTo>
                        <a:pt x="21025" y="75502"/>
                      </a:lnTo>
                      <a:lnTo>
                        <a:pt x="359" y="71363"/>
                      </a:lnTo>
                      <a:lnTo>
                        <a:pt x="359" y="81940"/>
                      </a:lnTo>
                      <a:lnTo>
                        <a:pt x="20914" y="86079"/>
                      </a:lnTo>
                      <a:lnTo>
                        <a:pt x="32536" y="86079"/>
                      </a:lnTo>
                      <a:lnTo>
                        <a:pt x="32536" y="10019"/>
                      </a:lnTo>
                      <a:lnTo>
                        <a:pt x="51526" y="10019"/>
                      </a:lnTo>
                      <a:lnTo>
                        <a:pt x="51526" y="252"/>
                      </a:lnTo>
                      <a:lnTo>
                        <a:pt x="2035"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37"/>
                <p:cNvSpPr/>
                <p:nvPr/>
              </p:nvSpPr>
              <p:spPr>
                <a:xfrm rot="10800000" flipH="1">
                  <a:off x="10689921" y="5012282"/>
                  <a:ext cx="12156" cy="14604"/>
                </a:xfrm>
                <a:custGeom>
                  <a:avLst/>
                  <a:gdLst/>
                  <a:ahLst/>
                  <a:cxnLst/>
                  <a:rect l="l" t="t" r="r" b="b"/>
                  <a:pathLst>
                    <a:path w="12156" h="14604" extrusionOk="0">
                      <a:moveTo>
                        <a:pt x="386" y="14893"/>
                      </a:moveTo>
                      <a:lnTo>
                        <a:pt x="12542" y="14893"/>
                      </a:lnTo>
                      <a:lnTo>
                        <a:pt x="12542" y="288"/>
                      </a:lnTo>
                      <a:lnTo>
                        <a:pt x="386"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95" name="Google Shape;895;p37"/>
                <p:cNvSpPr/>
                <p:nvPr/>
              </p:nvSpPr>
              <p:spPr>
                <a:xfrm rot="10800000" flipH="1">
                  <a:off x="10722565" y="4939515"/>
                  <a:ext cx="59399" cy="89045"/>
                </a:xfrm>
                <a:custGeom>
                  <a:avLst/>
                  <a:gdLst/>
                  <a:ahLst/>
                  <a:cxnLst/>
                  <a:rect l="l" t="t" r="r" b="b"/>
                  <a:pathLst>
                    <a:path w="59399" h="89045" extrusionOk="0">
                      <a:moveTo>
                        <a:pt x="30070" y="80101"/>
                      </a:moveTo>
                      <a:cubicBezTo>
                        <a:pt x="24090" y="80101"/>
                        <a:pt x="19590" y="77158"/>
                        <a:pt x="16569" y="71271"/>
                      </a:cubicBezTo>
                      <a:cubicBezTo>
                        <a:pt x="13561" y="65398"/>
                        <a:pt x="12056" y="56556"/>
                        <a:pt x="12056" y="44747"/>
                      </a:cubicBezTo>
                      <a:cubicBezTo>
                        <a:pt x="12056" y="32987"/>
                        <a:pt x="13561" y="24164"/>
                        <a:pt x="16569" y="18278"/>
                      </a:cubicBezTo>
                      <a:cubicBezTo>
                        <a:pt x="19590" y="12392"/>
                        <a:pt x="24090" y="9449"/>
                        <a:pt x="30070" y="9449"/>
                      </a:cubicBezTo>
                      <a:cubicBezTo>
                        <a:pt x="36099" y="9449"/>
                        <a:pt x="40617" y="12392"/>
                        <a:pt x="43626" y="18278"/>
                      </a:cubicBezTo>
                      <a:cubicBezTo>
                        <a:pt x="46646" y="24164"/>
                        <a:pt x="48156" y="32987"/>
                        <a:pt x="48156" y="44747"/>
                      </a:cubicBezTo>
                      <a:cubicBezTo>
                        <a:pt x="48156" y="56556"/>
                        <a:pt x="46646" y="65398"/>
                        <a:pt x="43626" y="71271"/>
                      </a:cubicBezTo>
                      <a:cubicBezTo>
                        <a:pt x="40617" y="77158"/>
                        <a:pt x="36099" y="80101"/>
                        <a:pt x="30070" y="80101"/>
                      </a:cubicBezTo>
                      <a:close/>
                      <a:moveTo>
                        <a:pt x="30070" y="89298"/>
                      </a:moveTo>
                      <a:cubicBezTo>
                        <a:pt x="39709" y="89298"/>
                        <a:pt x="47070" y="85490"/>
                        <a:pt x="52153" y="77875"/>
                      </a:cubicBezTo>
                      <a:cubicBezTo>
                        <a:pt x="57237" y="70272"/>
                        <a:pt x="59778" y="59229"/>
                        <a:pt x="59778" y="44747"/>
                      </a:cubicBezTo>
                      <a:cubicBezTo>
                        <a:pt x="59778" y="30302"/>
                        <a:pt x="57237" y="19271"/>
                        <a:pt x="52153" y="11656"/>
                      </a:cubicBezTo>
                      <a:cubicBezTo>
                        <a:pt x="47070" y="4053"/>
                        <a:pt x="39709" y="252"/>
                        <a:pt x="30070" y="252"/>
                      </a:cubicBezTo>
                      <a:cubicBezTo>
                        <a:pt x="20443" y="252"/>
                        <a:pt x="13088" y="4053"/>
                        <a:pt x="8004" y="11656"/>
                      </a:cubicBezTo>
                      <a:cubicBezTo>
                        <a:pt x="2921" y="19271"/>
                        <a:pt x="379" y="30302"/>
                        <a:pt x="379" y="44747"/>
                      </a:cubicBezTo>
                      <a:cubicBezTo>
                        <a:pt x="379" y="59229"/>
                        <a:pt x="2921" y="70272"/>
                        <a:pt x="8004" y="77875"/>
                      </a:cubicBezTo>
                      <a:cubicBezTo>
                        <a:pt x="13088" y="85490"/>
                        <a:pt x="20443" y="89298"/>
                        <a:pt x="30070"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96" name="Google Shape;896;p37"/>
                <p:cNvSpPr/>
                <p:nvPr/>
              </p:nvSpPr>
              <p:spPr>
                <a:xfrm rot="10800000" flipH="1">
                  <a:off x="10797563" y="4939515"/>
                  <a:ext cx="59399" cy="89045"/>
                </a:xfrm>
                <a:custGeom>
                  <a:avLst/>
                  <a:gdLst/>
                  <a:ahLst/>
                  <a:cxnLst/>
                  <a:rect l="l" t="t" r="r" b="b"/>
                  <a:pathLst>
                    <a:path w="59399" h="89045" extrusionOk="0">
                      <a:moveTo>
                        <a:pt x="30082" y="80101"/>
                      </a:moveTo>
                      <a:cubicBezTo>
                        <a:pt x="24102" y="80101"/>
                        <a:pt x="19602" y="77158"/>
                        <a:pt x="16582" y="71271"/>
                      </a:cubicBezTo>
                      <a:cubicBezTo>
                        <a:pt x="13573" y="65398"/>
                        <a:pt x="12069" y="56556"/>
                        <a:pt x="12069" y="44747"/>
                      </a:cubicBezTo>
                      <a:cubicBezTo>
                        <a:pt x="12069" y="32987"/>
                        <a:pt x="13573" y="24164"/>
                        <a:pt x="16582" y="18278"/>
                      </a:cubicBezTo>
                      <a:cubicBezTo>
                        <a:pt x="19602" y="12392"/>
                        <a:pt x="24102" y="9449"/>
                        <a:pt x="30082" y="9449"/>
                      </a:cubicBezTo>
                      <a:cubicBezTo>
                        <a:pt x="36111" y="9449"/>
                        <a:pt x="40630" y="12392"/>
                        <a:pt x="43638" y="18278"/>
                      </a:cubicBezTo>
                      <a:cubicBezTo>
                        <a:pt x="46659" y="24164"/>
                        <a:pt x="48169" y="32987"/>
                        <a:pt x="48169" y="44747"/>
                      </a:cubicBezTo>
                      <a:cubicBezTo>
                        <a:pt x="48169" y="56556"/>
                        <a:pt x="46659" y="65398"/>
                        <a:pt x="43638" y="71271"/>
                      </a:cubicBezTo>
                      <a:cubicBezTo>
                        <a:pt x="40630" y="77158"/>
                        <a:pt x="36111" y="80101"/>
                        <a:pt x="30082" y="80101"/>
                      </a:cubicBezTo>
                      <a:close/>
                      <a:moveTo>
                        <a:pt x="30082" y="89298"/>
                      </a:moveTo>
                      <a:cubicBezTo>
                        <a:pt x="39721" y="89298"/>
                        <a:pt x="47083" y="85490"/>
                        <a:pt x="52166" y="77875"/>
                      </a:cubicBezTo>
                      <a:cubicBezTo>
                        <a:pt x="57249" y="70272"/>
                        <a:pt x="59791" y="59229"/>
                        <a:pt x="59791" y="44747"/>
                      </a:cubicBezTo>
                      <a:cubicBezTo>
                        <a:pt x="59791" y="30302"/>
                        <a:pt x="57249" y="19271"/>
                        <a:pt x="52166" y="11656"/>
                      </a:cubicBezTo>
                      <a:cubicBezTo>
                        <a:pt x="47083" y="4053"/>
                        <a:pt x="39721" y="252"/>
                        <a:pt x="30082" y="252"/>
                      </a:cubicBezTo>
                      <a:cubicBezTo>
                        <a:pt x="20456" y="252"/>
                        <a:pt x="13101" y="4053"/>
                        <a:pt x="8017" y="11656"/>
                      </a:cubicBezTo>
                      <a:cubicBezTo>
                        <a:pt x="2934" y="19271"/>
                        <a:pt x="392" y="30302"/>
                        <a:pt x="392" y="44747"/>
                      </a:cubicBezTo>
                      <a:cubicBezTo>
                        <a:pt x="392" y="59229"/>
                        <a:pt x="2934" y="70272"/>
                        <a:pt x="8017" y="77875"/>
                      </a:cubicBezTo>
                      <a:cubicBezTo>
                        <a:pt x="13101" y="85490"/>
                        <a:pt x="20456" y="89298"/>
                        <a:pt x="30082"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897" name="Google Shape;897;p37"/>
            <p:cNvGrpSpPr/>
            <p:nvPr/>
          </p:nvGrpSpPr>
          <p:grpSpPr>
            <a:xfrm>
              <a:off x="9482860" y="5074914"/>
              <a:ext cx="597590" cy="136719"/>
              <a:chOff x="9482860" y="5074914"/>
              <a:chExt cx="597590" cy="136719"/>
            </a:xfrm>
          </p:grpSpPr>
          <p:sp>
            <p:nvSpPr>
              <p:cNvPr id="898" name="Google Shape;898;p37"/>
              <p:cNvSpPr/>
              <p:nvPr/>
            </p:nvSpPr>
            <p:spPr>
              <a:xfrm rot="10800000" flipH="1">
                <a:off x="9482860" y="5079262"/>
                <a:ext cx="13946" cy="102992"/>
              </a:xfrm>
              <a:custGeom>
                <a:avLst/>
                <a:gdLst/>
                <a:ahLst/>
                <a:cxnLst/>
                <a:rect l="l" t="t" r="r" b="b"/>
                <a:pathLst>
                  <a:path w="13946" h="102992" extrusionOk="0">
                    <a:moveTo>
                      <a:pt x="182" y="103269"/>
                    </a:moveTo>
                    <a:lnTo>
                      <a:pt x="14128" y="103269"/>
                    </a:lnTo>
                    <a:lnTo>
                      <a:pt x="14128" y="277"/>
                    </a:lnTo>
                    <a:lnTo>
                      <a:pt x="182" y="27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37"/>
              <p:cNvSpPr/>
              <p:nvPr/>
            </p:nvSpPr>
            <p:spPr>
              <a:xfrm rot="10800000" flipH="1">
                <a:off x="9523539" y="5103145"/>
                <a:ext cx="64803" cy="79109"/>
              </a:xfrm>
              <a:custGeom>
                <a:avLst/>
                <a:gdLst/>
                <a:ahLst/>
                <a:cxnLst/>
                <a:rect l="l" t="t" r="r" b="b"/>
                <a:pathLst>
                  <a:path w="64803" h="79109" extrusionOk="0">
                    <a:moveTo>
                      <a:pt x="64979" y="46927"/>
                    </a:moveTo>
                    <a:lnTo>
                      <a:pt x="64979" y="287"/>
                    </a:lnTo>
                    <a:lnTo>
                      <a:pt x="52271" y="287"/>
                    </a:lnTo>
                    <a:lnTo>
                      <a:pt x="52271" y="46508"/>
                    </a:lnTo>
                    <a:cubicBezTo>
                      <a:pt x="52271" y="53821"/>
                      <a:pt x="50841" y="59288"/>
                      <a:pt x="47983" y="62908"/>
                    </a:cubicBezTo>
                    <a:cubicBezTo>
                      <a:pt x="45124" y="66543"/>
                      <a:pt x="40844" y="68360"/>
                      <a:pt x="35141" y="68360"/>
                    </a:cubicBezTo>
                    <a:cubicBezTo>
                      <a:pt x="28275" y="68360"/>
                      <a:pt x="22860" y="66175"/>
                      <a:pt x="18896" y="61804"/>
                    </a:cubicBezTo>
                    <a:cubicBezTo>
                      <a:pt x="14933" y="57449"/>
                      <a:pt x="12951" y="51496"/>
                      <a:pt x="12951" y="43947"/>
                    </a:cubicBezTo>
                    <a:lnTo>
                      <a:pt x="12951" y="287"/>
                    </a:lnTo>
                    <a:lnTo>
                      <a:pt x="176" y="287"/>
                    </a:lnTo>
                    <a:lnTo>
                      <a:pt x="176" y="77542"/>
                    </a:lnTo>
                    <a:lnTo>
                      <a:pt x="12951" y="77542"/>
                    </a:lnTo>
                    <a:lnTo>
                      <a:pt x="12951" y="65535"/>
                    </a:lnTo>
                    <a:cubicBezTo>
                      <a:pt x="16001" y="70185"/>
                      <a:pt x="19582" y="73658"/>
                      <a:pt x="23693" y="75953"/>
                    </a:cubicBezTo>
                    <a:cubicBezTo>
                      <a:pt x="27818" y="78249"/>
                      <a:pt x="32578" y="79396"/>
                      <a:pt x="37971" y="79396"/>
                    </a:cubicBezTo>
                    <a:cubicBezTo>
                      <a:pt x="46856" y="79396"/>
                      <a:pt x="53575" y="76652"/>
                      <a:pt x="58128" y="71163"/>
                    </a:cubicBezTo>
                    <a:cubicBezTo>
                      <a:pt x="62695" y="65674"/>
                      <a:pt x="64979" y="57596"/>
                      <a:pt x="64979" y="46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0" name="Google Shape;900;p37"/>
              <p:cNvSpPr/>
              <p:nvPr/>
            </p:nvSpPr>
            <p:spPr>
              <a:xfrm rot="10800000" flipH="1">
                <a:off x="9604151" y="5083058"/>
                <a:ext cx="48270" cy="99195"/>
              </a:xfrm>
              <a:custGeom>
                <a:avLst/>
                <a:gdLst/>
                <a:ahLst/>
                <a:cxnLst/>
                <a:rect l="l" t="t" r="r" b="b"/>
                <a:pathLst>
                  <a:path w="48270" h="99195" extrusionOk="0">
                    <a:moveTo>
                      <a:pt x="22303" y="99474"/>
                    </a:moveTo>
                    <a:lnTo>
                      <a:pt x="22303" y="77534"/>
                    </a:lnTo>
                    <a:lnTo>
                      <a:pt x="48471" y="77534"/>
                    </a:lnTo>
                    <a:lnTo>
                      <a:pt x="48471" y="67667"/>
                    </a:lnTo>
                    <a:lnTo>
                      <a:pt x="22303" y="67667"/>
                    </a:lnTo>
                    <a:lnTo>
                      <a:pt x="22303" y="25728"/>
                    </a:lnTo>
                    <a:cubicBezTo>
                      <a:pt x="22303" y="19430"/>
                      <a:pt x="23165" y="15384"/>
                      <a:pt x="24889" y="13588"/>
                    </a:cubicBezTo>
                    <a:cubicBezTo>
                      <a:pt x="26612" y="11793"/>
                      <a:pt x="30127" y="10895"/>
                      <a:pt x="35431" y="10895"/>
                    </a:cubicBezTo>
                    <a:lnTo>
                      <a:pt x="48471" y="10895"/>
                    </a:lnTo>
                    <a:lnTo>
                      <a:pt x="48471" y="278"/>
                    </a:lnTo>
                    <a:lnTo>
                      <a:pt x="35431" y="278"/>
                    </a:lnTo>
                    <a:cubicBezTo>
                      <a:pt x="25618" y="278"/>
                      <a:pt x="18847" y="2103"/>
                      <a:pt x="15119" y="5752"/>
                    </a:cubicBezTo>
                    <a:cubicBezTo>
                      <a:pt x="11392" y="9417"/>
                      <a:pt x="9528" y="16075"/>
                      <a:pt x="9528" y="25728"/>
                    </a:cubicBezTo>
                    <a:lnTo>
                      <a:pt x="9528" y="67667"/>
                    </a:lnTo>
                    <a:lnTo>
                      <a:pt x="200" y="67667"/>
                    </a:lnTo>
                    <a:lnTo>
                      <a:pt x="200" y="77534"/>
                    </a:lnTo>
                    <a:lnTo>
                      <a:pt x="9528" y="77534"/>
                    </a:lnTo>
                    <a:lnTo>
                      <a:pt x="9528" y="99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1" name="Google Shape;901;p37"/>
              <p:cNvSpPr/>
              <p:nvPr/>
            </p:nvSpPr>
            <p:spPr>
              <a:xfrm rot="10800000" flipH="1">
                <a:off x="9663614" y="5103145"/>
                <a:ext cx="71699" cy="81117"/>
              </a:xfrm>
              <a:custGeom>
                <a:avLst/>
                <a:gdLst/>
                <a:ahLst/>
                <a:cxnLst/>
                <a:rect l="l" t="t" r="r" b="b"/>
                <a:pathLst>
                  <a:path w="71699" h="81117" extrusionOk="0">
                    <a:moveTo>
                      <a:pt x="71901" y="44103"/>
                    </a:moveTo>
                    <a:lnTo>
                      <a:pt x="71901" y="37900"/>
                    </a:lnTo>
                    <a:lnTo>
                      <a:pt x="13463" y="37900"/>
                    </a:lnTo>
                    <a:cubicBezTo>
                      <a:pt x="14023" y="29159"/>
                      <a:pt x="16660" y="22501"/>
                      <a:pt x="21375" y="17924"/>
                    </a:cubicBezTo>
                    <a:cubicBezTo>
                      <a:pt x="26090" y="13348"/>
                      <a:pt x="32662" y="11060"/>
                      <a:pt x="41090" y="11060"/>
                    </a:cubicBezTo>
                    <a:cubicBezTo>
                      <a:pt x="45967" y="11060"/>
                      <a:pt x="50697" y="11656"/>
                      <a:pt x="55280" y="12848"/>
                    </a:cubicBezTo>
                    <a:cubicBezTo>
                      <a:pt x="59862" y="14039"/>
                      <a:pt x="64415" y="15835"/>
                      <a:pt x="68939" y="18233"/>
                    </a:cubicBezTo>
                    <a:lnTo>
                      <a:pt x="68939" y="6226"/>
                    </a:lnTo>
                    <a:cubicBezTo>
                      <a:pt x="64371" y="4298"/>
                      <a:pt x="59693" y="2826"/>
                      <a:pt x="54904" y="1811"/>
                    </a:cubicBezTo>
                    <a:cubicBezTo>
                      <a:pt x="50115" y="796"/>
                      <a:pt x="45260" y="288"/>
                      <a:pt x="40339" y="288"/>
                    </a:cubicBezTo>
                    <a:cubicBezTo>
                      <a:pt x="27991" y="288"/>
                      <a:pt x="18215" y="3871"/>
                      <a:pt x="11009" y="11038"/>
                    </a:cubicBezTo>
                    <a:cubicBezTo>
                      <a:pt x="3804" y="18219"/>
                      <a:pt x="201" y="27931"/>
                      <a:pt x="201" y="40174"/>
                    </a:cubicBezTo>
                    <a:cubicBezTo>
                      <a:pt x="201" y="52814"/>
                      <a:pt x="3620" y="62843"/>
                      <a:pt x="10457" y="70259"/>
                    </a:cubicBezTo>
                    <a:cubicBezTo>
                      <a:pt x="17294" y="77690"/>
                      <a:pt x="26518" y="81406"/>
                      <a:pt x="38129" y="81406"/>
                    </a:cubicBezTo>
                    <a:cubicBezTo>
                      <a:pt x="48531" y="81406"/>
                      <a:pt x="56761" y="78058"/>
                      <a:pt x="62817" y="71363"/>
                    </a:cubicBezTo>
                    <a:cubicBezTo>
                      <a:pt x="68873" y="64682"/>
                      <a:pt x="71901" y="55595"/>
                      <a:pt x="71901" y="44103"/>
                    </a:cubicBezTo>
                    <a:close/>
                    <a:moveTo>
                      <a:pt x="59192" y="47833"/>
                    </a:moveTo>
                    <a:cubicBezTo>
                      <a:pt x="59103" y="54764"/>
                      <a:pt x="57158" y="60297"/>
                      <a:pt x="53357" y="64432"/>
                    </a:cubicBezTo>
                    <a:cubicBezTo>
                      <a:pt x="49555" y="68582"/>
                      <a:pt x="44523" y="70656"/>
                      <a:pt x="38261" y="70656"/>
                    </a:cubicBezTo>
                    <a:cubicBezTo>
                      <a:pt x="31174" y="70656"/>
                      <a:pt x="25501" y="68655"/>
                      <a:pt x="21243" y="64653"/>
                    </a:cubicBezTo>
                    <a:cubicBezTo>
                      <a:pt x="16984" y="60650"/>
                      <a:pt x="14531" y="55014"/>
                      <a:pt x="13883" y="477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2" name="Google Shape;902;p37"/>
              <p:cNvSpPr/>
              <p:nvPr/>
            </p:nvSpPr>
            <p:spPr>
              <a:xfrm rot="10800000" flipH="1">
                <a:off x="9755680" y="5103145"/>
                <a:ext cx="64803" cy="79109"/>
              </a:xfrm>
              <a:custGeom>
                <a:avLst/>
                <a:gdLst/>
                <a:ahLst/>
                <a:cxnLst/>
                <a:rect l="l" t="t" r="r" b="b"/>
                <a:pathLst>
                  <a:path w="64803" h="79109" extrusionOk="0">
                    <a:moveTo>
                      <a:pt x="65019" y="46927"/>
                    </a:moveTo>
                    <a:lnTo>
                      <a:pt x="65019" y="287"/>
                    </a:lnTo>
                    <a:lnTo>
                      <a:pt x="52310" y="287"/>
                    </a:lnTo>
                    <a:lnTo>
                      <a:pt x="52310" y="46508"/>
                    </a:lnTo>
                    <a:cubicBezTo>
                      <a:pt x="52310" y="53821"/>
                      <a:pt x="50881" y="59288"/>
                      <a:pt x="48022" y="62908"/>
                    </a:cubicBezTo>
                    <a:cubicBezTo>
                      <a:pt x="45164" y="66543"/>
                      <a:pt x="40883" y="68360"/>
                      <a:pt x="35181" y="68360"/>
                    </a:cubicBezTo>
                    <a:cubicBezTo>
                      <a:pt x="28314" y="68360"/>
                      <a:pt x="22899" y="66175"/>
                      <a:pt x="18936" y="61804"/>
                    </a:cubicBezTo>
                    <a:cubicBezTo>
                      <a:pt x="14972" y="57449"/>
                      <a:pt x="12990" y="51496"/>
                      <a:pt x="12990" y="43947"/>
                    </a:cubicBezTo>
                    <a:lnTo>
                      <a:pt x="12990" y="287"/>
                    </a:lnTo>
                    <a:lnTo>
                      <a:pt x="215" y="287"/>
                    </a:lnTo>
                    <a:lnTo>
                      <a:pt x="215" y="77542"/>
                    </a:lnTo>
                    <a:lnTo>
                      <a:pt x="12990" y="77542"/>
                    </a:lnTo>
                    <a:lnTo>
                      <a:pt x="12990" y="65535"/>
                    </a:lnTo>
                    <a:cubicBezTo>
                      <a:pt x="16040" y="70185"/>
                      <a:pt x="19621" y="73658"/>
                      <a:pt x="23732" y="75953"/>
                    </a:cubicBezTo>
                    <a:cubicBezTo>
                      <a:pt x="27858" y="78249"/>
                      <a:pt x="32617" y="79396"/>
                      <a:pt x="38010" y="79396"/>
                    </a:cubicBezTo>
                    <a:cubicBezTo>
                      <a:pt x="46895" y="79396"/>
                      <a:pt x="53614" y="76652"/>
                      <a:pt x="58167" y="71163"/>
                    </a:cubicBezTo>
                    <a:cubicBezTo>
                      <a:pt x="62735" y="65674"/>
                      <a:pt x="65019" y="57596"/>
                      <a:pt x="65019" y="46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37"/>
              <p:cNvSpPr/>
              <p:nvPr/>
            </p:nvSpPr>
            <p:spPr>
              <a:xfrm rot="10800000" flipH="1">
                <a:off x="9840160" y="5103145"/>
                <a:ext cx="59123" cy="81117"/>
              </a:xfrm>
              <a:custGeom>
                <a:avLst/>
                <a:gdLst/>
                <a:ahLst/>
                <a:cxnLst/>
                <a:rect l="l" t="t" r="r" b="b"/>
                <a:pathLst>
                  <a:path w="59123" h="81117" extrusionOk="0">
                    <a:moveTo>
                      <a:pt x="55203" y="77278"/>
                    </a:moveTo>
                    <a:lnTo>
                      <a:pt x="55203" y="65271"/>
                    </a:lnTo>
                    <a:cubicBezTo>
                      <a:pt x="51622" y="67110"/>
                      <a:pt x="47894" y="68486"/>
                      <a:pt x="44019" y="69398"/>
                    </a:cubicBezTo>
                    <a:cubicBezTo>
                      <a:pt x="40159" y="70325"/>
                      <a:pt x="36151" y="70789"/>
                      <a:pt x="31996" y="70789"/>
                    </a:cubicBezTo>
                    <a:cubicBezTo>
                      <a:pt x="25689" y="70789"/>
                      <a:pt x="20959" y="69825"/>
                      <a:pt x="17806" y="67897"/>
                    </a:cubicBezTo>
                    <a:cubicBezTo>
                      <a:pt x="14653" y="65970"/>
                      <a:pt x="13076" y="63071"/>
                      <a:pt x="13076" y="59201"/>
                    </a:cubicBezTo>
                    <a:cubicBezTo>
                      <a:pt x="13076" y="56258"/>
                      <a:pt x="14203" y="53947"/>
                      <a:pt x="16458" y="52270"/>
                    </a:cubicBezTo>
                    <a:cubicBezTo>
                      <a:pt x="18712" y="50592"/>
                      <a:pt x="23251" y="48996"/>
                      <a:pt x="30073" y="47480"/>
                    </a:cubicBezTo>
                    <a:lnTo>
                      <a:pt x="34427" y="46509"/>
                    </a:lnTo>
                    <a:cubicBezTo>
                      <a:pt x="43444" y="44581"/>
                      <a:pt x="49854" y="41859"/>
                      <a:pt x="53656" y="38342"/>
                    </a:cubicBezTo>
                    <a:cubicBezTo>
                      <a:pt x="57457" y="34825"/>
                      <a:pt x="59358" y="29917"/>
                      <a:pt x="59358" y="23619"/>
                    </a:cubicBezTo>
                    <a:cubicBezTo>
                      <a:pt x="59358" y="16438"/>
                      <a:pt x="56514" y="10751"/>
                      <a:pt x="50827" y="6557"/>
                    </a:cubicBezTo>
                    <a:cubicBezTo>
                      <a:pt x="45139" y="2378"/>
                      <a:pt x="37322" y="288"/>
                      <a:pt x="27376" y="288"/>
                    </a:cubicBezTo>
                    <a:cubicBezTo>
                      <a:pt x="23236" y="288"/>
                      <a:pt x="18918" y="693"/>
                      <a:pt x="14424" y="1502"/>
                    </a:cubicBezTo>
                    <a:cubicBezTo>
                      <a:pt x="9930" y="2311"/>
                      <a:pt x="5200" y="3518"/>
                      <a:pt x="235" y="5122"/>
                    </a:cubicBezTo>
                    <a:lnTo>
                      <a:pt x="235" y="18233"/>
                    </a:lnTo>
                    <a:cubicBezTo>
                      <a:pt x="4935" y="15791"/>
                      <a:pt x="9562" y="13959"/>
                      <a:pt x="14115" y="12737"/>
                    </a:cubicBezTo>
                    <a:cubicBezTo>
                      <a:pt x="18668" y="11531"/>
                      <a:pt x="23184" y="10927"/>
                      <a:pt x="27664" y="10927"/>
                    </a:cubicBezTo>
                    <a:cubicBezTo>
                      <a:pt x="33646" y="10927"/>
                      <a:pt x="38243" y="11950"/>
                      <a:pt x="41455" y="13995"/>
                    </a:cubicBezTo>
                    <a:cubicBezTo>
                      <a:pt x="44682" y="16041"/>
                      <a:pt x="46296" y="18925"/>
                      <a:pt x="46296" y="22648"/>
                    </a:cubicBezTo>
                    <a:cubicBezTo>
                      <a:pt x="46296" y="26091"/>
                      <a:pt x="45132" y="28733"/>
                      <a:pt x="42803" y="30572"/>
                    </a:cubicBezTo>
                    <a:cubicBezTo>
                      <a:pt x="40490" y="32412"/>
                      <a:pt x="35392" y="34185"/>
                      <a:pt x="27509" y="35892"/>
                    </a:cubicBezTo>
                    <a:lnTo>
                      <a:pt x="23088" y="36929"/>
                    </a:lnTo>
                    <a:cubicBezTo>
                      <a:pt x="15220" y="38577"/>
                      <a:pt x="9532" y="41116"/>
                      <a:pt x="6026" y="44544"/>
                    </a:cubicBezTo>
                    <a:cubicBezTo>
                      <a:pt x="2533" y="47973"/>
                      <a:pt x="787" y="52674"/>
                      <a:pt x="787" y="58649"/>
                    </a:cubicBezTo>
                    <a:cubicBezTo>
                      <a:pt x="787" y="65918"/>
                      <a:pt x="3366" y="71525"/>
                      <a:pt x="8523" y="75468"/>
                    </a:cubicBezTo>
                    <a:cubicBezTo>
                      <a:pt x="13680" y="79427"/>
                      <a:pt x="21003" y="81406"/>
                      <a:pt x="30493" y="81406"/>
                    </a:cubicBezTo>
                    <a:cubicBezTo>
                      <a:pt x="35178" y="81406"/>
                      <a:pt x="39591" y="81060"/>
                      <a:pt x="43732" y="80369"/>
                    </a:cubicBezTo>
                    <a:cubicBezTo>
                      <a:pt x="47887" y="79692"/>
                      <a:pt x="51711" y="78662"/>
                      <a:pt x="55203" y="772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4" name="Google Shape;904;p37"/>
              <p:cNvSpPr/>
              <p:nvPr/>
            </p:nvSpPr>
            <p:spPr>
              <a:xfrm rot="10800000" flipH="1">
                <a:off x="9919515" y="5074914"/>
                <a:ext cx="12708" cy="107340"/>
              </a:xfrm>
              <a:custGeom>
                <a:avLst/>
                <a:gdLst/>
                <a:ahLst/>
                <a:cxnLst/>
                <a:rect l="l" t="t" r="r" b="b"/>
                <a:pathLst>
                  <a:path w="12708" h="107340" extrusionOk="0">
                    <a:moveTo>
                      <a:pt x="257" y="77530"/>
                    </a:moveTo>
                    <a:lnTo>
                      <a:pt x="12966" y="77530"/>
                    </a:lnTo>
                    <a:lnTo>
                      <a:pt x="12966" y="275"/>
                    </a:lnTo>
                    <a:lnTo>
                      <a:pt x="257" y="275"/>
                    </a:lnTo>
                    <a:close/>
                    <a:moveTo>
                      <a:pt x="257" y="107615"/>
                    </a:moveTo>
                    <a:lnTo>
                      <a:pt x="12966" y="107615"/>
                    </a:lnTo>
                    <a:lnTo>
                      <a:pt x="12966" y="91524"/>
                    </a:lnTo>
                    <a:lnTo>
                      <a:pt x="257" y="9152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5" name="Google Shape;905;p37"/>
              <p:cNvSpPr/>
              <p:nvPr/>
            </p:nvSpPr>
            <p:spPr>
              <a:xfrm rot="10800000" flipH="1">
                <a:off x="9949289" y="5083058"/>
                <a:ext cx="48270" cy="99195"/>
              </a:xfrm>
              <a:custGeom>
                <a:avLst/>
                <a:gdLst/>
                <a:ahLst/>
                <a:cxnLst/>
                <a:rect l="l" t="t" r="r" b="b"/>
                <a:pathLst>
                  <a:path w="48270" h="99195" extrusionOk="0">
                    <a:moveTo>
                      <a:pt x="22361" y="99474"/>
                    </a:moveTo>
                    <a:lnTo>
                      <a:pt x="22361" y="77534"/>
                    </a:lnTo>
                    <a:lnTo>
                      <a:pt x="48530" y="77534"/>
                    </a:lnTo>
                    <a:lnTo>
                      <a:pt x="48530" y="67667"/>
                    </a:lnTo>
                    <a:lnTo>
                      <a:pt x="22361" y="67667"/>
                    </a:lnTo>
                    <a:lnTo>
                      <a:pt x="22361" y="25728"/>
                    </a:lnTo>
                    <a:cubicBezTo>
                      <a:pt x="22361" y="19430"/>
                      <a:pt x="23223" y="15384"/>
                      <a:pt x="24947" y="13588"/>
                    </a:cubicBezTo>
                    <a:cubicBezTo>
                      <a:pt x="26671" y="11793"/>
                      <a:pt x="30185" y="10895"/>
                      <a:pt x="35490" y="10895"/>
                    </a:cubicBezTo>
                    <a:lnTo>
                      <a:pt x="48530" y="10895"/>
                    </a:lnTo>
                    <a:lnTo>
                      <a:pt x="48530" y="278"/>
                    </a:lnTo>
                    <a:lnTo>
                      <a:pt x="35490" y="278"/>
                    </a:lnTo>
                    <a:cubicBezTo>
                      <a:pt x="25676" y="278"/>
                      <a:pt x="18906" y="2103"/>
                      <a:pt x="15178" y="5752"/>
                    </a:cubicBezTo>
                    <a:cubicBezTo>
                      <a:pt x="11450" y="9417"/>
                      <a:pt x="9586" y="16075"/>
                      <a:pt x="9586" y="25728"/>
                    </a:cubicBezTo>
                    <a:lnTo>
                      <a:pt x="9586" y="67667"/>
                    </a:lnTo>
                    <a:lnTo>
                      <a:pt x="259" y="67667"/>
                    </a:lnTo>
                    <a:lnTo>
                      <a:pt x="259" y="77534"/>
                    </a:lnTo>
                    <a:lnTo>
                      <a:pt x="9586" y="77534"/>
                    </a:lnTo>
                    <a:lnTo>
                      <a:pt x="9586" y="99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06" name="Google Shape;906;p37"/>
              <p:cNvSpPr/>
              <p:nvPr/>
            </p:nvSpPr>
            <p:spPr>
              <a:xfrm rot="10800000" flipH="1">
                <a:off x="10005171" y="5104999"/>
                <a:ext cx="75279" cy="106634"/>
              </a:xfrm>
              <a:custGeom>
                <a:avLst/>
                <a:gdLst/>
                <a:ahLst/>
                <a:cxnLst/>
                <a:rect l="l" t="t" r="r" b="b"/>
                <a:pathLst>
                  <a:path w="75279" h="106634" extrusionOk="0">
                    <a:moveTo>
                      <a:pt x="41548" y="22506"/>
                    </a:moveTo>
                    <a:cubicBezTo>
                      <a:pt x="37967" y="13309"/>
                      <a:pt x="34468" y="7313"/>
                      <a:pt x="31049" y="4517"/>
                    </a:cubicBezTo>
                    <a:cubicBezTo>
                      <a:pt x="27645" y="1706"/>
                      <a:pt x="23092" y="301"/>
                      <a:pt x="17390" y="301"/>
                    </a:cubicBezTo>
                    <a:lnTo>
                      <a:pt x="7223" y="301"/>
                    </a:lnTo>
                    <a:lnTo>
                      <a:pt x="7223" y="10918"/>
                    </a:lnTo>
                    <a:lnTo>
                      <a:pt x="14694" y="10918"/>
                    </a:lnTo>
                    <a:cubicBezTo>
                      <a:pt x="18186" y="10918"/>
                      <a:pt x="20897" y="11749"/>
                      <a:pt x="22827" y="13412"/>
                    </a:cubicBezTo>
                    <a:cubicBezTo>
                      <a:pt x="24772" y="15060"/>
                      <a:pt x="26916" y="18967"/>
                      <a:pt x="29259" y="25133"/>
                    </a:cubicBezTo>
                    <a:lnTo>
                      <a:pt x="31535" y="30916"/>
                    </a:lnTo>
                    <a:lnTo>
                      <a:pt x="261" y="106935"/>
                    </a:lnTo>
                    <a:lnTo>
                      <a:pt x="13721" y="106935"/>
                    </a:lnTo>
                    <a:lnTo>
                      <a:pt x="37901" y="46522"/>
                    </a:lnTo>
                    <a:lnTo>
                      <a:pt x="62080" y="106935"/>
                    </a:lnTo>
                    <a:lnTo>
                      <a:pt x="75541" y="1069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07" name="Google Shape;907;p37"/>
          <p:cNvGrpSpPr/>
          <p:nvPr/>
        </p:nvGrpSpPr>
        <p:grpSpPr>
          <a:xfrm>
            <a:off x="8633868" y="4047660"/>
            <a:ext cx="351661" cy="1445205"/>
            <a:chOff x="8372744" y="3497427"/>
            <a:chExt cx="351661" cy="1445205"/>
          </a:xfrm>
        </p:grpSpPr>
        <p:grpSp>
          <p:nvGrpSpPr>
            <p:cNvPr id="908" name="Google Shape;908;p37"/>
            <p:cNvGrpSpPr/>
            <p:nvPr/>
          </p:nvGrpSpPr>
          <p:grpSpPr>
            <a:xfrm>
              <a:off x="8615922" y="4853587"/>
              <a:ext cx="108483" cy="89045"/>
              <a:chOff x="8615922" y="4853587"/>
              <a:chExt cx="108483" cy="89045"/>
            </a:xfrm>
          </p:grpSpPr>
          <p:sp>
            <p:nvSpPr>
              <p:cNvPr id="909" name="Google Shape;909;p37"/>
              <p:cNvSpPr/>
              <p:nvPr/>
            </p:nvSpPr>
            <p:spPr>
              <a:xfrm>
                <a:off x="8703777" y="4896233"/>
                <a:ext cx="20628" cy="5886"/>
              </a:xfrm>
              <a:custGeom>
                <a:avLst/>
                <a:gdLst/>
                <a:ahLst/>
                <a:cxnLst/>
                <a:rect l="l" t="t" r="r" b="b"/>
                <a:pathLst>
                  <a:path w="20628" h="5886" extrusionOk="0">
                    <a:moveTo>
                      <a:pt x="20695" y="273"/>
                    </a:moveTo>
                    <a:lnTo>
                      <a:pt x="67" y="273"/>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37"/>
              <p:cNvSpPr/>
              <p:nvPr/>
            </p:nvSpPr>
            <p:spPr>
              <a:xfrm rot="10800000" flipH="1">
                <a:off x="8615922" y="4853587"/>
                <a:ext cx="59399" cy="89045"/>
              </a:xfrm>
              <a:custGeom>
                <a:avLst/>
                <a:gdLst/>
                <a:ahLst/>
                <a:cxnLst/>
                <a:rect l="l" t="t" r="r" b="b"/>
                <a:pathLst>
                  <a:path w="59399" h="89045" extrusionOk="0">
                    <a:moveTo>
                      <a:pt x="29712" y="80086"/>
                    </a:moveTo>
                    <a:cubicBezTo>
                      <a:pt x="23732" y="80086"/>
                      <a:pt x="19232" y="77143"/>
                      <a:pt x="16211" y="71257"/>
                    </a:cubicBezTo>
                    <a:cubicBezTo>
                      <a:pt x="13203" y="65383"/>
                      <a:pt x="11699" y="56542"/>
                      <a:pt x="11699" y="44733"/>
                    </a:cubicBezTo>
                    <a:cubicBezTo>
                      <a:pt x="11699" y="32973"/>
                      <a:pt x="13203" y="24150"/>
                      <a:pt x="16211" y="18263"/>
                    </a:cubicBezTo>
                    <a:cubicBezTo>
                      <a:pt x="19232" y="12377"/>
                      <a:pt x="23732" y="9434"/>
                      <a:pt x="29712" y="9434"/>
                    </a:cubicBezTo>
                    <a:cubicBezTo>
                      <a:pt x="35741" y="9434"/>
                      <a:pt x="40260" y="12377"/>
                      <a:pt x="43268" y="18263"/>
                    </a:cubicBezTo>
                    <a:cubicBezTo>
                      <a:pt x="46289" y="24150"/>
                      <a:pt x="47799" y="32973"/>
                      <a:pt x="47799" y="44733"/>
                    </a:cubicBezTo>
                    <a:cubicBezTo>
                      <a:pt x="47799" y="56542"/>
                      <a:pt x="46289" y="65383"/>
                      <a:pt x="43268" y="71257"/>
                    </a:cubicBezTo>
                    <a:cubicBezTo>
                      <a:pt x="40260" y="77143"/>
                      <a:pt x="35741" y="80086"/>
                      <a:pt x="29712" y="80086"/>
                    </a:cubicBezTo>
                    <a:close/>
                    <a:moveTo>
                      <a:pt x="29712" y="89283"/>
                    </a:moveTo>
                    <a:cubicBezTo>
                      <a:pt x="39351" y="89283"/>
                      <a:pt x="46712" y="85475"/>
                      <a:pt x="51796" y="77860"/>
                    </a:cubicBezTo>
                    <a:cubicBezTo>
                      <a:pt x="56879" y="70257"/>
                      <a:pt x="59421" y="59215"/>
                      <a:pt x="59421" y="44733"/>
                    </a:cubicBezTo>
                    <a:cubicBezTo>
                      <a:pt x="59421" y="30287"/>
                      <a:pt x="56879" y="19257"/>
                      <a:pt x="51796" y="11642"/>
                    </a:cubicBezTo>
                    <a:cubicBezTo>
                      <a:pt x="46712" y="4039"/>
                      <a:pt x="39351" y="237"/>
                      <a:pt x="29712" y="237"/>
                    </a:cubicBezTo>
                    <a:cubicBezTo>
                      <a:pt x="20085" y="237"/>
                      <a:pt x="12730" y="4039"/>
                      <a:pt x="7647" y="11642"/>
                    </a:cubicBezTo>
                    <a:cubicBezTo>
                      <a:pt x="2563" y="19257"/>
                      <a:pt x="22" y="30287"/>
                      <a:pt x="22" y="44733"/>
                    </a:cubicBezTo>
                    <a:cubicBezTo>
                      <a:pt x="22" y="59215"/>
                      <a:pt x="2563" y="70257"/>
                      <a:pt x="7647" y="77860"/>
                    </a:cubicBezTo>
                    <a:cubicBezTo>
                      <a:pt x="12730" y="85475"/>
                      <a:pt x="20085" y="89283"/>
                      <a:pt x="29712" y="89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911" name="Google Shape;911;p37"/>
            <p:cNvGrpSpPr/>
            <p:nvPr/>
          </p:nvGrpSpPr>
          <p:grpSpPr>
            <a:xfrm>
              <a:off x="8541787" y="4401534"/>
              <a:ext cx="182618" cy="89045"/>
              <a:chOff x="8541787" y="4401534"/>
              <a:chExt cx="182618" cy="89045"/>
            </a:xfrm>
          </p:grpSpPr>
          <p:sp>
            <p:nvSpPr>
              <p:cNvPr id="912" name="Google Shape;912;p37"/>
              <p:cNvSpPr/>
              <p:nvPr/>
            </p:nvSpPr>
            <p:spPr>
              <a:xfrm>
                <a:off x="8703777" y="4444180"/>
                <a:ext cx="20628" cy="5886"/>
              </a:xfrm>
              <a:custGeom>
                <a:avLst/>
                <a:gdLst/>
                <a:ahLst/>
                <a:cxnLst/>
                <a:rect l="l" t="t" r="r" b="b"/>
                <a:pathLst>
                  <a:path w="20628" h="5886" extrusionOk="0">
                    <a:moveTo>
                      <a:pt x="20695" y="197"/>
                    </a:moveTo>
                    <a:lnTo>
                      <a:pt x="67" y="197"/>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13" name="Google Shape;913;p37"/>
              <p:cNvGrpSpPr/>
              <p:nvPr/>
            </p:nvGrpSpPr>
            <p:grpSpPr>
              <a:xfrm>
                <a:off x="8541787" y="4401534"/>
                <a:ext cx="133531" cy="89045"/>
                <a:chOff x="8541787" y="4401534"/>
                <a:chExt cx="133531" cy="89045"/>
              </a:xfrm>
            </p:grpSpPr>
            <p:sp>
              <p:nvSpPr>
                <p:cNvPr id="914" name="Google Shape;914;p37"/>
                <p:cNvSpPr/>
                <p:nvPr/>
              </p:nvSpPr>
              <p:spPr>
                <a:xfrm rot="10800000" flipH="1">
                  <a:off x="8541787" y="4401534"/>
                  <a:ext cx="54555" cy="87371"/>
                </a:xfrm>
                <a:custGeom>
                  <a:avLst/>
                  <a:gdLst/>
                  <a:ahLst/>
                  <a:cxnLst/>
                  <a:rect l="l" t="t" r="r" b="b"/>
                  <a:pathLst>
                    <a:path w="54555" h="87371" extrusionOk="0">
                      <a:moveTo>
                        <a:pt x="13990" y="9927"/>
                      </a:moveTo>
                      <a:lnTo>
                        <a:pt x="54565" y="9927"/>
                      </a:lnTo>
                      <a:lnTo>
                        <a:pt x="54565" y="160"/>
                      </a:lnTo>
                      <a:lnTo>
                        <a:pt x="10" y="160"/>
                      </a:lnTo>
                      <a:lnTo>
                        <a:pt x="10" y="9927"/>
                      </a:lnTo>
                      <a:cubicBezTo>
                        <a:pt x="4418" y="14489"/>
                        <a:pt x="10429" y="20608"/>
                        <a:pt x="18042" y="28284"/>
                      </a:cubicBezTo>
                      <a:cubicBezTo>
                        <a:pt x="25667" y="35973"/>
                        <a:pt x="30456" y="40933"/>
                        <a:pt x="32408" y="43165"/>
                      </a:cubicBezTo>
                      <a:cubicBezTo>
                        <a:pt x="36129" y="47334"/>
                        <a:pt x="38726" y="50866"/>
                        <a:pt x="40199" y="53760"/>
                      </a:cubicBezTo>
                      <a:cubicBezTo>
                        <a:pt x="41685" y="56654"/>
                        <a:pt x="42428" y="59499"/>
                        <a:pt x="42428" y="62295"/>
                      </a:cubicBezTo>
                      <a:cubicBezTo>
                        <a:pt x="42428" y="66857"/>
                        <a:pt x="40825" y="70572"/>
                        <a:pt x="37620" y="73442"/>
                      </a:cubicBezTo>
                      <a:cubicBezTo>
                        <a:pt x="34416" y="76323"/>
                        <a:pt x="30241" y="77764"/>
                        <a:pt x="25096" y="77764"/>
                      </a:cubicBezTo>
                      <a:cubicBezTo>
                        <a:pt x="21449" y="77764"/>
                        <a:pt x="17600" y="77133"/>
                        <a:pt x="13548" y="75870"/>
                      </a:cubicBezTo>
                      <a:cubicBezTo>
                        <a:pt x="9508" y="74607"/>
                        <a:pt x="5186" y="72687"/>
                        <a:pt x="581" y="70112"/>
                      </a:cubicBezTo>
                      <a:lnTo>
                        <a:pt x="581" y="81848"/>
                      </a:lnTo>
                      <a:cubicBezTo>
                        <a:pt x="5259" y="83724"/>
                        <a:pt x="9631" y="85140"/>
                        <a:pt x="13695" y="86097"/>
                      </a:cubicBezTo>
                      <a:cubicBezTo>
                        <a:pt x="17772" y="87053"/>
                        <a:pt x="21498" y="87531"/>
                        <a:pt x="24875" y="87531"/>
                      </a:cubicBezTo>
                      <a:cubicBezTo>
                        <a:pt x="33777" y="87531"/>
                        <a:pt x="40874" y="85306"/>
                        <a:pt x="46167" y="80854"/>
                      </a:cubicBezTo>
                      <a:cubicBezTo>
                        <a:pt x="51459" y="76415"/>
                        <a:pt x="54105" y="70480"/>
                        <a:pt x="54105" y="63049"/>
                      </a:cubicBezTo>
                      <a:cubicBezTo>
                        <a:pt x="54105" y="59517"/>
                        <a:pt x="53442" y="56170"/>
                        <a:pt x="52116" y="53006"/>
                      </a:cubicBezTo>
                      <a:cubicBezTo>
                        <a:pt x="50802" y="49854"/>
                        <a:pt x="48395" y="46133"/>
                        <a:pt x="44896" y="41841"/>
                      </a:cubicBezTo>
                      <a:cubicBezTo>
                        <a:pt x="43938" y="40725"/>
                        <a:pt x="40887" y="37512"/>
                        <a:pt x="35742" y="32202"/>
                      </a:cubicBezTo>
                      <a:cubicBezTo>
                        <a:pt x="30609" y="26892"/>
                        <a:pt x="23358" y="19467"/>
                        <a:pt x="13990" y="9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15" name="Google Shape;915;p37"/>
                <p:cNvSpPr/>
                <p:nvPr/>
              </p:nvSpPr>
              <p:spPr>
                <a:xfrm rot="10800000" flipH="1">
                  <a:off x="8615919" y="4401534"/>
                  <a:ext cx="59399" cy="89045"/>
                </a:xfrm>
                <a:custGeom>
                  <a:avLst/>
                  <a:gdLst/>
                  <a:ahLst/>
                  <a:cxnLst/>
                  <a:rect l="l" t="t" r="r" b="b"/>
                  <a:pathLst>
                    <a:path w="59399" h="89045" extrusionOk="0">
                      <a:moveTo>
                        <a:pt x="29712" y="80009"/>
                      </a:moveTo>
                      <a:cubicBezTo>
                        <a:pt x="23732" y="80009"/>
                        <a:pt x="19232" y="77066"/>
                        <a:pt x="16211" y="71180"/>
                      </a:cubicBezTo>
                      <a:cubicBezTo>
                        <a:pt x="13203" y="65306"/>
                        <a:pt x="11699" y="56465"/>
                        <a:pt x="11699" y="44656"/>
                      </a:cubicBezTo>
                      <a:cubicBezTo>
                        <a:pt x="11699" y="32896"/>
                        <a:pt x="13203" y="24073"/>
                        <a:pt x="16211" y="18187"/>
                      </a:cubicBezTo>
                      <a:cubicBezTo>
                        <a:pt x="19232" y="12301"/>
                        <a:pt x="23732" y="9357"/>
                        <a:pt x="29712" y="9357"/>
                      </a:cubicBezTo>
                      <a:cubicBezTo>
                        <a:pt x="35741" y="9357"/>
                        <a:pt x="40260" y="12301"/>
                        <a:pt x="43268" y="18187"/>
                      </a:cubicBezTo>
                      <a:cubicBezTo>
                        <a:pt x="46289" y="24073"/>
                        <a:pt x="47799" y="32896"/>
                        <a:pt x="47799" y="44656"/>
                      </a:cubicBezTo>
                      <a:cubicBezTo>
                        <a:pt x="47799" y="56465"/>
                        <a:pt x="46289" y="65306"/>
                        <a:pt x="43268" y="71180"/>
                      </a:cubicBezTo>
                      <a:cubicBezTo>
                        <a:pt x="40260" y="77066"/>
                        <a:pt x="35741" y="80009"/>
                        <a:pt x="29712" y="80009"/>
                      </a:cubicBezTo>
                      <a:close/>
                      <a:moveTo>
                        <a:pt x="29712" y="89206"/>
                      </a:moveTo>
                      <a:cubicBezTo>
                        <a:pt x="39351" y="89206"/>
                        <a:pt x="46712" y="85399"/>
                        <a:pt x="51796" y="77783"/>
                      </a:cubicBezTo>
                      <a:cubicBezTo>
                        <a:pt x="56879" y="70181"/>
                        <a:pt x="59421" y="59138"/>
                        <a:pt x="59421" y="44656"/>
                      </a:cubicBezTo>
                      <a:cubicBezTo>
                        <a:pt x="59421" y="30210"/>
                        <a:pt x="56879" y="19180"/>
                        <a:pt x="51796" y="11565"/>
                      </a:cubicBezTo>
                      <a:cubicBezTo>
                        <a:pt x="46712" y="3962"/>
                        <a:pt x="39351" y="160"/>
                        <a:pt x="29712" y="160"/>
                      </a:cubicBezTo>
                      <a:cubicBezTo>
                        <a:pt x="20085" y="160"/>
                        <a:pt x="12730" y="3962"/>
                        <a:pt x="7647" y="11565"/>
                      </a:cubicBezTo>
                      <a:cubicBezTo>
                        <a:pt x="2563" y="19180"/>
                        <a:pt x="22" y="30210"/>
                        <a:pt x="22" y="44656"/>
                      </a:cubicBezTo>
                      <a:cubicBezTo>
                        <a:pt x="22" y="59138"/>
                        <a:pt x="2563" y="70181"/>
                        <a:pt x="7647" y="77783"/>
                      </a:cubicBezTo>
                      <a:cubicBezTo>
                        <a:pt x="12730" y="85399"/>
                        <a:pt x="20085" y="89206"/>
                        <a:pt x="29712" y="892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16" name="Google Shape;916;p37"/>
            <p:cNvGrpSpPr/>
            <p:nvPr/>
          </p:nvGrpSpPr>
          <p:grpSpPr>
            <a:xfrm>
              <a:off x="8538914" y="3949481"/>
              <a:ext cx="185491" cy="89045"/>
              <a:chOff x="8538914" y="3949481"/>
              <a:chExt cx="185491" cy="89045"/>
            </a:xfrm>
          </p:grpSpPr>
          <p:sp>
            <p:nvSpPr>
              <p:cNvPr id="917" name="Google Shape;917;p37"/>
              <p:cNvSpPr/>
              <p:nvPr/>
            </p:nvSpPr>
            <p:spPr>
              <a:xfrm>
                <a:off x="8703777" y="3992127"/>
                <a:ext cx="20628" cy="5886"/>
              </a:xfrm>
              <a:custGeom>
                <a:avLst/>
                <a:gdLst/>
                <a:ahLst/>
                <a:cxnLst/>
                <a:rect l="l" t="t" r="r" b="b"/>
                <a:pathLst>
                  <a:path w="20628" h="5886" extrusionOk="0">
                    <a:moveTo>
                      <a:pt x="20695" y="120"/>
                    </a:moveTo>
                    <a:lnTo>
                      <a:pt x="67" y="120"/>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18" name="Google Shape;918;p37"/>
              <p:cNvGrpSpPr/>
              <p:nvPr/>
            </p:nvGrpSpPr>
            <p:grpSpPr>
              <a:xfrm>
                <a:off x="8538914" y="3949481"/>
                <a:ext cx="136404" cy="89045"/>
                <a:chOff x="8538914" y="3949481"/>
                <a:chExt cx="136404" cy="89045"/>
              </a:xfrm>
            </p:grpSpPr>
            <p:sp>
              <p:nvSpPr>
                <p:cNvPr id="919" name="Google Shape;919;p37"/>
                <p:cNvSpPr/>
                <p:nvPr/>
              </p:nvSpPr>
              <p:spPr>
                <a:xfrm rot="10800000" flipH="1">
                  <a:off x="8538914" y="3951026"/>
                  <a:ext cx="62622" cy="85826"/>
                </a:xfrm>
                <a:custGeom>
                  <a:avLst/>
                  <a:gdLst/>
                  <a:ahLst/>
                  <a:cxnLst/>
                  <a:rect l="l" t="t" r="r" b="b"/>
                  <a:pathLst>
                    <a:path w="62622" h="85826" extrusionOk="0">
                      <a:moveTo>
                        <a:pt x="38798" y="75794"/>
                      </a:moveTo>
                      <a:lnTo>
                        <a:pt x="9439" y="29974"/>
                      </a:lnTo>
                      <a:lnTo>
                        <a:pt x="38798" y="29974"/>
                      </a:lnTo>
                      <a:close/>
                      <a:moveTo>
                        <a:pt x="35741" y="85910"/>
                      </a:moveTo>
                      <a:lnTo>
                        <a:pt x="50365" y="85910"/>
                      </a:lnTo>
                      <a:lnTo>
                        <a:pt x="50365" y="29974"/>
                      </a:lnTo>
                      <a:lnTo>
                        <a:pt x="62632" y="29974"/>
                      </a:lnTo>
                      <a:lnTo>
                        <a:pt x="62632" y="20317"/>
                      </a:lnTo>
                      <a:lnTo>
                        <a:pt x="50365" y="20317"/>
                      </a:lnTo>
                      <a:lnTo>
                        <a:pt x="50365" y="84"/>
                      </a:lnTo>
                      <a:lnTo>
                        <a:pt x="38798" y="84"/>
                      </a:lnTo>
                      <a:lnTo>
                        <a:pt x="38798" y="20317"/>
                      </a:lnTo>
                      <a:lnTo>
                        <a:pt x="9" y="20317"/>
                      </a:lnTo>
                      <a:lnTo>
                        <a:pt x="9" y="31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20" name="Google Shape;920;p37"/>
                <p:cNvSpPr/>
                <p:nvPr/>
              </p:nvSpPr>
              <p:spPr>
                <a:xfrm rot="10800000" flipH="1">
                  <a:off x="8615919" y="3949481"/>
                  <a:ext cx="59399" cy="89045"/>
                </a:xfrm>
                <a:custGeom>
                  <a:avLst/>
                  <a:gdLst/>
                  <a:ahLst/>
                  <a:cxnLst/>
                  <a:rect l="l" t="t" r="r" b="b"/>
                  <a:pathLst>
                    <a:path w="59399" h="89045" extrusionOk="0">
                      <a:moveTo>
                        <a:pt x="29712" y="79932"/>
                      </a:moveTo>
                      <a:cubicBezTo>
                        <a:pt x="23732" y="79932"/>
                        <a:pt x="19232" y="76989"/>
                        <a:pt x="16211" y="71103"/>
                      </a:cubicBezTo>
                      <a:cubicBezTo>
                        <a:pt x="13203" y="65229"/>
                        <a:pt x="11699" y="56388"/>
                        <a:pt x="11699" y="44579"/>
                      </a:cubicBezTo>
                      <a:cubicBezTo>
                        <a:pt x="11699" y="32819"/>
                        <a:pt x="13203" y="23996"/>
                        <a:pt x="16211" y="18110"/>
                      </a:cubicBezTo>
                      <a:cubicBezTo>
                        <a:pt x="19232" y="12224"/>
                        <a:pt x="23732" y="9281"/>
                        <a:pt x="29712" y="9281"/>
                      </a:cubicBezTo>
                      <a:cubicBezTo>
                        <a:pt x="35741" y="9281"/>
                        <a:pt x="40260" y="12224"/>
                        <a:pt x="43268" y="18110"/>
                      </a:cubicBezTo>
                      <a:cubicBezTo>
                        <a:pt x="46289" y="23996"/>
                        <a:pt x="47799" y="32819"/>
                        <a:pt x="47799" y="44579"/>
                      </a:cubicBezTo>
                      <a:cubicBezTo>
                        <a:pt x="47799" y="56388"/>
                        <a:pt x="46289" y="65229"/>
                        <a:pt x="43268" y="71103"/>
                      </a:cubicBezTo>
                      <a:cubicBezTo>
                        <a:pt x="40260" y="76989"/>
                        <a:pt x="35741" y="79932"/>
                        <a:pt x="29712" y="79932"/>
                      </a:cubicBezTo>
                      <a:close/>
                      <a:moveTo>
                        <a:pt x="29712" y="89129"/>
                      </a:moveTo>
                      <a:cubicBezTo>
                        <a:pt x="39351" y="89129"/>
                        <a:pt x="46712" y="85322"/>
                        <a:pt x="51796" y="77707"/>
                      </a:cubicBezTo>
                      <a:cubicBezTo>
                        <a:pt x="56879" y="70104"/>
                        <a:pt x="59421" y="59061"/>
                        <a:pt x="59421" y="44579"/>
                      </a:cubicBezTo>
                      <a:cubicBezTo>
                        <a:pt x="59421" y="30133"/>
                        <a:pt x="56879" y="19103"/>
                        <a:pt x="51796" y="11488"/>
                      </a:cubicBezTo>
                      <a:cubicBezTo>
                        <a:pt x="46712" y="3885"/>
                        <a:pt x="39351" y="84"/>
                        <a:pt x="29712" y="84"/>
                      </a:cubicBezTo>
                      <a:cubicBezTo>
                        <a:pt x="20085" y="84"/>
                        <a:pt x="12730" y="3885"/>
                        <a:pt x="7647" y="11488"/>
                      </a:cubicBezTo>
                      <a:cubicBezTo>
                        <a:pt x="2563" y="19103"/>
                        <a:pt x="22" y="30133"/>
                        <a:pt x="22" y="44579"/>
                      </a:cubicBezTo>
                      <a:cubicBezTo>
                        <a:pt x="22" y="59061"/>
                        <a:pt x="2563" y="70104"/>
                        <a:pt x="7647" y="77707"/>
                      </a:cubicBezTo>
                      <a:cubicBezTo>
                        <a:pt x="12730" y="85322"/>
                        <a:pt x="20085" y="89129"/>
                        <a:pt x="29712" y="891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21" name="Google Shape;921;p37"/>
            <p:cNvGrpSpPr/>
            <p:nvPr/>
          </p:nvGrpSpPr>
          <p:grpSpPr>
            <a:xfrm>
              <a:off x="8541382" y="3497427"/>
              <a:ext cx="183023" cy="89045"/>
              <a:chOff x="8541382" y="3497427"/>
              <a:chExt cx="183023" cy="89045"/>
            </a:xfrm>
          </p:grpSpPr>
          <p:sp>
            <p:nvSpPr>
              <p:cNvPr id="922" name="Google Shape;922;p37"/>
              <p:cNvSpPr/>
              <p:nvPr/>
            </p:nvSpPr>
            <p:spPr>
              <a:xfrm>
                <a:off x="8703777" y="3540074"/>
                <a:ext cx="20628" cy="5886"/>
              </a:xfrm>
              <a:custGeom>
                <a:avLst/>
                <a:gdLst/>
                <a:ahLst/>
                <a:cxnLst/>
                <a:rect l="l" t="t" r="r" b="b"/>
                <a:pathLst>
                  <a:path w="20628" h="5886" extrusionOk="0">
                    <a:moveTo>
                      <a:pt x="20695" y="43"/>
                    </a:moveTo>
                    <a:lnTo>
                      <a:pt x="67" y="43"/>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23" name="Google Shape;923;p37"/>
              <p:cNvGrpSpPr/>
              <p:nvPr/>
            </p:nvGrpSpPr>
            <p:grpSpPr>
              <a:xfrm>
                <a:off x="8541382" y="3497427"/>
                <a:ext cx="133936" cy="89045"/>
                <a:chOff x="8541382" y="3497427"/>
                <a:chExt cx="133936" cy="89045"/>
              </a:xfrm>
            </p:grpSpPr>
            <p:sp>
              <p:nvSpPr>
                <p:cNvPr id="924" name="Google Shape;924;p37"/>
                <p:cNvSpPr/>
                <p:nvPr/>
              </p:nvSpPr>
              <p:spPr>
                <a:xfrm rot="10800000" flipH="1">
                  <a:off x="8541382" y="3497427"/>
                  <a:ext cx="59344" cy="89045"/>
                </a:xfrm>
                <a:custGeom>
                  <a:avLst/>
                  <a:gdLst/>
                  <a:ahLst/>
                  <a:cxnLst/>
                  <a:rect l="l" t="t" r="r" b="b"/>
                  <a:pathLst>
                    <a:path w="59344" h="89045" extrusionOk="0">
                      <a:moveTo>
                        <a:pt x="30694" y="49211"/>
                      </a:moveTo>
                      <a:cubicBezTo>
                        <a:pt x="25475" y="49211"/>
                        <a:pt x="21337" y="47427"/>
                        <a:pt x="18280" y="43858"/>
                      </a:cubicBezTo>
                      <a:cubicBezTo>
                        <a:pt x="15235" y="40302"/>
                        <a:pt x="13712" y="35422"/>
                        <a:pt x="13712" y="29217"/>
                      </a:cubicBezTo>
                      <a:cubicBezTo>
                        <a:pt x="13712" y="23048"/>
                        <a:pt x="15235" y="18168"/>
                        <a:pt x="18280" y="14575"/>
                      </a:cubicBezTo>
                      <a:cubicBezTo>
                        <a:pt x="21337" y="10994"/>
                        <a:pt x="25475" y="9204"/>
                        <a:pt x="30694" y="9204"/>
                      </a:cubicBezTo>
                      <a:cubicBezTo>
                        <a:pt x="35912" y="9204"/>
                        <a:pt x="40044" y="10994"/>
                        <a:pt x="43089" y="14575"/>
                      </a:cubicBezTo>
                      <a:cubicBezTo>
                        <a:pt x="46134" y="18168"/>
                        <a:pt x="47657" y="23048"/>
                        <a:pt x="47657" y="29217"/>
                      </a:cubicBezTo>
                      <a:cubicBezTo>
                        <a:pt x="47657" y="35422"/>
                        <a:pt x="46134" y="40302"/>
                        <a:pt x="43089" y="43858"/>
                      </a:cubicBezTo>
                      <a:cubicBezTo>
                        <a:pt x="40044" y="47427"/>
                        <a:pt x="35912" y="49211"/>
                        <a:pt x="30694" y="49211"/>
                      </a:cubicBezTo>
                      <a:close/>
                      <a:moveTo>
                        <a:pt x="53772" y="85613"/>
                      </a:moveTo>
                      <a:lnTo>
                        <a:pt x="53772" y="75036"/>
                      </a:lnTo>
                      <a:cubicBezTo>
                        <a:pt x="50850" y="76410"/>
                        <a:pt x="47903" y="77458"/>
                        <a:pt x="44931" y="78182"/>
                      </a:cubicBezTo>
                      <a:cubicBezTo>
                        <a:pt x="41960" y="78917"/>
                        <a:pt x="39013" y="79285"/>
                        <a:pt x="36090" y="79285"/>
                      </a:cubicBezTo>
                      <a:cubicBezTo>
                        <a:pt x="28416" y="79285"/>
                        <a:pt x="22553" y="76698"/>
                        <a:pt x="18501" y="71523"/>
                      </a:cubicBezTo>
                      <a:cubicBezTo>
                        <a:pt x="14461" y="66348"/>
                        <a:pt x="12153" y="58531"/>
                        <a:pt x="11575" y="48071"/>
                      </a:cubicBezTo>
                      <a:cubicBezTo>
                        <a:pt x="13835" y="51406"/>
                        <a:pt x="16671" y="53963"/>
                        <a:pt x="20085" y="55741"/>
                      </a:cubicBezTo>
                      <a:cubicBezTo>
                        <a:pt x="23511" y="57519"/>
                        <a:pt x="27274" y="58408"/>
                        <a:pt x="31375" y="58408"/>
                      </a:cubicBezTo>
                      <a:cubicBezTo>
                        <a:pt x="40007" y="58408"/>
                        <a:pt x="46828" y="55790"/>
                        <a:pt x="51838" y="50554"/>
                      </a:cubicBezTo>
                      <a:cubicBezTo>
                        <a:pt x="56848" y="45330"/>
                        <a:pt x="59353" y="38217"/>
                        <a:pt x="59353" y="29217"/>
                      </a:cubicBezTo>
                      <a:cubicBezTo>
                        <a:pt x="59353" y="20400"/>
                        <a:pt x="56743" y="13324"/>
                        <a:pt x="51525" y="7990"/>
                      </a:cubicBezTo>
                      <a:cubicBezTo>
                        <a:pt x="46306" y="2668"/>
                        <a:pt x="39363" y="7"/>
                        <a:pt x="30694" y="7"/>
                      </a:cubicBezTo>
                      <a:cubicBezTo>
                        <a:pt x="20748" y="7"/>
                        <a:pt x="13147" y="3808"/>
                        <a:pt x="7892" y="11411"/>
                      </a:cubicBezTo>
                      <a:cubicBezTo>
                        <a:pt x="2636" y="19026"/>
                        <a:pt x="9" y="30057"/>
                        <a:pt x="9" y="44502"/>
                      </a:cubicBezTo>
                      <a:cubicBezTo>
                        <a:pt x="9" y="58065"/>
                        <a:pt x="3232" y="68880"/>
                        <a:pt x="9678" y="76949"/>
                      </a:cubicBezTo>
                      <a:cubicBezTo>
                        <a:pt x="16125" y="85018"/>
                        <a:pt x="24775" y="89053"/>
                        <a:pt x="35630" y="89053"/>
                      </a:cubicBezTo>
                      <a:cubicBezTo>
                        <a:pt x="38552" y="89053"/>
                        <a:pt x="41499" y="88764"/>
                        <a:pt x="44471" y="88188"/>
                      </a:cubicBezTo>
                      <a:cubicBezTo>
                        <a:pt x="47442" y="87612"/>
                        <a:pt x="50543" y="86753"/>
                        <a:pt x="53772" y="856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37"/>
                <p:cNvSpPr/>
                <p:nvPr/>
              </p:nvSpPr>
              <p:spPr>
                <a:xfrm rot="10800000" flipH="1">
                  <a:off x="8615919" y="3497427"/>
                  <a:ext cx="59399" cy="89045"/>
                </a:xfrm>
                <a:custGeom>
                  <a:avLst/>
                  <a:gdLst/>
                  <a:ahLst/>
                  <a:cxnLst/>
                  <a:rect l="l" t="t" r="r" b="b"/>
                  <a:pathLst>
                    <a:path w="59399" h="89045" extrusionOk="0">
                      <a:moveTo>
                        <a:pt x="29712" y="79856"/>
                      </a:moveTo>
                      <a:cubicBezTo>
                        <a:pt x="23732" y="79856"/>
                        <a:pt x="19232" y="76913"/>
                        <a:pt x="16211" y="71026"/>
                      </a:cubicBezTo>
                      <a:cubicBezTo>
                        <a:pt x="13203" y="65153"/>
                        <a:pt x="11699" y="56311"/>
                        <a:pt x="11699" y="44502"/>
                      </a:cubicBezTo>
                      <a:cubicBezTo>
                        <a:pt x="11699" y="32742"/>
                        <a:pt x="13203" y="23919"/>
                        <a:pt x="16211" y="18033"/>
                      </a:cubicBezTo>
                      <a:cubicBezTo>
                        <a:pt x="19232" y="12147"/>
                        <a:pt x="23732" y="9204"/>
                        <a:pt x="29712" y="9204"/>
                      </a:cubicBezTo>
                      <a:cubicBezTo>
                        <a:pt x="35741" y="9204"/>
                        <a:pt x="40260" y="12147"/>
                        <a:pt x="43268" y="18033"/>
                      </a:cubicBezTo>
                      <a:cubicBezTo>
                        <a:pt x="46289" y="23919"/>
                        <a:pt x="47799" y="32742"/>
                        <a:pt x="47799" y="44502"/>
                      </a:cubicBezTo>
                      <a:cubicBezTo>
                        <a:pt x="47799" y="56311"/>
                        <a:pt x="46289" y="65153"/>
                        <a:pt x="43268" y="71026"/>
                      </a:cubicBezTo>
                      <a:cubicBezTo>
                        <a:pt x="40260" y="76913"/>
                        <a:pt x="35741" y="79856"/>
                        <a:pt x="29712" y="79856"/>
                      </a:cubicBezTo>
                      <a:close/>
                      <a:moveTo>
                        <a:pt x="29712" y="89053"/>
                      </a:moveTo>
                      <a:cubicBezTo>
                        <a:pt x="39351" y="89053"/>
                        <a:pt x="46712" y="85245"/>
                        <a:pt x="51796" y="77630"/>
                      </a:cubicBezTo>
                      <a:cubicBezTo>
                        <a:pt x="56879" y="70027"/>
                        <a:pt x="59421" y="58984"/>
                        <a:pt x="59421" y="44502"/>
                      </a:cubicBezTo>
                      <a:cubicBezTo>
                        <a:pt x="59421" y="30057"/>
                        <a:pt x="56879" y="19026"/>
                        <a:pt x="51796" y="11411"/>
                      </a:cubicBezTo>
                      <a:cubicBezTo>
                        <a:pt x="46712" y="3808"/>
                        <a:pt x="39351" y="7"/>
                        <a:pt x="29712" y="7"/>
                      </a:cubicBezTo>
                      <a:cubicBezTo>
                        <a:pt x="20085" y="7"/>
                        <a:pt x="12730" y="3808"/>
                        <a:pt x="7647" y="11411"/>
                      </a:cubicBezTo>
                      <a:cubicBezTo>
                        <a:pt x="2563" y="19026"/>
                        <a:pt x="22" y="30057"/>
                        <a:pt x="22" y="44502"/>
                      </a:cubicBezTo>
                      <a:cubicBezTo>
                        <a:pt x="22" y="58984"/>
                        <a:pt x="2563" y="70027"/>
                        <a:pt x="7647" y="77630"/>
                      </a:cubicBezTo>
                      <a:cubicBezTo>
                        <a:pt x="12730" y="85245"/>
                        <a:pt x="20085" y="89053"/>
                        <a:pt x="29712" y="890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26" name="Google Shape;926;p37"/>
            <p:cNvGrpSpPr/>
            <p:nvPr/>
          </p:nvGrpSpPr>
          <p:grpSpPr>
            <a:xfrm>
              <a:off x="8372744" y="3523081"/>
              <a:ext cx="109370" cy="1172989"/>
              <a:chOff x="8372744" y="3523081"/>
              <a:chExt cx="109370" cy="1172989"/>
            </a:xfrm>
          </p:grpSpPr>
          <p:sp>
            <p:nvSpPr>
              <p:cNvPr id="927" name="Google Shape;927;p37"/>
              <p:cNvSpPr/>
              <p:nvPr/>
            </p:nvSpPr>
            <p:spPr>
              <a:xfrm rot="5400000" flipH="1">
                <a:off x="8389571" y="4605553"/>
                <a:ext cx="78042" cy="102992"/>
              </a:xfrm>
              <a:custGeom>
                <a:avLst/>
                <a:gdLst/>
                <a:ahLst/>
                <a:cxnLst/>
                <a:rect l="l" t="t" r="r" b="b"/>
                <a:pathLst>
                  <a:path w="78042" h="102992" extrusionOk="0">
                    <a:moveTo>
                      <a:pt x="-21" y="103188"/>
                    </a:moveTo>
                    <a:lnTo>
                      <a:pt x="18766" y="103188"/>
                    </a:lnTo>
                    <a:lnTo>
                      <a:pt x="64495" y="17038"/>
                    </a:lnTo>
                    <a:lnTo>
                      <a:pt x="64495" y="103188"/>
                    </a:lnTo>
                    <a:lnTo>
                      <a:pt x="78022" y="103188"/>
                    </a:lnTo>
                    <a:lnTo>
                      <a:pt x="78022" y="196"/>
                    </a:lnTo>
                    <a:lnTo>
                      <a:pt x="59235" y="196"/>
                    </a:lnTo>
                    <a:lnTo>
                      <a:pt x="13528" y="86347"/>
                    </a:lnTo>
                    <a:lnTo>
                      <a:pt x="13528" y="196"/>
                    </a:lnTo>
                    <a:lnTo>
                      <a:pt x="-21" y="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37"/>
              <p:cNvSpPr/>
              <p:nvPr/>
            </p:nvSpPr>
            <p:spPr>
              <a:xfrm rot="5400000" flipH="1">
                <a:off x="8410092" y="4520219"/>
                <a:ext cx="64781" cy="79263"/>
              </a:xfrm>
              <a:custGeom>
                <a:avLst/>
                <a:gdLst/>
                <a:ahLst/>
                <a:cxnLst/>
                <a:rect l="l" t="t" r="r" b="b"/>
                <a:pathLst>
                  <a:path w="64781" h="79263" extrusionOk="0">
                    <a:moveTo>
                      <a:pt x="-12" y="32681"/>
                    </a:moveTo>
                    <a:lnTo>
                      <a:pt x="-12" y="79453"/>
                    </a:lnTo>
                    <a:lnTo>
                      <a:pt x="12696" y="79453"/>
                    </a:lnTo>
                    <a:lnTo>
                      <a:pt x="12696" y="33166"/>
                    </a:lnTo>
                    <a:cubicBezTo>
                      <a:pt x="12696" y="25853"/>
                      <a:pt x="14118" y="20364"/>
                      <a:pt x="16962" y="16700"/>
                    </a:cubicBezTo>
                    <a:cubicBezTo>
                      <a:pt x="19821" y="13051"/>
                      <a:pt x="24108" y="11226"/>
                      <a:pt x="29825" y="11226"/>
                    </a:cubicBezTo>
                    <a:cubicBezTo>
                      <a:pt x="36677" y="11226"/>
                      <a:pt x="42092" y="13411"/>
                      <a:pt x="46070" y="17782"/>
                    </a:cubicBezTo>
                    <a:cubicBezTo>
                      <a:pt x="50064" y="22152"/>
                      <a:pt x="52060" y="28112"/>
                      <a:pt x="52060" y="35661"/>
                    </a:cubicBezTo>
                    <a:lnTo>
                      <a:pt x="52060" y="79453"/>
                    </a:lnTo>
                    <a:lnTo>
                      <a:pt x="64769" y="79453"/>
                    </a:lnTo>
                    <a:lnTo>
                      <a:pt x="64769" y="2198"/>
                    </a:lnTo>
                    <a:lnTo>
                      <a:pt x="52060" y="2198"/>
                    </a:lnTo>
                    <a:lnTo>
                      <a:pt x="52060" y="14073"/>
                    </a:lnTo>
                    <a:cubicBezTo>
                      <a:pt x="48981" y="9379"/>
                      <a:pt x="45400" y="5892"/>
                      <a:pt x="41319" y="3611"/>
                    </a:cubicBezTo>
                    <a:cubicBezTo>
                      <a:pt x="37252" y="1330"/>
                      <a:pt x="32522" y="190"/>
                      <a:pt x="27129" y="190"/>
                    </a:cubicBezTo>
                    <a:cubicBezTo>
                      <a:pt x="18244" y="190"/>
                      <a:pt x="11495" y="2949"/>
                      <a:pt x="6883" y="8467"/>
                    </a:cubicBezTo>
                    <a:cubicBezTo>
                      <a:pt x="2286" y="13985"/>
                      <a:pt x="-12" y="22056"/>
                      <a:pt x="-12" y="326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37"/>
              <p:cNvSpPr/>
              <p:nvPr/>
            </p:nvSpPr>
            <p:spPr>
              <a:xfrm rot="5400000" flipH="1">
                <a:off x="8384078" y="4405898"/>
                <a:ext cx="112941" cy="79109"/>
              </a:xfrm>
              <a:custGeom>
                <a:avLst/>
                <a:gdLst/>
                <a:ahLst/>
                <a:cxnLst/>
                <a:rect l="l" t="t" r="r" b="b"/>
                <a:pathLst>
                  <a:path w="112941" h="79109" extrusionOk="0">
                    <a:moveTo>
                      <a:pt x="60684" y="62591"/>
                    </a:moveTo>
                    <a:cubicBezTo>
                      <a:pt x="63867" y="68300"/>
                      <a:pt x="67668" y="72509"/>
                      <a:pt x="72089" y="75217"/>
                    </a:cubicBezTo>
                    <a:cubicBezTo>
                      <a:pt x="76509" y="77924"/>
                      <a:pt x="81711" y="79278"/>
                      <a:pt x="87693" y="79278"/>
                    </a:cubicBezTo>
                    <a:cubicBezTo>
                      <a:pt x="95753" y="79278"/>
                      <a:pt x="101971" y="76460"/>
                      <a:pt x="106347" y="70824"/>
                    </a:cubicBezTo>
                    <a:cubicBezTo>
                      <a:pt x="110723" y="65203"/>
                      <a:pt x="112911" y="57198"/>
                      <a:pt x="112911" y="46809"/>
                    </a:cubicBezTo>
                    <a:lnTo>
                      <a:pt x="112911" y="169"/>
                    </a:lnTo>
                    <a:lnTo>
                      <a:pt x="100136" y="169"/>
                    </a:lnTo>
                    <a:lnTo>
                      <a:pt x="100136" y="46389"/>
                    </a:lnTo>
                    <a:cubicBezTo>
                      <a:pt x="100136" y="53791"/>
                      <a:pt x="98818" y="59280"/>
                      <a:pt x="96180" y="62856"/>
                    </a:cubicBezTo>
                    <a:cubicBezTo>
                      <a:pt x="93557" y="66446"/>
                      <a:pt x="89557" y="68242"/>
                      <a:pt x="84179" y="68242"/>
                    </a:cubicBezTo>
                    <a:cubicBezTo>
                      <a:pt x="77592" y="68242"/>
                      <a:pt x="72383" y="66056"/>
                      <a:pt x="68552" y="61686"/>
                    </a:cubicBezTo>
                    <a:cubicBezTo>
                      <a:pt x="64736" y="57330"/>
                      <a:pt x="62828" y="51378"/>
                      <a:pt x="62828" y="43829"/>
                    </a:cubicBezTo>
                    <a:lnTo>
                      <a:pt x="62828" y="169"/>
                    </a:lnTo>
                    <a:lnTo>
                      <a:pt x="50053" y="169"/>
                    </a:lnTo>
                    <a:lnTo>
                      <a:pt x="50053" y="46389"/>
                    </a:lnTo>
                    <a:cubicBezTo>
                      <a:pt x="50053" y="53835"/>
                      <a:pt x="48742" y="59339"/>
                      <a:pt x="46119" y="62900"/>
                    </a:cubicBezTo>
                    <a:cubicBezTo>
                      <a:pt x="43496" y="66461"/>
                      <a:pt x="39444" y="68242"/>
                      <a:pt x="33963" y="68242"/>
                    </a:cubicBezTo>
                    <a:cubicBezTo>
                      <a:pt x="27465" y="68242"/>
                      <a:pt x="22300" y="66049"/>
                      <a:pt x="18469" y="61664"/>
                    </a:cubicBezTo>
                    <a:cubicBezTo>
                      <a:pt x="14653" y="57279"/>
                      <a:pt x="12745" y="51334"/>
                      <a:pt x="12745" y="43829"/>
                    </a:cubicBezTo>
                    <a:lnTo>
                      <a:pt x="12745" y="169"/>
                    </a:lnTo>
                    <a:lnTo>
                      <a:pt x="-30" y="169"/>
                    </a:lnTo>
                    <a:lnTo>
                      <a:pt x="-30" y="77424"/>
                    </a:lnTo>
                    <a:lnTo>
                      <a:pt x="12745" y="77424"/>
                    </a:lnTo>
                    <a:lnTo>
                      <a:pt x="12745" y="65416"/>
                    </a:lnTo>
                    <a:cubicBezTo>
                      <a:pt x="15647" y="70155"/>
                      <a:pt x="19125" y="73649"/>
                      <a:pt x="23177" y="75901"/>
                    </a:cubicBezTo>
                    <a:cubicBezTo>
                      <a:pt x="27229" y="78152"/>
                      <a:pt x="32040" y="79278"/>
                      <a:pt x="37610" y="79278"/>
                    </a:cubicBezTo>
                    <a:cubicBezTo>
                      <a:pt x="43238" y="79278"/>
                      <a:pt x="48020" y="77851"/>
                      <a:pt x="51954" y="74996"/>
                    </a:cubicBezTo>
                    <a:cubicBezTo>
                      <a:pt x="55888" y="72156"/>
                      <a:pt x="58798" y="68021"/>
                      <a:pt x="60684" y="625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37"/>
              <p:cNvSpPr/>
              <p:nvPr/>
            </p:nvSpPr>
            <p:spPr>
              <a:xfrm rot="5400000" flipH="1">
                <a:off x="8392808" y="4274998"/>
                <a:ext cx="69223" cy="109349"/>
              </a:xfrm>
              <a:custGeom>
                <a:avLst/>
                <a:gdLst/>
                <a:ahLst/>
                <a:cxnLst/>
                <a:rect l="l" t="t" r="r" b="b"/>
                <a:pathLst>
                  <a:path w="69223" h="109349" extrusionOk="0">
                    <a:moveTo>
                      <a:pt x="56012" y="40710"/>
                    </a:moveTo>
                    <a:cubicBezTo>
                      <a:pt x="56012" y="50039"/>
                      <a:pt x="54089" y="57360"/>
                      <a:pt x="50243" y="62672"/>
                    </a:cubicBezTo>
                    <a:cubicBezTo>
                      <a:pt x="46397" y="67985"/>
                      <a:pt x="41115" y="70641"/>
                      <a:pt x="34396" y="70641"/>
                    </a:cubicBezTo>
                    <a:cubicBezTo>
                      <a:pt x="27662" y="70641"/>
                      <a:pt x="22372" y="67985"/>
                      <a:pt x="18527" y="62672"/>
                    </a:cubicBezTo>
                    <a:cubicBezTo>
                      <a:pt x="14681" y="57360"/>
                      <a:pt x="12758" y="50039"/>
                      <a:pt x="12758" y="40710"/>
                    </a:cubicBezTo>
                    <a:cubicBezTo>
                      <a:pt x="12758" y="31380"/>
                      <a:pt x="14681" y="24059"/>
                      <a:pt x="18527" y="18747"/>
                    </a:cubicBezTo>
                    <a:cubicBezTo>
                      <a:pt x="22372" y="13435"/>
                      <a:pt x="27662" y="10779"/>
                      <a:pt x="34396" y="10779"/>
                    </a:cubicBezTo>
                    <a:cubicBezTo>
                      <a:pt x="41115" y="10779"/>
                      <a:pt x="46397" y="13435"/>
                      <a:pt x="50243" y="18747"/>
                    </a:cubicBezTo>
                    <a:cubicBezTo>
                      <a:pt x="54089" y="24059"/>
                      <a:pt x="56012" y="31380"/>
                      <a:pt x="56012" y="40710"/>
                    </a:cubicBezTo>
                    <a:close/>
                    <a:moveTo>
                      <a:pt x="12758" y="67683"/>
                    </a:moveTo>
                    <a:cubicBezTo>
                      <a:pt x="15440" y="72274"/>
                      <a:pt x="18814" y="75681"/>
                      <a:pt x="22881" y="77903"/>
                    </a:cubicBezTo>
                    <a:cubicBezTo>
                      <a:pt x="26962" y="80139"/>
                      <a:pt x="31832" y="81258"/>
                      <a:pt x="37490" y="81258"/>
                    </a:cubicBezTo>
                    <a:cubicBezTo>
                      <a:pt x="46891" y="81258"/>
                      <a:pt x="54523" y="77535"/>
                      <a:pt x="60388" y="70089"/>
                    </a:cubicBezTo>
                    <a:cubicBezTo>
                      <a:pt x="66267" y="62643"/>
                      <a:pt x="69207" y="52850"/>
                      <a:pt x="69207" y="40710"/>
                    </a:cubicBezTo>
                    <a:cubicBezTo>
                      <a:pt x="69207" y="28570"/>
                      <a:pt x="66267" y="18769"/>
                      <a:pt x="60388" y="11309"/>
                    </a:cubicBezTo>
                    <a:cubicBezTo>
                      <a:pt x="54523" y="3863"/>
                      <a:pt x="46891" y="140"/>
                      <a:pt x="37490" y="140"/>
                    </a:cubicBezTo>
                    <a:cubicBezTo>
                      <a:pt x="31832" y="140"/>
                      <a:pt x="26962" y="1258"/>
                      <a:pt x="22881" y="3495"/>
                    </a:cubicBezTo>
                    <a:cubicBezTo>
                      <a:pt x="18814" y="5732"/>
                      <a:pt x="15440" y="9146"/>
                      <a:pt x="12758" y="13737"/>
                    </a:cubicBezTo>
                    <a:lnTo>
                      <a:pt x="12758" y="2148"/>
                    </a:lnTo>
                    <a:lnTo>
                      <a:pt x="-17" y="2148"/>
                    </a:lnTo>
                    <a:lnTo>
                      <a:pt x="-17" y="109489"/>
                    </a:lnTo>
                    <a:lnTo>
                      <a:pt x="12758" y="1094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1" name="Google Shape;931;p37"/>
              <p:cNvSpPr/>
              <p:nvPr/>
            </p:nvSpPr>
            <p:spPr>
              <a:xfrm rot="5400000" flipH="1">
                <a:off x="8405705" y="4203239"/>
                <a:ext cx="71699" cy="81117"/>
              </a:xfrm>
              <a:custGeom>
                <a:avLst/>
                <a:gdLst/>
                <a:ahLst/>
                <a:cxnLst/>
                <a:rect l="l" t="t" r="r" b="b"/>
                <a:pathLst>
                  <a:path w="71699" h="81117" extrusionOk="0">
                    <a:moveTo>
                      <a:pt x="71687" y="43950"/>
                    </a:moveTo>
                    <a:lnTo>
                      <a:pt x="71687" y="37747"/>
                    </a:lnTo>
                    <a:lnTo>
                      <a:pt x="13249" y="37747"/>
                    </a:lnTo>
                    <a:cubicBezTo>
                      <a:pt x="13809" y="29007"/>
                      <a:pt x="16447" y="22348"/>
                      <a:pt x="21162" y="17771"/>
                    </a:cubicBezTo>
                    <a:cubicBezTo>
                      <a:pt x="25877" y="13195"/>
                      <a:pt x="32449" y="10907"/>
                      <a:pt x="40877" y="10907"/>
                    </a:cubicBezTo>
                    <a:cubicBezTo>
                      <a:pt x="45754" y="10907"/>
                      <a:pt x="50484" y="11503"/>
                      <a:pt x="55066" y="12695"/>
                    </a:cubicBezTo>
                    <a:cubicBezTo>
                      <a:pt x="59649" y="13887"/>
                      <a:pt x="64202" y="15682"/>
                      <a:pt x="68725" y="18080"/>
                    </a:cubicBezTo>
                    <a:lnTo>
                      <a:pt x="68725" y="6073"/>
                    </a:lnTo>
                    <a:cubicBezTo>
                      <a:pt x="64158" y="4145"/>
                      <a:pt x="59479" y="2674"/>
                      <a:pt x="54691" y="1658"/>
                    </a:cubicBezTo>
                    <a:cubicBezTo>
                      <a:pt x="49902" y="643"/>
                      <a:pt x="45047" y="135"/>
                      <a:pt x="40125" y="135"/>
                    </a:cubicBezTo>
                    <a:cubicBezTo>
                      <a:pt x="27778" y="135"/>
                      <a:pt x="18001" y="3718"/>
                      <a:pt x="10796" y="10885"/>
                    </a:cubicBezTo>
                    <a:cubicBezTo>
                      <a:pt x="3591" y="18066"/>
                      <a:pt x="-12" y="27778"/>
                      <a:pt x="-12" y="40021"/>
                    </a:cubicBezTo>
                    <a:cubicBezTo>
                      <a:pt x="-12" y="52661"/>
                      <a:pt x="3406" y="62690"/>
                      <a:pt x="10243" y="70106"/>
                    </a:cubicBezTo>
                    <a:cubicBezTo>
                      <a:pt x="17080" y="77538"/>
                      <a:pt x="26304" y="81253"/>
                      <a:pt x="37915" y="81253"/>
                    </a:cubicBezTo>
                    <a:cubicBezTo>
                      <a:pt x="48318" y="81253"/>
                      <a:pt x="56547" y="77905"/>
                      <a:pt x="62603" y="71210"/>
                    </a:cubicBezTo>
                    <a:cubicBezTo>
                      <a:pt x="68659" y="64529"/>
                      <a:pt x="71687" y="55443"/>
                      <a:pt x="71687" y="43950"/>
                    </a:cubicBezTo>
                    <a:close/>
                    <a:moveTo>
                      <a:pt x="58978" y="47680"/>
                    </a:moveTo>
                    <a:cubicBezTo>
                      <a:pt x="58890" y="54611"/>
                      <a:pt x="56945" y="60144"/>
                      <a:pt x="53144" y="64279"/>
                    </a:cubicBezTo>
                    <a:cubicBezTo>
                      <a:pt x="49342" y="68429"/>
                      <a:pt x="44310" y="70504"/>
                      <a:pt x="38048" y="70504"/>
                    </a:cubicBezTo>
                    <a:cubicBezTo>
                      <a:pt x="30960" y="70504"/>
                      <a:pt x="25288" y="68502"/>
                      <a:pt x="21029" y="64500"/>
                    </a:cubicBezTo>
                    <a:cubicBezTo>
                      <a:pt x="16771" y="60497"/>
                      <a:pt x="14318" y="54861"/>
                      <a:pt x="13669" y="475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2" name="Google Shape;932;p37"/>
              <p:cNvSpPr/>
              <p:nvPr/>
            </p:nvSpPr>
            <p:spPr>
              <a:xfrm rot="5400000" flipH="1">
                <a:off x="8417894" y="4125476"/>
                <a:ext cx="45309" cy="79109"/>
              </a:xfrm>
              <a:custGeom>
                <a:avLst/>
                <a:gdLst/>
                <a:ahLst/>
                <a:cxnLst/>
                <a:rect l="l" t="t" r="r" b="b"/>
                <a:pathLst>
                  <a:path w="45309" h="79109" extrusionOk="0">
                    <a:moveTo>
                      <a:pt x="45303" y="65523"/>
                    </a:moveTo>
                    <a:cubicBezTo>
                      <a:pt x="43874" y="66347"/>
                      <a:pt x="42319" y="66950"/>
                      <a:pt x="40639" y="67333"/>
                    </a:cubicBezTo>
                    <a:cubicBezTo>
                      <a:pt x="38960" y="67730"/>
                      <a:pt x="37110" y="67929"/>
                      <a:pt x="35092" y="67929"/>
                    </a:cubicBezTo>
                    <a:cubicBezTo>
                      <a:pt x="27901" y="67929"/>
                      <a:pt x="22383" y="65597"/>
                      <a:pt x="18537" y="60932"/>
                    </a:cubicBezTo>
                    <a:cubicBezTo>
                      <a:pt x="14692" y="56267"/>
                      <a:pt x="12769" y="49564"/>
                      <a:pt x="12769" y="40824"/>
                    </a:cubicBezTo>
                    <a:lnTo>
                      <a:pt x="12769" y="121"/>
                    </a:lnTo>
                    <a:lnTo>
                      <a:pt x="-6" y="121"/>
                    </a:lnTo>
                    <a:lnTo>
                      <a:pt x="-6" y="77376"/>
                    </a:lnTo>
                    <a:lnTo>
                      <a:pt x="12769" y="77376"/>
                    </a:lnTo>
                    <a:lnTo>
                      <a:pt x="12769" y="65369"/>
                    </a:lnTo>
                    <a:cubicBezTo>
                      <a:pt x="15450" y="70063"/>
                      <a:pt x="18928" y="73543"/>
                      <a:pt x="23201" y="75809"/>
                    </a:cubicBezTo>
                    <a:cubicBezTo>
                      <a:pt x="27489" y="78090"/>
                      <a:pt x="32697" y="79230"/>
                      <a:pt x="38827" y="79230"/>
                    </a:cubicBezTo>
                    <a:cubicBezTo>
                      <a:pt x="39696" y="79230"/>
                      <a:pt x="40661" y="79172"/>
                      <a:pt x="41722" y="79054"/>
                    </a:cubicBezTo>
                    <a:cubicBezTo>
                      <a:pt x="42783" y="78951"/>
                      <a:pt x="43955" y="78782"/>
                      <a:pt x="45237" y="785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37"/>
              <p:cNvSpPr/>
              <p:nvPr/>
            </p:nvSpPr>
            <p:spPr>
              <a:xfrm rot="5400000" flipH="1">
                <a:off x="8406048" y="4013685"/>
                <a:ext cx="71013" cy="81117"/>
              </a:xfrm>
              <a:custGeom>
                <a:avLst/>
                <a:gdLst/>
                <a:ahLst/>
                <a:cxnLst/>
                <a:rect l="l" t="t" r="r" b="b"/>
                <a:pathLst>
                  <a:path w="71013" h="81117" extrusionOk="0">
                    <a:moveTo>
                      <a:pt x="35484" y="70471"/>
                    </a:moveTo>
                    <a:cubicBezTo>
                      <a:pt x="28677" y="70471"/>
                      <a:pt x="23291" y="67815"/>
                      <a:pt x="19328" y="62503"/>
                    </a:cubicBezTo>
                    <a:cubicBezTo>
                      <a:pt x="15364" y="57191"/>
                      <a:pt x="13382" y="49914"/>
                      <a:pt x="13382" y="40673"/>
                    </a:cubicBezTo>
                    <a:cubicBezTo>
                      <a:pt x="13382" y="31432"/>
                      <a:pt x="15349" y="24155"/>
                      <a:pt x="19283" y="18843"/>
                    </a:cubicBezTo>
                    <a:cubicBezTo>
                      <a:pt x="23232" y="13531"/>
                      <a:pt x="28633" y="10875"/>
                      <a:pt x="35484" y="10875"/>
                    </a:cubicBezTo>
                    <a:cubicBezTo>
                      <a:pt x="42262" y="10875"/>
                      <a:pt x="47626" y="13538"/>
                      <a:pt x="51575" y="18865"/>
                    </a:cubicBezTo>
                    <a:cubicBezTo>
                      <a:pt x="55538" y="24207"/>
                      <a:pt x="57520" y="31476"/>
                      <a:pt x="57520" y="40673"/>
                    </a:cubicBezTo>
                    <a:cubicBezTo>
                      <a:pt x="57520" y="49826"/>
                      <a:pt x="55538" y="57080"/>
                      <a:pt x="51575" y="62437"/>
                    </a:cubicBezTo>
                    <a:cubicBezTo>
                      <a:pt x="47626" y="67793"/>
                      <a:pt x="42262" y="70471"/>
                      <a:pt x="35484" y="70471"/>
                    </a:cubicBezTo>
                    <a:close/>
                    <a:moveTo>
                      <a:pt x="35484" y="81221"/>
                    </a:moveTo>
                    <a:cubicBezTo>
                      <a:pt x="46535" y="81221"/>
                      <a:pt x="55214" y="77630"/>
                      <a:pt x="61520" y="70449"/>
                    </a:cubicBezTo>
                    <a:cubicBezTo>
                      <a:pt x="67842" y="63283"/>
                      <a:pt x="71002" y="53358"/>
                      <a:pt x="71002" y="40673"/>
                    </a:cubicBezTo>
                    <a:cubicBezTo>
                      <a:pt x="71002" y="28033"/>
                      <a:pt x="67842" y="18107"/>
                      <a:pt x="61520" y="10897"/>
                    </a:cubicBezTo>
                    <a:cubicBezTo>
                      <a:pt x="55214" y="3701"/>
                      <a:pt x="46535" y="103"/>
                      <a:pt x="35484" y="103"/>
                    </a:cubicBezTo>
                    <a:cubicBezTo>
                      <a:pt x="24389" y="103"/>
                      <a:pt x="15695" y="3701"/>
                      <a:pt x="9404" y="10897"/>
                    </a:cubicBezTo>
                    <a:cubicBezTo>
                      <a:pt x="3127" y="18107"/>
                      <a:pt x="-12" y="28033"/>
                      <a:pt x="-12" y="40673"/>
                    </a:cubicBezTo>
                    <a:cubicBezTo>
                      <a:pt x="-12" y="53358"/>
                      <a:pt x="3127" y="63283"/>
                      <a:pt x="9404" y="70449"/>
                    </a:cubicBezTo>
                    <a:cubicBezTo>
                      <a:pt x="15695" y="77630"/>
                      <a:pt x="24389" y="81221"/>
                      <a:pt x="35484" y="8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4" name="Google Shape;934;p37"/>
              <p:cNvSpPr/>
              <p:nvPr/>
            </p:nvSpPr>
            <p:spPr>
              <a:xfrm rot="5400000" flipH="1">
                <a:off x="8401793" y="3929562"/>
                <a:ext cx="49243" cy="107340"/>
              </a:xfrm>
              <a:custGeom>
                <a:avLst/>
                <a:gdLst/>
                <a:ahLst/>
                <a:cxnLst/>
                <a:rect l="l" t="t" r="r" b="b"/>
                <a:pathLst>
                  <a:path w="49243" h="107340" extrusionOk="0">
                    <a:moveTo>
                      <a:pt x="49240" y="107421"/>
                    </a:moveTo>
                    <a:lnTo>
                      <a:pt x="49240" y="96848"/>
                    </a:lnTo>
                    <a:lnTo>
                      <a:pt x="37084" y="96848"/>
                    </a:lnTo>
                    <a:cubicBezTo>
                      <a:pt x="32531" y="96848"/>
                      <a:pt x="29363" y="95928"/>
                      <a:pt x="27580" y="94089"/>
                    </a:cubicBezTo>
                    <a:cubicBezTo>
                      <a:pt x="25812" y="92249"/>
                      <a:pt x="24928" y="88938"/>
                      <a:pt x="24928" y="84156"/>
                    </a:cubicBezTo>
                    <a:lnTo>
                      <a:pt x="24928" y="77335"/>
                    </a:lnTo>
                    <a:lnTo>
                      <a:pt x="45858" y="77335"/>
                    </a:lnTo>
                    <a:lnTo>
                      <a:pt x="45858" y="67469"/>
                    </a:lnTo>
                    <a:lnTo>
                      <a:pt x="24928" y="67469"/>
                    </a:lnTo>
                    <a:lnTo>
                      <a:pt x="24928" y="80"/>
                    </a:lnTo>
                    <a:lnTo>
                      <a:pt x="12153" y="80"/>
                    </a:lnTo>
                    <a:lnTo>
                      <a:pt x="12153" y="67469"/>
                    </a:lnTo>
                    <a:lnTo>
                      <a:pt x="-3" y="67469"/>
                    </a:lnTo>
                    <a:lnTo>
                      <a:pt x="-3" y="77335"/>
                    </a:lnTo>
                    <a:lnTo>
                      <a:pt x="12153" y="77335"/>
                    </a:lnTo>
                    <a:lnTo>
                      <a:pt x="12153" y="82721"/>
                    </a:lnTo>
                    <a:cubicBezTo>
                      <a:pt x="12153" y="91315"/>
                      <a:pt x="14157" y="97576"/>
                      <a:pt x="18165" y="101505"/>
                    </a:cubicBezTo>
                    <a:cubicBezTo>
                      <a:pt x="22172" y="105449"/>
                      <a:pt x="28523" y="107421"/>
                      <a:pt x="37217" y="1074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5" name="Google Shape;935;p37"/>
              <p:cNvSpPr/>
              <p:nvPr/>
            </p:nvSpPr>
            <p:spPr>
              <a:xfrm rot="5400000" flipH="1">
                <a:off x="8395295" y="3817818"/>
                <a:ext cx="66593" cy="102992"/>
              </a:xfrm>
              <a:custGeom>
                <a:avLst/>
                <a:gdLst/>
                <a:ahLst/>
                <a:cxnLst/>
                <a:rect l="l" t="t" r="r" b="b"/>
                <a:pathLst>
                  <a:path w="66593" h="102992" extrusionOk="0">
                    <a:moveTo>
                      <a:pt x="13930" y="91599"/>
                    </a:moveTo>
                    <a:lnTo>
                      <a:pt x="13930" y="52905"/>
                    </a:lnTo>
                    <a:lnTo>
                      <a:pt x="31479" y="52905"/>
                    </a:lnTo>
                    <a:cubicBezTo>
                      <a:pt x="37977" y="52905"/>
                      <a:pt x="42994" y="54582"/>
                      <a:pt x="46530" y="57938"/>
                    </a:cubicBezTo>
                    <a:cubicBezTo>
                      <a:pt x="50081" y="61293"/>
                      <a:pt x="51857" y="66075"/>
                      <a:pt x="51857" y="72285"/>
                    </a:cubicBezTo>
                    <a:cubicBezTo>
                      <a:pt x="51857" y="78451"/>
                      <a:pt x="50081" y="83211"/>
                      <a:pt x="46530" y="86566"/>
                    </a:cubicBezTo>
                    <a:cubicBezTo>
                      <a:pt x="42994" y="89921"/>
                      <a:pt x="37977" y="91599"/>
                      <a:pt x="31479" y="91599"/>
                    </a:cubicBezTo>
                    <a:close/>
                    <a:moveTo>
                      <a:pt x="-17" y="103055"/>
                    </a:moveTo>
                    <a:lnTo>
                      <a:pt x="31479" y="103055"/>
                    </a:lnTo>
                    <a:cubicBezTo>
                      <a:pt x="43046" y="103055"/>
                      <a:pt x="51783" y="100443"/>
                      <a:pt x="57692" y="95219"/>
                    </a:cubicBezTo>
                    <a:cubicBezTo>
                      <a:pt x="63615" y="89995"/>
                      <a:pt x="66577" y="82350"/>
                      <a:pt x="66577" y="72285"/>
                    </a:cubicBezTo>
                    <a:cubicBezTo>
                      <a:pt x="66577" y="62117"/>
                      <a:pt x="63615" y="54435"/>
                      <a:pt x="57692" y="49241"/>
                    </a:cubicBezTo>
                    <a:cubicBezTo>
                      <a:pt x="51783" y="44046"/>
                      <a:pt x="43046" y="41449"/>
                      <a:pt x="31479" y="41449"/>
                    </a:cubicBezTo>
                    <a:lnTo>
                      <a:pt x="13930" y="41449"/>
                    </a:lnTo>
                    <a:lnTo>
                      <a:pt x="13930" y="62"/>
                    </a:lnTo>
                    <a:lnTo>
                      <a:pt x="-17" y="6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6" name="Google Shape;936;p37"/>
              <p:cNvSpPr/>
              <p:nvPr/>
            </p:nvSpPr>
            <p:spPr>
              <a:xfrm rot="5400000" flipH="1">
                <a:off x="8420060" y="3761093"/>
                <a:ext cx="12708" cy="107340"/>
              </a:xfrm>
              <a:custGeom>
                <a:avLst/>
                <a:gdLst/>
                <a:ahLst/>
                <a:cxnLst/>
                <a:rect l="l" t="t" r="r" b="b"/>
                <a:pathLst>
                  <a:path w="12708" h="107340" extrusionOk="0">
                    <a:moveTo>
                      <a:pt x="2" y="77307"/>
                    </a:moveTo>
                    <a:lnTo>
                      <a:pt x="12711" y="77307"/>
                    </a:lnTo>
                    <a:lnTo>
                      <a:pt x="12711" y="52"/>
                    </a:lnTo>
                    <a:lnTo>
                      <a:pt x="2" y="52"/>
                    </a:lnTo>
                    <a:close/>
                    <a:moveTo>
                      <a:pt x="2" y="107392"/>
                    </a:moveTo>
                    <a:lnTo>
                      <a:pt x="12711" y="107392"/>
                    </a:lnTo>
                    <a:lnTo>
                      <a:pt x="12711" y="91301"/>
                    </a:lnTo>
                    <a:lnTo>
                      <a:pt x="2" y="913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7" name="Google Shape;937;p37"/>
              <p:cNvSpPr/>
              <p:nvPr/>
            </p:nvSpPr>
            <p:spPr>
              <a:xfrm rot="5400000" flipH="1">
                <a:off x="8403970" y="3715025"/>
                <a:ext cx="75014" cy="77255"/>
              </a:xfrm>
              <a:custGeom>
                <a:avLst/>
                <a:gdLst/>
                <a:ahLst/>
                <a:cxnLst/>
                <a:rect l="l" t="t" r="r" b="b"/>
                <a:pathLst>
                  <a:path w="75014" h="77255" extrusionOk="0">
                    <a:moveTo>
                      <a:pt x="73567" y="77307"/>
                    </a:moveTo>
                    <a:lnTo>
                      <a:pt x="45586" y="39717"/>
                    </a:lnTo>
                    <a:lnTo>
                      <a:pt x="75004" y="52"/>
                    </a:lnTo>
                    <a:lnTo>
                      <a:pt x="60019" y="52"/>
                    </a:lnTo>
                    <a:lnTo>
                      <a:pt x="37497" y="30402"/>
                    </a:lnTo>
                    <a:lnTo>
                      <a:pt x="14997" y="52"/>
                    </a:lnTo>
                    <a:lnTo>
                      <a:pt x="-11" y="52"/>
                    </a:lnTo>
                    <a:lnTo>
                      <a:pt x="30048" y="40467"/>
                    </a:lnTo>
                    <a:lnTo>
                      <a:pt x="2553" y="77307"/>
                    </a:lnTo>
                    <a:lnTo>
                      <a:pt x="17539" y="77307"/>
                    </a:lnTo>
                    <a:lnTo>
                      <a:pt x="38049" y="49782"/>
                    </a:lnTo>
                    <a:lnTo>
                      <a:pt x="58560" y="7730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37"/>
              <p:cNvSpPr/>
              <p:nvPr/>
            </p:nvSpPr>
            <p:spPr>
              <a:xfrm rot="5400000" flipH="1">
                <a:off x="8405705" y="3631832"/>
                <a:ext cx="71699" cy="81117"/>
              </a:xfrm>
              <a:custGeom>
                <a:avLst/>
                <a:gdLst/>
                <a:ahLst/>
                <a:cxnLst/>
                <a:rect l="l" t="t" r="r" b="b"/>
                <a:pathLst>
                  <a:path w="71699" h="81117" extrusionOk="0">
                    <a:moveTo>
                      <a:pt x="71687" y="43853"/>
                    </a:moveTo>
                    <a:lnTo>
                      <a:pt x="71687" y="37650"/>
                    </a:lnTo>
                    <a:lnTo>
                      <a:pt x="13249" y="37650"/>
                    </a:lnTo>
                    <a:cubicBezTo>
                      <a:pt x="13809" y="28909"/>
                      <a:pt x="16447" y="22251"/>
                      <a:pt x="21162" y="17674"/>
                    </a:cubicBezTo>
                    <a:cubicBezTo>
                      <a:pt x="25877" y="13098"/>
                      <a:pt x="32449" y="10810"/>
                      <a:pt x="40877" y="10810"/>
                    </a:cubicBezTo>
                    <a:cubicBezTo>
                      <a:pt x="45754" y="10810"/>
                      <a:pt x="50484" y="11406"/>
                      <a:pt x="55066" y="12598"/>
                    </a:cubicBezTo>
                    <a:cubicBezTo>
                      <a:pt x="59649" y="13790"/>
                      <a:pt x="64202" y="15585"/>
                      <a:pt x="68725" y="17983"/>
                    </a:cubicBezTo>
                    <a:lnTo>
                      <a:pt x="68725" y="5976"/>
                    </a:lnTo>
                    <a:cubicBezTo>
                      <a:pt x="64158" y="4048"/>
                      <a:pt x="59479" y="2576"/>
                      <a:pt x="54691" y="1561"/>
                    </a:cubicBezTo>
                    <a:cubicBezTo>
                      <a:pt x="49902" y="546"/>
                      <a:pt x="45047" y="38"/>
                      <a:pt x="40125" y="38"/>
                    </a:cubicBezTo>
                    <a:cubicBezTo>
                      <a:pt x="27778" y="38"/>
                      <a:pt x="18001" y="3621"/>
                      <a:pt x="10796" y="10788"/>
                    </a:cubicBezTo>
                    <a:cubicBezTo>
                      <a:pt x="3591" y="17969"/>
                      <a:pt x="-12" y="27681"/>
                      <a:pt x="-12" y="39924"/>
                    </a:cubicBezTo>
                    <a:cubicBezTo>
                      <a:pt x="-12" y="52564"/>
                      <a:pt x="3406" y="62593"/>
                      <a:pt x="10243" y="70009"/>
                    </a:cubicBezTo>
                    <a:cubicBezTo>
                      <a:pt x="17080" y="77440"/>
                      <a:pt x="26304" y="81156"/>
                      <a:pt x="37915" y="81156"/>
                    </a:cubicBezTo>
                    <a:cubicBezTo>
                      <a:pt x="48318" y="81156"/>
                      <a:pt x="56547" y="77808"/>
                      <a:pt x="62603" y="71113"/>
                    </a:cubicBezTo>
                    <a:cubicBezTo>
                      <a:pt x="68659" y="64432"/>
                      <a:pt x="71687" y="55345"/>
                      <a:pt x="71687" y="43853"/>
                    </a:cubicBezTo>
                    <a:close/>
                    <a:moveTo>
                      <a:pt x="58978" y="47583"/>
                    </a:moveTo>
                    <a:cubicBezTo>
                      <a:pt x="58890" y="54514"/>
                      <a:pt x="56945" y="60047"/>
                      <a:pt x="53144" y="64182"/>
                    </a:cubicBezTo>
                    <a:cubicBezTo>
                      <a:pt x="49342" y="68332"/>
                      <a:pt x="44310" y="70407"/>
                      <a:pt x="38048" y="70407"/>
                    </a:cubicBezTo>
                    <a:cubicBezTo>
                      <a:pt x="30960" y="70407"/>
                      <a:pt x="25288" y="68405"/>
                      <a:pt x="21029" y="64403"/>
                    </a:cubicBezTo>
                    <a:cubicBezTo>
                      <a:pt x="16771" y="60400"/>
                      <a:pt x="14318" y="54764"/>
                      <a:pt x="13669" y="474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39" name="Google Shape;939;p37"/>
              <p:cNvSpPr/>
              <p:nvPr/>
            </p:nvSpPr>
            <p:spPr>
              <a:xfrm rot="5400000" flipH="1">
                <a:off x="8420060" y="3555746"/>
                <a:ext cx="12708" cy="107340"/>
              </a:xfrm>
              <a:custGeom>
                <a:avLst/>
                <a:gdLst/>
                <a:ahLst/>
                <a:cxnLst/>
                <a:rect l="l" t="t" r="r" b="b"/>
                <a:pathLst>
                  <a:path w="12708" h="107340" extrusionOk="0">
                    <a:moveTo>
                      <a:pt x="2" y="107357"/>
                    </a:moveTo>
                    <a:lnTo>
                      <a:pt x="12711" y="107357"/>
                    </a:lnTo>
                    <a:lnTo>
                      <a:pt x="12711" y="17"/>
                    </a:lnTo>
                    <a:lnTo>
                      <a:pt x="2" y="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0" name="Google Shape;940;p37"/>
              <p:cNvSpPr/>
              <p:nvPr/>
            </p:nvSpPr>
            <p:spPr>
              <a:xfrm rot="5400000" flipH="1">
                <a:off x="8411993" y="3512084"/>
                <a:ext cx="59123" cy="81117"/>
              </a:xfrm>
              <a:custGeom>
                <a:avLst/>
                <a:gdLst/>
                <a:ahLst/>
                <a:cxnLst/>
                <a:rect l="l" t="t" r="r" b="b"/>
                <a:pathLst>
                  <a:path w="59123" h="81117" extrusionOk="0">
                    <a:moveTo>
                      <a:pt x="54960" y="77008"/>
                    </a:moveTo>
                    <a:lnTo>
                      <a:pt x="54960" y="65000"/>
                    </a:lnTo>
                    <a:cubicBezTo>
                      <a:pt x="51380" y="66840"/>
                      <a:pt x="47652" y="68216"/>
                      <a:pt x="43777" y="69128"/>
                    </a:cubicBezTo>
                    <a:cubicBezTo>
                      <a:pt x="39916" y="70055"/>
                      <a:pt x="35908" y="70519"/>
                      <a:pt x="31753" y="70519"/>
                    </a:cubicBezTo>
                    <a:cubicBezTo>
                      <a:pt x="25447" y="70519"/>
                      <a:pt x="20717" y="69555"/>
                      <a:pt x="17564" y="67627"/>
                    </a:cubicBezTo>
                    <a:cubicBezTo>
                      <a:pt x="14410" y="65699"/>
                      <a:pt x="12834" y="62800"/>
                      <a:pt x="12834" y="58930"/>
                    </a:cubicBezTo>
                    <a:cubicBezTo>
                      <a:pt x="12834" y="55987"/>
                      <a:pt x="13961" y="53677"/>
                      <a:pt x="16215" y="51999"/>
                    </a:cubicBezTo>
                    <a:cubicBezTo>
                      <a:pt x="18470" y="50322"/>
                      <a:pt x="23008" y="48725"/>
                      <a:pt x="29830" y="47210"/>
                    </a:cubicBezTo>
                    <a:lnTo>
                      <a:pt x="34184" y="46238"/>
                    </a:lnTo>
                    <a:cubicBezTo>
                      <a:pt x="43202" y="44311"/>
                      <a:pt x="49612" y="41588"/>
                      <a:pt x="53413" y="38071"/>
                    </a:cubicBezTo>
                    <a:cubicBezTo>
                      <a:pt x="57215" y="34554"/>
                      <a:pt x="59116" y="29647"/>
                      <a:pt x="59116" y="23349"/>
                    </a:cubicBezTo>
                    <a:cubicBezTo>
                      <a:pt x="59116" y="16168"/>
                      <a:pt x="56272" y="10480"/>
                      <a:pt x="50584" y="6286"/>
                    </a:cubicBezTo>
                    <a:cubicBezTo>
                      <a:pt x="44897" y="2107"/>
                      <a:pt x="37080" y="18"/>
                      <a:pt x="27134" y="18"/>
                    </a:cubicBezTo>
                    <a:cubicBezTo>
                      <a:pt x="22993" y="18"/>
                      <a:pt x="18676" y="422"/>
                      <a:pt x="14182" y="1232"/>
                    </a:cubicBezTo>
                    <a:cubicBezTo>
                      <a:pt x="9688" y="2041"/>
                      <a:pt x="4958" y="3248"/>
                      <a:pt x="-7" y="4852"/>
                    </a:cubicBezTo>
                    <a:lnTo>
                      <a:pt x="-7" y="17963"/>
                    </a:lnTo>
                    <a:cubicBezTo>
                      <a:pt x="4693" y="15520"/>
                      <a:pt x="9320" y="13688"/>
                      <a:pt x="13873" y="12467"/>
                    </a:cubicBezTo>
                    <a:cubicBezTo>
                      <a:pt x="18426" y="11260"/>
                      <a:pt x="22942" y="10657"/>
                      <a:pt x="27421" y="10657"/>
                    </a:cubicBezTo>
                    <a:cubicBezTo>
                      <a:pt x="33404" y="10657"/>
                      <a:pt x="38001" y="11680"/>
                      <a:pt x="41213" y="13725"/>
                    </a:cubicBezTo>
                    <a:cubicBezTo>
                      <a:pt x="44440" y="15770"/>
                      <a:pt x="46053" y="18655"/>
                      <a:pt x="46053" y="22378"/>
                    </a:cubicBezTo>
                    <a:cubicBezTo>
                      <a:pt x="46053" y="25821"/>
                      <a:pt x="44889" y="28462"/>
                      <a:pt x="42561" y="30302"/>
                    </a:cubicBezTo>
                    <a:cubicBezTo>
                      <a:pt x="40248" y="32141"/>
                      <a:pt x="35150" y="33914"/>
                      <a:pt x="27267" y="35621"/>
                    </a:cubicBezTo>
                    <a:lnTo>
                      <a:pt x="22846" y="36659"/>
                    </a:lnTo>
                    <a:cubicBezTo>
                      <a:pt x="14978" y="38307"/>
                      <a:pt x="9290" y="40845"/>
                      <a:pt x="5783" y="44274"/>
                    </a:cubicBezTo>
                    <a:cubicBezTo>
                      <a:pt x="2291" y="47703"/>
                      <a:pt x="545" y="52404"/>
                      <a:pt x="545" y="58379"/>
                    </a:cubicBezTo>
                    <a:cubicBezTo>
                      <a:pt x="545" y="65648"/>
                      <a:pt x="3124" y="71254"/>
                      <a:pt x="8281" y="75198"/>
                    </a:cubicBezTo>
                    <a:cubicBezTo>
                      <a:pt x="13438" y="79156"/>
                      <a:pt x="20761" y="81136"/>
                      <a:pt x="30250" y="81136"/>
                    </a:cubicBezTo>
                    <a:cubicBezTo>
                      <a:pt x="34936" y="81136"/>
                      <a:pt x="39349" y="80790"/>
                      <a:pt x="43489" y="80098"/>
                    </a:cubicBezTo>
                    <a:cubicBezTo>
                      <a:pt x="47645" y="79421"/>
                      <a:pt x="51468" y="78391"/>
                      <a:pt x="54960" y="770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941" name="Google Shape;941;p37"/>
          <p:cNvSpPr/>
          <p:nvPr/>
        </p:nvSpPr>
        <p:spPr>
          <a:xfrm>
            <a:off x="8985530" y="3880102"/>
            <a:ext cx="5893" cy="1566363"/>
          </a:xfrm>
          <a:custGeom>
            <a:avLst/>
            <a:gdLst/>
            <a:ahLst/>
            <a:cxnLst/>
            <a:rect l="l" t="t" r="r" b="b"/>
            <a:pathLst>
              <a:path w="5893" h="1566363" extrusionOk="0">
                <a:moveTo>
                  <a:pt x="0" y="1566364"/>
                </a:moveTo>
                <a:lnTo>
                  <a:pt x="0"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2" name="Google Shape;942;p37"/>
          <p:cNvSpPr/>
          <p:nvPr/>
        </p:nvSpPr>
        <p:spPr>
          <a:xfrm>
            <a:off x="11090354" y="3880102"/>
            <a:ext cx="5893" cy="1566363"/>
          </a:xfrm>
          <a:custGeom>
            <a:avLst/>
            <a:gdLst/>
            <a:ahLst/>
            <a:cxnLst/>
            <a:rect l="l" t="t" r="r" b="b"/>
            <a:pathLst>
              <a:path w="5893" h="1566363" extrusionOk="0">
                <a:moveTo>
                  <a:pt x="0" y="1566364"/>
                </a:moveTo>
                <a:lnTo>
                  <a:pt x="0"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37"/>
          <p:cNvSpPr/>
          <p:nvPr/>
        </p:nvSpPr>
        <p:spPr>
          <a:xfrm>
            <a:off x="8985530" y="5446466"/>
            <a:ext cx="2104824" cy="5886"/>
          </a:xfrm>
          <a:custGeom>
            <a:avLst/>
            <a:gdLst/>
            <a:ahLst/>
            <a:cxnLst/>
            <a:rect l="l" t="t" r="r" b="b"/>
            <a:pathLst>
              <a:path w="2104824" h="5886" extrusionOk="0">
                <a:moveTo>
                  <a:pt x="0" y="0"/>
                </a:moveTo>
                <a:lnTo>
                  <a:pt x="2104825"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4" name="Google Shape;944;p37"/>
          <p:cNvSpPr/>
          <p:nvPr/>
        </p:nvSpPr>
        <p:spPr>
          <a:xfrm>
            <a:off x="8985530" y="3880102"/>
            <a:ext cx="2104824" cy="5886"/>
          </a:xfrm>
          <a:custGeom>
            <a:avLst/>
            <a:gdLst/>
            <a:ahLst/>
            <a:cxnLst/>
            <a:rect l="l" t="t" r="r" b="b"/>
            <a:pathLst>
              <a:path w="2104824" h="5886" extrusionOk="0">
                <a:moveTo>
                  <a:pt x="0" y="0"/>
                </a:moveTo>
                <a:lnTo>
                  <a:pt x="2104825"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5" name="Google Shape;945;p37"/>
          <p:cNvSpPr/>
          <p:nvPr/>
        </p:nvSpPr>
        <p:spPr>
          <a:xfrm>
            <a:off x="5102732" y="3887873"/>
            <a:ext cx="2104824" cy="1566363"/>
          </a:xfrm>
          <a:custGeom>
            <a:avLst/>
            <a:gdLst/>
            <a:ahLst/>
            <a:cxnLst/>
            <a:rect l="l" t="t" r="r" b="b"/>
            <a:pathLst>
              <a:path w="2104824" h="1566363" extrusionOk="0">
                <a:moveTo>
                  <a:pt x="0" y="1566364"/>
                </a:moveTo>
                <a:lnTo>
                  <a:pt x="2104825" y="1566364"/>
                </a:lnTo>
                <a:lnTo>
                  <a:pt x="2104825"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6" name="Google Shape;946;p37"/>
          <p:cNvSpPr/>
          <p:nvPr/>
        </p:nvSpPr>
        <p:spPr>
          <a:xfrm>
            <a:off x="5198406" y="4677697"/>
            <a:ext cx="191347" cy="776540"/>
          </a:xfrm>
          <a:custGeom>
            <a:avLst/>
            <a:gdLst/>
            <a:ahLst/>
            <a:cxnLst/>
            <a:rect l="l" t="t" r="r" b="b"/>
            <a:pathLst>
              <a:path w="191347" h="776540" extrusionOk="0">
                <a:moveTo>
                  <a:pt x="0" y="776541"/>
                </a:moveTo>
                <a:lnTo>
                  <a:pt x="191348" y="776541"/>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7" name="Google Shape;947;p37"/>
          <p:cNvSpPr/>
          <p:nvPr/>
        </p:nvSpPr>
        <p:spPr>
          <a:xfrm>
            <a:off x="5389753" y="5065967"/>
            <a:ext cx="191347" cy="388270"/>
          </a:xfrm>
          <a:custGeom>
            <a:avLst/>
            <a:gdLst/>
            <a:ahLst/>
            <a:cxnLst/>
            <a:rect l="l" t="t" r="r" b="b"/>
            <a:pathLst>
              <a:path w="191347" h="388270" extrusionOk="0">
                <a:moveTo>
                  <a:pt x="0" y="388270"/>
                </a:moveTo>
                <a:lnTo>
                  <a:pt x="191348" y="388270"/>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8" name="Google Shape;948;p37"/>
          <p:cNvSpPr/>
          <p:nvPr/>
        </p:nvSpPr>
        <p:spPr>
          <a:xfrm>
            <a:off x="5581101" y="5086402"/>
            <a:ext cx="191347" cy="367835"/>
          </a:xfrm>
          <a:custGeom>
            <a:avLst/>
            <a:gdLst/>
            <a:ahLst/>
            <a:cxnLst/>
            <a:rect l="l" t="t" r="r" b="b"/>
            <a:pathLst>
              <a:path w="191347" h="367835" extrusionOk="0">
                <a:moveTo>
                  <a:pt x="0" y="367835"/>
                </a:moveTo>
                <a:lnTo>
                  <a:pt x="191348" y="367835"/>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37"/>
          <p:cNvSpPr/>
          <p:nvPr/>
        </p:nvSpPr>
        <p:spPr>
          <a:xfrm>
            <a:off x="5772449" y="4984226"/>
            <a:ext cx="191347" cy="470011"/>
          </a:xfrm>
          <a:custGeom>
            <a:avLst/>
            <a:gdLst/>
            <a:ahLst/>
            <a:cxnLst/>
            <a:rect l="l" t="t" r="r" b="b"/>
            <a:pathLst>
              <a:path w="191347" h="470011" extrusionOk="0">
                <a:moveTo>
                  <a:pt x="0" y="470011"/>
                </a:moveTo>
                <a:lnTo>
                  <a:pt x="191348" y="470011"/>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37"/>
          <p:cNvSpPr/>
          <p:nvPr/>
        </p:nvSpPr>
        <p:spPr>
          <a:xfrm>
            <a:off x="5963796" y="4718567"/>
            <a:ext cx="191347" cy="735669"/>
          </a:xfrm>
          <a:custGeom>
            <a:avLst/>
            <a:gdLst/>
            <a:ahLst/>
            <a:cxnLst/>
            <a:rect l="l" t="t" r="r" b="b"/>
            <a:pathLst>
              <a:path w="191347" h="735669" extrusionOk="0">
                <a:moveTo>
                  <a:pt x="0" y="735670"/>
                </a:moveTo>
                <a:lnTo>
                  <a:pt x="191348" y="735670"/>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51" name="Google Shape;951;p37"/>
          <p:cNvSpPr/>
          <p:nvPr/>
        </p:nvSpPr>
        <p:spPr>
          <a:xfrm>
            <a:off x="6155144" y="4493779"/>
            <a:ext cx="191347" cy="960458"/>
          </a:xfrm>
          <a:custGeom>
            <a:avLst/>
            <a:gdLst/>
            <a:ahLst/>
            <a:cxnLst/>
            <a:rect l="l" t="t" r="r" b="b"/>
            <a:pathLst>
              <a:path w="191347" h="960458" extrusionOk="0">
                <a:moveTo>
                  <a:pt x="0" y="960458"/>
                </a:moveTo>
                <a:lnTo>
                  <a:pt x="191348" y="960458"/>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52" name="Google Shape;952;p37"/>
          <p:cNvSpPr/>
          <p:nvPr/>
        </p:nvSpPr>
        <p:spPr>
          <a:xfrm>
            <a:off x="6346492" y="3962462"/>
            <a:ext cx="191347" cy="1491775"/>
          </a:xfrm>
          <a:custGeom>
            <a:avLst/>
            <a:gdLst/>
            <a:ahLst/>
            <a:cxnLst/>
            <a:rect l="l" t="t" r="r" b="b"/>
            <a:pathLst>
              <a:path w="191347" h="1491775" extrusionOk="0">
                <a:moveTo>
                  <a:pt x="0" y="1491775"/>
                </a:moveTo>
                <a:lnTo>
                  <a:pt x="191348" y="1491775"/>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37"/>
          <p:cNvSpPr/>
          <p:nvPr/>
        </p:nvSpPr>
        <p:spPr>
          <a:xfrm>
            <a:off x="6537839" y="4023768"/>
            <a:ext cx="191347" cy="1430469"/>
          </a:xfrm>
          <a:custGeom>
            <a:avLst/>
            <a:gdLst/>
            <a:ahLst/>
            <a:cxnLst/>
            <a:rect l="l" t="t" r="r" b="b"/>
            <a:pathLst>
              <a:path w="191347" h="1430469" extrusionOk="0">
                <a:moveTo>
                  <a:pt x="0" y="1430469"/>
                </a:moveTo>
                <a:lnTo>
                  <a:pt x="191348" y="1430469"/>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54" name="Google Shape;954;p37"/>
          <p:cNvSpPr/>
          <p:nvPr/>
        </p:nvSpPr>
        <p:spPr>
          <a:xfrm>
            <a:off x="6729187" y="4248556"/>
            <a:ext cx="191347" cy="1205681"/>
          </a:xfrm>
          <a:custGeom>
            <a:avLst/>
            <a:gdLst/>
            <a:ahLst/>
            <a:cxnLst/>
            <a:rect l="l" t="t" r="r" b="b"/>
            <a:pathLst>
              <a:path w="191347" h="1205681" extrusionOk="0">
                <a:moveTo>
                  <a:pt x="0" y="1205681"/>
                </a:moveTo>
                <a:lnTo>
                  <a:pt x="191348" y="1205681"/>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55" name="Google Shape;955;p37"/>
          <p:cNvSpPr/>
          <p:nvPr/>
        </p:nvSpPr>
        <p:spPr>
          <a:xfrm>
            <a:off x="6920535" y="4268991"/>
            <a:ext cx="191347" cy="1185246"/>
          </a:xfrm>
          <a:custGeom>
            <a:avLst/>
            <a:gdLst/>
            <a:ahLst/>
            <a:cxnLst/>
            <a:rect l="l" t="t" r="r" b="b"/>
            <a:pathLst>
              <a:path w="191347" h="1185246" extrusionOk="0">
                <a:moveTo>
                  <a:pt x="0" y="1185246"/>
                </a:moveTo>
                <a:lnTo>
                  <a:pt x="191348" y="1185246"/>
                </a:lnTo>
                <a:lnTo>
                  <a:pt x="191348" y="0"/>
                </a:lnTo>
                <a:lnTo>
                  <a:pt x="0" y="0"/>
                </a:lnTo>
                <a:close/>
              </a:path>
            </a:pathLst>
          </a:custGeom>
          <a:solidFill>
            <a:srgbClr val="1F77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56" name="Google Shape;956;p37"/>
          <p:cNvGrpSpPr/>
          <p:nvPr/>
        </p:nvGrpSpPr>
        <p:grpSpPr>
          <a:xfrm>
            <a:off x="5074947" y="5454237"/>
            <a:ext cx="2160341" cy="315400"/>
            <a:chOff x="5227347" y="4904004"/>
            <a:chExt cx="2160341" cy="315400"/>
          </a:xfrm>
        </p:grpSpPr>
        <p:grpSp>
          <p:nvGrpSpPr>
            <p:cNvPr id="957" name="Google Shape;957;p37"/>
            <p:cNvGrpSpPr/>
            <p:nvPr/>
          </p:nvGrpSpPr>
          <p:grpSpPr>
            <a:xfrm>
              <a:off x="5227347" y="4904004"/>
              <a:ext cx="246864" cy="132327"/>
              <a:chOff x="5227347" y="4904004"/>
              <a:chExt cx="246864" cy="132327"/>
            </a:xfrm>
          </p:grpSpPr>
          <p:sp>
            <p:nvSpPr>
              <p:cNvPr id="958" name="Google Shape;958;p37"/>
              <p:cNvSpPr/>
              <p:nvPr/>
            </p:nvSpPr>
            <p:spPr>
              <a:xfrm>
                <a:off x="5350806" y="4904004"/>
                <a:ext cx="5893" cy="20601"/>
              </a:xfrm>
              <a:custGeom>
                <a:avLst/>
                <a:gdLst/>
                <a:ahLst/>
                <a:cxnLst/>
                <a:rect l="l" t="t" r="r" b="b"/>
                <a:pathLst>
                  <a:path w="5893" h="20601" extrusionOk="0">
                    <a:moveTo>
                      <a:pt x="83" y="273"/>
                    </a:moveTo>
                    <a:lnTo>
                      <a:pt x="83"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59" name="Google Shape;959;p37"/>
              <p:cNvGrpSpPr/>
              <p:nvPr/>
            </p:nvGrpSpPr>
            <p:grpSpPr>
              <a:xfrm>
                <a:off x="5227347" y="4947286"/>
                <a:ext cx="246864" cy="89045"/>
                <a:chOff x="5227347" y="4947286"/>
                <a:chExt cx="246864" cy="89045"/>
              </a:xfrm>
            </p:grpSpPr>
            <p:sp>
              <p:nvSpPr>
                <p:cNvPr id="960" name="Google Shape;960;p37"/>
                <p:cNvSpPr/>
                <p:nvPr/>
              </p:nvSpPr>
              <p:spPr>
                <a:xfrm rot="10800000" flipH="1">
                  <a:off x="5227347" y="4947286"/>
                  <a:ext cx="59399" cy="89045"/>
                </a:xfrm>
                <a:custGeom>
                  <a:avLst/>
                  <a:gdLst/>
                  <a:ahLst/>
                  <a:cxnLst/>
                  <a:rect l="l" t="t" r="r" b="b"/>
                  <a:pathLst>
                    <a:path w="59399" h="89045" extrusionOk="0">
                      <a:moveTo>
                        <a:pt x="29726" y="80101"/>
                      </a:moveTo>
                      <a:cubicBezTo>
                        <a:pt x="23746" y="80101"/>
                        <a:pt x="19246" y="77158"/>
                        <a:pt x="16225" y="71271"/>
                      </a:cubicBezTo>
                      <a:cubicBezTo>
                        <a:pt x="13217" y="65398"/>
                        <a:pt x="11713" y="56556"/>
                        <a:pt x="11713" y="44747"/>
                      </a:cubicBezTo>
                      <a:cubicBezTo>
                        <a:pt x="11713" y="32987"/>
                        <a:pt x="13217" y="24164"/>
                        <a:pt x="16225" y="18278"/>
                      </a:cubicBezTo>
                      <a:cubicBezTo>
                        <a:pt x="19246" y="12392"/>
                        <a:pt x="23746" y="9449"/>
                        <a:pt x="29726" y="9449"/>
                      </a:cubicBezTo>
                      <a:cubicBezTo>
                        <a:pt x="35755" y="9449"/>
                        <a:pt x="40273" y="12392"/>
                        <a:pt x="43282" y="18278"/>
                      </a:cubicBezTo>
                      <a:cubicBezTo>
                        <a:pt x="46302" y="24164"/>
                        <a:pt x="47813" y="32987"/>
                        <a:pt x="47813" y="44747"/>
                      </a:cubicBezTo>
                      <a:cubicBezTo>
                        <a:pt x="47813" y="56556"/>
                        <a:pt x="46302" y="65398"/>
                        <a:pt x="43282" y="71271"/>
                      </a:cubicBezTo>
                      <a:cubicBezTo>
                        <a:pt x="40273" y="77158"/>
                        <a:pt x="35755" y="80101"/>
                        <a:pt x="29726" y="80101"/>
                      </a:cubicBezTo>
                      <a:close/>
                      <a:moveTo>
                        <a:pt x="29726" y="89298"/>
                      </a:moveTo>
                      <a:cubicBezTo>
                        <a:pt x="39365" y="89298"/>
                        <a:pt x="46726" y="85490"/>
                        <a:pt x="51810" y="77875"/>
                      </a:cubicBezTo>
                      <a:cubicBezTo>
                        <a:pt x="56893" y="70272"/>
                        <a:pt x="59435" y="59229"/>
                        <a:pt x="59435" y="44747"/>
                      </a:cubicBezTo>
                      <a:cubicBezTo>
                        <a:pt x="59435" y="30302"/>
                        <a:pt x="56893" y="19271"/>
                        <a:pt x="51810" y="11656"/>
                      </a:cubicBezTo>
                      <a:cubicBezTo>
                        <a:pt x="46726" y="4053"/>
                        <a:pt x="39365" y="252"/>
                        <a:pt x="29726" y="252"/>
                      </a:cubicBezTo>
                      <a:cubicBezTo>
                        <a:pt x="20099" y="252"/>
                        <a:pt x="12744" y="4053"/>
                        <a:pt x="7661" y="11656"/>
                      </a:cubicBezTo>
                      <a:cubicBezTo>
                        <a:pt x="2577" y="19271"/>
                        <a:pt x="35" y="30302"/>
                        <a:pt x="35" y="44747"/>
                      </a:cubicBezTo>
                      <a:cubicBezTo>
                        <a:pt x="35" y="59229"/>
                        <a:pt x="2577" y="70272"/>
                        <a:pt x="7661" y="77875"/>
                      </a:cubicBezTo>
                      <a:cubicBezTo>
                        <a:pt x="12744" y="85490"/>
                        <a:pt x="20099" y="89298"/>
                        <a:pt x="29726"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61" name="Google Shape;961;p37"/>
                <p:cNvSpPr/>
                <p:nvPr/>
              </p:nvSpPr>
              <p:spPr>
                <a:xfrm rot="10800000" flipH="1">
                  <a:off x="5307170" y="5020053"/>
                  <a:ext cx="12156" cy="14604"/>
                </a:xfrm>
                <a:custGeom>
                  <a:avLst/>
                  <a:gdLst/>
                  <a:ahLst/>
                  <a:cxnLst/>
                  <a:rect l="l" t="t" r="r" b="b"/>
                  <a:pathLst>
                    <a:path w="12156" h="14604" extrusionOk="0">
                      <a:moveTo>
                        <a:pt x="61" y="14893"/>
                      </a:moveTo>
                      <a:lnTo>
                        <a:pt x="12217" y="14893"/>
                      </a:lnTo>
                      <a:lnTo>
                        <a:pt x="12217" y="288"/>
                      </a:lnTo>
                      <a:lnTo>
                        <a:pt x="61"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62" name="Google Shape;962;p37"/>
                <p:cNvSpPr/>
                <p:nvPr/>
              </p:nvSpPr>
              <p:spPr>
                <a:xfrm rot="10800000" flipH="1">
                  <a:off x="5339814" y="4947286"/>
                  <a:ext cx="59399" cy="89045"/>
                </a:xfrm>
                <a:custGeom>
                  <a:avLst/>
                  <a:gdLst/>
                  <a:ahLst/>
                  <a:cxnLst/>
                  <a:rect l="l" t="t" r="r" b="b"/>
                  <a:pathLst>
                    <a:path w="59399" h="89045" extrusionOk="0">
                      <a:moveTo>
                        <a:pt x="29745" y="80101"/>
                      </a:moveTo>
                      <a:cubicBezTo>
                        <a:pt x="23765" y="80101"/>
                        <a:pt x="19265" y="77158"/>
                        <a:pt x="16244" y="71271"/>
                      </a:cubicBezTo>
                      <a:cubicBezTo>
                        <a:pt x="13236" y="65398"/>
                        <a:pt x="11732" y="56556"/>
                        <a:pt x="11732" y="44747"/>
                      </a:cubicBezTo>
                      <a:cubicBezTo>
                        <a:pt x="11732" y="32987"/>
                        <a:pt x="13236" y="24164"/>
                        <a:pt x="16244" y="18278"/>
                      </a:cubicBezTo>
                      <a:cubicBezTo>
                        <a:pt x="19265" y="12392"/>
                        <a:pt x="23765" y="9449"/>
                        <a:pt x="29745" y="9449"/>
                      </a:cubicBezTo>
                      <a:cubicBezTo>
                        <a:pt x="35774" y="9449"/>
                        <a:pt x="40293" y="12392"/>
                        <a:pt x="43301" y="18278"/>
                      </a:cubicBezTo>
                      <a:cubicBezTo>
                        <a:pt x="46321" y="24164"/>
                        <a:pt x="47832" y="32987"/>
                        <a:pt x="47832" y="44747"/>
                      </a:cubicBezTo>
                      <a:cubicBezTo>
                        <a:pt x="47832" y="56556"/>
                        <a:pt x="46321" y="65398"/>
                        <a:pt x="43301" y="71271"/>
                      </a:cubicBezTo>
                      <a:cubicBezTo>
                        <a:pt x="40293" y="77158"/>
                        <a:pt x="35774" y="80101"/>
                        <a:pt x="29745" y="80101"/>
                      </a:cubicBezTo>
                      <a:close/>
                      <a:moveTo>
                        <a:pt x="29745" y="89298"/>
                      </a:moveTo>
                      <a:cubicBezTo>
                        <a:pt x="39384" y="89298"/>
                        <a:pt x="46745" y="85490"/>
                        <a:pt x="51829" y="77875"/>
                      </a:cubicBezTo>
                      <a:cubicBezTo>
                        <a:pt x="56912" y="70272"/>
                        <a:pt x="59454" y="59229"/>
                        <a:pt x="59454" y="44747"/>
                      </a:cubicBezTo>
                      <a:cubicBezTo>
                        <a:pt x="59454" y="30302"/>
                        <a:pt x="56912" y="19271"/>
                        <a:pt x="51829" y="11656"/>
                      </a:cubicBezTo>
                      <a:cubicBezTo>
                        <a:pt x="46745" y="4053"/>
                        <a:pt x="39384" y="252"/>
                        <a:pt x="29745" y="252"/>
                      </a:cubicBezTo>
                      <a:cubicBezTo>
                        <a:pt x="20118" y="252"/>
                        <a:pt x="12763" y="4053"/>
                        <a:pt x="7680" y="11656"/>
                      </a:cubicBezTo>
                      <a:cubicBezTo>
                        <a:pt x="2596" y="19271"/>
                        <a:pt x="54" y="30302"/>
                        <a:pt x="54" y="44747"/>
                      </a:cubicBezTo>
                      <a:cubicBezTo>
                        <a:pt x="54" y="59229"/>
                        <a:pt x="2596" y="70272"/>
                        <a:pt x="7680" y="77875"/>
                      </a:cubicBezTo>
                      <a:cubicBezTo>
                        <a:pt x="12763" y="85490"/>
                        <a:pt x="20118" y="89298"/>
                        <a:pt x="29745"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37"/>
                <p:cNvSpPr/>
                <p:nvPr/>
              </p:nvSpPr>
              <p:spPr>
                <a:xfrm rot="10800000" flipH="1">
                  <a:off x="5414812" y="4947286"/>
                  <a:ext cx="59399" cy="89045"/>
                </a:xfrm>
                <a:custGeom>
                  <a:avLst/>
                  <a:gdLst/>
                  <a:ahLst/>
                  <a:cxnLst/>
                  <a:rect l="l" t="t" r="r" b="b"/>
                  <a:pathLst>
                    <a:path w="59399" h="89045" extrusionOk="0">
                      <a:moveTo>
                        <a:pt x="29758" y="80101"/>
                      </a:moveTo>
                      <a:cubicBezTo>
                        <a:pt x="23778" y="80101"/>
                        <a:pt x="19278" y="77158"/>
                        <a:pt x="16257" y="71271"/>
                      </a:cubicBezTo>
                      <a:cubicBezTo>
                        <a:pt x="13249" y="65398"/>
                        <a:pt x="11744" y="56556"/>
                        <a:pt x="11744" y="44747"/>
                      </a:cubicBezTo>
                      <a:cubicBezTo>
                        <a:pt x="11744" y="32987"/>
                        <a:pt x="13249" y="24164"/>
                        <a:pt x="16257" y="18278"/>
                      </a:cubicBezTo>
                      <a:cubicBezTo>
                        <a:pt x="19278" y="12392"/>
                        <a:pt x="23778" y="9449"/>
                        <a:pt x="29758" y="9449"/>
                      </a:cubicBezTo>
                      <a:cubicBezTo>
                        <a:pt x="35787" y="9449"/>
                        <a:pt x="40305" y="12392"/>
                        <a:pt x="43314" y="18278"/>
                      </a:cubicBezTo>
                      <a:cubicBezTo>
                        <a:pt x="46334" y="24164"/>
                        <a:pt x="47845" y="32987"/>
                        <a:pt x="47845" y="44747"/>
                      </a:cubicBezTo>
                      <a:cubicBezTo>
                        <a:pt x="47845" y="56556"/>
                        <a:pt x="46334" y="65398"/>
                        <a:pt x="43314" y="71271"/>
                      </a:cubicBezTo>
                      <a:cubicBezTo>
                        <a:pt x="40305" y="77158"/>
                        <a:pt x="35787" y="80101"/>
                        <a:pt x="29758" y="80101"/>
                      </a:cubicBezTo>
                      <a:close/>
                      <a:moveTo>
                        <a:pt x="29758" y="89298"/>
                      </a:moveTo>
                      <a:cubicBezTo>
                        <a:pt x="39397" y="89298"/>
                        <a:pt x="46758" y="85490"/>
                        <a:pt x="51841" y="77875"/>
                      </a:cubicBezTo>
                      <a:cubicBezTo>
                        <a:pt x="56925" y="70272"/>
                        <a:pt x="59467" y="59229"/>
                        <a:pt x="59467" y="44747"/>
                      </a:cubicBezTo>
                      <a:cubicBezTo>
                        <a:pt x="59467" y="30302"/>
                        <a:pt x="56925" y="19271"/>
                        <a:pt x="51841" y="11656"/>
                      </a:cubicBezTo>
                      <a:cubicBezTo>
                        <a:pt x="46758" y="4053"/>
                        <a:pt x="39397" y="252"/>
                        <a:pt x="29758" y="252"/>
                      </a:cubicBezTo>
                      <a:cubicBezTo>
                        <a:pt x="20131" y="252"/>
                        <a:pt x="12776" y="4053"/>
                        <a:pt x="7692" y="11656"/>
                      </a:cubicBezTo>
                      <a:cubicBezTo>
                        <a:pt x="2609" y="19271"/>
                        <a:pt x="67" y="30302"/>
                        <a:pt x="67" y="44747"/>
                      </a:cubicBezTo>
                      <a:cubicBezTo>
                        <a:pt x="67" y="59229"/>
                        <a:pt x="2609" y="70272"/>
                        <a:pt x="7692" y="77875"/>
                      </a:cubicBezTo>
                      <a:cubicBezTo>
                        <a:pt x="12776" y="85490"/>
                        <a:pt x="20131" y="89298"/>
                        <a:pt x="29758"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64" name="Google Shape;964;p37"/>
            <p:cNvGrpSpPr/>
            <p:nvPr/>
          </p:nvGrpSpPr>
          <p:grpSpPr>
            <a:xfrm>
              <a:off x="5705716" y="4904004"/>
              <a:ext cx="244396" cy="132327"/>
              <a:chOff x="5705716" y="4904004"/>
              <a:chExt cx="244396" cy="132327"/>
            </a:xfrm>
          </p:grpSpPr>
          <p:sp>
            <p:nvSpPr>
              <p:cNvPr id="965" name="Google Shape;965;p37"/>
              <p:cNvSpPr/>
              <p:nvPr/>
            </p:nvSpPr>
            <p:spPr>
              <a:xfrm>
                <a:off x="5829175" y="4904004"/>
                <a:ext cx="5893" cy="20601"/>
              </a:xfrm>
              <a:custGeom>
                <a:avLst/>
                <a:gdLst/>
                <a:ahLst/>
                <a:cxnLst/>
                <a:rect l="l" t="t" r="r" b="b"/>
                <a:pathLst>
                  <a:path w="5893" h="20601" extrusionOk="0">
                    <a:moveTo>
                      <a:pt x="164" y="273"/>
                    </a:moveTo>
                    <a:lnTo>
                      <a:pt x="164"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66" name="Google Shape;966;p37"/>
              <p:cNvGrpSpPr/>
              <p:nvPr/>
            </p:nvGrpSpPr>
            <p:grpSpPr>
              <a:xfrm>
                <a:off x="5705716" y="4947286"/>
                <a:ext cx="244396" cy="89045"/>
                <a:chOff x="5705716" y="4947286"/>
                <a:chExt cx="244396" cy="89045"/>
              </a:xfrm>
            </p:grpSpPr>
            <p:sp>
              <p:nvSpPr>
                <p:cNvPr id="967" name="Google Shape;967;p37"/>
                <p:cNvSpPr/>
                <p:nvPr/>
              </p:nvSpPr>
              <p:spPr>
                <a:xfrm rot="10800000" flipH="1">
                  <a:off x="5705716" y="4947286"/>
                  <a:ext cx="59399" cy="89045"/>
                </a:xfrm>
                <a:custGeom>
                  <a:avLst/>
                  <a:gdLst/>
                  <a:ahLst/>
                  <a:cxnLst/>
                  <a:rect l="l" t="t" r="r" b="b"/>
                  <a:pathLst>
                    <a:path w="59399" h="89045" extrusionOk="0">
                      <a:moveTo>
                        <a:pt x="29807" y="80101"/>
                      </a:moveTo>
                      <a:cubicBezTo>
                        <a:pt x="23827" y="80101"/>
                        <a:pt x="19327" y="77158"/>
                        <a:pt x="16306" y="71271"/>
                      </a:cubicBezTo>
                      <a:cubicBezTo>
                        <a:pt x="13298" y="65398"/>
                        <a:pt x="11794" y="56556"/>
                        <a:pt x="11794" y="44747"/>
                      </a:cubicBezTo>
                      <a:cubicBezTo>
                        <a:pt x="11794" y="32987"/>
                        <a:pt x="13298" y="24164"/>
                        <a:pt x="16306" y="18278"/>
                      </a:cubicBezTo>
                      <a:cubicBezTo>
                        <a:pt x="19327" y="12392"/>
                        <a:pt x="23827" y="9449"/>
                        <a:pt x="29807" y="9449"/>
                      </a:cubicBezTo>
                      <a:cubicBezTo>
                        <a:pt x="35836" y="9449"/>
                        <a:pt x="40355" y="12392"/>
                        <a:pt x="43363" y="18278"/>
                      </a:cubicBezTo>
                      <a:cubicBezTo>
                        <a:pt x="46384" y="24164"/>
                        <a:pt x="47894" y="32987"/>
                        <a:pt x="47894" y="44747"/>
                      </a:cubicBezTo>
                      <a:cubicBezTo>
                        <a:pt x="47894" y="56556"/>
                        <a:pt x="46384" y="65398"/>
                        <a:pt x="43363" y="71271"/>
                      </a:cubicBezTo>
                      <a:cubicBezTo>
                        <a:pt x="40355" y="77158"/>
                        <a:pt x="35836" y="80101"/>
                        <a:pt x="29807" y="80101"/>
                      </a:cubicBezTo>
                      <a:close/>
                      <a:moveTo>
                        <a:pt x="29807" y="89298"/>
                      </a:moveTo>
                      <a:cubicBezTo>
                        <a:pt x="39446" y="89298"/>
                        <a:pt x="46807" y="85490"/>
                        <a:pt x="51891" y="77875"/>
                      </a:cubicBezTo>
                      <a:cubicBezTo>
                        <a:pt x="56974" y="70272"/>
                        <a:pt x="59516" y="59229"/>
                        <a:pt x="59516" y="44747"/>
                      </a:cubicBezTo>
                      <a:cubicBezTo>
                        <a:pt x="59516" y="30302"/>
                        <a:pt x="56974" y="19271"/>
                        <a:pt x="51891" y="11656"/>
                      </a:cubicBezTo>
                      <a:cubicBezTo>
                        <a:pt x="46807" y="4053"/>
                        <a:pt x="39446" y="252"/>
                        <a:pt x="29807" y="252"/>
                      </a:cubicBezTo>
                      <a:cubicBezTo>
                        <a:pt x="20180" y="252"/>
                        <a:pt x="12825" y="4053"/>
                        <a:pt x="7742" y="11656"/>
                      </a:cubicBezTo>
                      <a:cubicBezTo>
                        <a:pt x="2658" y="19271"/>
                        <a:pt x="117" y="30302"/>
                        <a:pt x="117" y="44747"/>
                      </a:cubicBezTo>
                      <a:cubicBezTo>
                        <a:pt x="117" y="59229"/>
                        <a:pt x="2658" y="70272"/>
                        <a:pt x="7742" y="77875"/>
                      </a:cubicBezTo>
                      <a:cubicBezTo>
                        <a:pt x="12825" y="85490"/>
                        <a:pt x="20180" y="89298"/>
                        <a:pt x="29807"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37"/>
                <p:cNvSpPr/>
                <p:nvPr/>
              </p:nvSpPr>
              <p:spPr>
                <a:xfrm rot="10800000" flipH="1">
                  <a:off x="5785539" y="5020053"/>
                  <a:ext cx="12156" cy="14604"/>
                </a:xfrm>
                <a:custGeom>
                  <a:avLst/>
                  <a:gdLst/>
                  <a:ahLst/>
                  <a:cxnLst/>
                  <a:rect l="l" t="t" r="r" b="b"/>
                  <a:pathLst>
                    <a:path w="12156" h="14604" extrusionOk="0">
                      <a:moveTo>
                        <a:pt x="142" y="14893"/>
                      </a:moveTo>
                      <a:lnTo>
                        <a:pt x="12298" y="14893"/>
                      </a:lnTo>
                      <a:lnTo>
                        <a:pt x="12298" y="288"/>
                      </a:lnTo>
                      <a:lnTo>
                        <a:pt x="142"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69" name="Google Shape;969;p37"/>
                <p:cNvSpPr/>
                <p:nvPr/>
              </p:nvSpPr>
              <p:spPr>
                <a:xfrm rot="10800000" flipH="1">
                  <a:off x="5819049" y="4947286"/>
                  <a:ext cx="54555" cy="87371"/>
                </a:xfrm>
                <a:custGeom>
                  <a:avLst/>
                  <a:gdLst/>
                  <a:ahLst/>
                  <a:cxnLst/>
                  <a:rect l="l" t="t" r="r" b="b"/>
                  <a:pathLst>
                    <a:path w="54555" h="87371" extrusionOk="0">
                      <a:moveTo>
                        <a:pt x="14116" y="10018"/>
                      </a:moveTo>
                      <a:lnTo>
                        <a:pt x="54692" y="10018"/>
                      </a:lnTo>
                      <a:lnTo>
                        <a:pt x="54692" y="251"/>
                      </a:lnTo>
                      <a:lnTo>
                        <a:pt x="137" y="251"/>
                      </a:lnTo>
                      <a:lnTo>
                        <a:pt x="137" y="10018"/>
                      </a:lnTo>
                      <a:cubicBezTo>
                        <a:pt x="4545" y="14580"/>
                        <a:pt x="10555" y="20699"/>
                        <a:pt x="18168" y="28376"/>
                      </a:cubicBezTo>
                      <a:cubicBezTo>
                        <a:pt x="25794" y="36064"/>
                        <a:pt x="30582" y="41025"/>
                        <a:pt x="32535" y="43256"/>
                      </a:cubicBezTo>
                      <a:cubicBezTo>
                        <a:pt x="36255" y="47426"/>
                        <a:pt x="38852" y="50957"/>
                        <a:pt x="40326" y="53851"/>
                      </a:cubicBezTo>
                      <a:cubicBezTo>
                        <a:pt x="41811" y="56745"/>
                        <a:pt x="42554" y="59590"/>
                        <a:pt x="42554" y="62386"/>
                      </a:cubicBezTo>
                      <a:cubicBezTo>
                        <a:pt x="42554" y="66948"/>
                        <a:pt x="40952" y="70664"/>
                        <a:pt x="37747" y="73533"/>
                      </a:cubicBezTo>
                      <a:cubicBezTo>
                        <a:pt x="34542" y="76415"/>
                        <a:pt x="30367" y="77856"/>
                        <a:pt x="25223" y="77856"/>
                      </a:cubicBezTo>
                      <a:cubicBezTo>
                        <a:pt x="21576" y="77856"/>
                        <a:pt x="17726" y="77224"/>
                        <a:pt x="13674" y="75961"/>
                      </a:cubicBezTo>
                      <a:cubicBezTo>
                        <a:pt x="9634" y="74698"/>
                        <a:pt x="5312" y="72779"/>
                        <a:pt x="708" y="70204"/>
                      </a:cubicBezTo>
                      <a:lnTo>
                        <a:pt x="708" y="81939"/>
                      </a:lnTo>
                      <a:cubicBezTo>
                        <a:pt x="5386" y="83815"/>
                        <a:pt x="9757" y="85232"/>
                        <a:pt x="13822" y="86188"/>
                      </a:cubicBezTo>
                      <a:cubicBezTo>
                        <a:pt x="17898" y="87145"/>
                        <a:pt x="21625" y="87623"/>
                        <a:pt x="25002" y="87623"/>
                      </a:cubicBezTo>
                      <a:cubicBezTo>
                        <a:pt x="33904" y="87623"/>
                        <a:pt x="41001" y="85397"/>
                        <a:pt x="46293" y="80946"/>
                      </a:cubicBezTo>
                      <a:cubicBezTo>
                        <a:pt x="51585" y="76507"/>
                        <a:pt x="54232" y="70572"/>
                        <a:pt x="54232" y="63140"/>
                      </a:cubicBezTo>
                      <a:cubicBezTo>
                        <a:pt x="54232" y="59609"/>
                        <a:pt x="53568" y="56261"/>
                        <a:pt x="52242" y="53097"/>
                      </a:cubicBezTo>
                      <a:cubicBezTo>
                        <a:pt x="50929" y="49946"/>
                        <a:pt x="48522" y="46224"/>
                        <a:pt x="45022" y="41932"/>
                      </a:cubicBezTo>
                      <a:cubicBezTo>
                        <a:pt x="44065" y="40816"/>
                        <a:pt x="41013" y="37603"/>
                        <a:pt x="35868" y="32293"/>
                      </a:cubicBezTo>
                      <a:cubicBezTo>
                        <a:pt x="30736" y="26984"/>
                        <a:pt x="23485" y="19559"/>
                        <a:pt x="14116" y="100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70" name="Google Shape;970;p37"/>
                <p:cNvSpPr/>
                <p:nvPr/>
              </p:nvSpPr>
              <p:spPr>
                <a:xfrm rot="10800000" flipH="1">
                  <a:off x="5894507" y="4948831"/>
                  <a:ext cx="55605" cy="87500"/>
                </a:xfrm>
                <a:custGeom>
                  <a:avLst/>
                  <a:gdLst/>
                  <a:ahLst/>
                  <a:cxnLst/>
                  <a:rect l="l" t="t" r="r" b="b"/>
                  <a:pathLst>
                    <a:path w="55605" h="87500" extrusionOk="0">
                      <a:moveTo>
                        <a:pt x="3777" y="87753"/>
                      </a:moveTo>
                      <a:lnTo>
                        <a:pt x="49418" y="87753"/>
                      </a:lnTo>
                      <a:lnTo>
                        <a:pt x="49418" y="77968"/>
                      </a:lnTo>
                      <a:lnTo>
                        <a:pt x="14423" y="77968"/>
                      </a:lnTo>
                      <a:lnTo>
                        <a:pt x="14423" y="56943"/>
                      </a:lnTo>
                      <a:cubicBezTo>
                        <a:pt x="16105" y="57520"/>
                        <a:pt x="17787" y="57949"/>
                        <a:pt x="19470" y="58231"/>
                      </a:cubicBezTo>
                      <a:cubicBezTo>
                        <a:pt x="21164" y="58513"/>
                        <a:pt x="22859" y="58654"/>
                        <a:pt x="24553" y="58654"/>
                      </a:cubicBezTo>
                      <a:cubicBezTo>
                        <a:pt x="34143" y="58654"/>
                        <a:pt x="41738" y="56030"/>
                        <a:pt x="47337" y="50781"/>
                      </a:cubicBezTo>
                      <a:cubicBezTo>
                        <a:pt x="52948" y="45533"/>
                        <a:pt x="55754" y="38426"/>
                        <a:pt x="55754" y="29462"/>
                      </a:cubicBezTo>
                      <a:cubicBezTo>
                        <a:pt x="55754" y="20229"/>
                        <a:pt x="52874" y="13049"/>
                        <a:pt x="47116" y="7923"/>
                      </a:cubicBezTo>
                      <a:cubicBezTo>
                        <a:pt x="41357" y="2809"/>
                        <a:pt x="33240" y="253"/>
                        <a:pt x="22767" y="253"/>
                      </a:cubicBezTo>
                      <a:cubicBezTo>
                        <a:pt x="19157" y="253"/>
                        <a:pt x="15479" y="559"/>
                        <a:pt x="11734" y="1172"/>
                      </a:cubicBezTo>
                      <a:cubicBezTo>
                        <a:pt x="8001" y="1785"/>
                        <a:pt x="4139" y="2705"/>
                        <a:pt x="149" y="3931"/>
                      </a:cubicBezTo>
                      <a:lnTo>
                        <a:pt x="149" y="15612"/>
                      </a:lnTo>
                      <a:cubicBezTo>
                        <a:pt x="3599" y="13735"/>
                        <a:pt x="7166" y="12338"/>
                        <a:pt x="10850" y="11418"/>
                      </a:cubicBezTo>
                      <a:cubicBezTo>
                        <a:pt x="14534" y="10498"/>
                        <a:pt x="18426" y="10038"/>
                        <a:pt x="22527" y="10038"/>
                      </a:cubicBezTo>
                      <a:cubicBezTo>
                        <a:pt x="29170" y="10038"/>
                        <a:pt x="34425" y="11780"/>
                        <a:pt x="38293" y="15262"/>
                      </a:cubicBezTo>
                      <a:cubicBezTo>
                        <a:pt x="42173" y="18745"/>
                        <a:pt x="44113" y="23478"/>
                        <a:pt x="44113" y="29462"/>
                      </a:cubicBezTo>
                      <a:cubicBezTo>
                        <a:pt x="44113" y="35434"/>
                        <a:pt x="42173" y="40162"/>
                        <a:pt x="38293" y="43644"/>
                      </a:cubicBezTo>
                      <a:cubicBezTo>
                        <a:pt x="34425" y="47139"/>
                        <a:pt x="29170" y="48887"/>
                        <a:pt x="22527" y="48887"/>
                      </a:cubicBezTo>
                      <a:cubicBezTo>
                        <a:pt x="19421" y="48887"/>
                        <a:pt x="16320" y="48543"/>
                        <a:pt x="13226" y="47857"/>
                      </a:cubicBezTo>
                      <a:cubicBezTo>
                        <a:pt x="10144" y="47170"/>
                        <a:pt x="6994" y="46097"/>
                        <a:pt x="3777"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71" name="Google Shape;971;p37"/>
            <p:cNvGrpSpPr/>
            <p:nvPr/>
          </p:nvGrpSpPr>
          <p:grpSpPr>
            <a:xfrm>
              <a:off x="6184086" y="4904004"/>
              <a:ext cx="246863" cy="132327"/>
              <a:chOff x="6184086" y="4904004"/>
              <a:chExt cx="246863" cy="132327"/>
            </a:xfrm>
          </p:grpSpPr>
          <p:sp>
            <p:nvSpPr>
              <p:cNvPr id="972" name="Google Shape;972;p37"/>
              <p:cNvSpPr/>
              <p:nvPr/>
            </p:nvSpPr>
            <p:spPr>
              <a:xfrm>
                <a:off x="6307544" y="4904004"/>
                <a:ext cx="5893" cy="20601"/>
              </a:xfrm>
              <a:custGeom>
                <a:avLst/>
                <a:gdLst/>
                <a:ahLst/>
                <a:cxnLst/>
                <a:rect l="l" t="t" r="r" b="b"/>
                <a:pathLst>
                  <a:path w="5893" h="20601" extrusionOk="0">
                    <a:moveTo>
                      <a:pt x="245" y="273"/>
                    </a:moveTo>
                    <a:lnTo>
                      <a:pt x="245"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73" name="Google Shape;973;p37"/>
              <p:cNvGrpSpPr/>
              <p:nvPr/>
            </p:nvGrpSpPr>
            <p:grpSpPr>
              <a:xfrm>
                <a:off x="6184086" y="4947286"/>
                <a:ext cx="246863" cy="89045"/>
                <a:chOff x="6184086" y="4947286"/>
                <a:chExt cx="246863" cy="89045"/>
              </a:xfrm>
            </p:grpSpPr>
            <p:sp>
              <p:nvSpPr>
                <p:cNvPr id="974" name="Google Shape;974;p37"/>
                <p:cNvSpPr/>
                <p:nvPr/>
              </p:nvSpPr>
              <p:spPr>
                <a:xfrm rot="10800000" flipH="1">
                  <a:off x="6184086" y="4947286"/>
                  <a:ext cx="59399" cy="89045"/>
                </a:xfrm>
                <a:custGeom>
                  <a:avLst/>
                  <a:gdLst/>
                  <a:ahLst/>
                  <a:cxnLst/>
                  <a:rect l="l" t="t" r="r" b="b"/>
                  <a:pathLst>
                    <a:path w="59399" h="89045" extrusionOk="0">
                      <a:moveTo>
                        <a:pt x="29888" y="80101"/>
                      </a:moveTo>
                      <a:cubicBezTo>
                        <a:pt x="23908" y="80101"/>
                        <a:pt x="19408" y="77158"/>
                        <a:pt x="16388" y="71271"/>
                      </a:cubicBezTo>
                      <a:cubicBezTo>
                        <a:pt x="13379" y="65398"/>
                        <a:pt x="11875" y="56556"/>
                        <a:pt x="11875" y="44747"/>
                      </a:cubicBezTo>
                      <a:cubicBezTo>
                        <a:pt x="11875" y="32987"/>
                        <a:pt x="13379" y="24164"/>
                        <a:pt x="16388" y="18278"/>
                      </a:cubicBezTo>
                      <a:cubicBezTo>
                        <a:pt x="19408" y="12392"/>
                        <a:pt x="23908" y="9449"/>
                        <a:pt x="29888" y="9449"/>
                      </a:cubicBezTo>
                      <a:cubicBezTo>
                        <a:pt x="35917" y="9449"/>
                        <a:pt x="40436" y="12392"/>
                        <a:pt x="43444" y="18278"/>
                      </a:cubicBezTo>
                      <a:cubicBezTo>
                        <a:pt x="46465" y="24164"/>
                        <a:pt x="47975" y="32987"/>
                        <a:pt x="47975" y="44747"/>
                      </a:cubicBezTo>
                      <a:cubicBezTo>
                        <a:pt x="47975" y="56556"/>
                        <a:pt x="46465" y="65398"/>
                        <a:pt x="43444" y="71271"/>
                      </a:cubicBezTo>
                      <a:cubicBezTo>
                        <a:pt x="40436" y="77158"/>
                        <a:pt x="35917" y="80101"/>
                        <a:pt x="29888" y="80101"/>
                      </a:cubicBezTo>
                      <a:close/>
                      <a:moveTo>
                        <a:pt x="29888" y="89298"/>
                      </a:moveTo>
                      <a:cubicBezTo>
                        <a:pt x="39527" y="89298"/>
                        <a:pt x="46888" y="85490"/>
                        <a:pt x="51972" y="77875"/>
                      </a:cubicBezTo>
                      <a:cubicBezTo>
                        <a:pt x="57055" y="70272"/>
                        <a:pt x="59597" y="59229"/>
                        <a:pt x="59597" y="44747"/>
                      </a:cubicBezTo>
                      <a:cubicBezTo>
                        <a:pt x="59597" y="30302"/>
                        <a:pt x="57055" y="19271"/>
                        <a:pt x="51972" y="11656"/>
                      </a:cubicBezTo>
                      <a:cubicBezTo>
                        <a:pt x="46888" y="4053"/>
                        <a:pt x="39527" y="252"/>
                        <a:pt x="29888" y="252"/>
                      </a:cubicBezTo>
                      <a:cubicBezTo>
                        <a:pt x="20262" y="252"/>
                        <a:pt x="12906" y="4053"/>
                        <a:pt x="7823" y="11656"/>
                      </a:cubicBezTo>
                      <a:cubicBezTo>
                        <a:pt x="2739" y="19271"/>
                        <a:pt x="198" y="30302"/>
                        <a:pt x="198" y="44747"/>
                      </a:cubicBezTo>
                      <a:cubicBezTo>
                        <a:pt x="198" y="59229"/>
                        <a:pt x="2739" y="70272"/>
                        <a:pt x="7823" y="77875"/>
                      </a:cubicBezTo>
                      <a:cubicBezTo>
                        <a:pt x="12906" y="85490"/>
                        <a:pt x="20262" y="89298"/>
                        <a:pt x="29888"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75" name="Google Shape;975;p37"/>
                <p:cNvSpPr/>
                <p:nvPr/>
              </p:nvSpPr>
              <p:spPr>
                <a:xfrm rot="10800000" flipH="1">
                  <a:off x="6263909" y="5020053"/>
                  <a:ext cx="12156" cy="14604"/>
                </a:xfrm>
                <a:custGeom>
                  <a:avLst/>
                  <a:gdLst/>
                  <a:ahLst/>
                  <a:cxnLst/>
                  <a:rect l="l" t="t" r="r" b="b"/>
                  <a:pathLst>
                    <a:path w="12156" h="14604" extrusionOk="0">
                      <a:moveTo>
                        <a:pt x="223" y="14893"/>
                      </a:moveTo>
                      <a:lnTo>
                        <a:pt x="12379" y="14893"/>
                      </a:lnTo>
                      <a:lnTo>
                        <a:pt x="12379" y="288"/>
                      </a:lnTo>
                      <a:lnTo>
                        <a:pt x="223"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76" name="Google Shape;976;p37"/>
                <p:cNvSpPr/>
                <p:nvPr/>
              </p:nvSpPr>
              <p:spPr>
                <a:xfrm rot="10800000" flipH="1">
                  <a:off x="6297879" y="4948831"/>
                  <a:ext cx="55605" cy="87500"/>
                </a:xfrm>
                <a:custGeom>
                  <a:avLst/>
                  <a:gdLst/>
                  <a:ahLst/>
                  <a:cxnLst/>
                  <a:rect l="l" t="t" r="r" b="b"/>
                  <a:pathLst>
                    <a:path w="55605" h="87500" extrusionOk="0">
                      <a:moveTo>
                        <a:pt x="3846" y="87753"/>
                      </a:moveTo>
                      <a:lnTo>
                        <a:pt x="49486" y="87753"/>
                      </a:lnTo>
                      <a:lnTo>
                        <a:pt x="49486" y="77968"/>
                      </a:lnTo>
                      <a:lnTo>
                        <a:pt x="14491" y="77968"/>
                      </a:lnTo>
                      <a:lnTo>
                        <a:pt x="14491" y="56943"/>
                      </a:lnTo>
                      <a:cubicBezTo>
                        <a:pt x="16174" y="57520"/>
                        <a:pt x="17856" y="57949"/>
                        <a:pt x="19538" y="58231"/>
                      </a:cubicBezTo>
                      <a:cubicBezTo>
                        <a:pt x="21233" y="58513"/>
                        <a:pt x="22927" y="58654"/>
                        <a:pt x="24622" y="58654"/>
                      </a:cubicBezTo>
                      <a:cubicBezTo>
                        <a:pt x="34211" y="58654"/>
                        <a:pt x="41806" y="56030"/>
                        <a:pt x="47405" y="50781"/>
                      </a:cubicBezTo>
                      <a:cubicBezTo>
                        <a:pt x="53017" y="45533"/>
                        <a:pt x="55822" y="38426"/>
                        <a:pt x="55822" y="29462"/>
                      </a:cubicBezTo>
                      <a:cubicBezTo>
                        <a:pt x="55822" y="20229"/>
                        <a:pt x="52943" y="13049"/>
                        <a:pt x="47184" y="7923"/>
                      </a:cubicBezTo>
                      <a:cubicBezTo>
                        <a:pt x="41425" y="2809"/>
                        <a:pt x="33309" y="253"/>
                        <a:pt x="22835" y="253"/>
                      </a:cubicBezTo>
                      <a:cubicBezTo>
                        <a:pt x="19225" y="253"/>
                        <a:pt x="15547" y="559"/>
                        <a:pt x="11802" y="1172"/>
                      </a:cubicBezTo>
                      <a:cubicBezTo>
                        <a:pt x="8070" y="1785"/>
                        <a:pt x="4208" y="2705"/>
                        <a:pt x="217" y="3931"/>
                      </a:cubicBezTo>
                      <a:lnTo>
                        <a:pt x="217" y="15612"/>
                      </a:lnTo>
                      <a:cubicBezTo>
                        <a:pt x="3668" y="13735"/>
                        <a:pt x="7235" y="12338"/>
                        <a:pt x="10918" y="11418"/>
                      </a:cubicBezTo>
                      <a:cubicBezTo>
                        <a:pt x="14602" y="10498"/>
                        <a:pt x="18494" y="10038"/>
                        <a:pt x="22596" y="10038"/>
                      </a:cubicBezTo>
                      <a:cubicBezTo>
                        <a:pt x="29238" y="10038"/>
                        <a:pt x="34494" y="11780"/>
                        <a:pt x="38362" y="15262"/>
                      </a:cubicBezTo>
                      <a:cubicBezTo>
                        <a:pt x="42242" y="18745"/>
                        <a:pt x="44182" y="23478"/>
                        <a:pt x="44182" y="29462"/>
                      </a:cubicBezTo>
                      <a:cubicBezTo>
                        <a:pt x="44182" y="35434"/>
                        <a:pt x="42242" y="40162"/>
                        <a:pt x="38362" y="43644"/>
                      </a:cubicBezTo>
                      <a:cubicBezTo>
                        <a:pt x="34494" y="47139"/>
                        <a:pt x="29238" y="48887"/>
                        <a:pt x="22596" y="48887"/>
                      </a:cubicBezTo>
                      <a:cubicBezTo>
                        <a:pt x="19489" y="48887"/>
                        <a:pt x="16389" y="48543"/>
                        <a:pt x="13294" y="47857"/>
                      </a:cubicBezTo>
                      <a:cubicBezTo>
                        <a:pt x="10212" y="47170"/>
                        <a:pt x="7063" y="46097"/>
                        <a:pt x="3846"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77" name="Google Shape;977;p37"/>
                <p:cNvSpPr/>
                <p:nvPr/>
              </p:nvSpPr>
              <p:spPr>
                <a:xfrm rot="10800000" flipH="1">
                  <a:off x="6371550" y="4947286"/>
                  <a:ext cx="59399" cy="89045"/>
                </a:xfrm>
                <a:custGeom>
                  <a:avLst/>
                  <a:gdLst/>
                  <a:ahLst/>
                  <a:cxnLst/>
                  <a:rect l="l" t="t" r="r" b="b"/>
                  <a:pathLst>
                    <a:path w="59399" h="89045" extrusionOk="0">
                      <a:moveTo>
                        <a:pt x="29920" y="80101"/>
                      </a:moveTo>
                      <a:cubicBezTo>
                        <a:pt x="23940" y="80101"/>
                        <a:pt x="19440" y="77158"/>
                        <a:pt x="16419" y="71271"/>
                      </a:cubicBezTo>
                      <a:cubicBezTo>
                        <a:pt x="13411" y="65398"/>
                        <a:pt x="11907" y="56556"/>
                        <a:pt x="11907" y="44747"/>
                      </a:cubicBezTo>
                      <a:cubicBezTo>
                        <a:pt x="11907" y="32987"/>
                        <a:pt x="13411" y="24164"/>
                        <a:pt x="16419" y="18278"/>
                      </a:cubicBezTo>
                      <a:cubicBezTo>
                        <a:pt x="19440" y="12392"/>
                        <a:pt x="23940" y="9449"/>
                        <a:pt x="29920" y="9449"/>
                      </a:cubicBezTo>
                      <a:cubicBezTo>
                        <a:pt x="35949" y="9449"/>
                        <a:pt x="40468" y="12392"/>
                        <a:pt x="43476" y="18278"/>
                      </a:cubicBezTo>
                      <a:cubicBezTo>
                        <a:pt x="46497" y="24164"/>
                        <a:pt x="48007" y="32987"/>
                        <a:pt x="48007" y="44747"/>
                      </a:cubicBezTo>
                      <a:cubicBezTo>
                        <a:pt x="48007" y="56556"/>
                        <a:pt x="46497" y="65398"/>
                        <a:pt x="43476" y="71271"/>
                      </a:cubicBezTo>
                      <a:cubicBezTo>
                        <a:pt x="40468" y="77158"/>
                        <a:pt x="35949" y="80101"/>
                        <a:pt x="29920" y="80101"/>
                      </a:cubicBezTo>
                      <a:close/>
                      <a:moveTo>
                        <a:pt x="29920" y="89298"/>
                      </a:moveTo>
                      <a:cubicBezTo>
                        <a:pt x="39559" y="89298"/>
                        <a:pt x="46920" y="85490"/>
                        <a:pt x="52004" y="77875"/>
                      </a:cubicBezTo>
                      <a:cubicBezTo>
                        <a:pt x="57087" y="70272"/>
                        <a:pt x="59629" y="59229"/>
                        <a:pt x="59629" y="44747"/>
                      </a:cubicBezTo>
                      <a:cubicBezTo>
                        <a:pt x="59629" y="30302"/>
                        <a:pt x="57087" y="19271"/>
                        <a:pt x="52004" y="11656"/>
                      </a:cubicBezTo>
                      <a:cubicBezTo>
                        <a:pt x="46920" y="4053"/>
                        <a:pt x="39559" y="252"/>
                        <a:pt x="29920" y="252"/>
                      </a:cubicBezTo>
                      <a:cubicBezTo>
                        <a:pt x="20293" y="252"/>
                        <a:pt x="12938" y="4053"/>
                        <a:pt x="7855" y="11656"/>
                      </a:cubicBezTo>
                      <a:cubicBezTo>
                        <a:pt x="2771" y="19271"/>
                        <a:pt x="230" y="30302"/>
                        <a:pt x="230" y="44747"/>
                      </a:cubicBezTo>
                      <a:cubicBezTo>
                        <a:pt x="230" y="59229"/>
                        <a:pt x="2771" y="70272"/>
                        <a:pt x="7855" y="77875"/>
                      </a:cubicBezTo>
                      <a:cubicBezTo>
                        <a:pt x="12938" y="85490"/>
                        <a:pt x="20293" y="89298"/>
                        <a:pt x="29920"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78" name="Google Shape;978;p37"/>
            <p:cNvGrpSpPr/>
            <p:nvPr/>
          </p:nvGrpSpPr>
          <p:grpSpPr>
            <a:xfrm>
              <a:off x="6662455" y="4904004"/>
              <a:ext cx="244396" cy="132327"/>
              <a:chOff x="6662455" y="4904004"/>
              <a:chExt cx="244396" cy="132327"/>
            </a:xfrm>
          </p:grpSpPr>
          <p:sp>
            <p:nvSpPr>
              <p:cNvPr id="979" name="Google Shape;979;p37"/>
              <p:cNvSpPr/>
              <p:nvPr/>
            </p:nvSpPr>
            <p:spPr>
              <a:xfrm>
                <a:off x="6785913" y="4904004"/>
                <a:ext cx="5893" cy="20601"/>
              </a:xfrm>
              <a:custGeom>
                <a:avLst/>
                <a:gdLst/>
                <a:ahLst/>
                <a:cxnLst/>
                <a:rect l="l" t="t" r="r" b="b"/>
                <a:pathLst>
                  <a:path w="5893" h="20601" extrusionOk="0">
                    <a:moveTo>
                      <a:pt x="327" y="273"/>
                    </a:moveTo>
                    <a:lnTo>
                      <a:pt x="327"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80" name="Google Shape;980;p37"/>
              <p:cNvGrpSpPr/>
              <p:nvPr/>
            </p:nvGrpSpPr>
            <p:grpSpPr>
              <a:xfrm>
                <a:off x="6662455" y="4947286"/>
                <a:ext cx="244396" cy="89045"/>
                <a:chOff x="6662455" y="4947286"/>
                <a:chExt cx="244396" cy="89045"/>
              </a:xfrm>
            </p:grpSpPr>
            <p:sp>
              <p:nvSpPr>
                <p:cNvPr id="981" name="Google Shape;981;p37"/>
                <p:cNvSpPr/>
                <p:nvPr/>
              </p:nvSpPr>
              <p:spPr>
                <a:xfrm rot="10800000" flipH="1">
                  <a:off x="6662455" y="4947286"/>
                  <a:ext cx="59399" cy="89045"/>
                </a:xfrm>
                <a:custGeom>
                  <a:avLst/>
                  <a:gdLst/>
                  <a:ahLst/>
                  <a:cxnLst/>
                  <a:rect l="l" t="t" r="r" b="b"/>
                  <a:pathLst>
                    <a:path w="59399" h="89045" extrusionOk="0">
                      <a:moveTo>
                        <a:pt x="29969" y="80101"/>
                      </a:moveTo>
                      <a:cubicBezTo>
                        <a:pt x="23990" y="80101"/>
                        <a:pt x="19489" y="77158"/>
                        <a:pt x="16469" y="71271"/>
                      </a:cubicBezTo>
                      <a:cubicBezTo>
                        <a:pt x="13460" y="65398"/>
                        <a:pt x="11956" y="56556"/>
                        <a:pt x="11956" y="44747"/>
                      </a:cubicBezTo>
                      <a:cubicBezTo>
                        <a:pt x="11956" y="32987"/>
                        <a:pt x="13460" y="24164"/>
                        <a:pt x="16469" y="18278"/>
                      </a:cubicBezTo>
                      <a:cubicBezTo>
                        <a:pt x="19489" y="12392"/>
                        <a:pt x="23990" y="9449"/>
                        <a:pt x="29969" y="9449"/>
                      </a:cubicBezTo>
                      <a:cubicBezTo>
                        <a:pt x="35998" y="9449"/>
                        <a:pt x="40517" y="12392"/>
                        <a:pt x="43525" y="18278"/>
                      </a:cubicBezTo>
                      <a:cubicBezTo>
                        <a:pt x="46546" y="24164"/>
                        <a:pt x="48056" y="32987"/>
                        <a:pt x="48056" y="44747"/>
                      </a:cubicBezTo>
                      <a:cubicBezTo>
                        <a:pt x="48056" y="56556"/>
                        <a:pt x="46546" y="65398"/>
                        <a:pt x="43525" y="71271"/>
                      </a:cubicBezTo>
                      <a:cubicBezTo>
                        <a:pt x="40517" y="77158"/>
                        <a:pt x="35998" y="80101"/>
                        <a:pt x="29969" y="80101"/>
                      </a:cubicBezTo>
                      <a:close/>
                      <a:moveTo>
                        <a:pt x="29969" y="89298"/>
                      </a:moveTo>
                      <a:cubicBezTo>
                        <a:pt x="39608" y="89298"/>
                        <a:pt x="46970" y="85490"/>
                        <a:pt x="52053" y="77875"/>
                      </a:cubicBezTo>
                      <a:cubicBezTo>
                        <a:pt x="57136" y="70272"/>
                        <a:pt x="59678" y="59229"/>
                        <a:pt x="59678" y="44747"/>
                      </a:cubicBezTo>
                      <a:cubicBezTo>
                        <a:pt x="59678" y="30302"/>
                        <a:pt x="57136" y="19271"/>
                        <a:pt x="52053" y="11656"/>
                      </a:cubicBezTo>
                      <a:cubicBezTo>
                        <a:pt x="46970" y="4053"/>
                        <a:pt x="39608" y="252"/>
                        <a:pt x="29969" y="252"/>
                      </a:cubicBezTo>
                      <a:cubicBezTo>
                        <a:pt x="20343" y="252"/>
                        <a:pt x="12988" y="4053"/>
                        <a:pt x="7904" y="11656"/>
                      </a:cubicBezTo>
                      <a:cubicBezTo>
                        <a:pt x="2821" y="19271"/>
                        <a:pt x="279" y="30302"/>
                        <a:pt x="279" y="44747"/>
                      </a:cubicBezTo>
                      <a:cubicBezTo>
                        <a:pt x="279" y="59229"/>
                        <a:pt x="2821" y="70272"/>
                        <a:pt x="7904" y="77875"/>
                      </a:cubicBezTo>
                      <a:cubicBezTo>
                        <a:pt x="12988" y="85490"/>
                        <a:pt x="20343" y="89298"/>
                        <a:pt x="29969"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82" name="Google Shape;982;p37"/>
                <p:cNvSpPr/>
                <p:nvPr/>
              </p:nvSpPr>
              <p:spPr>
                <a:xfrm rot="10800000" flipH="1">
                  <a:off x="6742278" y="5020053"/>
                  <a:ext cx="12156" cy="14604"/>
                </a:xfrm>
                <a:custGeom>
                  <a:avLst/>
                  <a:gdLst/>
                  <a:ahLst/>
                  <a:cxnLst/>
                  <a:rect l="l" t="t" r="r" b="b"/>
                  <a:pathLst>
                    <a:path w="12156" h="14604" extrusionOk="0">
                      <a:moveTo>
                        <a:pt x="304" y="14893"/>
                      </a:moveTo>
                      <a:lnTo>
                        <a:pt x="12461" y="14893"/>
                      </a:lnTo>
                      <a:lnTo>
                        <a:pt x="12461" y="288"/>
                      </a:lnTo>
                      <a:lnTo>
                        <a:pt x="304"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83" name="Google Shape;983;p37"/>
                <p:cNvSpPr/>
                <p:nvPr/>
              </p:nvSpPr>
              <p:spPr>
                <a:xfrm rot="10800000" flipH="1">
                  <a:off x="6776819" y="4948831"/>
                  <a:ext cx="55255" cy="85826"/>
                </a:xfrm>
                <a:custGeom>
                  <a:avLst/>
                  <a:gdLst/>
                  <a:ahLst/>
                  <a:cxnLst/>
                  <a:rect l="l" t="t" r="r" b="b"/>
                  <a:pathLst>
                    <a:path w="55255" h="85826" extrusionOk="0">
                      <a:moveTo>
                        <a:pt x="298" y="86079"/>
                      </a:moveTo>
                      <a:lnTo>
                        <a:pt x="55553" y="86079"/>
                      </a:lnTo>
                      <a:lnTo>
                        <a:pt x="55553" y="81131"/>
                      </a:lnTo>
                      <a:lnTo>
                        <a:pt x="24353" y="252"/>
                      </a:lnTo>
                      <a:lnTo>
                        <a:pt x="12215" y="252"/>
                      </a:lnTo>
                      <a:lnTo>
                        <a:pt x="41574" y="76293"/>
                      </a:lnTo>
                      <a:lnTo>
                        <a:pt x="298" y="7629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84" name="Google Shape;984;p37"/>
                <p:cNvSpPr/>
                <p:nvPr/>
              </p:nvSpPr>
              <p:spPr>
                <a:xfrm rot="10800000" flipH="1">
                  <a:off x="6851246" y="4948831"/>
                  <a:ext cx="55605" cy="87500"/>
                </a:xfrm>
                <a:custGeom>
                  <a:avLst/>
                  <a:gdLst/>
                  <a:ahLst/>
                  <a:cxnLst/>
                  <a:rect l="l" t="t" r="r" b="b"/>
                  <a:pathLst>
                    <a:path w="55605" h="87500" extrusionOk="0">
                      <a:moveTo>
                        <a:pt x="3940" y="87753"/>
                      </a:moveTo>
                      <a:lnTo>
                        <a:pt x="49580" y="87753"/>
                      </a:lnTo>
                      <a:lnTo>
                        <a:pt x="49580" y="77968"/>
                      </a:lnTo>
                      <a:lnTo>
                        <a:pt x="14585" y="77968"/>
                      </a:lnTo>
                      <a:lnTo>
                        <a:pt x="14585" y="56943"/>
                      </a:lnTo>
                      <a:cubicBezTo>
                        <a:pt x="16268" y="57520"/>
                        <a:pt x="17950" y="57949"/>
                        <a:pt x="19632" y="58231"/>
                      </a:cubicBezTo>
                      <a:cubicBezTo>
                        <a:pt x="21326" y="58513"/>
                        <a:pt x="23021" y="58654"/>
                        <a:pt x="24715" y="58654"/>
                      </a:cubicBezTo>
                      <a:cubicBezTo>
                        <a:pt x="34305" y="58654"/>
                        <a:pt x="41900" y="56030"/>
                        <a:pt x="47499" y="50781"/>
                      </a:cubicBezTo>
                      <a:cubicBezTo>
                        <a:pt x="53110" y="45533"/>
                        <a:pt x="55916" y="38426"/>
                        <a:pt x="55916" y="29462"/>
                      </a:cubicBezTo>
                      <a:cubicBezTo>
                        <a:pt x="55916" y="20229"/>
                        <a:pt x="53037" y="13049"/>
                        <a:pt x="47278" y="7923"/>
                      </a:cubicBezTo>
                      <a:cubicBezTo>
                        <a:pt x="41519" y="2809"/>
                        <a:pt x="33403" y="253"/>
                        <a:pt x="22929" y="253"/>
                      </a:cubicBezTo>
                      <a:cubicBezTo>
                        <a:pt x="19319" y="253"/>
                        <a:pt x="15641" y="559"/>
                        <a:pt x="11896" y="1172"/>
                      </a:cubicBezTo>
                      <a:cubicBezTo>
                        <a:pt x="8163" y="1785"/>
                        <a:pt x="4302" y="2705"/>
                        <a:pt x="311" y="3931"/>
                      </a:cubicBezTo>
                      <a:lnTo>
                        <a:pt x="311" y="15612"/>
                      </a:lnTo>
                      <a:cubicBezTo>
                        <a:pt x="3761" y="13735"/>
                        <a:pt x="7329" y="12338"/>
                        <a:pt x="11012" y="11418"/>
                      </a:cubicBezTo>
                      <a:cubicBezTo>
                        <a:pt x="14696" y="10498"/>
                        <a:pt x="18588" y="10038"/>
                        <a:pt x="22689" y="10038"/>
                      </a:cubicBezTo>
                      <a:cubicBezTo>
                        <a:pt x="29332" y="10038"/>
                        <a:pt x="34588" y="11780"/>
                        <a:pt x="38456" y="15262"/>
                      </a:cubicBezTo>
                      <a:cubicBezTo>
                        <a:pt x="42336" y="18745"/>
                        <a:pt x="44276" y="23478"/>
                        <a:pt x="44276" y="29462"/>
                      </a:cubicBezTo>
                      <a:cubicBezTo>
                        <a:pt x="44276" y="35434"/>
                        <a:pt x="42336" y="40162"/>
                        <a:pt x="38456" y="43644"/>
                      </a:cubicBezTo>
                      <a:cubicBezTo>
                        <a:pt x="34588" y="47139"/>
                        <a:pt x="29332" y="48887"/>
                        <a:pt x="22689" y="48887"/>
                      </a:cubicBezTo>
                      <a:cubicBezTo>
                        <a:pt x="19583" y="48887"/>
                        <a:pt x="16482" y="48543"/>
                        <a:pt x="13388" y="47857"/>
                      </a:cubicBezTo>
                      <a:cubicBezTo>
                        <a:pt x="10306" y="47170"/>
                        <a:pt x="7157" y="46097"/>
                        <a:pt x="3940" y="446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85" name="Google Shape;985;p37"/>
            <p:cNvGrpSpPr/>
            <p:nvPr/>
          </p:nvGrpSpPr>
          <p:grpSpPr>
            <a:xfrm>
              <a:off x="7146000" y="4904004"/>
              <a:ext cx="241688" cy="132327"/>
              <a:chOff x="7146000" y="4904004"/>
              <a:chExt cx="241688" cy="132327"/>
            </a:xfrm>
          </p:grpSpPr>
          <p:sp>
            <p:nvSpPr>
              <p:cNvPr id="986" name="Google Shape;986;p37"/>
              <p:cNvSpPr/>
              <p:nvPr/>
            </p:nvSpPr>
            <p:spPr>
              <a:xfrm>
                <a:off x="7264282" y="4904004"/>
                <a:ext cx="5893" cy="20601"/>
              </a:xfrm>
              <a:custGeom>
                <a:avLst/>
                <a:gdLst/>
                <a:ahLst/>
                <a:cxnLst/>
                <a:rect l="l" t="t" r="r" b="b"/>
                <a:pathLst>
                  <a:path w="5893" h="20601" extrusionOk="0">
                    <a:moveTo>
                      <a:pt x="408" y="273"/>
                    </a:moveTo>
                    <a:lnTo>
                      <a:pt x="408" y="2087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987" name="Google Shape;987;p37"/>
              <p:cNvGrpSpPr/>
              <p:nvPr/>
            </p:nvGrpSpPr>
            <p:grpSpPr>
              <a:xfrm>
                <a:off x="7146000" y="4947286"/>
                <a:ext cx="241688" cy="89045"/>
                <a:chOff x="7146000" y="4947286"/>
                <a:chExt cx="241688" cy="89045"/>
              </a:xfrm>
            </p:grpSpPr>
            <p:sp>
              <p:nvSpPr>
                <p:cNvPr id="988" name="Google Shape;988;p37"/>
                <p:cNvSpPr/>
                <p:nvPr/>
              </p:nvSpPr>
              <p:spPr>
                <a:xfrm rot="10800000" flipH="1">
                  <a:off x="7146000" y="4948831"/>
                  <a:ext cx="51166" cy="85826"/>
                </a:xfrm>
                <a:custGeom>
                  <a:avLst/>
                  <a:gdLst/>
                  <a:ahLst/>
                  <a:cxnLst/>
                  <a:rect l="l" t="t" r="r" b="b"/>
                  <a:pathLst>
                    <a:path w="51166" h="85826" extrusionOk="0">
                      <a:moveTo>
                        <a:pt x="2035" y="10019"/>
                      </a:moveTo>
                      <a:lnTo>
                        <a:pt x="21025" y="10019"/>
                      </a:lnTo>
                      <a:lnTo>
                        <a:pt x="21025" y="75502"/>
                      </a:lnTo>
                      <a:lnTo>
                        <a:pt x="359" y="71363"/>
                      </a:lnTo>
                      <a:lnTo>
                        <a:pt x="359" y="81940"/>
                      </a:lnTo>
                      <a:lnTo>
                        <a:pt x="20914" y="86079"/>
                      </a:lnTo>
                      <a:lnTo>
                        <a:pt x="32536" y="86079"/>
                      </a:lnTo>
                      <a:lnTo>
                        <a:pt x="32536" y="10019"/>
                      </a:lnTo>
                      <a:lnTo>
                        <a:pt x="51526" y="10019"/>
                      </a:lnTo>
                      <a:lnTo>
                        <a:pt x="51526" y="252"/>
                      </a:lnTo>
                      <a:lnTo>
                        <a:pt x="2035"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89" name="Google Shape;989;p37"/>
                <p:cNvSpPr/>
                <p:nvPr/>
              </p:nvSpPr>
              <p:spPr>
                <a:xfrm rot="10800000" flipH="1">
                  <a:off x="7220647" y="5020053"/>
                  <a:ext cx="12156" cy="14604"/>
                </a:xfrm>
                <a:custGeom>
                  <a:avLst/>
                  <a:gdLst/>
                  <a:ahLst/>
                  <a:cxnLst/>
                  <a:rect l="l" t="t" r="r" b="b"/>
                  <a:pathLst>
                    <a:path w="12156" h="14604" extrusionOk="0">
                      <a:moveTo>
                        <a:pt x="386" y="14893"/>
                      </a:moveTo>
                      <a:lnTo>
                        <a:pt x="12542" y="14893"/>
                      </a:lnTo>
                      <a:lnTo>
                        <a:pt x="12542" y="288"/>
                      </a:lnTo>
                      <a:lnTo>
                        <a:pt x="386"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0" name="Google Shape;990;p37"/>
                <p:cNvSpPr/>
                <p:nvPr/>
              </p:nvSpPr>
              <p:spPr>
                <a:xfrm rot="10800000" flipH="1">
                  <a:off x="7253291" y="4947286"/>
                  <a:ext cx="59399" cy="89045"/>
                </a:xfrm>
                <a:custGeom>
                  <a:avLst/>
                  <a:gdLst/>
                  <a:ahLst/>
                  <a:cxnLst/>
                  <a:rect l="l" t="t" r="r" b="b"/>
                  <a:pathLst>
                    <a:path w="59399" h="89045" extrusionOk="0">
                      <a:moveTo>
                        <a:pt x="30070" y="80101"/>
                      </a:moveTo>
                      <a:cubicBezTo>
                        <a:pt x="24090" y="80101"/>
                        <a:pt x="19590" y="77158"/>
                        <a:pt x="16569" y="71271"/>
                      </a:cubicBezTo>
                      <a:cubicBezTo>
                        <a:pt x="13561" y="65398"/>
                        <a:pt x="12056" y="56556"/>
                        <a:pt x="12056" y="44747"/>
                      </a:cubicBezTo>
                      <a:cubicBezTo>
                        <a:pt x="12056" y="32987"/>
                        <a:pt x="13561" y="24164"/>
                        <a:pt x="16569" y="18278"/>
                      </a:cubicBezTo>
                      <a:cubicBezTo>
                        <a:pt x="19590" y="12392"/>
                        <a:pt x="24090" y="9449"/>
                        <a:pt x="30070" y="9449"/>
                      </a:cubicBezTo>
                      <a:cubicBezTo>
                        <a:pt x="36099" y="9449"/>
                        <a:pt x="40617" y="12392"/>
                        <a:pt x="43626" y="18278"/>
                      </a:cubicBezTo>
                      <a:cubicBezTo>
                        <a:pt x="46646" y="24164"/>
                        <a:pt x="48156" y="32987"/>
                        <a:pt x="48156" y="44747"/>
                      </a:cubicBezTo>
                      <a:cubicBezTo>
                        <a:pt x="48156" y="56556"/>
                        <a:pt x="46646" y="65398"/>
                        <a:pt x="43626" y="71271"/>
                      </a:cubicBezTo>
                      <a:cubicBezTo>
                        <a:pt x="40617" y="77158"/>
                        <a:pt x="36099" y="80101"/>
                        <a:pt x="30070" y="80101"/>
                      </a:cubicBezTo>
                      <a:close/>
                      <a:moveTo>
                        <a:pt x="30070" y="89298"/>
                      </a:moveTo>
                      <a:cubicBezTo>
                        <a:pt x="39709" y="89298"/>
                        <a:pt x="47070" y="85490"/>
                        <a:pt x="52153" y="77875"/>
                      </a:cubicBezTo>
                      <a:cubicBezTo>
                        <a:pt x="57237" y="70272"/>
                        <a:pt x="59778" y="59229"/>
                        <a:pt x="59778" y="44747"/>
                      </a:cubicBezTo>
                      <a:cubicBezTo>
                        <a:pt x="59778" y="30302"/>
                        <a:pt x="57237" y="19271"/>
                        <a:pt x="52153" y="11656"/>
                      </a:cubicBezTo>
                      <a:cubicBezTo>
                        <a:pt x="47070" y="4053"/>
                        <a:pt x="39709" y="252"/>
                        <a:pt x="30070" y="252"/>
                      </a:cubicBezTo>
                      <a:cubicBezTo>
                        <a:pt x="20443" y="252"/>
                        <a:pt x="13088" y="4053"/>
                        <a:pt x="8004" y="11656"/>
                      </a:cubicBezTo>
                      <a:cubicBezTo>
                        <a:pt x="2921" y="19271"/>
                        <a:pt x="379" y="30302"/>
                        <a:pt x="379" y="44747"/>
                      </a:cubicBezTo>
                      <a:cubicBezTo>
                        <a:pt x="379" y="59229"/>
                        <a:pt x="2921" y="70272"/>
                        <a:pt x="8004" y="77875"/>
                      </a:cubicBezTo>
                      <a:cubicBezTo>
                        <a:pt x="13088" y="85490"/>
                        <a:pt x="20443" y="89298"/>
                        <a:pt x="30070"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1" name="Google Shape;991;p37"/>
                <p:cNvSpPr/>
                <p:nvPr/>
              </p:nvSpPr>
              <p:spPr>
                <a:xfrm rot="10800000" flipH="1">
                  <a:off x="7328289" y="4947286"/>
                  <a:ext cx="59399" cy="89045"/>
                </a:xfrm>
                <a:custGeom>
                  <a:avLst/>
                  <a:gdLst/>
                  <a:ahLst/>
                  <a:cxnLst/>
                  <a:rect l="l" t="t" r="r" b="b"/>
                  <a:pathLst>
                    <a:path w="59399" h="89045" extrusionOk="0">
                      <a:moveTo>
                        <a:pt x="30082" y="80101"/>
                      </a:moveTo>
                      <a:cubicBezTo>
                        <a:pt x="24102" y="80101"/>
                        <a:pt x="19602" y="77158"/>
                        <a:pt x="16582" y="71271"/>
                      </a:cubicBezTo>
                      <a:cubicBezTo>
                        <a:pt x="13573" y="65398"/>
                        <a:pt x="12069" y="56556"/>
                        <a:pt x="12069" y="44747"/>
                      </a:cubicBezTo>
                      <a:cubicBezTo>
                        <a:pt x="12069" y="32987"/>
                        <a:pt x="13573" y="24164"/>
                        <a:pt x="16582" y="18278"/>
                      </a:cubicBezTo>
                      <a:cubicBezTo>
                        <a:pt x="19602" y="12392"/>
                        <a:pt x="24102" y="9449"/>
                        <a:pt x="30082" y="9449"/>
                      </a:cubicBezTo>
                      <a:cubicBezTo>
                        <a:pt x="36111" y="9449"/>
                        <a:pt x="40630" y="12392"/>
                        <a:pt x="43638" y="18278"/>
                      </a:cubicBezTo>
                      <a:cubicBezTo>
                        <a:pt x="46659" y="24164"/>
                        <a:pt x="48169" y="32987"/>
                        <a:pt x="48169" y="44747"/>
                      </a:cubicBezTo>
                      <a:cubicBezTo>
                        <a:pt x="48169" y="56556"/>
                        <a:pt x="46659" y="65398"/>
                        <a:pt x="43638" y="71271"/>
                      </a:cubicBezTo>
                      <a:cubicBezTo>
                        <a:pt x="40630" y="77158"/>
                        <a:pt x="36111" y="80101"/>
                        <a:pt x="30082" y="80101"/>
                      </a:cubicBezTo>
                      <a:close/>
                      <a:moveTo>
                        <a:pt x="30082" y="89298"/>
                      </a:moveTo>
                      <a:cubicBezTo>
                        <a:pt x="39721" y="89298"/>
                        <a:pt x="47083" y="85490"/>
                        <a:pt x="52166" y="77875"/>
                      </a:cubicBezTo>
                      <a:cubicBezTo>
                        <a:pt x="57249" y="70272"/>
                        <a:pt x="59791" y="59229"/>
                        <a:pt x="59791" y="44747"/>
                      </a:cubicBezTo>
                      <a:cubicBezTo>
                        <a:pt x="59791" y="30302"/>
                        <a:pt x="57249" y="19271"/>
                        <a:pt x="52166" y="11656"/>
                      </a:cubicBezTo>
                      <a:cubicBezTo>
                        <a:pt x="47083" y="4053"/>
                        <a:pt x="39721" y="252"/>
                        <a:pt x="30082" y="252"/>
                      </a:cubicBezTo>
                      <a:cubicBezTo>
                        <a:pt x="20456" y="252"/>
                        <a:pt x="13101" y="4053"/>
                        <a:pt x="8017" y="11656"/>
                      </a:cubicBezTo>
                      <a:cubicBezTo>
                        <a:pt x="2934" y="19271"/>
                        <a:pt x="392" y="30302"/>
                        <a:pt x="392" y="44747"/>
                      </a:cubicBezTo>
                      <a:cubicBezTo>
                        <a:pt x="392" y="59229"/>
                        <a:pt x="2934" y="70272"/>
                        <a:pt x="8017" y="77875"/>
                      </a:cubicBezTo>
                      <a:cubicBezTo>
                        <a:pt x="13101" y="85490"/>
                        <a:pt x="20456" y="89298"/>
                        <a:pt x="30082" y="89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992" name="Google Shape;992;p37"/>
            <p:cNvGrpSpPr/>
            <p:nvPr/>
          </p:nvGrpSpPr>
          <p:grpSpPr>
            <a:xfrm>
              <a:off x="6013586" y="5082685"/>
              <a:ext cx="597590" cy="136719"/>
              <a:chOff x="6013586" y="5082685"/>
              <a:chExt cx="597590" cy="136719"/>
            </a:xfrm>
          </p:grpSpPr>
          <p:sp>
            <p:nvSpPr>
              <p:cNvPr id="993" name="Google Shape;993;p37"/>
              <p:cNvSpPr/>
              <p:nvPr/>
            </p:nvSpPr>
            <p:spPr>
              <a:xfrm rot="10800000" flipH="1">
                <a:off x="6013586" y="5087033"/>
                <a:ext cx="13946" cy="102992"/>
              </a:xfrm>
              <a:custGeom>
                <a:avLst/>
                <a:gdLst/>
                <a:ahLst/>
                <a:cxnLst/>
                <a:rect l="l" t="t" r="r" b="b"/>
                <a:pathLst>
                  <a:path w="13946" h="102992" extrusionOk="0">
                    <a:moveTo>
                      <a:pt x="182" y="103269"/>
                    </a:moveTo>
                    <a:lnTo>
                      <a:pt x="14128" y="103269"/>
                    </a:lnTo>
                    <a:lnTo>
                      <a:pt x="14128" y="277"/>
                    </a:lnTo>
                    <a:lnTo>
                      <a:pt x="182" y="27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4" name="Google Shape;994;p37"/>
              <p:cNvSpPr/>
              <p:nvPr/>
            </p:nvSpPr>
            <p:spPr>
              <a:xfrm rot="10800000" flipH="1">
                <a:off x="6054265" y="5110916"/>
                <a:ext cx="64803" cy="79109"/>
              </a:xfrm>
              <a:custGeom>
                <a:avLst/>
                <a:gdLst/>
                <a:ahLst/>
                <a:cxnLst/>
                <a:rect l="l" t="t" r="r" b="b"/>
                <a:pathLst>
                  <a:path w="64803" h="79109" extrusionOk="0">
                    <a:moveTo>
                      <a:pt x="64979" y="46927"/>
                    </a:moveTo>
                    <a:lnTo>
                      <a:pt x="64979" y="287"/>
                    </a:lnTo>
                    <a:lnTo>
                      <a:pt x="52271" y="287"/>
                    </a:lnTo>
                    <a:lnTo>
                      <a:pt x="52271" y="46508"/>
                    </a:lnTo>
                    <a:cubicBezTo>
                      <a:pt x="52271" y="53821"/>
                      <a:pt x="50841" y="59288"/>
                      <a:pt x="47983" y="62908"/>
                    </a:cubicBezTo>
                    <a:cubicBezTo>
                      <a:pt x="45124" y="66543"/>
                      <a:pt x="40844" y="68360"/>
                      <a:pt x="35141" y="68360"/>
                    </a:cubicBezTo>
                    <a:cubicBezTo>
                      <a:pt x="28275" y="68360"/>
                      <a:pt x="22860" y="66175"/>
                      <a:pt x="18896" y="61804"/>
                    </a:cubicBezTo>
                    <a:cubicBezTo>
                      <a:pt x="14933" y="57449"/>
                      <a:pt x="12951" y="51496"/>
                      <a:pt x="12951" y="43947"/>
                    </a:cubicBezTo>
                    <a:lnTo>
                      <a:pt x="12951" y="287"/>
                    </a:lnTo>
                    <a:lnTo>
                      <a:pt x="176" y="287"/>
                    </a:lnTo>
                    <a:lnTo>
                      <a:pt x="176" y="77542"/>
                    </a:lnTo>
                    <a:lnTo>
                      <a:pt x="12951" y="77542"/>
                    </a:lnTo>
                    <a:lnTo>
                      <a:pt x="12951" y="65535"/>
                    </a:lnTo>
                    <a:cubicBezTo>
                      <a:pt x="16001" y="70185"/>
                      <a:pt x="19582" y="73658"/>
                      <a:pt x="23693" y="75953"/>
                    </a:cubicBezTo>
                    <a:cubicBezTo>
                      <a:pt x="27818" y="78249"/>
                      <a:pt x="32578" y="79396"/>
                      <a:pt x="37971" y="79396"/>
                    </a:cubicBezTo>
                    <a:cubicBezTo>
                      <a:pt x="46856" y="79396"/>
                      <a:pt x="53575" y="76652"/>
                      <a:pt x="58128" y="71163"/>
                    </a:cubicBezTo>
                    <a:cubicBezTo>
                      <a:pt x="62695" y="65674"/>
                      <a:pt x="64979" y="57596"/>
                      <a:pt x="64979" y="46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37"/>
              <p:cNvSpPr/>
              <p:nvPr/>
            </p:nvSpPr>
            <p:spPr>
              <a:xfrm rot="10800000" flipH="1">
                <a:off x="6134877" y="5090829"/>
                <a:ext cx="48270" cy="99195"/>
              </a:xfrm>
              <a:custGeom>
                <a:avLst/>
                <a:gdLst/>
                <a:ahLst/>
                <a:cxnLst/>
                <a:rect l="l" t="t" r="r" b="b"/>
                <a:pathLst>
                  <a:path w="48270" h="99195" extrusionOk="0">
                    <a:moveTo>
                      <a:pt x="22303" y="99474"/>
                    </a:moveTo>
                    <a:lnTo>
                      <a:pt x="22303" y="77534"/>
                    </a:lnTo>
                    <a:lnTo>
                      <a:pt x="48471" y="77534"/>
                    </a:lnTo>
                    <a:lnTo>
                      <a:pt x="48471" y="67667"/>
                    </a:lnTo>
                    <a:lnTo>
                      <a:pt x="22303" y="67667"/>
                    </a:lnTo>
                    <a:lnTo>
                      <a:pt x="22303" y="25728"/>
                    </a:lnTo>
                    <a:cubicBezTo>
                      <a:pt x="22303" y="19430"/>
                      <a:pt x="23165" y="15384"/>
                      <a:pt x="24889" y="13588"/>
                    </a:cubicBezTo>
                    <a:cubicBezTo>
                      <a:pt x="26612" y="11793"/>
                      <a:pt x="30127" y="10895"/>
                      <a:pt x="35431" y="10895"/>
                    </a:cubicBezTo>
                    <a:lnTo>
                      <a:pt x="48471" y="10895"/>
                    </a:lnTo>
                    <a:lnTo>
                      <a:pt x="48471" y="278"/>
                    </a:lnTo>
                    <a:lnTo>
                      <a:pt x="35431" y="278"/>
                    </a:lnTo>
                    <a:cubicBezTo>
                      <a:pt x="25618" y="278"/>
                      <a:pt x="18847" y="2103"/>
                      <a:pt x="15119" y="5752"/>
                    </a:cubicBezTo>
                    <a:cubicBezTo>
                      <a:pt x="11392" y="9417"/>
                      <a:pt x="9528" y="16075"/>
                      <a:pt x="9528" y="25728"/>
                    </a:cubicBezTo>
                    <a:lnTo>
                      <a:pt x="9528" y="67667"/>
                    </a:lnTo>
                    <a:lnTo>
                      <a:pt x="200" y="67667"/>
                    </a:lnTo>
                    <a:lnTo>
                      <a:pt x="200" y="77534"/>
                    </a:lnTo>
                    <a:lnTo>
                      <a:pt x="9528" y="77534"/>
                    </a:lnTo>
                    <a:lnTo>
                      <a:pt x="9528" y="99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6" name="Google Shape;996;p37"/>
              <p:cNvSpPr/>
              <p:nvPr/>
            </p:nvSpPr>
            <p:spPr>
              <a:xfrm rot="10800000" flipH="1">
                <a:off x="6194340" y="5110916"/>
                <a:ext cx="71699" cy="81117"/>
              </a:xfrm>
              <a:custGeom>
                <a:avLst/>
                <a:gdLst/>
                <a:ahLst/>
                <a:cxnLst/>
                <a:rect l="l" t="t" r="r" b="b"/>
                <a:pathLst>
                  <a:path w="71699" h="81117" extrusionOk="0">
                    <a:moveTo>
                      <a:pt x="71901" y="44103"/>
                    </a:moveTo>
                    <a:lnTo>
                      <a:pt x="71901" y="37900"/>
                    </a:lnTo>
                    <a:lnTo>
                      <a:pt x="13463" y="37900"/>
                    </a:lnTo>
                    <a:cubicBezTo>
                      <a:pt x="14023" y="29159"/>
                      <a:pt x="16660" y="22501"/>
                      <a:pt x="21375" y="17924"/>
                    </a:cubicBezTo>
                    <a:cubicBezTo>
                      <a:pt x="26090" y="13348"/>
                      <a:pt x="32662" y="11060"/>
                      <a:pt x="41090" y="11060"/>
                    </a:cubicBezTo>
                    <a:cubicBezTo>
                      <a:pt x="45967" y="11060"/>
                      <a:pt x="50697" y="11656"/>
                      <a:pt x="55280" y="12848"/>
                    </a:cubicBezTo>
                    <a:cubicBezTo>
                      <a:pt x="59862" y="14039"/>
                      <a:pt x="64415" y="15835"/>
                      <a:pt x="68939" y="18233"/>
                    </a:cubicBezTo>
                    <a:lnTo>
                      <a:pt x="68939" y="6226"/>
                    </a:lnTo>
                    <a:cubicBezTo>
                      <a:pt x="64371" y="4298"/>
                      <a:pt x="59693" y="2826"/>
                      <a:pt x="54904" y="1811"/>
                    </a:cubicBezTo>
                    <a:cubicBezTo>
                      <a:pt x="50115" y="796"/>
                      <a:pt x="45260" y="288"/>
                      <a:pt x="40339" y="288"/>
                    </a:cubicBezTo>
                    <a:cubicBezTo>
                      <a:pt x="27991" y="288"/>
                      <a:pt x="18215" y="3871"/>
                      <a:pt x="11009" y="11038"/>
                    </a:cubicBezTo>
                    <a:cubicBezTo>
                      <a:pt x="3804" y="18219"/>
                      <a:pt x="201" y="27931"/>
                      <a:pt x="201" y="40174"/>
                    </a:cubicBezTo>
                    <a:cubicBezTo>
                      <a:pt x="201" y="52814"/>
                      <a:pt x="3620" y="62843"/>
                      <a:pt x="10457" y="70259"/>
                    </a:cubicBezTo>
                    <a:cubicBezTo>
                      <a:pt x="17294" y="77690"/>
                      <a:pt x="26518" y="81406"/>
                      <a:pt x="38129" y="81406"/>
                    </a:cubicBezTo>
                    <a:cubicBezTo>
                      <a:pt x="48531" y="81406"/>
                      <a:pt x="56761" y="78058"/>
                      <a:pt x="62817" y="71363"/>
                    </a:cubicBezTo>
                    <a:cubicBezTo>
                      <a:pt x="68873" y="64682"/>
                      <a:pt x="71901" y="55595"/>
                      <a:pt x="71901" y="44103"/>
                    </a:cubicBezTo>
                    <a:close/>
                    <a:moveTo>
                      <a:pt x="59192" y="47833"/>
                    </a:moveTo>
                    <a:cubicBezTo>
                      <a:pt x="59103" y="54764"/>
                      <a:pt x="57158" y="60297"/>
                      <a:pt x="53357" y="64432"/>
                    </a:cubicBezTo>
                    <a:cubicBezTo>
                      <a:pt x="49555" y="68582"/>
                      <a:pt x="44523" y="70656"/>
                      <a:pt x="38261" y="70656"/>
                    </a:cubicBezTo>
                    <a:cubicBezTo>
                      <a:pt x="31174" y="70656"/>
                      <a:pt x="25501" y="68655"/>
                      <a:pt x="21243" y="64653"/>
                    </a:cubicBezTo>
                    <a:cubicBezTo>
                      <a:pt x="16984" y="60650"/>
                      <a:pt x="14531" y="55014"/>
                      <a:pt x="13883" y="477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7" name="Google Shape;997;p37"/>
              <p:cNvSpPr/>
              <p:nvPr/>
            </p:nvSpPr>
            <p:spPr>
              <a:xfrm rot="10800000" flipH="1">
                <a:off x="6286406" y="5110916"/>
                <a:ext cx="64803" cy="79109"/>
              </a:xfrm>
              <a:custGeom>
                <a:avLst/>
                <a:gdLst/>
                <a:ahLst/>
                <a:cxnLst/>
                <a:rect l="l" t="t" r="r" b="b"/>
                <a:pathLst>
                  <a:path w="64803" h="79109" extrusionOk="0">
                    <a:moveTo>
                      <a:pt x="65019" y="46927"/>
                    </a:moveTo>
                    <a:lnTo>
                      <a:pt x="65019" y="287"/>
                    </a:lnTo>
                    <a:lnTo>
                      <a:pt x="52310" y="287"/>
                    </a:lnTo>
                    <a:lnTo>
                      <a:pt x="52310" y="46508"/>
                    </a:lnTo>
                    <a:cubicBezTo>
                      <a:pt x="52310" y="53821"/>
                      <a:pt x="50881" y="59288"/>
                      <a:pt x="48022" y="62908"/>
                    </a:cubicBezTo>
                    <a:cubicBezTo>
                      <a:pt x="45164" y="66543"/>
                      <a:pt x="40883" y="68360"/>
                      <a:pt x="35181" y="68360"/>
                    </a:cubicBezTo>
                    <a:cubicBezTo>
                      <a:pt x="28314" y="68360"/>
                      <a:pt x="22899" y="66175"/>
                      <a:pt x="18936" y="61804"/>
                    </a:cubicBezTo>
                    <a:cubicBezTo>
                      <a:pt x="14972" y="57449"/>
                      <a:pt x="12990" y="51496"/>
                      <a:pt x="12990" y="43947"/>
                    </a:cubicBezTo>
                    <a:lnTo>
                      <a:pt x="12990" y="287"/>
                    </a:lnTo>
                    <a:lnTo>
                      <a:pt x="215" y="287"/>
                    </a:lnTo>
                    <a:lnTo>
                      <a:pt x="215" y="77542"/>
                    </a:lnTo>
                    <a:lnTo>
                      <a:pt x="12990" y="77542"/>
                    </a:lnTo>
                    <a:lnTo>
                      <a:pt x="12990" y="65535"/>
                    </a:lnTo>
                    <a:cubicBezTo>
                      <a:pt x="16040" y="70185"/>
                      <a:pt x="19621" y="73658"/>
                      <a:pt x="23732" y="75953"/>
                    </a:cubicBezTo>
                    <a:cubicBezTo>
                      <a:pt x="27858" y="78249"/>
                      <a:pt x="32617" y="79396"/>
                      <a:pt x="38010" y="79396"/>
                    </a:cubicBezTo>
                    <a:cubicBezTo>
                      <a:pt x="46895" y="79396"/>
                      <a:pt x="53614" y="76652"/>
                      <a:pt x="58167" y="71163"/>
                    </a:cubicBezTo>
                    <a:cubicBezTo>
                      <a:pt x="62735" y="65674"/>
                      <a:pt x="65019" y="57596"/>
                      <a:pt x="65019" y="469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8" name="Google Shape;998;p37"/>
              <p:cNvSpPr/>
              <p:nvPr/>
            </p:nvSpPr>
            <p:spPr>
              <a:xfrm rot="10800000" flipH="1">
                <a:off x="6370886" y="5110916"/>
                <a:ext cx="59123" cy="81117"/>
              </a:xfrm>
              <a:custGeom>
                <a:avLst/>
                <a:gdLst/>
                <a:ahLst/>
                <a:cxnLst/>
                <a:rect l="l" t="t" r="r" b="b"/>
                <a:pathLst>
                  <a:path w="59123" h="81117" extrusionOk="0">
                    <a:moveTo>
                      <a:pt x="55203" y="77278"/>
                    </a:moveTo>
                    <a:lnTo>
                      <a:pt x="55203" y="65271"/>
                    </a:lnTo>
                    <a:cubicBezTo>
                      <a:pt x="51622" y="67110"/>
                      <a:pt x="47894" y="68486"/>
                      <a:pt x="44019" y="69398"/>
                    </a:cubicBezTo>
                    <a:cubicBezTo>
                      <a:pt x="40159" y="70325"/>
                      <a:pt x="36151" y="70789"/>
                      <a:pt x="31996" y="70789"/>
                    </a:cubicBezTo>
                    <a:cubicBezTo>
                      <a:pt x="25689" y="70789"/>
                      <a:pt x="20959" y="69825"/>
                      <a:pt x="17806" y="67897"/>
                    </a:cubicBezTo>
                    <a:cubicBezTo>
                      <a:pt x="14653" y="65970"/>
                      <a:pt x="13076" y="63071"/>
                      <a:pt x="13076" y="59201"/>
                    </a:cubicBezTo>
                    <a:cubicBezTo>
                      <a:pt x="13076" y="56258"/>
                      <a:pt x="14203" y="53947"/>
                      <a:pt x="16458" y="52270"/>
                    </a:cubicBezTo>
                    <a:cubicBezTo>
                      <a:pt x="18712" y="50592"/>
                      <a:pt x="23251" y="48996"/>
                      <a:pt x="30073" y="47480"/>
                    </a:cubicBezTo>
                    <a:lnTo>
                      <a:pt x="34427" y="46509"/>
                    </a:lnTo>
                    <a:cubicBezTo>
                      <a:pt x="43444" y="44581"/>
                      <a:pt x="49854" y="41859"/>
                      <a:pt x="53656" y="38342"/>
                    </a:cubicBezTo>
                    <a:cubicBezTo>
                      <a:pt x="57457" y="34825"/>
                      <a:pt x="59358" y="29917"/>
                      <a:pt x="59358" y="23619"/>
                    </a:cubicBezTo>
                    <a:cubicBezTo>
                      <a:pt x="59358" y="16438"/>
                      <a:pt x="56514" y="10751"/>
                      <a:pt x="50827" y="6557"/>
                    </a:cubicBezTo>
                    <a:cubicBezTo>
                      <a:pt x="45139" y="2378"/>
                      <a:pt x="37322" y="288"/>
                      <a:pt x="27376" y="288"/>
                    </a:cubicBezTo>
                    <a:cubicBezTo>
                      <a:pt x="23236" y="288"/>
                      <a:pt x="18918" y="693"/>
                      <a:pt x="14424" y="1502"/>
                    </a:cubicBezTo>
                    <a:cubicBezTo>
                      <a:pt x="9930" y="2311"/>
                      <a:pt x="5200" y="3518"/>
                      <a:pt x="235" y="5122"/>
                    </a:cubicBezTo>
                    <a:lnTo>
                      <a:pt x="235" y="18233"/>
                    </a:lnTo>
                    <a:cubicBezTo>
                      <a:pt x="4935" y="15791"/>
                      <a:pt x="9562" y="13959"/>
                      <a:pt x="14115" y="12737"/>
                    </a:cubicBezTo>
                    <a:cubicBezTo>
                      <a:pt x="18668" y="11531"/>
                      <a:pt x="23184" y="10927"/>
                      <a:pt x="27664" y="10927"/>
                    </a:cubicBezTo>
                    <a:cubicBezTo>
                      <a:pt x="33646" y="10927"/>
                      <a:pt x="38243" y="11950"/>
                      <a:pt x="41455" y="13995"/>
                    </a:cubicBezTo>
                    <a:cubicBezTo>
                      <a:pt x="44682" y="16041"/>
                      <a:pt x="46296" y="18925"/>
                      <a:pt x="46296" y="22648"/>
                    </a:cubicBezTo>
                    <a:cubicBezTo>
                      <a:pt x="46296" y="26091"/>
                      <a:pt x="45132" y="28733"/>
                      <a:pt x="42803" y="30572"/>
                    </a:cubicBezTo>
                    <a:cubicBezTo>
                      <a:pt x="40490" y="32412"/>
                      <a:pt x="35392" y="34185"/>
                      <a:pt x="27509" y="35892"/>
                    </a:cubicBezTo>
                    <a:lnTo>
                      <a:pt x="23088" y="36929"/>
                    </a:lnTo>
                    <a:cubicBezTo>
                      <a:pt x="15220" y="38577"/>
                      <a:pt x="9532" y="41116"/>
                      <a:pt x="6026" y="44544"/>
                    </a:cubicBezTo>
                    <a:cubicBezTo>
                      <a:pt x="2533" y="47973"/>
                      <a:pt x="787" y="52674"/>
                      <a:pt x="787" y="58649"/>
                    </a:cubicBezTo>
                    <a:cubicBezTo>
                      <a:pt x="787" y="65918"/>
                      <a:pt x="3366" y="71525"/>
                      <a:pt x="8523" y="75468"/>
                    </a:cubicBezTo>
                    <a:cubicBezTo>
                      <a:pt x="13680" y="79427"/>
                      <a:pt x="21003" y="81406"/>
                      <a:pt x="30493" y="81406"/>
                    </a:cubicBezTo>
                    <a:cubicBezTo>
                      <a:pt x="35178" y="81406"/>
                      <a:pt x="39591" y="81060"/>
                      <a:pt x="43732" y="80369"/>
                    </a:cubicBezTo>
                    <a:cubicBezTo>
                      <a:pt x="47887" y="79692"/>
                      <a:pt x="51711" y="78662"/>
                      <a:pt x="55203" y="772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9" name="Google Shape;999;p37"/>
              <p:cNvSpPr/>
              <p:nvPr/>
            </p:nvSpPr>
            <p:spPr>
              <a:xfrm rot="10800000" flipH="1">
                <a:off x="6450241" y="5082685"/>
                <a:ext cx="12708" cy="107340"/>
              </a:xfrm>
              <a:custGeom>
                <a:avLst/>
                <a:gdLst/>
                <a:ahLst/>
                <a:cxnLst/>
                <a:rect l="l" t="t" r="r" b="b"/>
                <a:pathLst>
                  <a:path w="12708" h="107340" extrusionOk="0">
                    <a:moveTo>
                      <a:pt x="257" y="77530"/>
                    </a:moveTo>
                    <a:lnTo>
                      <a:pt x="12966" y="77530"/>
                    </a:lnTo>
                    <a:lnTo>
                      <a:pt x="12966" y="275"/>
                    </a:lnTo>
                    <a:lnTo>
                      <a:pt x="257" y="275"/>
                    </a:lnTo>
                    <a:close/>
                    <a:moveTo>
                      <a:pt x="257" y="107615"/>
                    </a:moveTo>
                    <a:lnTo>
                      <a:pt x="12966" y="107615"/>
                    </a:lnTo>
                    <a:lnTo>
                      <a:pt x="12966" y="91524"/>
                    </a:lnTo>
                    <a:lnTo>
                      <a:pt x="257" y="9152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00" name="Google Shape;1000;p37"/>
              <p:cNvSpPr/>
              <p:nvPr/>
            </p:nvSpPr>
            <p:spPr>
              <a:xfrm rot="10800000" flipH="1">
                <a:off x="6480015" y="5090829"/>
                <a:ext cx="48270" cy="99195"/>
              </a:xfrm>
              <a:custGeom>
                <a:avLst/>
                <a:gdLst/>
                <a:ahLst/>
                <a:cxnLst/>
                <a:rect l="l" t="t" r="r" b="b"/>
                <a:pathLst>
                  <a:path w="48270" h="99195" extrusionOk="0">
                    <a:moveTo>
                      <a:pt x="22361" y="99474"/>
                    </a:moveTo>
                    <a:lnTo>
                      <a:pt x="22361" y="77534"/>
                    </a:lnTo>
                    <a:lnTo>
                      <a:pt x="48530" y="77534"/>
                    </a:lnTo>
                    <a:lnTo>
                      <a:pt x="48530" y="67667"/>
                    </a:lnTo>
                    <a:lnTo>
                      <a:pt x="22361" y="67667"/>
                    </a:lnTo>
                    <a:lnTo>
                      <a:pt x="22361" y="25728"/>
                    </a:lnTo>
                    <a:cubicBezTo>
                      <a:pt x="22361" y="19430"/>
                      <a:pt x="23223" y="15384"/>
                      <a:pt x="24947" y="13588"/>
                    </a:cubicBezTo>
                    <a:cubicBezTo>
                      <a:pt x="26671" y="11793"/>
                      <a:pt x="30185" y="10895"/>
                      <a:pt x="35490" y="10895"/>
                    </a:cubicBezTo>
                    <a:lnTo>
                      <a:pt x="48530" y="10895"/>
                    </a:lnTo>
                    <a:lnTo>
                      <a:pt x="48530" y="278"/>
                    </a:lnTo>
                    <a:lnTo>
                      <a:pt x="35490" y="278"/>
                    </a:lnTo>
                    <a:cubicBezTo>
                      <a:pt x="25676" y="278"/>
                      <a:pt x="18906" y="2103"/>
                      <a:pt x="15178" y="5752"/>
                    </a:cubicBezTo>
                    <a:cubicBezTo>
                      <a:pt x="11450" y="9417"/>
                      <a:pt x="9586" y="16075"/>
                      <a:pt x="9586" y="25728"/>
                    </a:cubicBezTo>
                    <a:lnTo>
                      <a:pt x="9586" y="67667"/>
                    </a:lnTo>
                    <a:lnTo>
                      <a:pt x="259" y="67667"/>
                    </a:lnTo>
                    <a:lnTo>
                      <a:pt x="259" y="77534"/>
                    </a:lnTo>
                    <a:lnTo>
                      <a:pt x="9586" y="77534"/>
                    </a:lnTo>
                    <a:lnTo>
                      <a:pt x="9586" y="994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p37"/>
              <p:cNvSpPr/>
              <p:nvPr/>
            </p:nvSpPr>
            <p:spPr>
              <a:xfrm rot="10800000" flipH="1">
                <a:off x="6535897" y="5112770"/>
                <a:ext cx="75279" cy="106634"/>
              </a:xfrm>
              <a:custGeom>
                <a:avLst/>
                <a:gdLst/>
                <a:ahLst/>
                <a:cxnLst/>
                <a:rect l="l" t="t" r="r" b="b"/>
                <a:pathLst>
                  <a:path w="75279" h="106634" extrusionOk="0">
                    <a:moveTo>
                      <a:pt x="41548" y="22506"/>
                    </a:moveTo>
                    <a:cubicBezTo>
                      <a:pt x="37967" y="13309"/>
                      <a:pt x="34468" y="7313"/>
                      <a:pt x="31049" y="4517"/>
                    </a:cubicBezTo>
                    <a:cubicBezTo>
                      <a:pt x="27645" y="1706"/>
                      <a:pt x="23092" y="301"/>
                      <a:pt x="17390" y="301"/>
                    </a:cubicBezTo>
                    <a:lnTo>
                      <a:pt x="7223" y="301"/>
                    </a:lnTo>
                    <a:lnTo>
                      <a:pt x="7223" y="10918"/>
                    </a:lnTo>
                    <a:lnTo>
                      <a:pt x="14694" y="10918"/>
                    </a:lnTo>
                    <a:cubicBezTo>
                      <a:pt x="18186" y="10918"/>
                      <a:pt x="20897" y="11749"/>
                      <a:pt x="22827" y="13412"/>
                    </a:cubicBezTo>
                    <a:cubicBezTo>
                      <a:pt x="24772" y="15060"/>
                      <a:pt x="26916" y="18967"/>
                      <a:pt x="29259" y="25133"/>
                    </a:cubicBezTo>
                    <a:lnTo>
                      <a:pt x="31535" y="30916"/>
                    </a:lnTo>
                    <a:lnTo>
                      <a:pt x="261" y="106935"/>
                    </a:lnTo>
                    <a:lnTo>
                      <a:pt x="13721" y="106935"/>
                    </a:lnTo>
                    <a:lnTo>
                      <a:pt x="37901" y="46522"/>
                    </a:lnTo>
                    <a:lnTo>
                      <a:pt x="62080" y="106935"/>
                    </a:lnTo>
                    <a:lnTo>
                      <a:pt x="75541" y="1069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02" name="Google Shape;1002;p37"/>
          <p:cNvGrpSpPr/>
          <p:nvPr/>
        </p:nvGrpSpPr>
        <p:grpSpPr>
          <a:xfrm>
            <a:off x="4751070" y="4081085"/>
            <a:ext cx="351661" cy="1419551"/>
            <a:chOff x="4903470" y="3530852"/>
            <a:chExt cx="351661" cy="1419551"/>
          </a:xfrm>
        </p:grpSpPr>
        <p:grpSp>
          <p:nvGrpSpPr>
            <p:cNvPr id="1003" name="Google Shape;1003;p37"/>
            <p:cNvGrpSpPr/>
            <p:nvPr/>
          </p:nvGrpSpPr>
          <p:grpSpPr>
            <a:xfrm>
              <a:off x="5146648" y="4861358"/>
              <a:ext cx="108483" cy="89045"/>
              <a:chOff x="5146648" y="4861358"/>
              <a:chExt cx="108483" cy="89045"/>
            </a:xfrm>
          </p:grpSpPr>
          <p:sp>
            <p:nvSpPr>
              <p:cNvPr id="1004" name="Google Shape;1004;p37"/>
              <p:cNvSpPr/>
              <p:nvPr/>
            </p:nvSpPr>
            <p:spPr>
              <a:xfrm>
                <a:off x="5234503" y="4904004"/>
                <a:ext cx="20628" cy="5886"/>
              </a:xfrm>
              <a:custGeom>
                <a:avLst/>
                <a:gdLst/>
                <a:ahLst/>
                <a:cxnLst/>
                <a:rect l="l" t="t" r="r" b="b"/>
                <a:pathLst>
                  <a:path w="20628" h="5886" extrusionOk="0">
                    <a:moveTo>
                      <a:pt x="20695" y="273"/>
                    </a:moveTo>
                    <a:lnTo>
                      <a:pt x="67" y="273"/>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05" name="Google Shape;1005;p37"/>
              <p:cNvSpPr/>
              <p:nvPr/>
            </p:nvSpPr>
            <p:spPr>
              <a:xfrm rot="10800000" flipH="1">
                <a:off x="5146648" y="4861358"/>
                <a:ext cx="59399" cy="89045"/>
              </a:xfrm>
              <a:custGeom>
                <a:avLst/>
                <a:gdLst/>
                <a:ahLst/>
                <a:cxnLst/>
                <a:rect l="l" t="t" r="r" b="b"/>
                <a:pathLst>
                  <a:path w="59399" h="89045" extrusionOk="0">
                    <a:moveTo>
                      <a:pt x="29712" y="80086"/>
                    </a:moveTo>
                    <a:cubicBezTo>
                      <a:pt x="23732" y="80086"/>
                      <a:pt x="19232" y="77143"/>
                      <a:pt x="16211" y="71257"/>
                    </a:cubicBezTo>
                    <a:cubicBezTo>
                      <a:pt x="13203" y="65383"/>
                      <a:pt x="11699" y="56542"/>
                      <a:pt x="11699" y="44733"/>
                    </a:cubicBezTo>
                    <a:cubicBezTo>
                      <a:pt x="11699" y="32973"/>
                      <a:pt x="13203" y="24150"/>
                      <a:pt x="16211" y="18263"/>
                    </a:cubicBezTo>
                    <a:cubicBezTo>
                      <a:pt x="19232" y="12377"/>
                      <a:pt x="23732" y="9434"/>
                      <a:pt x="29712" y="9434"/>
                    </a:cubicBezTo>
                    <a:cubicBezTo>
                      <a:pt x="35741" y="9434"/>
                      <a:pt x="40260" y="12377"/>
                      <a:pt x="43268" y="18263"/>
                    </a:cubicBezTo>
                    <a:cubicBezTo>
                      <a:pt x="46289" y="24150"/>
                      <a:pt x="47799" y="32973"/>
                      <a:pt x="47799" y="44733"/>
                    </a:cubicBezTo>
                    <a:cubicBezTo>
                      <a:pt x="47799" y="56542"/>
                      <a:pt x="46289" y="65383"/>
                      <a:pt x="43268" y="71257"/>
                    </a:cubicBezTo>
                    <a:cubicBezTo>
                      <a:pt x="40260" y="77143"/>
                      <a:pt x="35741" y="80086"/>
                      <a:pt x="29712" y="80086"/>
                    </a:cubicBezTo>
                    <a:close/>
                    <a:moveTo>
                      <a:pt x="29712" y="89283"/>
                    </a:moveTo>
                    <a:cubicBezTo>
                      <a:pt x="39351" y="89283"/>
                      <a:pt x="46712" y="85475"/>
                      <a:pt x="51796" y="77860"/>
                    </a:cubicBezTo>
                    <a:cubicBezTo>
                      <a:pt x="56879" y="70257"/>
                      <a:pt x="59421" y="59215"/>
                      <a:pt x="59421" y="44733"/>
                    </a:cubicBezTo>
                    <a:cubicBezTo>
                      <a:pt x="59421" y="30287"/>
                      <a:pt x="56879" y="19257"/>
                      <a:pt x="51796" y="11642"/>
                    </a:cubicBezTo>
                    <a:cubicBezTo>
                      <a:pt x="46712" y="4039"/>
                      <a:pt x="39351" y="237"/>
                      <a:pt x="29712" y="237"/>
                    </a:cubicBezTo>
                    <a:cubicBezTo>
                      <a:pt x="20085" y="237"/>
                      <a:pt x="12730" y="4039"/>
                      <a:pt x="7647" y="11642"/>
                    </a:cubicBezTo>
                    <a:cubicBezTo>
                      <a:pt x="2563" y="19257"/>
                      <a:pt x="22" y="30287"/>
                      <a:pt x="22" y="44733"/>
                    </a:cubicBezTo>
                    <a:cubicBezTo>
                      <a:pt x="22" y="59215"/>
                      <a:pt x="2563" y="70257"/>
                      <a:pt x="7647" y="77860"/>
                    </a:cubicBezTo>
                    <a:cubicBezTo>
                      <a:pt x="12730" y="85475"/>
                      <a:pt x="20085" y="89283"/>
                      <a:pt x="29712" y="89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06" name="Google Shape;1006;p37"/>
            <p:cNvGrpSpPr/>
            <p:nvPr/>
          </p:nvGrpSpPr>
          <p:grpSpPr>
            <a:xfrm>
              <a:off x="5072513" y="4452652"/>
              <a:ext cx="182618" cy="89045"/>
              <a:chOff x="5072513" y="4452652"/>
              <a:chExt cx="182618" cy="89045"/>
            </a:xfrm>
          </p:grpSpPr>
          <p:sp>
            <p:nvSpPr>
              <p:cNvPr id="1007" name="Google Shape;1007;p37"/>
              <p:cNvSpPr/>
              <p:nvPr/>
            </p:nvSpPr>
            <p:spPr>
              <a:xfrm>
                <a:off x="5234503" y="4495299"/>
                <a:ext cx="20628" cy="5886"/>
              </a:xfrm>
              <a:custGeom>
                <a:avLst/>
                <a:gdLst/>
                <a:ahLst/>
                <a:cxnLst/>
                <a:rect l="l" t="t" r="r" b="b"/>
                <a:pathLst>
                  <a:path w="20628" h="5886" extrusionOk="0">
                    <a:moveTo>
                      <a:pt x="20695" y="204"/>
                    </a:moveTo>
                    <a:lnTo>
                      <a:pt x="67" y="204"/>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08" name="Google Shape;1008;p37"/>
              <p:cNvGrpSpPr/>
              <p:nvPr/>
            </p:nvGrpSpPr>
            <p:grpSpPr>
              <a:xfrm>
                <a:off x="5072513" y="4452652"/>
                <a:ext cx="133531" cy="89045"/>
                <a:chOff x="5072513" y="4452652"/>
                <a:chExt cx="133531" cy="89045"/>
              </a:xfrm>
            </p:grpSpPr>
            <p:sp>
              <p:nvSpPr>
                <p:cNvPr id="1009" name="Google Shape;1009;p37"/>
                <p:cNvSpPr/>
                <p:nvPr/>
              </p:nvSpPr>
              <p:spPr>
                <a:xfrm rot="10800000" flipH="1">
                  <a:off x="5072513" y="4452652"/>
                  <a:ext cx="54555" cy="87371"/>
                </a:xfrm>
                <a:custGeom>
                  <a:avLst/>
                  <a:gdLst/>
                  <a:ahLst/>
                  <a:cxnLst/>
                  <a:rect l="l" t="t" r="r" b="b"/>
                  <a:pathLst>
                    <a:path w="54555" h="87371" extrusionOk="0">
                      <a:moveTo>
                        <a:pt x="13990" y="9934"/>
                      </a:moveTo>
                      <a:lnTo>
                        <a:pt x="54565" y="9934"/>
                      </a:lnTo>
                      <a:lnTo>
                        <a:pt x="54565" y="167"/>
                      </a:lnTo>
                      <a:lnTo>
                        <a:pt x="10" y="167"/>
                      </a:lnTo>
                      <a:lnTo>
                        <a:pt x="10" y="9934"/>
                      </a:lnTo>
                      <a:cubicBezTo>
                        <a:pt x="4418" y="14496"/>
                        <a:pt x="10429" y="20615"/>
                        <a:pt x="18042" y="28292"/>
                      </a:cubicBezTo>
                      <a:cubicBezTo>
                        <a:pt x="25667" y="35980"/>
                        <a:pt x="30456" y="40941"/>
                        <a:pt x="32408" y="43172"/>
                      </a:cubicBezTo>
                      <a:cubicBezTo>
                        <a:pt x="36129" y="47342"/>
                        <a:pt x="38726" y="50873"/>
                        <a:pt x="40199" y="53767"/>
                      </a:cubicBezTo>
                      <a:cubicBezTo>
                        <a:pt x="41685" y="56661"/>
                        <a:pt x="42428" y="59506"/>
                        <a:pt x="42428" y="62302"/>
                      </a:cubicBezTo>
                      <a:cubicBezTo>
                        <a:pt x="42428" y="66864"/>
                        <a:pt x="40825" y="70580"/>
                        <a:pt x="37620" y="73449"/>
                      </a:cubicBezTo>
                      <a:cubicBezTo>
                        <a:pt x="34416" y="76331"/>
                        <a:pt x="30241" y="77772"/>
                        <a:pt x="25096" y="77772"/>
                      </a:cubicBezTo>
                      <a:cubicBezTo>
                        <a:pt x="21449" y="77772"/>
                        <a:pt x="17600" y="77140"/>
                        <a:pt x="13548" y="75877"/>
                      </a:cubicBezTo>
                      <a:cubicBezTo>
                        <a:pt x="9508" y="74614"/>
                        <a:pt x="5186" y="72695"/>
                        <a:pt x="581" y="70120"/>
                      </a:cubicBezTo>
                      <a:lnTo>
                        <a:pt x="581" y="81855"/>
                      </a:lnTo>
                      <a:cubicBezTo>
                        <a:pt x="5259" y="83731"/>
                        <a:pt x="9631" y="85148"/>
                        <a:pt x="13695" y="86104"/>
                      </a:cubicBezTo>
                      <a:cubicBezTo>
                        <a:pt x="17772" y="87061"/>
                        <a:pt x="21498" y="87539"/>
                        <a:pt x="24875" y="87539"/>
                      </a:cubicBezTo>
                      <a:cubicBezTo>
                        <a:pt x="33777" y="87539"/>
                        <a:pt x="40874" y="85313"/>
                        <a:pt x="46167" y="80862"/>
                      </a:cubicBezTo>
                      <a:cubicBezTo>
                        <a:pt x="51459" y="76423"/>
                        <a:pt x="54105" y="70488"/>
                        <a:pt x="54105" y="63056"/>
                      </a:cubicBezTo>
                      <a:cubicBezTo>
                        <a:pt x="54105" y="59525"/>
                        <a:pt x="53442" y="56177"/>
                        <a:pt x="52116" y="53013"/>
                      </a:cubicBezTo>
                      <a:cubicBezTo>
                        <a:pt x="50802" y="49862"/>
                        <a:pt x="48395" y="46140"/>
                        <a:pt x="44896" y="41848"/>
                      </a:cubicBezTo>
                      <a:cubicBezTo>
                        <a:pt x="43938" y="40732"/>
                        <a:pt x="40887" y="37519"/>
                        <a:pt x="35742" y="32209"/>
                      </a:cubicBezTo>
                      <a:cubicBezTo>
                        <a:pt x="30609" y="26900"/>
                        <a:pt x="23358" y="19475"/>
                        <a:pt x="13990" y="9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10" name="Google Shape;1010;p37"/>
                <p:cNvSpPr/>
                <p:nvPr/>
              </p:nvSpPr>
              <p:spPr>
                <a:xfrm rot="10800000" flipH="1">
                  <a:off x="5146645" y="4452652"/>
                  <a:ext cx="59399" cy="89045"/>
                </a:xfrm>
                <a:custGeom>
                  <a:avLst/>
                  <a:gdLst/>
                  <a:ahLst/>
                  <a:cxnLst/>
                  <a:rect l="l" t="t" r="r" b="b"/>
                  <a:pathLst>
                    <a:path w="59399" h="89045" extrusionOk="0">
                      <a:moveTo>
                        <a:pt x="29712" y="80017"/>
                      </a:moveTo>
                      <a:cubicBezTo>
                        <a:pt x="23732" y="80017"/>
                        <a:pt x="19232" y="77073"/>
                        <a:pt x="16211" y="71187"/>
                      </a:cubicBezTo>
                      <a:cubicBezTo>
                        <a:pt x="13203" y="65314"/>
                        <a:pt x="11699" y="56472"/>
                        <a:pt x="11699" y="44663"/>
                      </a:cubicBezTo>
                      <a:cubicBezTo>
                        <a:pt x="11699" y="32903"/>
                        <a:pt x="13203" y="24080"/>
                        <a:pt x="16211" y="18194"/>
                      </a:cubicBezTo>
                      <a:cubicBezTo>
                        <a:pt x="19232" y="12308"/>
                        <a:pt x="23732" y="9365"/>
                        <a:pt x="29712" y="9365"/>
                      </a:cubicBezTo>
                      <a:cubicBezTo>
                        <a:pt x="35741" y="9365"/>
                        <a:pt x="40260" y="12308"/>
                        <a:pt x="43268" y="18194"/>
                      </a:cubicBezTo>
                      <a:cubicBezTo>
                        <a:pt x="46289" y="24080"/>
                        <a:pt x="47799" y="32903"/>
                        <a:pt x="47799" y="44663"/>
                      </a:cubicBezTo>
                      <a:cubicBezTo>
                        <a:pt x="47799" y="56472"/>
                        <a:pt x="46289" y="65314"/>
                        <a:pt x="43268" y="71187"/>
                      </a:cubicBezTo>
                      <a:cubicBezTo>
                        <a:pt x="40260" y="77073"/>
                        <a:pt x="35741" y="80017"/>
                        <a:pt x="29712" y="80017"/>
                      </a:cubicBezTo>
                      <a:close/>
                      <a:moveTo>
                        <a:pt x="29712" y="89214"/>
                      </a:moveTo>
                      <a:cubicBezTo>
                        <a:pt x="39351" y="89214"/>
                        <a:pt x="46712" y="85406"/>
                        <a:pt x="51796" y="77791"/>
                      </a:cubicBezTo>
                      <a:cubicBezTo>
                        <a:pt x="56879" y="70188"/>
                        <a:pt x="59421" y="59145"/>
                        <a:pt x="59421" y="44663"/>
                      </a:cubicBezTo>
                      <a:cubicBezTo>
                        <a:pt x="59421" y="30218"/>
                        <a:pt x="56879" y="19187"/>
                        <a:pt x="51796" y="11572"/>
                      </a:cubicBezTo>
                      <a:cubicBezTo>
                        <a:pt x="46712" y="3969"/>
                        <a:pt x="39351" y="168"/>
                        <a:pt x="29712" y="168"/>
                      </a:cubicBezTo>
                      <a:cubicBezTo>
                        <a:pt x="20085" y="168"/>
                        <a:pt x="12730" y="3969"/>
                        <a:pt x="7647" y="11572"/>
                      </a:cubicBezTo>
                      <a:cubicBezTo>
                        <a:pt x="2563" y="19187"/>
                        <a:pt x="22" y="30218"/>
                        <a:pt x="22" y="44663"/>
                      </a:cubicBezTo>
                      <a:cubicBezTo>
                        <a:pt x="22" y="59145"/>
                        <a:pt x="2563" y="70188"/>
                        <a:pt x="7647" y="77791"/>
                      </a:cubicBezTo>
                      <a:cubicBezTo>
                        <a:pt x="12730" y="85406"/>
                        <a:pt x="20085" y="89214"/>
                        <a:pt x="29712" y="892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11" name="Google Shape;1011;p37"/>
            <p:cNvGrpSpPr/>
            <p:nvPr/>
          </p:nvGrpSpPr>
          <p:grpSpPr>
            <a:xfrm>
              <a:off x="5069640" y="4043947"/>
              <a:ext cx="185491" cy="89045"/>
              <a:chOff x="5069640" y="4043947"/>
              <a:chExt cx="185491" cy="89045"/>
            </a:xfrm>
          </p:grpSpPr>
          <p:sp>
            <p:nvSpPr>
              <p:cNvPr id="1012" name="Google Shape;1012;p37"/>
              <p:cNvSpPr/>
              <p:nvPr/>
            </p:nvSpPr>
            <p:spPr>
              <a:xfrm>
                <a:off x="5234503" y="4086593"/>
                <a:ext cx="20628" cy="5886"/>
              </a:xfrm>
              <a:custGeom>
                <a:avLst/>
                <a:gdLst/>
                <a:ahLst/>
                <a:cxnLst/>
                <a:rect l="l" t="t" r="r" b="b"/>
                <a:pathLst>
                  <a:path w="20628" h="5886" extrusionOk="0">
                    <a:moveTo>
                      <a:pt x="20695" y="134"/>
                    </a:moveTo>
                    <a:lnTo>
                      <a:pt x="67" y="134"/>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13" name="Google Shape;1013;p37"/>
              <p:cNvGrpSpPr/>
              <p:nvPr/>
            </p:nvGrpSpPr>
            <p:grpSpPr>
              <a:xfrm>
                <a:off x="5069640" y="4043947"/>
                <a:ext cx="136404" cy="89045"/>
                <a:chOff x="5069640" y="4043947"/>
                <a:chExt cx="136404" cy="89045"/>
              </a:xfrm>
            </p:grpSpPr>
            <p:sp>
              <p:nvSpPr>
                <p:cNvPr id="1014" name="Google Shape;1014;p37"/>
                <p:cNvSpPr/>
                <p:nvPr/>
              </p:nvSpPr>
              <p:spPr>
                <a:xfrm rot="10800000" flipH="1">
                  <a:off x="5069640" y="4045492"/>
                  <a:ext cx="62622" cy="85826"/>
                </a:xfrm>
                <a:custGeom>
                  <a:avLst/>
                  <a:gdLst/>
                  <a:ahLst/>
                  <a:cxnLst/>
                  <a:rect l="l" t="t" r="r" b="b"/>
                  <a:pathLst>
                    <a:path w="62622" h="85826" extrusionOk="0">
                      <a:moveTo>
                        <a:pt x="38798" y="75808"/>
                      </a:moveTo>
                      <a:lnTo>
                        <a:pt x="9439" y="29989"/>
                      </a:lnTo>
                      <a:lnTo>
                        <a:pt x="38798" y="29989"/>
                      </a:lnTo>
                      <a:close/>
                      <a:moveTo>
                        <a:pt x="35741" y="85925"/>
                      </a:moveTo>
                      <a:lnTo>
                        <a:pt x="50365" y="85925"/>
                      </a:lnTo>
                      <a:lnTo>
                        <a:pt x="50365" y="29989"/>
                      </a:lnTo>
                      <a:lnTo>
                        <a:pt x="62632" y="29989"/>
                      </a:lnTo>
                      <a:lnTo>
                        <a:pt x="62632" y="20332"/>
                      </a:lnTo>
                      <a:lnTo>
                        <a:pt x="50365" y="20332"/>
                      </a:lnTo>
                      <a:lnTo>
                        <a:pt x="50365" y="98"/>
                      </a:lnTo>
                      <a:lnTo>
                        <a:pt x="38798" y="98"/>
                      </a:lnTo>
                      <a:lnTo>
                        <a:pt x="38798" y="20332"/>
                      </a:lnTo>
                      <a:lnTo>
                        <a:pt x="9" y="20332"/>
                      </a:lnTo>
                      <a:lnTo>
                        <a:pt x="9" y="3153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15" name="Google Shape;1015;p37"/>
                <p:cNvSpPr/>
                <p:nvPr/>
              </p:nvSpPr>
              <p:spPr>
                <a:xfrm rot="10800000" flipH="1">
                  <a:off x="5146645" y="4043947"/>
                  <a:ext cx="59399" cy="89045"/>
                </a:xfrm>
                <a:custGeom>
                  <a:avLst/>
                  <a:gdLst/>
                  <a:ahLst/>
                  <a:cxnLst/>
                  <a:rect l="l" t="t" r="r" b="b"/>
                  <a:pathLst>
                    <a:path w="59399" h="89045" extrusionOk="0">
                      <a:moveTo>
                        <a:pt x="29712" y="79947"/>
                      </a:moveTo>
                      <a:cubicBezTo>
                        <a:pt x="23732" y="79947"/>
                        <a:pt x="19232" y="77004"/>
                        <a:pt x="16211" y="71118"/>
                      </a:cubicBezTo>
                      <a:cubicBezTo>
                        <a:pt x="13203" y="65244"/>
                        <a:pt x="11699" y="56403"/>
                        <a:pt x="11699" y="44594"/>
                      </a:cubicBezTo>
                      <a:cubicBezTo>
                        <a:pt x="11699" y="32834"/>
                        <a:pt x="13203" y="24011"/>
                        <a:pt x="16211" y="18125"/>
                      </a:cubicBezTo>
                      <a:cubicBezTo>
                        <a:pt x="19232" y="12238"/>
                        <a:pt x="23732" y="9295"/>
                        <a:pt x="29712" y="9295"/>
                      </a:cubicBezTo>
                      <a:cubicBezTo>
                        <a:pt x="35741" y="9295"/>
                        <a:pt x="40260" y="12238"/>
                        <a:pt x="43268" y="18125"/>
                      </a:cubicBezTo>
                      <a:cubicBezTo>
                        <a:pt x="46289" y="24011"/>
                        <a:pt x="47799" y="32834"/>
                        <a:pt x="47799" y="44594"/>
                      </a:cubicBezTo>
                      <a:cubicBezTo>
                        <a:pt x="47799" y="56403"/>
                        <a:pt x="46289" y="65244"/>
                        <a:pt x="43268" y="71118"/>
                      </a:cubicBezTo>
                      <a:cubicBezTo>
                        <a:pt x="40260" y="77004"/>
                        <a:pt x="35741" y="79947"/>
                        <a:pt x="29712" y="79947"/>
                      </a:cubicBezTo>
                      <a:close/>
                      <a:moveTo>
                        <a:pt x="29712" y="89144"/>
                      </a:moveTo>
                      <a:cubicBezTo>
                        <a:pt x="39351" y="89144"/>
                        <a:pt x="46712" y="85337"/>
                        <a:pt x="51796" y="77721"/>
                      </a:cubicBezTo>
                      <a:cubicBezTo>
                        <a:pt x="56879" y="70119"/>
                        <a:pt x="59421" y="59076"/>
                        <a:pt x="59421" y="44594"/>
                      </a:cubicBezTo>
                      <a:cubicBezTo>
                        <a:pt x="59421" y="30148"/>
                        <a:pt x="56879" y="19118"/>
                        <a:pt x="51796" y="11503"/>
                      </a:cubicBezTo>
                      <a:cubicBezTo>
                        <a:pt x="46712" y="3900"/>
                        <a:pt x="39351" y="98"/>
                        <a:pt x="29712" y="98"/>
                      </a:cubicBezTo>
                      <a:cubicBezTo>
                        <a:pt x="20085" y="98"/>
                        <a:pt x="12730" y="3900"/>
                        <a:pt x="7647" y="11503"/>
                      </a:cubicBezTo>
                      <a:cubicBezTo>
                        <a:pt x="2563" y="19118"/>
                        <a:pt x="22" y="30148"/>
                        <a:pt x="22" y="44594"/>
                      </a:cubicBezTo>
                      <a:cubicBezTo>
                        <a:pt x="22" y="59076"/>
                        <a:pt x="2563" y="70119"/>
                        <a:pt x="7647" y="77721"/>
                      </a:cubicBezTo>
                      <a:cubicBezTo>
                        <a:pt x="12730" y="85337"/>
                        <a:pt x="20085" y="89144"/>
                        <a:pt x="29712" y="891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16" name="Google Shape;1016;p37"/>
            <p:cNvGrpSpPr/>
            <p:nvPr/>
          </p:nvGrpSpPr>
          <p:grpSpPr>
            <a:xfrm>
              <a:off x="5072108" y="3635241"/>
              <a:ext cx="183023" cy="89045"/>
              <a:chOff x="5072108" y="3635241"/>
              <a:chExt cx="183023" cy="89045"/>
            </a:xfrm>
          </p:grpSpPr>
          <p:sp>
            <p:nvSpPr>
              <p:cNvPr id="1017" name="Google Shape;1017;p37"/>
              <p:cNvSpPr/>
              <p:nvPr/>
            </p:nvSpPr>
            <p:spPr>
              <a:xfrm>
                <a:off x="5234503" y="3677888"/>
                <a:ext cx="20628" cy="5886"/>
              </a:xfrm>
              <a:custGeom>
                <a:avLst/>
                <a:gdLst/>
                <a:ahLst/>
                <a:cxnLst/>
                <a:rect l="l" t="t" r="r" b="b"/>
                <a:pathLst>
                  <a:path w="20628" h="5886" extrusionOk="0">
                    <a:moveTo>
                      <a:pt x="20695" y="65"/>
                    </a:moveTo>
                    <a:lnTo>
                      <a:pt x="67" y="65"/>
                    </a:lnTo>
                  </a:path>
                </a:pathLst>
              </a:custGeom>
              <a:solidFill>
                <a:schemeClr val="lt1"/>
              </a:solidFill>
              <a:ln w="117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18" name="Google Shape;1018;p37"/>
              <p:cNvGrpSpPr/>
              <p:nvPr/>
            </p:nvGrpSpPr>
            <p:grpSpPr>
              <a:xfrm>
                <a:off x="5072108" y="3635241"/>
                <a:ext cx="133936" cy="89045"/>
                <a:chOff x="5072108" y="3635241"/>
                <a:chExt cx="133936" cy="89045"/>
              </a:xfrm>
            </p:grpSpPr>
            <p:sp>
              <p:nvSpPr>
                <p:cNvPr id="1019" name="Google Shape;1019;p37"/>
                <p:cNvSpPr/>
                <p:nvPr/>
              </p:nvSpPr>
              <p:spPr>
                <a:xfrm rot="10800000" flipH="1">
                  <a:off x="5072108" y="3635241"/>
                  <a:ext cx="59344" cy="89045"/>
                </a:xfrm>
                <a:custGeom>
                  <a:avLst/>
                  <a:gdLst/>
                  <a:ahLst/>
                  <a:cxnLst/>
                  <a:rect l="l" t="t" r="r" b="b"/>
                  <a:pathLst>
                    <a:path w="59344" h="89045" extrusionOk="0">
                      <a:moveTo>
                        <a:pt x="30694" y="49233"/>
                      </a:moveTo>
                      <a:cubicBezTo>
                        <a:pt x="25475" y="49233"/>
                        <a:pt x="21337" y="47449"/>
                        <a:pt x="18280" y="43880"/>
                      </a:cubicBezTo>
                      <a:cubicBezTo>
                        <a:pt x="15235" y="40324"/>
                        <a:pt x="13712" y="35444"/>
                        <a:pt x="13712" y="29239"/>
                      </a:cubicBezTo>
                      <a:cubicBezTo>
                        <a:pt x="13712" y="23071"/>
                        <a:pt x="15235" y="18190"/>
                        <a:pt x="18280" y="14597"/>
                      </a:cubicBezTo>
                      <a:cubicBezTo>
                        <a:pt x="21337" y="11016"/>
                        <a:pt x="25475" y="9226"/>
                        <a:pt x="30694" y="9226"/>
                      </a:cubicBezTo>
                      <a:cubicBezTo>
                        <a:pt x="35912" y="9226"/>
                        <a:pt x="40044" y="11016"/>
                        <a:pt x="43089" y="14597"/>
                      </a:cubicBezTo>
                      <a:cubicBezTo>
                        <a:pt x="46134" y="18190"/>
                        <a:pt x="47657" y="23071"/>
                        <a:pt x="47657" y="29239"/>
                      </a:cubicBezTo>
                      <a:cubicBezTo>
                        <a:pt x="47657" y="35444"/>
                        <a:pt x="46134" y="40324"/>
                        <a:pt x="43089" y="43880"/>
                      </a:cubicBezTo>
                      <a:cubicBezTo>
                        <a:pt x="40044" y="47449"/>
                        <a:pt x="35912" y="49233"/>
                        <a:pt x="30694" y="49233"/>
                      </a:cubicBezTo>
                      <a:close/>
                      <a:moveTo>
                        <a:pt x="53772" y="85635"/>
                      </a:moveTo>
                      <a:lnTo>
                        <a:pt x="53772" y="75058"/>
                      </a:lnTo>
                      <a:cubicBezTo>
                        <a:pt x="50850" y="76432"/>
                        <a:pt x="47903" y="77480"/>
                        <a:pt x="44931" y="78204"/>
                      </a:cubicBezTo>
                      <a:cubicBezTo>
                        <a:pt x="41960" y="78940"/>
                        <a:pt x="39013" y="79307"/>
                        <a:pt x="36090" y="79307"/>
                      </a:cubicBezTo>
                      <a:cubicBezTo>
                        <a:pt x="28416" y="79307"/>
                        <a:pt x="22553" y="76720"/>
                        <a:pt x="18501" y="71545"/>
                      </a:cubicBezTo>
                      <a:cubicBezTo>
                        <a:pt x="14461" y="66370"/>
                        <a:pt x="12153" y="58553"/>
                        <a:pt x="11575" y="48093"/>
                      </a:cubicBezTo>
                      <a:cubicBezTo>
                        <a:pt x="13835" y="51428"/>
                        <a:pt x="16671" y="53985"/>
                        <a:pt x="20085" y="55763"/>
                      </a:cubicBezTo>
                      <a:cubicBezTo>
                        <a:pt x="23511" y="57541"/>
                        <a:pt x="27274" y="58430"/>
                        <a:pt x="31375" y="58430"/>
                      </a:cubicBezTo>
                      <a:cubicBezTo>
                        <a:pt x="40007" y="58430"/>
                        <a:pt x="46828" y="55812"/>
                        <a:pt x="51838" y="50576"/>
                      </a:cubicBezTo>
                      <a:cubicBezTo>
                        <a:pt x="56848" y="45352"/>
                        <a:pt x="59353" y="38240"/>
                        <a:pt x="59353" y="29239"/>
                      </a:cubicBezTo>
                      <a:cubicBezTo>
                        <a:pt x="59353" y="20422"/>
                        <a:pt x="56743" y="13346"/>
                        <a:pt x="51525" y="8012"/>
                      </a:cubicBezTo>
                      <a:cubicBezTo>
                        <a:pt x="46306" y="2690"/>
                        <a:pt x="39363" y="29"/>
                        <a:pt x="30694" y="29"/>
                      </a:cubicBezTo>
                      <a:cubicBezTo>
                        <a:pt x="20748" y="29"/>
                        <a:pt x="13147" y="3830"/>
                        <a:pt x="7892" y="11433"/>
                      </a:cubicBezTo>
                      <a:cubicBezTo>
                        <a:pt x="2636" y="19048"/>
                        <a:pt x="9" y="30079"/>
                        <a:pt x="9" y="44524"/>
                      </a:cubicBezTo>
                      <a:cubicBezTo>
                        <a:pt x="9" y="58087"/>
                        <a:pt x="3232" y="68903"/>
                        <a:pt x="9678" y="76971"/>
                      </a:cubicBezTo>
                      <a:cubicBezTo>
                        <a:pt x="16125" y="85040"/>
                        <a:pt x="24775" y="89075"/>
                        <a:pt x="35630" y="89075"/>
                      </a:cubicBezTo>
                      <a:cubicBezTo>
                        <a:pt x="38552" y="89075"/>
                        <a:pt x="41499" y="88787"/>
                        <a:pt x="44471" y="88210"/>
                      </a:cubicBezTo>
                      <a:cubicBezTo>
                        <a:pt x="47442" y="87634"/>
                        <a:pt x="50543" y="86775"/>
                        <a:pt x="53772" y="856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0" name="Google Shape;1020;p37"/>
                <p:cNvSpPr/>
                <p:nvPr/>
              </p:nvSpPr>
              <p:spPr>
                <a:xfrm rot="10800000" flipH="1">
                  <a:off x="5146645" y="3635241"/>
                  <a:ext cx="59399" cy="89045"/>
                </a:xfrm>
                <a:custGeom>
                  <a:avLst/>
                  <a:gdLst/>
                  <a:ahLst/>
                  <a:cxnLst/>
                  <a:rect l="l" t="t" r="r" b="b"/>
                  <a:pathLst>
                    <a:path w="59399" h="89045" extrusionOk="0">
                      <a:moveTo>
                        <a:pt x="29712" y="79878"/>
                      </a:moveTo>
                      <a:cubicBezTo>
                        <a:pt x="23732" y="79878"/>
                        <a:pt x="19232" y="76935"/>
                        <a:pt x="16211" y="71048"/>
                      </a:cubicBezTo>
                      <a:cubicBezTo>
                        <a:pt x="13203" y="65175"/>
                        <a:pt x="11699" y="56333"/>
                        <a:pt x="11699" y="44524"/>
                      </a:cubicBezTo>
                      <a:cubicBezTo>
                        <a:pt x="11699" y="32764"/>
                        <a:pt x="13203" y="23941"/>
                        <a:pt x="16211" y="18055"/>
                      </a:cubicBezTo>
                      <a:cubicBezTo>
                        <a:pt x="19232" y="12169"/>
                        <a:pt x="23732" y="9226"/>
                        <a:pt x="29712" y="9226"/>
                      </a:cubicBezTo>
                      <a:cubicBezTo>
                        <a:pt x="35741" y="9226"/>
                        <a:pt x="40260" y="12169"/>
                        <a:pt x="43268" y="18055"/>
                      </a:cubicBezTo>
                      <a:cubicBezTo>
                        <a:pt x="46289" y="23941"/>
                        <a:pt x="47799" y="32764"/>
                        <a:pt x="47799" y="44524"/>
                      </a:cubicBezTo>
                      <a:cubicBezTo>
                        <a:pt x="47799" y="56333"/>
                        <a:pt x="46289" y="65175"/>
                        <a:pt x="43268" y="71048"/>
                      </a:cubicBezTo>
                      <a:cubicBezTo>
                        <a:pt x="40260" y="76935"/>
                        <a:pt x="35741" y="79878"/>
                        <a:pt x="29712" y="79878"/>
                      </a:cubicBezTo>
                      <a:close/>
                      <a:moveTo>
                        <a:pt x="29712" y="89075"/>
                      </a:moveTo>
                      <a:cubicBezTo>
                        <a:pt x="39351" y="89075"/>
                        <a:pt x="46712" y="85267"/>
                        <a:pt x="51796" y="77652"/>
                      </a:cubicBezTo>
                      <a:cubicBezTo>
                        <a:pt x="56879" y="70049"/>
                        <a:pt x="59421" y="59006"/>
                        <a:pt x="59421" y="44524"/>
                      </a:cubicBezTo>
                      <a:cubicBezTo>
                        <a:pt x="59421" y="30079"/>
                        <a:pt x="56879" y="19048"/>
                        <a:pt x="51796" y="11433"/>
                      </a:cubicBezTo>
                      <a:cubicBezTo>
                        <a:pt x="46712" y="3830"/>
                        <a:pt x="39351" y="29"/>
                        <a:pt x="29712" y="29"/>
                      </a:cubicBezTo>
                      <a:cubicBezTo>
                        <a:pt x="20085" y="29"/>
                        <a:pt x="12730" y="3830"/>
                        <a:pt x="7647" y="11433"/>
                      </a:cubicBezTo>
                      <a:cubicBezTo>
                        <a:pt x="2563" y="19048"/>
                        <a:pt x="22" y="30079"/>
                        <a:pt x="22" y="44524"/>
                      </a:cubicBezTo>
                      <a:cubicBezTo>
                        <a:pt x="22" y="59006"/>
                        <a:pt x="2563" y="70049"/>
                        <a:pt x="7647" y="77652"/>
                      </a:cubicBezTo>
                      <a:cubicBezTo>
                        <a:pt x="12730" y="85267"/>
                        <a:pt x="20085" y="89075"/>
                        <a:pt x="29712" y="89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21" name="Google Shape;1021;p37"/>
            <p:cNvGrpSpPr/>
            <p:nvPr/>
          </p:nvGrpSpPr>
          <p:grpSpPr>
            <a:xfrm>
              <a:off x="4903470" y="3530852"/>
              <a:ext cx="109370" cy="1172989"/>
              <a:chOff x="4903470" y="3530852"/>
              <a:chExt cx="109370" cy="1172989"/>
            </a:xfrm>
          </p:grpSpPr>
          <p:sp>
            <p:nvSpPr>
              <p:cNvPr id="1022" name="Google Shape;1022;p37"/>
              <p:cNvSpPr/>
              <p:nvPr/>
            </p:nvSpPr>
            <p:spPr>
              <a:xfrm rot="5400000" flipH="1">
                <a:off x="4920297" y="4613324"/>
                <a:ext cx="78042" cy="102992"/>
              </a:xfrm>
              <a:custGeom>
                <a:avLst/>
                <a:gdLst/>
                <a:ahLst/>
                <a:cxnLst/>
                <a:rect l="l" t="t" r="r" b="b"/>
                <a:pathLst>
                  <a:path w="78042" h="102992" extrusionOk="0">
                    <a:moveTo>
                      <a:pt x="-21" y="103188"/>
                    </a:moveTo>
                    <a:lnTo>
                      <a:pt x="18766" y="103188"/>
                    </a:lnTo>
                    <a:lnTo>
                      <a:pt x="64495" y="17038"/>
                    </a:lnTo>
                    <a:lnTo>
                      <a:pt x="64495" y="103188"/>
                    </a:lnTo>
                    <a:lnTo>
                      <a:pt x="78022" y="103188"/>
                    </a:lnTo>
                    <a:lnTo>
                      <a:pt x="78022" y="196"/>
                    </a:lnTo>
                    <a:lnTo>
                      <a:pt x="59235" y="196"/>
                    </a:lnTo>
                    <a:lnTo>
                      <a:pt x="13528" y="86347"/>
                    </a:lnTo>
                    <a:lnTo>
                      <a:pt x="13528" y="196"/>
                    </a:lnTo>
                    <a:lnTo>
                      <a:pt x="-21" y="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3" name="Google Shape;1023;p37"/>
              <p:cNvSpPr/>
              <p:nvPr/>
            </p:nvSpPr>
            <p:spPr>
              <a:xfrm rot="5400000" flipH="1">
                <a:off x="4940818" y="4527990"/>
                <a:ext cx="64781" cy="79263"/>
              </a:xfrm>
              <a:custGeom>
                <a:avLst/>
                <a:gdLst/>
                <a:ahLst/>
                <a:cxnLst/>
                <a:rect l="l" t="t" r="r" b="b"/>
                <a:pathLst>
                  <a:path w="64781" h="79263" extrusionOk="0">
                    <a:moveTo>
                      <a:pt x="-12" y="32681"/>
                    </a:moveTo>
                    <a:lnTo>
                      <a:pt x="-12" y="79453"/>
                    </a:lnTo>
                    <a:lnTo>
                      <a:pt x="12696" y="79453"/>
                    </a:lnTo>
                    <a:lnTo>
                      <a:pt x="12696" y="33166"/>
                    </a:lnTo>
                    <a:cubicBezTo>
                      <a:pt x="12696" y="25853"/>
                      <a:pt x="14118" y="20364"/>
                      <a:pt x="16962" y="16700"/>
                    </a:cubicBezTo>
                    <a:cubicBezTo>
                      <a:pt x="19821" y="13051"/>
                      <a:pt x="24108" y="11226"/>
                      <a:pt x="29825" y="11226"/>
                    </a:cubicBezTo>
                    <a:cubicBezTo>
                      <a:pt x="36677" y="11226"/>
                      <a:pt x="42092" y="13411"/>
                      <a:pt x="46070" y="17782"/>
                    </a:cubicBezTo>
                    <a:cubicBezTo>
                      <a:pt x="50064" y="22152"/>
                      <a:pt x="52060" y="28112"/>
                      <a:pt x="52060" y="35661"/>
                    </a:cubicBezTo>
                    <a:lnTo>
                      <a:pt x="52060" y="79453"/>
                    </a:lnTo>
                    <a:lnTo>
                      <a:pt x="64769" y="79453"/>
                    </a:lnTo>
                    <a:lnTo>
                      <a:pt x="64769" y="2198"/>
                    </a:lnTo>
                    <a:lnTo>
                      <a:pt x="52060" y="2198"/>
                    </a:lnTo>
                    <a:lnTo>
                      <a:pt x="52060" y="14073"/>
                    </a:lnTo>
                    <a:cubicBezTo>
                      <a:pt x="48981" y="9379"/>
                      <a:pt x="45400" y="5892"/>
                      <a:pt x="41319" y="3611"/>
                    </a:cubicBezTo>
                    <a:cubicBezTo>
                      <a:pt x="37252" y="1330"/>
                      <a:pt x="32522" y="190"/>
                      <a:pt x="27129" y="190"/>
                    </a:cubicBezTo>
                    <a:cubicBezTo>
                      <a:pt x="18244" y="190"/>
                      <a:pt x="11495" y="2949"/>
                      <a:pt x="6883" y="8467"/>
                    </a:cubicBezTo>
                    <a:cubicBezTo>
                      <a:pt x="2286" y="13985"/>
                      <a:pt x="-12" y="22056"/>
                      <a:pt x="-12" y="326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4" name="Google Shape;1024;p37"/>
              <p:cNvSpPr/>
              <p:nvPr/>
            </p:nvSpPr>
            <p:spPr>
              <a:xfrm rot="5400000" flipH="1">
                <a:off x="4914804" y="4413669"/>
                <a:ext cx="112941" cy="79109"/>
              </a:xfrm>
              <a:custGeom>
                <a:avLst/>
                <a:gdLst/>
                <a:ahLst/>
                <a:cxnLst/>
                <a:rect l="l" t="t" r="r" b="b"/>
                <a:pathLst>
                  <a:path w="112941" h="79109" extrusionOk="0">
                    <a:moveTo>
                      <a:pt x="60684" y="62591"/>
                    </a:moveTo>
                    <a:cubicBezTo>
                      <a:pt x="63867" y="68300"/>
                      <a:pt x="67668" y="72509"/>
                      <a:pt x="72089" y="75217"/>
                    </a:cubicBezTo>
                    <a:cubicBezTo>
                      <a:pt x="76509" y="77924"/>
                      <a:pt x="81711" y="79278"/>
                      <a:pt x="87693" y="79278"/>
                    </a:cubicBezTo>
                    <a:cubicBezTo>
                      <a:pt x="95753" y="79278"/>
                      <a:pt x="101971" y="76460"/>
                      <a:pt x="106347" y="70824"/>
                    </a:cubicBezTo>
                    <a:cubicBezTo>
                      <a:pt x="110723" y="65203"/>
                      <a:pt x="112911" y="57198"/>
                      <a:pt x="112911" y="46809"/>
                    </a:cubicBezTo>
                    <a:lnTo>
                      <a:pt x="112911" y="169"/>
                    </a:lnTo>
                    <a:lnTo>
                      <a:pt x="100136" y="169"/>
                    </a:lnTo>
                    <a:lnTo>
                      <a:pt x="100136" y="46389"/>
                    </a:lnTo>
                    <a:cubicBezTo>
                      <a:pt x="100136" y="53791"/>
                      <a:pt x="98818" y="59280"/>
                      <a:pt x="96180" y="62856"/>
                    </a:cubicBezTo>
                    <a:cubicBezTo>
                      <a:pt x="93557" y="66446"/>
                      <a:pt x="89557" y="68242"/>
                      <a:pt x="84179" y="68242"/>
                    </a:cubicBezTo>
                    <a:cubicBezTo>
                      <a:pt x="77592" y="68242"/>
                      <a:pt x="72383" y="66056"/>
                      <a:pt x="68552" y="61686"/>
                    </a:cubicBezTo>
                    <a:cubicBezTo>
                      <a:pt x="64736" y="57330"/>
                      <a:pt x="62828" y="51378"/>
                      <a:pt x="62828" y="43829"/>
                    </a:cubicBezTo>
                    <a:lnTo>
                      <a:pt x="62828" y="169"/>
                    </a:lnTo>
                    <a:lnTo>
                      <a:pt x="50053" y="169"/>
                    </a:lnTo>
                    <a:lnTo>
                      <a:pt x="50053" y="46389"/>
                    </a:lnTo>
                    <a:cubicBezTo>
                      <a:pt x="50053" y="53835"/>
                      <a:pt x="48742" y="59339"/>
                      <a:pt x="46119" y="62900"/>
                    </a:cubicBezTo>
                    <a:cubicBezTo>
                      <a:pt x="43496" y="66461"/>
                      <a:pt x="39444" y="68242"/>
                      <a:pt x="33963" y="68242"/>
                    </a:cubicBezTo>
                    <a:cubicBezTo>
                      <a:pt x="27465" y="68242"/>
                      <a:pt x="22300" y="66049"/>
                      <a:pt x="18469" y="61664"/>
                    </a:cubicBezTo>
                    <a:cubicBezTo>
                      <a:pt x="14653" y="57279"/>
                      <a:pt x="12745" y="51334"/>
                      <a:pt x="12745" y="43829"/>
                    </a:cubicBezTo>
                    <a:lnTo>
                      <a:pt x="12745" y="169"/>
                    </a:lnTo>
                    <a:lnTo>
                      <a:pt x="-30" y="169"/>
                    </a:lnTo>
                    <a:lnTo>
                      <a:pt x="-30" y="77424"/>
                    </a:lnTo>
                    <a:lnTo>
                      <a:pt x="12745" y="77424"/>
                    </a:lnTo>
                    <a:lnTo>
                      <a:pt x="12745" y="65416"/>
                    </a:lnTo>
                    <a:cubicBezTo>
                      <a:pt x="15647" y="70155"/>
                      <a:pt x="19125" y="73649"/>
                      <a:pt x="23177" y="75901"/>
                    </a:cubicBezTo>
                    <a:cubicBezTo>
                      <a:pt x="27229" y="78152"/>
                      <a:pt x="32040" y="79278"/>
                      <a:pt x="37610" y="79278"/>
                    </a:cubicBezTo>
                    <a:cubicBezTo>
                      <a:pt x="43238" y="79278"/>
                      <a:pt x="48020" y="77851"/>
                      <a:pt x="51954" y="74996"/>
                    </a:cubicBezTo>
                    <a:cubicBezTo>
                      <a:pt x="55888" y="72156"/>
                      <a:pt x="58798" y="68021"/>
                      <a:pt x="60684" y="625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5" name="Google Shape;1025;p37"/>
              <p:cNvSpPr/>
              <p:nvPr/>
            </p:nvSpPr>
            <p:spPr>
              <a:xfrm rot="5400000" flipH="1">
                <a:off x="4923534" y="4282769"/>
                <a:ext cx="69223" cy="109349"/>
              </a:xfrm>
              <a:custGeom>
                <a:avLst/>
                <a:gdLst/>
                <a:ahLst/>
                <a:cxnLst/>
                <a:rect l="l" t="t" r="r" b="b"/>
                <a:pathLst>
                  <a:path w="69223" h="109349" extrusionOk="0">
                    <a:moveTo>
                      <a:pt x="56012" y="40710"/>
                    </a:moveTo>
                    <a:cubicBezTo>
                      <a:pt x="56012" y="50039"/>
                      <a:pt x="54089" y="57360"/>
                      <a:pt x="50243" y="62672"/>
                    </a:cubicBezTo>
                    <a:cubicBezTo>
                      <a:pt x="46397" y="67985"/>
                      <a:pt x="41115" y="70641"/>
                      <a:pt x="34396" y="70641"/>
                    </a:cubicBezTo>
                    <a:cubicBezTo>
                      <a:pt x="27662" y="70641"/>
                      <a:pt x="22372" y="67985"/>
                      <a:pt x="18527" y="62672"/>
                    </a:cubicBezTo>
                    <a:cubicBezTo>
                      <a:pt x="14681" y="57360"/>
                      <a:pt x="12758" y="50039"/>
                      <a:pt x="12758" y="40710"/>
                    </a:cubicBezTo>
                    <a:cubicBezTo>
                      <a:pt x="12758" y="31380"/>
                      <a:pt x="14681" y="24059"/>
                      <a:pt x="18527" y="18747"/>
                    </a:cubicBezTo>
                    <a:cubicBezTo>
                      <a:pt x="22372" y="13435"/>
                      <a:pt x="27662" y="10779"/>
                      <a:pt x="34396" y="10779"/>
                    </a:cubicBezTo>
                    <a:cubicBezTo>
                      <a:pt x="41115" y="10779"/>
                      <a:pt x="46397" y="13435"/>
                      <a:pt x="50243" y="18747"/>
                    </a:cubicBezTo>
                    <a:cubicBezTo>
                      <a:pt x="54089" y="24059"/>
                      <a:pt x="56012" y="31380"/>
                      <a:pt x="56012" y="40710"/>
                    </a:cubicBezTo>
                    <a:close/>
                    <a:moveTo>
                      <a:pt x="12758" y="67683"/>
                    </a:moveTo>
                    <a:cubicBezTo>
                      <a:pt x="15440" y="72274"/>
                      <a:pt x="18814" y="75681"/>
                      <a:pt x="22881" y="77903"/>
                    </a:cubicBezTo>
                    <a:cubicBezTo>
                      <a:pt x="26962" y="80139"/>
                      <a:pt x="31832" y="81258"/>
                      <a:pt x="37490" y="81258"/>
                    </a:cubicBezTo>
                    <a:cubicBezTo>
                      <a:pt x="46891" y="81258"/>
                      <a:pt x="54523" y="77535"/>
                      <a:pt x="60388" y="70089"/>
                    </a:cubicBezTo>
                    <a:cubicBezTo>
                      <a:pt x="66267" y="62643"/>
                      <a:pt x="69207" y="52850"/>
                      <a:pt x="69207" y="40710"/>
                    </a:cubicBezTo>
                    <a:cubicBezTo>
                      <a:pt x="69207" y="28570"/>
                      <a:pt x="66267" y="18769"/>
                      <a:pt x="60388" y="11309"/>
                    </a:cubicBezTo>
                    <a:cubicBezTo>
                      <a:pt x="54523" y="3863"/>
                      <a:pt x="46891" y="140"/>
                      <a:pt x="37490" y="140"/>
                    </a:cubicBezTo>
                    <a:cubicBezTo>
                      <a:pt x="31832" y="140"/>
                      <a:pt x="26962" y="1258"/>
                      <a:pt x="22881" y="3495"/>
                    </a:cubicBezTo>
                    <a:cubicBezTo>
                      <a:pt x="18814" y="5732"/>
                      <a:pt x="15440" y="9146"/>
                      <a:pt x="12758" y="13737"/>
                    </a:cubicBezTo>
                    <a:lnTo>
                      <a:pt x="12758" y="2148"/>
                    </a:lnTo>
                    <a:lnTo>
                      <a:pt x="-17" y="2148"/>
                    </a:lnTo>
                    <a:lnTo>
                      <a:pt x="-17" y="109489"/>
                    </a:lnTo>
                    <a:lnTo>
                      <a:pt x="12758" y="1094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6" name="Google Shape;1026;p37"/>
              <p:cNvSpPr/>
              <p:nvPr/>
            </p:nvSpPr>
            <p:spPr>
              <a:xfrm rot="5400000" flipH="1">
                <a:off x="4936431" y="4211010"/>
                <a:ext cx="71699" cy="81117"/>
              </a:xfrm>
              <a:custGeom>
                <a:avLst/>
                <a:gdLst/>
                <a:ahLst/>
                <a:cxnLst/>
                <a:rect l="l" t="t" r="r" b="b"/>
                <a:pathLst>
                  <a:path w="71699" h="81117" extrusionOk="0">
                    <a:moveTo>
                      <a:pt x="71687" y="43950"/>
                    </a:moveTo>
                    <a:lnTo>
                      <a:pt x="71687" y="37747"/>
                    </a:lnTo>
                    <a:lnTo>
                      <a:pt x="13249" y="37747"/>
                    </a:lnTo>
                    <a:cubicBezTo>
                      <a:pt x="13809" y="29007"/>
                      <a:pt x="16447" y="22348"/>
                      <a:pt x="21162" y="17771"/>
                    </a:cubicBezTo>
                    <a:cubicBezTo>
                      <a:pt x="25877" y="13195"/>
                      <a:pt x="32449" y="10907"/>
                      <a:pt x="40877" y="10907"/>
                    </a:cubicBezTo>
                    <a:cubicBezTo>
                      <a:pt x="45754" y="10907"/>
                      <a:pt x="50484" y="11503"/>
                      <a:pt x="55066" y="12695"/>
                    </a:cubicBezTo>
                    <a:cubicBezTo>
                      <a:pt x="59649" y="13887"/>
                      <a:pt x="64202" y="15682"/>
                      <a:pt x="68725" y="18080"/>
                    </a:cubicBezTo>
                    <a:lnTo>
                      <a:pt x="68725" y="6073"/>
                    </a:lnTo>
                    <a:cubicBezTo>
                      <a:pt x="64158" y="4145"/>
                      <a:pt x="59479" y="2674"/>
                      <a:pt x="54691" y="1658"/>
                    </a:cubicBezTo>
                    <a:cubicBezTo>
                      <a:pt x="49902" y="643"/>
                      <a:pt x="45047" y="135"/>
                      <a:pt x="40125" y="135"/>
                    </a:cubicBezTo>
                    <a:cubicBezTo>
                      <a:pt x="27778" y="135"/>
                      <a:pt x="18001" y="3718"/>
                      <a:pt x="10796" y="10885"/>
                    </a:cubicBezTo>
                    <a:cubicBezTo>
                      <a:pt x="3591" y="18066"/>
                      <a:pt x="-12" y="27778"/>
                      <a:pt x="-12" y="40021"/>
                    </a:cubicBezTo>
                    <a:cubicBezTo>
                      <a:pt x="-12" y="52661"/>
                      <a:pt x="3406" y="62690"/>
                      <a:pt x="10243" y="70106"/>
                    </a:cubicBezTo>
                    <a:cubicBezTo>
                      <a:pt x="17080" y="77538"/>
                      <a:pt x="26304" y="81253"/>
                      <a:pt x="37915" y="81253"/>
                    </a:cubicBezTo>
                    <a:cubicBezTo>
                      <a:pt x="48318" y="81253"/>
                      <a:pt x="56547" y="77905"/>
                      <a:pt x="62603" y="71210"/>
                    </a:cubicBezTo>
                    <a:cubicBezTo>
                      <a:pt x="68659" y="64529"/>
                      <a:pt x="71687" y="55443"/>
                      <a:pt x="71687" y="43950"/>
                    </a:cubicBezTo>
                    <a:close/>
                    <a:moveTo>
                      <a:pt x="58978" y="47680"/>
                    </a:moveTo>
                    <a:cubicBezTo>
                      <a:pt x="58890" y="54611"/>
                      <a:pt x="56945" y="60144"/>
                      <a:pt x="53144" y="64279"/>
                    </a:cubicBezTo>
                    <a:cubicBezTo>
                      <a:pt x="49342" y="68429"/>
                      <a:pt x="44310" y="70504"/>
                      <a:pt x="38048" y="70504"/>
                    </a:cubicBezTo>
                    <a:cubicBezTo>
                      <a:pt x="30960" y="70504"/>
                      <a:pt x="25288" y="68502"/>
                      <a:pt x="21029" y="64500"/>
                    </a:cubicBezTo>
                    <a:cubicBezTo>
                      <a:pt x="16771" y="60497"/>
                      <a:pt x="14318" y="54861"/>
                      <a:pt x="13669" y="475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7" name="Google Shape;1027;p37"/>
              <p:cNvSpPr/>
              <p:nvPr/>
            </p:nvSpPr>
            <p:spPr>
              <a:xfrm rot="5400000" flipH="1">
                <a:off x="4948620" y="4133247"/>
                <a:ext cx="45309" cy="79109"/>
              </a:xfrm>
              <a:custGeom>
                <a:avLst/>
                <a:gdLst/>
                <a:ahLst/>
                <a:cxnLst/>
                <a:rect l="l" t="t" r="r" b="b"/>
                <a:pathLst>
                  <a:path w="45309" h="79109" extrusionOk="0">
                    <a:moveTo>
                      <a:pt x="45303" y="65523"/>
                    </a:moveTo>
                    <a:cubicBezTo>
                      <a:pt x="43874" y="66347"/>
                      <a:pt x="42319" y="66950"/>
                      <a:pt x="40639" y="67333"/>
                    </a:cubicBezTo>
                    <a:cubicBezTo>
                      <a:pt x="38960" y="67730"/>
                      <a:pt x="37110" y="67929"/>
                      <a:pt x="35092" y="67929"/>
                    </a:cubicBezTo>
                    <a:cubicBezTo>
                      <a:pt x="27901" y="67929"/>
                      <a:pt x="22383" y="65597"/>
                      <a:pt x="18537" y="60932"/>
                    </a:cubicBezTo>
                    <a:cubicBezTo>
                      <a:pt x="14692" y="56267"/>
                      <a:pt x="12769" y="49564"/>
                      <a:pt x="12769" y="40824"/>
                    </a:cubicBezTo>
                    <a:lnTo>
                      <a:pt x="12769" y="121"/>
                    </a:lnTo>
                    <a:lnTo>
                      <a:pt x="-6" y="121"/>
                    </a:lnTo>
                    <a:lnTo>
                      <a:pt x="-6" y="77376"/>
                    </a:lnTo>
                    <a:lnTo>
                      <a:pt x="12769" y="77376"/>
                    </a:lnTo>
                    <a:lnTo>
                      <a:pt x="12769" y="65369"/>
                    </a:lnTo>
                    <a:cubicBezTo>
                      <a:pt x="15450" y="70063"/>
                      <a:pt x="18928" y="73543"/>
                      <a:pt x="23201" y="75809"/>
                    </a:cubicBezTo>
                    <a:cubicBezTo>
                      <a:pt x="27489" y="78090"/>
                      <a:pt x="32697" y="79230"/>
                      <a:pt x="38827" y="79230"/>
                    </a:cubicBezTo>
                    <a:cubicBezTo>
                      <a:pt x="39696" y="79230"/>
                      <a:pt x="40661" y="79172"/>
                      <a:pt x="41722" y="79054"/>
                    </a:cubicBezTo>
                    <a:cubicBezTo>
                      <a:pt x="42783" y="78951"/>
                      <a:pt x="43955" y="78782"/>
                      <a:pt x="45237" y="785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8" name="Google Shape;1028;p37"/>
              <p:cNvSpPr/>
              <p:nvPr/>
            </p:nvSpPr>
            <p:spPr>
              <a:xfrm rot="5400000" flipH="1">
                <a:off x="4936774" y="4021456"/>
                <a:ext cx="71013" cy="81117"/>
              </a:xfrm>
              <a:custGeom>
                <a:avLst/>
                <a:gdLst/>
                <a:ahLst/>
                <a:cxnLst/>
                <a:rect l="l" t="t" r="r" b="b"/>
                <a:pathLst>
                  <a:path w="71013" h="81117" extrusionOk="0">
                    <a:moveTo>
                      <a:pt x="35484" y="70471"/>
                    </a:moveTo>
                    <a:cubicBezTo>
                      <a:pt x="28677" y="70471"/>
                      <a:pt x="23291" y="67815"/>
                      <a:pt x="19328" y="62503"/>
                    </a:cubicBezTo>
                    <a:cubicBezTo>
                      <a:pt x="15364" y="57191"/>
                      <a:pt x="13382" y="49914"/>
                      <a:pt x="13382" y="40673"/>
                    </a:cubicBezTo>
                    <a:cubicBezTo>
                      <a:pt x="13382" y="31432"/>
                      <a:pt x="15349" y="24155"/>
                      <a:pt x="19283" y="18843"/>
                    </a:cubicBezTo>
                    <a:cubicBezTo>
                      <a:pt x="23232" y="13531"/>
                      <a:pt x="28633" y="10875"/>
                      <a:pt x="35484" y="10875"/>
                    </a:cubicBezTo>
                    <a:cubicBezTo>
                      <a:pt x="42262" y="10875"/>
                      <a:pt x="47626" y="13538"/>
                      <a:pt x="51575" y="18865"/>
                    </a:cubicBezTo>
                    <a:cubicBezTo>
                      <a:pt x="55538" y="24207"/>
                      <a:pt x="57520" y="31476"/>
                      <a:pt x="57520" y="40673"/>
                    </a:cubicBezTo>
                    <a:cubicBezTo>
                      <a:pt x="57520" y="49826"/>
                      <a:pt x="55538" y="57080"/>
                      <a:pt x="51575" y="62437"/>
                    </a:cubicBezTo>
                    <a:cubicBezTo>
                      <a:pt x="47626" y="67793"/>
                      <a:pt x="42262" y="70471"/>
                      <a:pt x="35484" y="70471"/>
                    </a:cubicBezTo>
                    <a:close/>
                    <a:moveTo>
                      <a:pt x="35484" y="81221"/>
                    </a:moveTo>
                    <a:cubicBezTo>
                      <a:pt x="46535" y="81221"/>
                      <a:pt x="55214" y="77630"/>
                      <a:pt x="61520" y="70449"/>
                    </a:cubicBezTo>
                    <a:cubicBezTo>
                      <a:pt x="67842" y="63283"/>
                      <a:pt x="71002" y="53358"/>
                      <a:pt x="71002" y="40673"/>
                    </a:cubicBezTo>
                    <a:cubicBezTo>
                      <a:pt x="71002" y="28033"/>
                      <a:pt x="67842" y="18107"/>
                      <a:pt x="61520" y="10897"/>
                    </a:cubicBezTo>
                    <a:cubicBezTo>
                      <a:pt x="55214" y="3701"/>
                      <a:pt x="46535" y="103"/>
                      <a:pt x="35484" y="103"/>
                    </a:cubicBezTo>
                    <a:cubicBezTo>
                      <a:pt x="24389" y="103"/>
                      <a:pt x="15695" y="3701"/>
                      <a:pt x="9404" y="10897"/>
                    </a:cubicBezTo>
                    <a:cubicBezTo>
                      <a:pt x="3127" y="18107"/>
                      <a:pt x="-12" y="28033"/>
                      <a:pt x="-12" y="40673"/>
                    </a:cubicBezTo>
                    <a:cubicBezTo>
                      <a:pt x="-12" y="53358"/>
                      <a:pt x="3127" y="63283"/>
                      <a:pt x="9404" y="70449"/>
                    </a:cubicBezTo>
                    <a:cubicBezTo>
                      <a:pt x="15695" y="77630"/>
                      <a:pt x="24389" y="81221"/>
                      <a:pt x="35484" y="8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29" name="Google Shape;1029;p37"/>
              <p:cNvSpPr/>
              <p:nvPr/>
            </p:nvSpPr>
            <p:spPr>
              <a:xfrm rot="5400000" flipH="1">
                <a:off x="4932519" y="3937333"/>
                <a:ext cx="49243" cy="107340"/>
              </a:xfrm>
              <a:custGeom>
                <a:avLst/>
                <a:gdLst/>
                <a:ahLst/>
                <a:cxnLst/>
                <a:rect l="l" t="t" r="r" b="b"/>
                <a:pathLst>
                  <a:path w="49243" h="107340" extrusionOk="0">
                    <a:moveTo>
                      <a:pt x="49240" y="107421"/>
                    </a:moveTo>
                    <a:lnTo>
                      <a:pt x="49240" y="96848"/>
                    </a:lnTo>
                    <a:lnTo>
                      <a:pt x="37084" y="96848"/>
                    </a:lnTo>
                    <a:cubicBezTo>
                      <a:pt x="32531" y="96848"/>
                      <a:pt x="29363" y="95928"/>
                      <a:pt x="27580" y="94089"/>
                    </a:cubicBezTo>
                    <a:cubicBezTo>
                      <a:pt x="25812" y="92249"/>
                      <a:pt x="24928" y="88938"/>
                      <a:pt x="24928" y="84156"/>
                    </a:cubicBezTo>
                    <a:lnTo>
                      <a:pt x="24928" y="77335"/>
                    </a:lnTo>
                    <a:lnTo>
                      <a:pt x="45858" y="77335"/>
                    </a:lnTo>
                    <a:lnTo>
                      <a:pt x="45858" y="67469"/>
                    </a:lnTo>
                    <a:lnTo>
                      <a:pt x="24928" y="67469"/>
                    </a:lnTo>
                    <a:lnTo>
                      <a:pt x="24928" y="80"/>
                    </a:lnTo>
                    <a:lnTo>
                      <a:pt x="12153" y="80"/>
                    </a:lnTo>
                    <a:lnTo>
                      <a:pt x="12153" y="67469"/>
                    </a:lnTo>
                    <a:lnTo>
                      <a:pt x="-3" y="67469"/>
                    </a:lnTo>
                    <a:lnTo>
                      <a:pt x="-3" y="77335"/>
                    </a:lnTo>
                    <a:lnTo>
                      <a:pt x="12153" y="77335"/>
                    </a:lnTo>
                    <a:lnTo>
                      <a:pt x="12153" y="82721"/>
                    </a:lnTo>
                    <a:cubicBezTo>
                      <a:pt x="12153" y="91315"/>
                      <a:pt x="14157" y="97576"/>
                      <a:pt x="18165" y="101505"/>
                    </a:cubicBezTo>
                    <a:cubicBezTo>
                      <a:pt x="22172" y="105449"/>
                      <a:pt x="28523" y="107421"/>
                      <a:pt x="37217" y="1074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0" name="Google Shape;1030;p37"/>
              <p:cNvSpPr/>
              <p:nvPr/>
            </p:nvSpPr>
            <p:spPr>
              <a:xfrm rot="5400000" flipH="1">
                <a:off x="4926021" y="3825589"/>
                <a:ext cx="66593" cy="102992"/>
              </a:xfrm>
              <a:custGeom>
                <a:avLst/>
                <a:gdLst/>
                <a:ahLst/>
                <a:cxnLst/>
                <a:rect l="l" t="t" r="r" b="b"/>
                <a:pathLst>
                  <a:path w="66593" h="102992" extrusionOk="0">
                    <a:moveTo>
                      <a:pt x="13930" y="91599"/>
                    </a:moveTo>
                    <a:lnTo>
                      <a:pt x="13930" y="52905"/>
                    </a:lnTo>
                    <a:lnTo>
                      <a:pt x="31479" y="52905"/>
                    </a:lnTo>
                    <a:cubicBezTo>
                      <a:pt x="37977" y="52905"/>
                      <a:pt x="42994" y="54582"/>
                      <a:pt x="46530" y="57938"/>
                    </a:cubicBezTo>
                    <a:cubicBezTo>
                      <a:pt x="50081" y="61293"/>
                      <a:pt x="51857" y="66075"/>
                      <a:pt x="51857" y="72285"/>
                    </a:cubicBezTo>
                    <a:cubicBezTo>
                      <a:pt x="51857" y="78451"/>
                      <a:pt x="50081" y="83211"/>
                      <a:pt x="46530" y="86566"/>
                    </a:cubicBezTo>
                    <a:cubicBezTo>
                      <a:pt x="42994" y="89921"/>
                      <a:pt x="37977" y="91599"/>
                      <a:pt x="31479" y="91599"/>
                    </a:cubicBezTo>
                    <a:close/>
                    <a:moveTo>
                      <a:pt x="-17" y="103055"/>
                    </a:moveTo>
                    <a:lnTo>
                      <a:pt x="31479" y="103055"/>
                    </a:lnTo>
                    <a:cubicBezTo>
                      <a:pt x="43046" y="103055"/>
                      <a:pt x="51783" y="100443"/>
                      <a:pt x="57692" y="95219"/>
                    </a:cubicBezTo>
                    <a:cubicBezTo>
                      <a:pt x="63615" y="89995"/>
                      <a:pt x="66577" y="82350"/>
                      <a:pt x="66577" y="72285"/>
                    </a:cubicBezTo>
                    <a:cubicBezTo>
                      <a:pt x="66577" y="62117"/>
                      <a:pt x="63615" y="54435"/>
                      <a:pt x="57692" y="49241"/>
                    </a:cubicBezTo>
                    <a:cubicBezTo>
                      <a:pt x="51783" y="44046"/>
                      <a:pt x="43046" y="41449"/>
                      <a:pt x="31479" y="41449"/>
                    </a:cubicBezTo>
                    <a:lnTo>
                      <a:pt x="13930" y="41449"/>
                    </a:lnTo>
                    <a:lnTo>
                      <a:pt x="13930" y="62"/>
                    </a:lnTo>
                    <a:lnTo>
                      <a:pt x="-17" y="6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p37"/>
              <p:cNvSpPr/>
              <p:nvPr/>
            </p:nvSpPr>
            <p:spPr>
              <a:xfrm rot="5400000" flipH="1">
                <a:off x="4950786" y="3768864"/>
                <a:ext cx="12708" cy="107340"/>
              </a:xfrm>
              <a:custGeom>
                <a:avLst/>
                <a:gdLst/>
                <a:ahLst/>
                <a:cxnLst/>
                <a:rect l="l" t="t" r="r" b="b"/>
                <a:pathLst>
                  <a:path w="12708" h="107340" extrusionOk="0">
                    <a:moveTo>
                      <a:pt x="2" y="77307"/>
                    </a:moveTo>
                    <a:lnTo>
                      <a:pt x="12711" y="77307"/>
                    </a:lnTo>
                    <a:lnTo>
                      <a:pt x="12711" y="52"/>
                    </a:lnTo>
                    <a:lnTo>
                      <a:pt x="2" y="52"/>
                    </a:lnTo>
                    <a:close/>
                    <a:moveTo>
                      <a:pt x="2" y="107392"/>
                    </a:moveTo>
                    <a:lnTo>
                      <a:pt x="12711" y="107392"/>
                    </a:lnTo>
                    <a:lnTo>
                      <a:pt x="12711" y="91301"/>
                    </a:lnTo>
                    <a:lnTo>
                      <a:pt x="2" y="913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2" name="Google Shape;1032;p37"/>
              <p:cNvSpPr/>
              <p:nvPr/>
            </p:nvSpPr>
            <p:spPr>
              <a:xfrm rot="5400000" flipH="1">
                <a:off x="4934696" y="3722796"/>
                <a:ext cx="75014" cy="77255"/>
              </a:xfrm>
              <a:custGeom>
                <a:avLst/>
                <a:gdLst/>
                <a:ahLst/>
                <a:cxnLst/>
                <a:rect l="l" t="t" r="r" b="b"/>
                <a:pathLst>
                  <a:path w="75014" h="77255" extrusionOk="0">
                    <a:moveTo>
                      <a:pt x="73567" y="77307"/>
                    </a:moveTo>
                    <a:lnTo>
                      <a:pt x="45586" y="39717"/>
                    </a:lnTo>
                    <a:lnTo>
                      <a:pt x="75004" y="52"/>
                    </a:lnTo>
                    <a:lnTo>
                      <a:pt x="60019" y="52"/>
                    </a:lnTo>
                    <a:lnTo>
                      <a:pt x="37497" y="30402"/>
                    </a:lnTo>
                    <a:lnTo>
                      <a:pt x="14997" y="52"/>
                    </a:lnTo>
                    <a:lnTo>
                      <a:pt x="-11" y="52"/>
                    </a:lnTo>
                    <a:lnTo>
                      <a:pt x="30048" y="40467"/>
                    </a:lnTo>
                    <a:lnTo>
                      <a:pt x="2553" y="77307"/>
                    </a:lnTo>
                    <a:lnTo>
                      <a:pt x="17539" y="77307"/>
                    </a:lnTo>
                    <a:lnTo>
                      <a:pt x="38049" y="49782"/>
                    </a:lnTo>
                    <a:lnTo>
                      <a:pt x="58560" y="7730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3" name="Google Shape;1033;p37"/>
              <p:cNvSpPr/>
              <p:nvPr/>
            </p:nvSpPr>
            <p:spPr>
              <a:xfrm rot="5400000" flipH="1">
                <a:off x="4936431" y="3639603"/>
                <a:ext cx="71699" cy="81117"/>
              </a:xfrm>
              <a:custGeom>
                <a:avLst/>
                <a:gdLst/>
                <a:ahLst/>
                <a:cxnLst/>
                <a:rect l="l" t="t" r="r" b="b"/>
                <a:pathLst>
                  <a:path w="71699" h="81117" extrusionOk="0">
                    <a:moveTo>
                      <a:pt x="71687" y="43853"/>
                    </a:moveTo>
                    <a:lnTo>
                      <a:pt x="71687" y="37650"/>
                    </a:lnTo>
                    <a:lnTo>
                      <a:pt x="13249" y="37650"/>
                    </a:lnTo>
                    <a:cubicBezTo>
                      <a:pt x="13809" y="28909"/>
                      <a:pt x="16447" y="22251"/>
                      <a:pt x="21162" y="17674"/>
                    </a:cubicBezTo>
                    <a:cubicBezTo>
                      <a:pt x="25877" y="13098"/>
                      <a:pt x="32449" y="10810"/>
                      <a:pt x="40877" y="10810"/>
                    </a:cubicBezTo>
                    <a:cubicBezTo>
                      <a:pt x="45754" y="10810"/>
                      <a:pt x="50484" y="11406"/>
                      <a:pt x="55066" y="12598"/>
                    </a:cubicBezTo>
                    <a:cubicBezTo>
                      <a:pt x="59649" y="13790"/>
                      <a:pt x="64202" y="15585"/>
                      <a:pt x="68725" y="17983"/>
                    </a:cubicBezTo>
                    <a:lnTo>
                      <a:pt x="68725" y="5976"/>
                    </a:lnTo>
                    <a:cubicBezTo>
                      <a:pt x="64158" y="4048"/>
                      <a:pt x="59479" y="2576"/>
                      <a:pt x="54691" y="1561"/>
                    </a:cubicBezTo>
                    <a:cubicBezTo>
                      <a:pt x="49902" y="546"/>
                      <a:pt x="45047" y="38"/>
                      <a:pt x="40125" y="38"/>
                    </a:cubicBezTo>
                    <a:cubicBezTo>
                      <a:pt x="27778" y="38"/>
                      <a:pt x="18001" y="3621"/>
                      <a:pt x="10796" y="10788"/>
                    </a:cubicBezTo>
                    <a:cubicBezTo>
                      <a:pt x="3591" y="17969"/>
                      <a:pt x="-12" y="27681"/>
                      <a:pt x="-12" y="39924"/>
                    </a:cubicBezTo>
                    <a:cubicBezTo>
                      <a:pt x="-12" y="52564"/>
                      <a:pt x="3406" y="62593"/>
                      <a:pt x="10243" y="70009"/>
                    </a:cubicBezTo>
                    <a:cubicBezTo>
                      <a:pt x="17080" y="77440"/>
                      <a:pt x="26304" y="81156"/>
                      <a:pt x="37915" y="81156"/>
                    </a:cubicBezTo>
                    <a:cubicBezTo>
                      <a:pt x="48318" y="81156"/>
                      <a:pt x="56547" y="77808"/>
                      <a:pt x="62603" y="71113"/>
                    </a:cubicBezTo>
                    <a:cubicBezTo>
                      <a:pt x="68659" y="64432"/>
                      <a:pt x="71687" y="55345"/>
                      <a:pt x="71687" y="43853"/>
                    </a:cubicBezTo>
                    <a:close/>
                    <a:moveTo>
                      <a:pt x="58978" y="47583"/>
                    </a:moveTo>
                    <a:cubicBezTo>
                      <a:pt x="58890" y="54514"/>
                      <a:pt x="56945" y="60047"/>
                      <a:pt x="53144" y="64182"/>
                    </a:cubicBezTo>
                    <a:cubicBezTo>
                      <a:pt x="49342" y="68332"/>
                      <a:pt x="44310" y="70407"/>
                      <a:pt x="38048" y="70407"/>
                    </a:cubicBezTo>
                    <a:cubicBezTo>
                      <a:pt x="30960" y="70407"/>
                      <a:pt x="25288" y="68405"/>
                      <a:pt x="21029" y="64403"/>
                    </a:cubicBezTo>
                    <a:cubicBezTo>
                      <a:pt x="16771" y="60400"/>
                      <a:pt x="14318" y="54764"/>
                      <a:pt x="13669" y="474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4" name="Google Shape;1034;p37"/>
              <p:cNvSpPr/>
              <p:nvPr/>
            </p:nvSpPr>
            <p:spPr>
              <a:xfrm rot="5400000" flipH="1">
                <a:off x="4950786" y="3563517"/>
                <a:ext cx="12708" cy="107340"/>
              </a:xfrm>
              <a:custGeom>
                <a:avLst/>
                <a:gdLst/>
                <a:ahLst/>
                <a:cxnLst/>
                <a:rect l="l" t="t" r="r" b="b"/>
                <a:pathLst>
                  <a:path w="12708" h="107340" extrusionOk="0">
                    <a:moveTo>
                      <a:pt x="2" y="107357"/>
                    </a:moveTo>
                    <a:lnTo>
                      <a:pt x="12711" y="107357"/>
                    </a:lnTo>
                    <a:lnTo>
                      <a:pt x="12711" y="17"/>
                    </a:lnTo>
                    <a:lnTo>
                      <a:pt x="2" y="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5" name="Google Shape;1035;p37"/>
              <p:cNvSpPr/>
              <p:nvPr/>
            </p:nvSpPr>
            <p:spPr>
              <a:xfrm rot="5400000" flipH="1">
                <a:off x="4942719" y="3519855"/>
                <a:ext cx="59123" cy="81117"/>
              </a:xfrm>
              <a:custGeom>
                <a:avLst/>
                <a:gdLst/>
                <a:ahLst/>
                <a:cxnLst/>
                <a:rect l="l" t="t" r="r" b="b"/>
                <a:pathLst>
                  <a:path w="59123" h="81117" extrusionOk="0">
                    <a:moveTo>
                      <a:pt x="54960" y="77008"/>
                    </a:moveTo>
                    <a:lnTo>
                      <a:pt x="54960" y="65000"/>
                    </a:lnTo>
                    <a:cubicBezTo>
                      <a:pt x="51380" y="66840"/>
                      <a:pt x="47652" y="68216"/>
                      <a:pt x="43777" y="69128"/>
                    </a:cubicBezTo>
                    <a:cubicBezTo>
                      <a:pt x="39916" y="70055"/>
                      <a:pt x="35908" y="70519"/>
                      <a:pt x="31753" y="70519"/>
                    </a:cubicBezTo>
                    <a:cubicBezTo>
                      <a:pt x="25447" y="70519"/>
                      <a:pt x="20717" y="69555"/>
                      <a:pt x="17564" y="67627"/>
                    </a:cubicBezTo>
                    <a:cubicBezTo>
                      <a:pt x="14410" y="65699"/>
                      <a:pt x="12834" y="62800"/>
                      <a:pt x="12834" y="58930"/>
                    </a:cubicBezTo>
                    <a:cubicBezTo>
                      <a:pt x="12834" y="55987"/>
                      <a:pt x="13961" y="53677"/>
                      <a:pt x="16215" y="51999"/>
                    </a:cubicBezTo>
                    <a:cubicBezTo>
                      <a:pt x="18470" y="50322"/>
                      <a:pt x="23008" y="48725"/>
                      <a:pt x="29830" y="47210"/>
                    </a:cubicBezTo>
                    <a:lnTo>
                      <a:pt x="34184" y="46238"/>
                    </a:lnTo>
                    <a:cubicBezTo>
                      <a:pt x="43202" y="44311"/>
                      <a:pt x="49612" y="41588"/>
                      <a:pt x="53413" y="38071"/>
                    </a:cubicBezTo>
                    <a:cubicBezTo>
                      <a:pt x="57215" y="34554"/>
                      <a:pt x="59116" y="29647"/>
                      <a:pt x="59116" y="23349"/>
                    </a:cubicBezTo>
                    <a:cubicBezTo>
                      <a:pt x="59116" y="16168"/>
                      <a:pt x="56272" y="10480"/>
                      <a:pt x="50584" y="6286"/>
                    </a:cubicBezTo>
                    <a:cubicBezTo>
                      <a:pt x="44897" y="2107"/>
                      <a:pt x="37080" y="18"/>
                      <a:pt x="27134" y="18"/>
                    </a:cubicBezTo>
                    <a:cubicBezTo>
                      <a:pt x="22993" y="18"/>
                      <a:pt x="18676" y="422"/>
                      <a:pt x="14182" y="1232"/>
                    </a:cubicBezTo>
                    <a:cubicBezTo>
                      <a:pt x="9688" y="2041"/>
                      <a:pt x="4958" y="3248"/>
                      <a:pt x="-7" y="4852"/>
                    </a:cubicBezTo>
                    <a:lnTo>
                      <a:pt x="-7" y="17963"/>
                    </a:lnTo>
                    <a:cubicBezTo>
                      <a:pt x="4693" y="15520"/>
                      <a:pt x="9320" y="13688"/>
                      <a:pt x="13873" y="12467"/>
                    </a:cubicBezTo>
                    <a:cubicBezTo>
                      <a:pt x="18426" y="11260"/>
                      <a:pt x="22942" y="10657"/>
                      <a:pt x="27421" y="10657"/>
                    </a:cubicBezTo>
                    <a:cubicBezTo>
                      <a:pt x="33404" y="10657"/>
                      <a:pt x="38001" y="11680"/>
                      <a:pt x="41213" y="13725"/>
                    </a:cubicBezTo>
                    <a:cubicBezTo>
                      <a:pt x="44440" y="15770"/>
                      <a:pt x="46053" y="18655"/>
                      <a:pt x="46053" y="22378"/>
                    </a:cubicBezTo>
                    <a:cubicBezTo>
                      <a:pt x="46053" y="25821"/>
                      <a:pt x="44889" y="28462"/>
                      <a:pt x="42561" y="30302"/>
                    </a:cubicBezTo>
                    <a:cubicBezTo>
                      <a:pt x="40248" y="32141"/>
                      <a:pt x="35150" y="33914"/>
                      <a:pt x="27267" y="35621"/>
                    </a:cubicBezTo>
                    <a:lnTo>
                      <a:pt x="22846" y="36659"/>
                    </a:lnTo>
                    <a:cubicBezTo>
                      <a:pt x="14978" y="38307"/>
                      <a:pt x="9290" y="40845"/>
                      <a:pt x="5783" y="44274"/>
                    </a:cubicBezTo>
                    <a:cubicBezTo>
                      <a:pt x="2291" y="47703"/>
                      <a:pt x="545" y="52404"/>
                      <a:pt x="545" y="58379"/>
                    </a:cubicBezTo>
                    <a:cubicBezTo>
                      <a:pt x="545" y="65648"/>
                      <a:pt x="3124" y="71254"/>
                      <a:pt x="8281" y="75198"/>
                    </a:cubicBezTo>
                    <a:cubicBezTo>
                      <a:pt x="13438" y="79156"/>
                      <a:pt x="20761" y="81136"/>
                      <a:pt x="30250" y="81136"/>
                    </a:cubicBezTo>
                    <a:cubicBezTo>
                      <a:pt x="34936" y="81136"/>
                      <a:pt x="39349" y="80790"/>
                      <a:pt x="43489" y="80098"/>
                    </a:cubicBezTo>
                    <a:cubicBezTo>
                      <a:pt x="47645" y="79421"/>
                      <a:pt x="51468" y="78391"/>
                      <a:pt x="54960" y="770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036" name="Google Shape;1036;p37"/>
          <p:cNvSpPr/>
          <p:nvPr/>
        </p:nvSpPr>
        <p:spPr>
          <a:xfrm>
            <a:off x="5102732" y="3887873"/>
            <a:ext cx="5893" cy="1566363"/>
          </a:xfrm>
          <a:custGeom>
            <a:avLst/>
            <a:gdLst/>
            <a:ahLst/>
            <a:cxnLst/>
            <a:rect l="l" t="t" r="r" b="b"/>
            <a:pathLst>
              <a:path w="5893" h="1566363" extrusionOk="0">
                <a:moveTo>
                  <a:pt x="0" y="1566364"/>
                </a:moveTo>
                <a:lnTo>
                  <a:pt x="0"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7" name="Google Shape;1037;p37"/>
          <p:cNvSpPr/>
          <p:nvPr/>
        </p:nvSpPr>
        <p:spPr>
          <a:xfrm>
            <a:off x="7207556" y="3887873"/>
            <a:ext cx="5893" cy="1566363"/>
          </a:xfrm>
          <a:custGeom>
            <a:avLst/>
            <a:gdLst/>
            <a:ahLst/>
            <a:cxnLst/>
            <a:rect l="l" t="t" r="r" b="b"/>
            <a:pathLst>
              <a:path w="5893" h="1566363" extrusionOk="0">
                <a:moveTo>
                  <a:pt x="0" y="1566364"/>
                </a:moveTo>
                <a:lnTo>
                  <a:pt x="0"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37"/>
          <p:cNvSpPr/>
          <p:nvPr/>
        </p:nvSpPr>
        <p:spPr>
          <a:xfrm>
            <a:off x="5102732" y="5454237"/>
            <a:ext cx="2104824" cy="5886"/>
          </a:xfrm>
          <a:custGeom>
            <a:avLst/>
            <a:gdLst/>
            <a:ahLst/>
            <a:cxnLst/>
            <a:rect l="l" t="t" r="r" b="b"/>
            <a:pathLst>
              <a:path w="2104824" h="5886" extrusionOk="0">
                <a:moveTo>
                  <a:pt x="0" y="0"/>
                </a:moveTo>
                <a:lnTo>
                  <a:pt x="2104825"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9" name="Google Shape;1039;p37"/>
          <p:cNvSpPr/>
          <p:nvPr/>
        </p:nvSpPr>
        <p:spPr>
          <a:xfrm>
            <a:off x="5102732" y="3887873"/>
            <a:ext cx="2104824" cy="5886"/>
          </a:xfrm>
          <a:custGeom>
            <a:avLst/>
            <a:gdLst/>
            <a:ahLst/>
            <a:cxnLst/>
            <a:rect l="l" t="t" r="r" b="b"/>
            <a:pathLst>
              <a:path w="2104824" h="5886" extrusionOk="0">
                <a:moveTo>
                  <a:pt x="0" y="0"/>
                </a:moveTo>
                <a:lnTo>
                  <a:pt x="2104825" y="0"/>
                </a:lnTo>
              </a:path>
            </a:pathLst>
          </a:custGeom>
          <a:noFill/>
          <a:ln w="117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40" name="Google Shape;1040;p37"/>
          <p:cNvSpPr txBox="1"/>
          <p:nvPr/>
        </p:nvSpPr>
        <p:spPr>
          <a:xfrm>
            <a:off x="7242823" y="2659316"/>
            <a:ext cx="1746550" cy="400110"/>
          </a:xfrm>
          <a:prstGeom prst="rect">
            <a:avLst/>
          </a:prstGeom>
          <a:blipFill rotWithShape="1">
            <a:blip r:embed="rId6">
              <a:alphaModFix/>
            </a:blip>
            <a:stretch>
              <a:fillRect b="-757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041" name="Google Shape;1041;p37"/>
          <p:cNvSpPr txBox="1"/>
          <p:nvPr/>
        </p:nvSpPr>
        <p:spPr>
          <a:xfrm>
            <a:off x="3440864" y="2629879"/>
            <a:ext cx="1746550" cy="400110"/>
          </a:xfrm>
          <a:prstGeom prst="rect">
            <a:avLst/>
          </a:prstGeom>
          <a:blipFill rotWithShape="1">
            <a:blip r:embed="rId7">
              <a:alphaModFix/>
            </a:blip>
            <a:stretch>
              <a:fillRect b="-757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046"/>
        <p:cNvGrpSpPr/>
        <p:nvPr/>
      </p:nvGrpSpPr>
      <p:grpSpPr>
        <a:xfrm>
          <a:off x="0" y="0"/>
          <a:ext cx="0" cy="0"/>
          <a:chOff x="0" y="0"/>
          <a:chExt cx="0" cy="0"/>
        </a:xfrm>
      </p:grpSpPr>
      <p:cxnSp>
        <p:nvCxnSpPr>
          <p:cNvPr id="1047" name="Google Shape;1047;p38"/>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048" name="Google Shape;1048;p38"/>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Results</a:t>
            </a:r>
            <a:endParaRPr sz="3200">
              <a:solidFill>
                <a:srgbClr val="FFFFFF"/>
              </a:solidFill>
              <a:latin typeface="Verdana"/>
              <a:ea typeface="Verdana"/>
              <a:cs typeface="Verdana"/>
              <a:sym typeface="Verdana"/>
            </a:endParaRPr>
          </a:p>
        </p:txBody>
      </p:sp>
      <p:sp>
        <p:nvSpPr>
          <p:cNvPr id="1049" name="Google Shape;1049;p3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31</a:t>
            </a:fld>
            <a:endParaRPr/>
          </a:p>
        </p:txBody>
      </p:sp>
      <p:sp>
        <p:nvSpPr>
          <p:cNvPr id="1050" name="Google Shape;1050;p38"/>
          <p:cNvSpPr txBox="1"/>
          <p:nvPr/>
        </p:nvSpPr>
        <p:spPr>
          <a:xfrm>
            <a:off x="1220300" y="1843282"/>
            <a:ext cx="213980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Detector</a:t>
            </a:r>
            <a:endParaRPr/>
          </a:p>
        </p:txBody>
      </p:sp>
      <p:sp>
        <p:nvSpPr>
          <p:cNvPr id="1051" name="Google Shape;1051;p38"/>
          <p:cNvSpPr txBox="1"/>
          <p:nvPr/>
        </p:nvSpPr>
        <p:spPr>
          <a:xfrm>
            <a:off x="5144197" y="1843282"/>
            <a:ext cx="19266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Aligner</a:t>
            </a:r>
            <a:endParaRPr/>
          </a:p>
        </p:txBody>
      </p:sp>
      <p:sp>
        <p:nvSpPr>
          <p:cNvPr id="1052" name="Google Shape;1052;p38"/>
          <p:cNvSpPr txBox="1"/>
          <p:nvPr/>
        </p:nvSpPr>
        <p:spPr>
          <a:xfrm>
            <a:off x="8954336" y="1843282"/>
            <a:ext cx="208168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Decoder</a:t>
            </a:r>
            <a:endParaRPr/>
          </a:p>
        </p:txBody>
      </p:sp>
      <p:grpSp>
        <p:nvGrpSpPr>
          <p:cNvPr id="1053" name="Google Shape;1053;p38"/>
          <p:cNvGrpSpPr/>
          <p:nvPr/>
        </p:nvGrpSpPr>
        <p:grpSpPr>
          <a:xfrm>
            <a:off x="8129777" y="2314178"/>
            <a:ext cx="3724245" cy="2846406"/>
            <a:chOff x="652462" y="2452687"/>
            <a:chExt cx="5547417" cy="4239840"/>
          </a:xfrm>
        </p:grpSpPr>
        <p:sp>
          <p:nvSpPr>
            <p:cNvPr id="1054" name="Google Shape;1054;p38"/>
            <p:cNvSpPr/>
            <p:nvPr/>
          </p:nvSpPr>
          <p:spPr>
            <a:xfrm>
              <a:off x="652462" y="2452687"/>
              <a:ext cx="5547417" cy="4239840"/>
            </a:xfrm>
            <a:custGeom>
              <a:avLst/>
              <a:gdLst/>
              <a:ahLst/>
              <a:cxnLst/>
              <a:rect l="l" t="t" r="r" b="b"/>
              <a:pathLst>
                <a:path w="5547417" h="4239840" extrusionOk="0">
                  <a:moveTo>
                    <a:pt x="0" y="4239841"/>
                  </a:moveTo>
                  <a:lnTo>
                    <a:pt x="5547417" y="4239841"/>
                  </a:lnTo>
                  <a:lnTo>
                    <a:pt x="5547417"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55" name="Google Shape;1055;p38"/>
            <p:cNvGrpSpPr/>
            <p:nvPr/>
          </p:nvGrpSpPr>
          <p:grpSpPr>
            <a:xfrm>
              <a:off x="749006" y="2544058"/>
              <a:ext cx="5372268" cy="4033921"/>
              <a:chOff x="749006" y="2544058"/>
              <a:chExt cx="5372268" cy="4033921"/>
            </a:xfrm>
          </p:grpSpPr>
          <p:sp>
            <p:nvSpPr>
              <p:cNvPr id="1056" name="Google Shape;1056;p38"/>
              <p:cNvSpPr/>
              <p:nvPr/>
            </p:nvSpPr>
            <p:spPr>
              <a:xfrm>
                <a:off x="1580938" y="2544058"/>
                <a:ext cx="4527657" cy="3377092"/>
              </a:xfrm>
              <a:custGeom>
                <a:avLst/>
                <a:gdLst/>
                <a:ahLst/>
                <a:cxnLst/>
                <a:rect l="l" t="t" r="r" b="b"/>
                <a:pathLst>
                  <a:path w="4527657" h="3377092" extrusionOk="0">
                    <a:moveTo>
                      <a:pt x="0" y="3377093"/>
                    </a:moveTo>
                    <a:lnTo>
                      <a:pt x="4527658" y="3377093"/>
                    </a:lnTo>
                    <a:lnTo>
                      <a:pt x="4527658"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57" name="Google Shape;1057;p38"/>
              <p:cNvGrpSpPr/>
              <p:nvPr/>
            </p:nvGrpSpPr>
            <p:grpSpPr>
              <a:xfrm>
                <a:off x="1773417" y="5921151"/>
                <a:ext cx="4134111" cy="656828"/>
                <a:chOff x="1773417" y="5921151"/>
                <a:chExt cx="4134111" cy="656828"/>
              </a:xfrm>
            </p:grpSpPr>
            <p:grpSp>
              <p:nvGrpSpPr>
                <p:cNvPr id="1058" name="Google Shape;1058;p38"/>
                <p:cNvGrpSpPr/>
                <p:nvPr/>
              </p:nvGrpSpPr>
              <p:grpSpPr>
                <a:xfrm>
                  <a:off x="5546386" y="5921151"/>
                  <a:ext cx="361142" cy="285298"/>
                  <a:chOff x="5546386" y="5921151"/>
                  <a:chExt cx="361142" cy="285298"/>
                </a:xfrm>
              </p:grpSpPr>
              <p:sp>
                <p:nvSpPr>
                  <p:cNvPr id="1059" name="Google Shape;1059;p38"/>
                  <p:cNvSpPr/>
                  <p:nvPr/>
                </p:nvSpPr>
                <p:spPr>
                  <a:xfrm>
                    <a:off x="5731291" y="5921151"/>
                    <a:ext cx="12678" cy="44416"/>
                  </a:xfrm>
                  <a:custGeom>
                    <a:avLst/>
                    <a:gdLst/>
                    <a:ahLst/>
                    <a:cxnLst/>
                    <a:rect l="l" t="t" r="r" b="b"/>
                    <a:pathLst>
                      <a:path w="12678" h="44416" extrusionOk="0">
                        <a:moveTo>
                          <a:pt x="401" y="273"/>
                        </a:moveTo>
                        <a:lnTo>
                          <a:pt x="401" y="44690"/>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60" name="Google Shape;1060;p38"/>
                  <p:cNvGrpSpPr/>
                  <p:nvPr/>
                </p:nvGrpSpPr>
                <p:grpSpPr>
                  <a:xfrm>
                    <a:off x="5546386" y="6014466"/>
                    <a:ext cx="361142" cy="191983"/>
                    <a:chOff x="5546386" y="6014466"/>
                    <a:chExt cx="361142" cy="191983"/>
                  </a:xfrm>
                </p:grpSpPr>
                <p:sp>
                  <p:nvSpPr>
                    <p:cNvPr id="1061" name="Google Shape;1061;p38"/>
                    <p:cNvSpPr/>
                    <p:nvPr/>
                  </p:nvSpPr>
                  <p:spPr>
                    <a:xfrm rot="10800000" flipH="1">
                      <a:off x="5546386" y="6014466"/>
                      <a:ext cx="127773" cy="191983"/>
                    </a:xfrm>
                    <a:custGeom>
                      <a:avLst/>
                      <a:gdLst/>
                      <a:ahLst/>
                      <a:cxnLst/>
                      <a:rect l="l" t="t" r="r" b="b"/>
                      <a:pathLst>
                        <a:path w="127773" h="191983" extrusionOk="0">
                          <a:moveTo>
                            <a:pt x="64226" y="172406"/>
                          </a:moveTo>
                          <a:cubicBezTo>
                            <a:pt x="51363" y="172406"/>
                            <a:pt x="41682" y="166061"/>
                            <a:pt x="35185" y="153371"/>
                          </a:cubicBezTo>
                          <a:cubicBezTo>
                            <a:pt x="28714" y="140707"/>
                            <a:pt x="25478" y="121644"/>
                            <a:pt x="25478" y="96184"/>
                          </a:cubicBezTo>
                          <a:cubicBezTo>
                            <a:pt x="25478" y="70829"/>
                            <a:pt x="28714" y="51807"/>
                            <a:pt x="35185" y="39116"/>
                          </a:cubicBezTo>
                          <a:cubicBezTo>
                            <a:pt x="41682" y="26426"/>
                            <a:pt x="51363" y="20081"/>
                            <a:pt x="64226" y="20081"/>
                          </a:cubicBezTo>
                          <a:cubicBezTo>
                            <a:pt x="77195" y="20081"/>
                            <a:pt x="86915" y="26426"/>
                            <a:pt x="93386" y="39116"/>
                          </a:cubicBezTo>
                          <a:cubicBezTo>
                            <a:pt x="99884" y="51807"/>
                            <a:pt x="103132" y="70829"/>
                            <a:pt x="103132" y="96184"/>
                          </a:cubicBezTo>
                          <a:cubicBezTo>
                            <a:pt x="103132" y="121644"/>
                            <a:pt x="99884" y="140707"/>
                            <a:pt x="93386" y="153371"/>
                          </a:cubicBezTo>
                          <a:cubicBezTo>
                            <a:pt x="86915" y="166061"/>
                            <a:pt x="77195" y="172406"/>
                            <a:pt x="64226" y="172406"/>
                          </a:cubicBezTo>
                          <a:close/>
                          <a:moveTo>
                            <a:pt x="64226" y="192235"/>
                          </a:moveTo>
                          <a:cubicBezTo>
                            <a:pt x="84960" y="192235"/>
                            <a:pt x="100795" y="184026"/>
                            <a:pt x="111730" y="167608"/>
                          </a:cubicBezTo>
                          <a:cubicBezTo>
                            <a:pt x="122665" y="151216"/>
                            <a:pt x="128132" y="127408"/>
                            <a:pt x="128132" y="96184"/>
                          </a:cubicBezTo>
                          <a:cubicBezTo>
                            <a:pt x="128132" y="65039"/>
                            <a:pt x="122665" y="41258"/>
                            <a:pt x="111730" y="24840"/>
                          </a:cubicBezTo>
                          <a:cubicBezTo>
                            <a:pt x="100795" y="8448"/>
                            <a:pt x="84960" y="252"/>
                            <a:pt x="64226" y="252"/>
                          </a:cubicBezTo>
                          <a:cubicBezTo>
                            <a:pt x="43518" y="252"/>
                            <a:pt x="27697" y="8448"/>
                            <a:pt x="16762" y="24840"/>
                          </a:cubicBezTo>
                          <a:cubicBezTo>
                            <a:pt x="5827" y="41258"/>
                            <a:pt x="359" y="65039"/>
                            <a:pt x="359" y="96184"/>
                          </a:cubicBezTo>
                          <a:cubicBezTo>
                            <a:pt x="359" y="127408"/>
                            <a:pt x="5827" y="151216"/>
                            <a:pt x="16762" y="167608"/>
                          </a:cubicBezTo>
                          <a:cubicBezTo>
                            <a:pt x="27697" y="184026"/>
                            <a:pt x="43518" y="192235"/>
                            <a:pt x="64226" y="192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62" name="Google Shape;1062;p38"/>
                    <p:cNvSpPr/>
                    <p:nvPr/>
                  </p:nvSpPr>
                  <p:spPr>
                    <a:xfrm rot="10800000" flipH="1">
                      <a:off x="5718092" y="6171352"/>
                      <a:ext cx="26148" cy="31488"/>
                    </a:xfrm>
                    <a:custGeom>
                      <a:avLst/>
                      <a:gdLst/>
                      <a:ahLst/>
                      <a:cxnLst/>
                      <a:rect l="l" t="t" r="r" b="b"/>
                      <a:pathLst>
                        <a:path w="26148" h="31488" extrusionOk="0">
                          <a:moveTo>
                            <a:pt x="385" y="31776"/>
                          </a:moveTo>
                          <a:lnTo>
                            <a:pt x="26534" y="31776"/>
                          </a:lnTo>
                          <a:lnTo>
                            <a:pt x="26534" y="288"/>
                          </a:lnTo>
                          <a:lnTo>
                            <a:pt x="385" y="28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63" name="Google Shape;1063;p38"/>
                    <p:cNvSpPr/>
                    <p:nvPr/>
                  </p:nvSpPr>
                  <p:spPr>
                    <a:xfrm rot="10800000" flipH="1">
                      <a:off x="5790175" y="6014466"/>
                      <a:ext cx="117353" cy="188374"/>
                    </a:xfrm>
                    <a:custGeom>
                      <a:avLst/>
                      <a:gdLst/>
                      <a:ahLst/>
                      <a:cxnLst/>
                      <a:rect l="l" t="t" r="r" b="b"/>
                      <a:pathLst>
                        <a:path w="117353" h="188374" extrusionOk="0">
                          <a:moveTo>
                            <a:pt x="30451" y="21309"/>
                          </a:moveTo>
                          <a:lnTo>
                            <a:pt x="117732" y="21309"/>
                          </a:lnTo>
                          <a:lnTo>
                            <a:pt x="117732" y="251"/>
                          </a:lnTo>
                          <a:lnTo>
                            <a:pt x="379" y="251"/>
                          </a:lnTo>
                          <a:lnTo>
                            <a:pt x="379" y="21309"/>
                          </a:lnTo>
                          <a:cubicBezTo>
                            <a:pt x="9862" y="31144"/>
                            <a:pt x="22791" y="44337"/>
                            <a:pt x="39167" y="60888"/>
                          </a:cubicBezTo>
                          <a:cubicBezTo>
                            <a:pt x="55569" y="77465"/>
                            <a:pt x="65871" y="88159"/>
                            <a:pt x="70070" y="92971"/>
                          </a:cubicBezTo>
                          <a:cubicBezTo>
                            <a:pt x="78073" y="101960"/>
                            <a:pt x="83660" y="109574"/>
                            <a:pt x="86829" y="115814"/>
                          </a:cubicBezTo>
                          <a:cubicBezTo>
                            <a:pt x="90025" y="122053"/>
                            <a:pt x="91623" y="128187"/>
                            <a:pt x="91623" y="134215"/>
                          </a:cubicBezTo>
                          <a:cubicBezTo>
                            <a:pt x="91623" y="144050"/>
                            <a:pt x="88176" y="152061"/>
                            <a:pt x="81283" y="158248"/>
                          </a:cubicBezTo>
                          <a:cubicBezTo>
                            <a:pt x="74389" y="164461"/>
                            <a:pt x="65408" y="167567"/>
                            <a:pt x="54341" y="167567"/>
                          </a:cubicBezTo>
                          <a:cubicBezTo>
                            <a:pt x="46497" y="167567"/>
                            <a:pt x="38216" y="166206"/>
                            <a:pt x="29500" y="163482"/>
                          </a:cubicBezTo>
                          <a:cubicBezTo>
                            <a:pt x="20810" y="160759"/>
                            <a:pt x="11512" y="156622"/>
                            <a:pt x="1608" y="151070"/>
                          </a:cubicBezTo>
                          <a:lnTo>
                            <a:pt x="1608" y="176371"/>
                          </a:lnTo>
                          <a:cubicBezTo>
                            <a:pt x="11671" y="180416"/>
                            <a:pt x="21074" y="183470"/>
                            <a:pt x="29817" y="185532"/>
                          </a:cubicBezTo>
                          <a:cubicBezTo>
                            <a:pt x="38586" y="187594"/>
                            <a:pt x="46602" y="188626"/>
                            <a:pt x="53866" y="188626"/>
                          </a:cubicBezTo>
                          <a:cubicBezTo>
                            <a:pt x="73015" y="188626"/>
                            <a:pt x="88282" y="183827"/>
                            <a:pt x="99666" y="174230"/>
                          </a:cubicBezTo>
                          <a:cubicBezTo>
                            <a:pt x="111050" y="164659"/>
                            <a:pt x="116742" y="151863"/>
                            <a:pt x="116742" y="135841"/>
                          </a:cubicBezTo>
                          <a:cubicBezTo>
                            <a:pt x="116742" y="128227"/>
                            <a:pt x="115316" y="121009"/>
                            <a:pt x="112463" y="114188"/>
                          </a:cubicBezTo>
                          <a:cubicBezTo>
                            <a:pt x="109637" y="107393"/>
                            <a:pt x="104460" y="99369"/>
                            <a:pt x="96932" y="90116"/>
                          </a:cubicBezTo>
                          <a:cubicBezTo>
                            <a:pt x="94872" y="87710"/>
                            <a:pt x="88308" y="80783"/>
                            <a:pt x="77241" y="69335"/>
                          </a:cubicBezTo>
                          <a:cubicBezTo>
                            <a:pt x="66201" y="57887"/>
                            <a:pt x="50604" y="41878"/>
                            <a:pt x="30451" y="213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64" name="Google Shape;1064;p38"/>
                <p:cNvGrpSpPr/>
                <p:nvPr/>
              </p:nvGrpSpPr>
              <p:grpSpPr>
                <a:xfrm>
                  <a:off x="4037167" y="5921151"/>
                  <a:ext cx="372314" cy="285298"/>
                  <a:chOff x="4037167" y="5921151"/>
                  <a:chExt cx="372314" cy="285298"/>
                </a:xfrm>
              </p:grpSpPr>
              <p:sp>
                <p:nvSpPr>
                  <p:cNvPr id="1065" name="Google Shape;1065;p38"/>
                  <p:cNvSpPr/>
                  <p:nvPr/>
                </p:nvSpPr>
                <p:spPr>
                  <a:xfrm>
                    <a:off x="4222071" y="5921151"/>
                    <a:ext cx="12678" cy="44416"/>
                  </a:xfrm>
                  <a:custGeom>
                    <a:avLst/>
                    <a:gdLst/>
                    <a:ahLst/>
                    <a:cxnLst/>
                    <a:rect l="l" t="t" r="r" b="b"/>
                    <a:pathLst>
                      <a:path w="12678" h="44416" extrusionOk="0">
                        <a:moveTo>
                          <a:pt x="282" y="273"/>
                        </a:moveTo>
                        <a:lnTo>
                          <a:pt x="282" y="44690"/>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66" name="Google Shape;1066;p38"/>
                  <p:cNvGrpSpPr/>
                  <p:nvPr/>
                </p:nvGrpSpPr>
                <p:grpSpPr>
                  <a:xfrm>
                    <a:off x="4037167" y="6014466"/>
                    <a:ext cx="372314" cy="191983"/>
                    <a:chOff x="4037167" y="6014466"/>
                    <a:chExt cx="372314" cy="191983"/>
                  </a:xfrm>
                </p:grpSpPr>
                <p:sp>
                  <p:nvSpPr>
                    <p:cNvPr id="1067" name="Google Shape;1067;p38"/>
                    <p:cNvSpPr/>
                    <p:nvPr/>
                  </p:nvSpPr>
                  <p:spPr>
                    <a:xfrm rot="10800000" flipH="1">
                      <a:off x="4037167" y="6014466"/>
                      <a:ext cx="127773" cy="191983"/>
                    </a:xfrm>
                    <a:custGeom>
                      <a:avLst/>
                      <a:gdLst/>
                      <a:ahLst/>
                      <a:cxnLst/>
                      <a:rect l="l" t="t" r="r" b="b"/>
                      <a:pathLst>
                        <a:path w="127773" h="191983" extrusionOk="0">
                          <a:moveTo>
                            <a:pt x="64107" y="172406"/>
                          </a:moveTo>
                          <a:cubicBezTo>
                            <a:pt x="51244" y="172406"/>
                            <a:pt x="41563" y="166061"/>
                            <a:pt x="35066" y="153371"/>
                          </a:cubicBezTo>
                          <a:cubicBezTo>
                            <a:pt x="28595" y="140707"/>
                            <a:pt x="25359" y="121644"/>
                            <a:pt x="25359" y="96184"/>
                          </a:cubicBezTo>
                          <a:cubicBezTo>
                            <a:pt x="25359" y="70829"/>
                            <a:pt x="28595" y="51807"/>
                            <a:pt x="35066" y="39116"/>
                          </a:cubicBezTo>
                          <a:cubicBezTo>
                            <a:pt x="41563" y="26426"/>
                            <a:pt x="51244" y="20081"/>
                            <a:pt x="64107" y="20081"/>
                          </a:cubicBezTo>
                          <a:cubicBezTo>
                            <a:pt x="77076" y="20081"/>
                            <a:pt x="86796" y="26426"/>
                            <a:pt x="93267" y="39116"/>
                          </a:cubicBezTo>
                          <a:cubicBezTo>
                            <a:pt x="99765" y="51807"/>
                            <a:pt x="103013" y="70829"/>
                            <a:pt x="103013" y="96184"/>
                          </a:cubicBezTo>
                          <a:cubicBezTo>
                            <a:pt x="103013" y="121644"/>
                            <a:pt x="99765" y="140707"/>
                            <a:pt x="93267" y="153371"/>
                          </a:cubicBezTo>
                          <a:cubicBezTo>
                            <a:pt x="86796" y="166061"/>
                            <a:pt x="77076" y="172406"/>
                            <a:pt x="64107" y="172406"/>
                          </a:cubicBezTo>
                          <a:close/>
                          <a:moveTo>
                            <a:pt x="64107" y="192235"/>
                          </a:moveTo>
                          <a:cubicBezTo>
                            <a:pt x="84841" y="192235"/>
                            <a:pt x="100676" y="184026"/>
                            <a:pt x="111611" y="167608"/>
                          </a:cubicBezTo>
                          <a:cubicBezTo>
                            <a:pt x="122546" y="151216"/>
                            <a:pt x="128013" y="127408"/>
                            <a:pt x="128013" y="96184"/>
                          </a:cubicBezTo>
                          <a:cubicBezTo>
                            <a:pt x="128013" y="65039"/>
                            <a:pt x="122546" y="41258"/>
                            <a:pt x="111611" y="24840"/>
                          </a:cubicBezTo>
                          <a:cubicBezTo>
                            <a:pt x="100676" y="8448"/>
                            <a:pt x="84841" y="252"/>
                            <a:pt x="64107" y="252"/>
                          </a:cubicBezTo>
                          <a:cubicBezTo>
                            <a:pt x="43399" y="252"/>
                            <a:pt x="27578" y="8448"/>
                            <a:pt x="16643" y="24840"/>
                          </a:cubicBezTo>
                          <a:cubicBezTo>
                            <a:pt x="5708" y="41258"/>
                            <a:pt x="240" y="65039"/>
                            <a:pt x="240" y="96184"/>
                          </a:cubicBezTo>
                          <a:cubicBezTo>
                            <a:pt x="240" y="127408"/>
                            <a:pt x="5708" y="151216"/>
                            <a:pt x="16643" y="167608"/>
                          </a:cubicBezTo>
                          <a:cubicBezTo>
                            <a:pt x="27578" y="184026"/>
                            <a:pt x="43399" y="192235"/>
                            <a:pt x="64107" y="192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68" name="Google Shape;1068;p38"/>
                    <p:cNvSpPr/>
                    <p:nvPr/>
                  </p:nvSpPr>
                  <p:spPr>
                    <a:xfrm rot="10800000" flipH="1">
                      <a:off x="4208873" y="6171352"/>
                      <a:ext cx="26148" cy="31488"/>
                    </a:xfrm>
                    <a:custGeom>
                      <a:avLst/>
                      <a:gdLst/>
                      <a:ahLst/>
                      <a:cxnLst/>
                      <a:rect l="l" t="t" r="r" b="b"/>
                      <a:pathLst>
                        <a:path w="26148" h="31488" extrusionOk="0">
                          <a:moveTo>
                            <a:pt x="266" y="31776"/>
                          </a:moveTo>
                          <a:lnTo>
                            <a:pt x="26415" y="31776"/>
                          </a:lnTo>
                          <a:lnTo>
                            <a:pt x="26415" y="288"/>
                          </a:lnTo>
                          <a:lnTo>
                            <a:pt x="266" y="28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38"/>
                    <p:cNvSpPr/>
                    <p:nvPr/>
                  </p:nvSpPr>
                  <p:spPr>
                    <a:xfrm rot="10800000" flipH="1">
                      <a:off x="4274775" y="6017797"/>
                      <a:ext cx="134706" cy="185043"/>
                    </a:xfrm>
                    <a:custGeom>
                      <a:avLst/>
                      <a:gdLst/>
                      <a:ahLst/>
                      <a:cxnLst/>
                      <a:rect l="l" t="t" r="r" b="b"/>
                      <a:pathLst>
                        <a:path w="134706" h="185043" extrusionOk="0">
                          <a:moveTo>
                            <a:pt x="83698" y="163483"/>
                          </a:moveTo>
                          <a:lnTo>
                            <a:pt x="20545" y="64696"/>
                          </a:lnTo>
                          <a:lnTo>
                            <a:pt x="83698" y="64696"/>
                          </a:lnTo>
                          <a:close/>
                          <a:moveTo>
                            <a:pt x="77121" y="185295"/>
                          </a:moveTo>
                          <a:lnTo>
                            <a:pt x="108579" y="185295"/>
                          </a:lnTo>
                          <a:lnTo>
                            <a:pt x="108579" y="64696"/>
                          </a:lnTo>
                          <a:lnTo>
                            <a:pt x="134966" y="64696"/>
                          </a:lnTo>
                          <a:lnTo>
                            <a:pt x="134966" y="43875"/>
                          </a:lnTo>
                          <a:lnTo>
                            <a:pt x="108579" y="43875"/>
                          </a:lnTo>
                          <a:lnTo>
                            <a:pt x="108579" y="252"/>
                          </a:lnTo>
                          <a:lnTo>
                            <a:pt x="83698" y="252"/>
                          </a:lnTo>
                          <a:lnTo>
                            <a:pt x="83698" y="43875"/>
                          </a:lnTo>
                          <a:lnTo>
                            <a:pt x="260" y="43875"/>
                          </a:lnTo>
                          <a:lnTo>
                            <a:pt x="260" y="680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70" name="Google Shape;1070;p38"/>
                <p:cNvGrpSpPr/>
                <p:nvPr/>
              </p:nvGrpSpPr>
              <p:grpSpPr>
                <a:xfrm>
                  <a:off x="2527948" y="5921151"/>
                  <a:ext cx="370571" cy="285298"/>
                  <a:chOff x="2527948" y="5921151"/>
                  <a:chExt cx="370571" cy="285298"/>
                </a:xfrm>
              </p:grpSpPr>
              <p:sp>
                <p:nvSpPr>
                  <p:cNvPr id="1071" name="Google Shape;1071;p38"/>
                  <p:cNvSpPr/>
                  <p:nvPr/>
                </p:nvSpPr>
                <p:spPr>
                  <a:xfrm>
                    <a:off x="2712852" y="5921151"/>
                    <a:ext cx="12678" cy="44416"/>
                  </a:xfrm>
                  <a:custGeom>
                    <a:avLst/>
                    <a:gdLst/>
                    <a:ahLst/>
                    <a:cxnLst/>
                    <a:rect l="l" t="t" r="r" b="b"/>
                    <a:pathLst>
                      <a:path w="12678" h="44416" extrusionOk="0">
                        <a:moveTo>
                          <a:pt x="163" y="273"/>
                        </a:moveTo>
                        <a:lnTo>
                          <a:pt x="163" y="44690"/>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72" name="Google Shape;1072;p38"/>
                  <p:cNvGrpSpPr/>
                  <p:nvPr/>
                </p:nvGrpSpPr>
                <p:grpSpPr>
                  <a:xfrm>
                    <a:off x="2527948" y="6014466"/>
                    <a:ext cx="370571" cy="191983"/>
                    <a:chOff x="2527948" y="6014466"/>
                    <a:chExt cx="370571" cy="191983"/>
                  </a:xfrm>
                </p:grpSpPr>
                <p:sp>
                  <p:nvSpPr>
                    <p:cNvPr id="1073" name="Google Shape;1073;p38"/>
                    <p:cNvSpPr/>
                    <p:nvPr/>
                  </p:nvSpPr>
                  <p:spPr>
                    <a:xfrm rot="10800000" flipH="1">
                      <a:off x="2527948" y="6014466"/>
                      <a:ext cx="127773" cy="191983"/>
                    </a:xfrm>
                    <a:custGeom>
                      <a:avLst/>
                      <a:gdLst/>
                      <a:ahLst/>
                      <a:cxnLst/>
                      <a:rect l="l" t="t" r="r" b="b"/>
                      <a:pathLst>
                        <a:path w="127773" h="191983" extrusionOk="0">
                          <a:moveTo>
                            <a:pt x="63988" y="172406"/>
                          </a:moveTo>
                          <a:cubicBezTo>
                            <a:pt x="51125" y="172406"/>
                            <a:pt x="41444" y="166061"/>
                            <a:pt x="34947" y="153371"/>
                          </a:cubicBezTo>
                          <a:cubicBezTo>
                            <a:pt x="28476" y="140707"/>
                            <a:pt x="25240" y="121644"/>
                            <a:pt x="25240" y="96184"/>
                          </a:cubicBezTo>
                          <a:cubicBezTo>
                            <a:pt x="25240" y="70829"/>
                            <a:pt x="28476" y="51807"/>
                            <a:pt x="34947" y="39116"/>
                          </a:cubicBezTo>
                          <a:cubicBezTo>
                            <a:pt x="41444" y="26426"/>
                            <a:pt x="51125" y="20081"/>
                            <a:pt x="63988" y="20081"/>
                          </a:cubicBezTo>
                          <a:cubicBezTo>
                            <a:pt x="76957" y="20081"/>
                            <a:pt x="86677" y="26426"/>
                            <a:pt x="93148" y="39116"/>
                          </a:cubicBezTo>
                          <a:cubicBezTo>
                            <a:pt x="99645" y="51807"/>
                            <a:pt x="102894" y="70829"/>
                            <a:pt x="102894" y="96184"/>
                          </a:cubicBezTo>
                          <a:cubicBezTo>
                            <a:pt x="102894" y="121644"/>
                            <a:pt x="99645" y="140707"/>
                            <a:pt x="93148" y="153371"/>
                          </a:cubicBezTo>
                          <a:cubicBezTo>
                            <a:pt x="86677" y="166061"/>
                            <a:pt x="76957" y="172406"/>
                            <a:pt x="63988" y="172406"/>
                          </a:cubicBezTo>
                          <a:close/>
                          <a:moveTo>
                            <a:pt x="63988" y="192235"/>
                          </a:moveTo>
                          <a:cubicBezTo>
                            <a:pt x="84722" y="192235"/>
                            <a:pt x="100557" y="184026"/>
                            <a:pt x="111492" y="167608"/>
                          </a:cubicBezTo>
                          <a:cubicBezTo>
                            <a:pt x="122427" y="151216"/>
                            <a:pt x="127894" y="127408"/>
                            <a:pt x="127894" y="96184"/>
                          </a:cubicBezTo>
                          <a:cubicBezTo>
                            <a:pt x="127894" y="65039"/>
                            <a:pt x="122427" y="41258"/>
                            <a:pt x="111492" y="24840"/>
                          </a:cubicBezTo>
                          <a:cubicBezTo>
                            <a:pt x="100557" y="8448"/>
                            <a:pt x="84722" y="252"/>
                            <a:pt x="63988" y="252"/>
                          </a:cubicBezTo>
                          <a:cubicBezTo>
                            <a:pt x="43280" y="252"/>
                            <a:pt x="27459" y="8448"/>
                            <a:pt x="16524" y="24840"/>
                          </a:cubicBezTo>
                          <a:cubicBezTo>
                            <a:pt x="5589" y="41258"/>
                            <a:pt x="121" y="65039"/>
                            <a:pt x="121" y="96184"/>
                          </a:cubicBezTo>
                          <a:cubicBezTo>
                            <a:pt x="121" y="127408"/>
                            <a:pt x="5589" y="151216"/>
                            <a:pt x="16524" y="167608"/>
                          </a:cubicBezTo>
                          <a:cubicBezTo>
                            <a:pt x="27459" y="184026"/>
                            <a:pt x="43280" y="192235"/>
                            <a:pt x="63988" y="192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74" name="Google Shape;1074;p38"/>
                    <p:cNvSpPr/>
                    <p:nvPr/>
                  </p:nvSpPr>
                  <p:spPr>
                    <a:xfrm rot="10800000" flipH="1">
                      <a:off x="2699654" y="6171352"/>
                      <a:ext cx="26148" cy="31488"/>
                    </a:xfrm>
                    <a:custGeom>
                      <a:avLst/>
                      <a:gdLst/>
                      <a:ahLst/>
                      <a:cxnLst/>
                      <a:rect l="l" t="t" r="r" b="b"/>
                      <a:pathLst>
                        <a:path w="26148" h="31488" extrusionOk="0">
                          <a:moveTo>
                            <a:pt x="147" y="31776"/>
                          </a:moveTo>
                          <a:lnTo>
                            <a:pt x="26296" y="31776"/>
                          </a:lnTo>
                          <a:lnTo>
                            <a:pt x="26296" y="288"/>
                          </a:lnTo>
                          <a:lnTo>
                            <a:pt x="147" y="28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75" name="Google Shape;1075;p38"/>
                    <p:cNvSpPr/>
                    <p:nvPr/>
                  </p:nvSpPr>
                  <p:spPr>
                    <a:xfrm rot="10800000" flipH="1">
                      <a:off x="2770865" y="6014466"/>
                      <a:ext cx="127654" cy="191983"/>
                    </a:xfrm>
                    <a:custGeom>
                      <a:avLst/>
                      <a:gdLst/>
                      <a:ahLst/>
                      <a:cxnLst/>
                      <a:rect l="l" t="t" r="r" b="b"/>
                      <a:pathLst>
                        <a:path w="127654" h="191983" extrusionOk="0">
                          <a:moveTo>
                            <a:pt x="66146" y="106336"/>
                          </a:moveTo>
                          <a:cubicBezTo>
                            <a:pt x="54921" y="106336"/>
                            <a:pt x="46019" y="102490"/>
                            <a:pt x="39443" y="94796"/>
                          </a:cubicBezTo>
                          <a:cubicBezTo>
                            <a:pt x="32892" y="87129"/>
                            <a:pt x="29617" y="76606"/>
                            <a:pt x="29617" y="63228"/>
                          </a:cubicBezTo>
                          <a:cubicBezTo>
                            <a:pt x="29617" y="49930"/>
                            <a:pt x="32892" y="39407"/>
                            <a:pt x="39443" y="31661"/>
                          </a:cubicBezTo>
                          <a:cubicBezTo>
                            <a:pt x="46019" y="23941"/>
                            <a:pt x="54921" y="20081"/>
                            <a:pt x="66146" y="20081"/>
                          </a:cubicBezTo>
                          <a:cubicBezTo>
                            <a:pt x="77372" y="20081"/>
                            <a:pt x="86260" y="23941"/>
                            <a:pt x="92810" y="31661"/>
                          </a:cubicBezTo>
                          <a:cubicBezTo>
                            <a:pt x="99361" y="39407"/>
                            <a:pt x="102636" y="49930"/>
                            <a:pt x="102636" y="63228"/>
                          </a:cubicBezTo>
                          <a:cubicBezTo>
                            <a:pt x="102636" y="76606"/>
                            <a:pt x="99361" y="87129"/>
                            <a:pt x="92810" y="94796"/>
                          </a:cubicBezTo>
                          <a:cubicBezTo>
                            <a:pt x="86260" y="102490"/>
                            <a:pt x="77372" y="106336"/>
                            <a:pt x="66146" y="106336"/>
                          </a:cubicBezTo>
                          <a:close/>
                          <a:moveTo>
                            <a:pt x="115789" y="184819"/>
                          </a:moveTo>
                          <a:lnTo>
                            <a:pt x="115789" y="162016"/>
                          </a:lnTo>
                          <a:cubicBezTo>
                            <a:pt x="109503" y="164977"/>
                            <a:pt x="103164" y="167238"/>
                            <a:pt x="96772" y="168797"/>
                          </a:cubicBezTo>
                          <a:cubicBezTo>
                            <a:pt x="90380" y="170384"/>
                            <a:pt x="84041" y="171177"/>
                            <a:pt x="77755" y="171177"/>
                          </a:cubicBezTo>
                          <a:cubicBezTo>
                            <a:pt x="61247" y="171177"/>
                            <a:pt x="48634" y="165598"/>
                            <a:pt x="39918" y="154441"/>
                          </a:cubicBezTo>
                          <a:cubicBezTo>
                            <a:pt x="31228" y="143284"/>
                            <a:pt x="26262" y="126430"/>
                            <a:pt x="25021" y="103878"/>
                          </a:cubicBezTo>
                          <a:cubicBezTo>
                            <a:pt x="29881" y="111069"/>
                            <a:pt x="35982" y="116581"/>
                            <a:pt x="43325" y="120415"/>
                          </a:cubicBezTo>
                          <a:cubicBezTo>
                            <a:pt x="50695" y="124249"/>
                            <a:pt x="58790" y="126165"/>
                            <a:pt x="67612" y="126165"/>
                          </a:cubicBezTo>
                          <a:cubicBezTo>
                            <a:pt x="86180" y="126165"/>
                            <a:pt x="100853" y="120521"/>
                            <a:pt x="111629" y="109231"/>
                          </a:cubicBezTo>
                          <a:cubicBezTo>
                            <a:pt x="122406" y="97969"/>
                            <a:pt x="127794" y="82634"/>
                            <a:pt x="127794" y="63228"/>
                          </a:cubicBezTo>
                          <a:cubicBezTo>
                            <a:pt x="127794" y="44219"/>
                            <a:pt x="122181" y="28964"/>
                            <a:pt x="110956" y="17463"/>
                          </a:cubicBezTo>
                          <a:cubicBezTo>
                            <a:pt x="99730" y="5989"/>
                            <a:pt x="84794" y="252"/>
                            <a:pt x="66146" y="252"/>
                          </a:cubicBezTo>
                          <a:cubicBezTo>
                            <a:pt x="44752" y="252"/>
                            <a:pt x="28402" y="8448"/>
                            <a:pt x="17097" y="24840"/>
                          </a:cubicBezTo>
                          <a:cubicBezTo>
                            <a:pt x="5792" y="41258"/>
                            <a:pt x="140" y="65039"/>
                            <a:pt x="140" y="96184"/>
                          </a:cubicBezTo>
                          <a:cubicBezTo>
                            <a:pt x="140" y="125425"/>
                            <a:pt x="7073" y="148744"/>
                            <a:pt x="20940" y="166140"/>
                          </a:cubicBezTo>
                          <a:cubicBezTo>
                            <a:pt x="34807" y="183537"/>
                            <a:pt x="53415" y="192235"/>
                            <a:pt x="76764" y="192235"/>
                          </a:cubicBezTo>
                          <a:cubicBezTo>
                            <a:pt x="83050" y="192235"/>
                            <a:pt x="89390" y="191614"/>
                            <a:pt x="95782" y="190371"/>
                          </a:cubicBezTo>
                          <a:cubicBezTo>
                            <a:pt x="102173" y="189129"/>
                            <a:pt x="108843" y="187278"/>
                            <a:pt x="115789" y="18481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076" name="Google Shape;1076;p38"/>
                <p:cNvGrpSpPr/>
                <p:nvPr/>
              </p:nvGrpSpPr>
              <p:grpSpPr>
                <a:xfrm>
                  <a:off x="1773417" y="6306387"/>
                  <a:ext cx="4133594" cy="271592"/>
                  <a:chOff x="1773417" y="6306387"/>
                  <a:chExt cx="4133594" cy="271592"/>
                </a:xfrm>
              </p:grpSpPr>
              <p:sp>
                <p:nvSpPr>
                  <p:cNvPr id="1077" name="Google Shape;1077;p38"/>
                  <p:cNvSpPr/>
                  <p:nvPr/>
                </p:nvSpPr>
                <p:spPr>
                  <a:xfrm rot="10800000" flipH="1">
                    <a:off x="1773417" y="6311764"/>
                    <a:ext cx="178906" cy="230380"/>
                  </a:xfrm>
                  <a:custGeom>
                    <a:avLst/>
                    <a:gdLst/>
                    <a:ahLst/>
                    <a:cxnLst/>
                    <a:rect l="l" t="t" r="r" b="b"/>
                    <a:pathLst>
                      <a:path w="178906" h="230380" extrusionOk="0">
                        <a:moveTo>
                          <a:pt x="178966" y="209527"/>
                        </a:moveTo>
                        <a:lnTo>
                          <a:pt x="178966" y="177880"/>
                        </a:lnTo>
                        <a:cubicBezTo>
                          <a:pt x="168856" y="187303"/>
                          <a:pt x="158079" y="194330"/>
                          <a:pt x="146637" y="198962"/>
                        </a:cubicBezTo>
                        <a:cubicBezTo>
                          <a:pt x="135195" y="203626"/>
                          <a:pt x="123040" y="205958"/>
                          <a:pt x="110171" y="205958"/>
                        </a:cubicBezTo>
                        <a:cubicBezTo>
                          <a:pt x="84815" y="205958"/>
                          <a:pt x="65401" y="198201"/>
                          <a:pt x="51930" y="182687"/>
                        </a:cubicBezTo>
                        <a:cubicBezTo>
                          <a:pt x="38460" y="167173"/>
                          <a:pt x="31724" y="144742"/>
                          <a:pt x="31724" y="115395"/>
                        </a:cubicBezTo>
                        <a:cubicBezTo>
                          <a:pt x="31724" y="86144"/>
                          <a:pt x="38460" y="63761"/>
                          <a:pt x="51930" y="48247"/>
                        </a:cubicBezTo>
                        <a:cubicBezTo>
                          <a:pt x="65401" y="32733"/>
                          <a:pt x="84815" y="24976"/>
                          <a:pt x="110171" y="24976"/>
                        </a:cubicBezTo>
                        <a:cubicBezTo>
                          <a:pt x="123040" y="24976"/>
                          <a:pt x="135195" y="27308"/>
                          <a:pt x="146637" y="31971"/>
                        </a:cubicBezTo>
                        <a:cubicBezTo>
                          <a:pt x="158079" y="36635"/>
                          <a:pt x="168856" y="43678"/>
                          <a:pt x="178966" y="53101"/>
                        </a:cubicBezTo>
                        <a:lnTo>
                          <a:pt x="178966" y="21692"/>
                        </a:lnTo>
                        <a:cubicBezTo>
                          <a:pt x="168475" y="14554"/>
                          <a:pt x="157350" y="9192"/>
                          <a:pt x="145591" y="5607"/>
                        </a:cubicBezTo>
                        <a:cubicBezTo>
                          <a:pt x="133864" y="2053"/>
                          <a:pt x="121471" y="277"/>
                          <a:pt x="108412" y="277"/>
                        </a:cubicBezTo>
                        <a:cubicBezTo>
                          <a:pt x="74815" y="277"/>
                          <a:pt x="48349" y="10556"/>
                          <a:pt x="29014" y="31115"/>
                        </a:cubicBezTo>
                        <a:cubicBezTo>
                          <a:pt x="9712" y="51705"/>
                          <a:pt x="60" y="79799"/>
                          <a:pt x="60" y="115395"/>
                        </a:cubicBezTo>
                        <a:cubicBezTo>
                          <a:pt x="60" y="151087"/>
                          <a:pt x="9712" y="179213"/>
                          <a:pt x="29014" y="199771"/>
                        </a:cubicBezTo>
                        <a:cubicBezTo>
                          <a:pt x="48349" y="220362"/>
                          <a:pt x="74815" y="230657"/>
                          <a:pt x="108412" y="230657"/>
                        </a:cubicBezTo>
                        <a:cubicBezTo>
                          <a:pt x="121661" y="230657"/>
                          <a:pt x="134149" y="228896"/>
                          <a:pt x="145876" y="225374"/>
                        </a:cubicBezTo>
                        <a:cubicBezTo>
                          <a:pt x="157635" y="221853"/>
                          <a:pt x="168665" y="216570"/>
                          <a:pt x="178966" y="20952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78" name="Google Shape;1078;p38"/>
                  <p:cNvSpPr/>
                  <p:nvPr/>
                </p:nvSpPr>
                <p:spPr>
                  <a:xfrm rot="10800000" flipH="1">
                    <a:off x="1985592" y="6367253"/>
                    <a:ext cx="152757" cy="174890"/>
                  </a:xfrm>
                  <a:custGeom>
                    <a:avLst/>
                    <a:gdLst/>
                    <a:ahLst/>
                    <a:cxnLst/>
                    <a:rect l="l" t="t" r="r" b="b"/>
                    <a:pathLst>
                      <a:path w="152757" h="174890" extrusionOk="0">
                        <a:moveTo>
                          <a:pt x="76435" y="152003"/>
                        </a:moveTo>
                        <a:cubicBezTo>
                          <a:pt x="61792" y="152003"/>
                          <a:pt x="50207" y="146276"/>
                          <a:pt x="41681" y="134823"/>
                        </a:cubicBezTo>
                        <a:cubicBezTo>
                          <a:pt x="33155" y="123370"/>
                          <a:pt x="28892" y="107681"/>
                          <a:pt x="28892" y="87757"/>
                        </a:cubicBezTo>
                        <a:cubicBezTo>
                          <a:pt x="28892" y="67833"/>
                          <a:pt x="33123" y="52145"/>
                          <a:pt x="41586" y="40691"/>
                        </a:cubicBezTo>
                        <a:cubicBezTo>
                          <a:pt x="50080" y="29238"/>
                          <a:pt x="61697" y="23512"/>
                          <a:pt x="76435" y="23512"/>
                        </a:cubicBezTo>
                        <a:cubicBezTo>
                          <a:pt x="91015" y="23512"/>
                          <a:pt x="102553" y="29254"/>
                          <a:pt x="111047" y="40739"/>
                        </a:cubicBezTo>
                        <a:cubicBezTo>
                          <a:pt x="119573" y="52256"/>
                          <a:pt x="123836" y="67928"/>
                          <a:pt x="123836" y="87757"/>
                        </a:cubicBezTo>
                        <a:cubicBezTo>
                          <a:pt x="123836" y="107491"/>
                          <a:pt x="119573" y="123132"/>
                          <a:pt x="111047" y="134680"/>
                        </a:cubicBezTo>
                        <a:cubicBezTo>
                          <a:pt x="102553" y="146229"/>
                          <a:pt x="91015" y="152003"/>
                          <a:pt x="76435" y="152003"/>
                        </a:cubicBezTo>
                        <a:close/>
                        <a:moveTo>
                          <a:pt x="76435" y="175179"/>
                        </a:moveTo>
                        <a:cubicBezTo>
                          <a:pt x="100207" y="175179"/>
                          <a:pt x="118876" y="167438"/>
                          <a:pt x="132442" y="151955"/>
                        </a:cubicBezTo>
                        <a:cubicBezTo>
                          <a:pt x="146039" y="136505"/>
                          <a:pt x="152838" y="115105"/>
                          <a:pt x="152838" y="87757"/>
                        </a:cubicBezTo>
                        <a:cubicBezTo>
                          <a:pt x="152838" y="60504"/>
                          <a:pt x="146039" y="39105"/>
                          <a:pt x="132442" y="23559"/>
                        </a:cubicBezTo>
                        <a:cubicBezTo>
                          <a:pt x="118876" y="8045"/>
                          <a:pt x="100207" y="288"/>
                          <a:pt x="76435" y="288"/>
                        </a:cubicBezTo>
                        <a:cubicBezTo>
                          <a:pt x="52569" y="288"/>
                          <a:pt x="33868" y="8045"/>
                          <a:pt x="20334" y="23559"/>
                        </a:cubicBezTo>
                        <a:cubicBezTo>
                          <a:pt x="6832" y="39105"/>
                          <a:pt x="81" y="60504"/>
                          <a:pt x="81" y="87757"/>
                        </a:cubicBezTo>
                        <a:cubicBezTo>
                          <a:pt x="81" y="115105"/>
                          <a:pt x="6832" y="136505"/>
                          <a:pt x="20334" y="151955"/>
                        </a:cubicBezTo>
                        <a:cubicBezTo>
                          <a:pt x="33868" y="167438"/>
                          <a:pt x="52569" y="175179"/>
                          <a:pt x="76435"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38"/>
                  <p:cNvSpPr/>
                  <p:nvPr/>
                </p:nvSpPr>
                <p:spPr>
                  <a:xfrm rot="10800000" flipH="1">
                    <a:off x="2171754" y="6306387"/>
                    <a:ext cx="148715" cy="235757"/>
                  </a:xfrm>
                  <a:custGeom>
                    <a:avLst/>
                    <a:gdLst/>
                    <a:ahLst/>
                    <a:cxnLst/>
                    <a:rect l="l" t="t" r="r" b="b"/>
                    <a:pathLst>
                      <a:path w="148715" h="235757" extrusionOk="0">
                        <a:moveTo>
                          <a:pt x="121474" y="145899"/>
                        </a:moveTo>
                        <a:lnTo>
                          <a:pt x="121474" y="236033"/>
                        </a:lnTo>
                        <a:lnTo>
                          <a:pt x="148812" y="236033"/>
                        </a:lnTo>
                        <a:lnTo>
                          <a:pt x="148812" y="4606"/>
                        </a:lnTo>
                        <a:lnTo>
                          <a:pt x="121474" y="4606"/>
                        </a:lnTo>
                        <a:lnTo>
                          <a:pt x="121474" y="29591"/>
                        </a:lnTo>
                        <a:cubicBezTo>
                          <a:pt x="115737" y="19692"/>
                          <a:pt x="108479" y="12332"/>
                          <a:pt x="99699" y="7509"/>
                        </a:cubicBezTo>
                        <a:cubicBezTo>
                          <a:pt x="90951" y="2687"/>
                          <a:pt x="80428" y="276"/>
                          <a:pt x="68130" y="276"/>
                        </a:cubicBezTo>
                        <a:cubicBezTo>
                          <a:pt x="48035" y="276"/>
                          <a:pt x="31665" y="8302"/>
                          <a:pt x="19018" y="24356"/>
                        </a:cubicBezTo>
                        <a:cubicBezTo>
                          <a:pt x="6403" y="40441"/>
                          <a:pt x="96" y="61571"/>
                          <a:pt x="96" y="87745"/>
                        </a:cubicBezTo>
                        <a:cubicBezTo>
                          <a:pt x="96" y="113919"/>
                          <a:pt x="6403" y="135033"/>
                          <a:pt x="19018" y="151086"/>
                        </a:cubicBezTo>
                        <a:cubicBezTo>
                          <a:pt x="31665" y="167140"/>
                          <a:pt x="48035" y="175167"/>
                          <a:pt x="68130" y="175167"/>
                        </a:cubicBezTo>
                        <a:cubicBezTo>
                          <a:pt x="80428" y="175167"/>
                          <a:pt x="90951" y="172755"/>
                          <a:pt x="99699" y="167933"/>
                        </a:cubicBezTo>
                        <a:cubicBezTo>
                          <a:pt x="108479" y="163142"/>
                          <a:pt x="115737" y="155798"/>
                          <a:pt x="121474" y="145899"/>
                        </a:cubicBezTo>
                        <a:close/>
                        <a:moveTo>
                          <a:pt x="28337" y="87745"/>
                        </a:moveTo>
                        <a:cubicBezTo>
                          <a:pt x="28337" y="67630"/>
                          <a:pt x="32473" y="51847"/>
                          <a:pt x="40745" y="40394"/>
                        </a:cubicBezTo>
                        <a:cubicBezTo>
                          <a:pt x="49018" y="28940"/>
                          <a:pt x="60381" y="23214"/>
                          <a:pt x="74834" y="23214"/>
                        </a:cubicBezTo>
                        <a:cubicBezTo>
                          <a:pt x="89287" y="23214"/>
                          <a:pt x="100666" y="28940"/>
                          <a:pt x="108970" y="40394"/>
                        </a:cubicBezTo>
                        <a:cubicBezTo>
                          <a:pt x="117306" y="51847"/>
                          <a:pt x="121474" y="67630"/>
                          <a:pt x="121474" y="87745"/>
                        </a:cubicBezTo>
                        <a:cubicBezTo>
                          <a:pt x="121474" y="107859"/>
                          <a:pt x="117306" y="123643"/>
                          <a:pt x="108970" y="135096"/>
                        </a:cubicBezTo>
                        <a:cubicBezTo>
                          <a:pt x="100666" y="146549"/>
                          <a:pt x="89287" y="152276"/>
                          <a:pt x="74834" y="152276"/>
                        </a:cubicBezTo>
                        <a:cubicBezTo>
                          <a:pt x="60381" y="152276"/>
                          <a:pt x="49018" y="146549"/>
                          <a:pt x="40745" y="135096"/>
                        </a:cubicBezTo>
                        <a:cubicBezTo>
                          <a:pt x="32473" y="123643"/>
                          <a:pt x="28337" y="107859"/>
                          <a:pt x="28337" y="877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0" name="Google Shape;1080;p38"/>
                  <p:cNvSpPr/>
                  <p:nvPr/>
                </p:nvSpPr>
                <p:spPr>
                  <a:xfrm rot="10800000" flipH="1">
                    <a:off x="2364899" y="6367253"/>
                    <a:ext cx="154230" cy="174890"/>
                  </a:xfrm>
                  <a:custGeom>
                    <a:avLst/>
                    <a:gdLst/>
                    <a:ahLst/>
                    <a:cxnLst/>
                    <a:rect l="l" t="t" r="r" b="b"/>
                    <a:pathLst>
                      <a:path w="154230" h="174890" extrusionOk="0">
                        <a:moveTo>
                          <a:pt x="154341" y="94753"/>
                        </a:moveTo>
                        <a:lnTo>
                          <a:pt x="154341" y="81380"/>
                        </a:lnTo>
                        <a:lnTo>
                          <a:pt x="28636" y="81380"/>
                        </a:lnTo>
                        <a:cubicBezTo>
                          <a:pt x="29841" y="62535"/>
                          <a:pt x="35514" y="48179"/>
                          <a:pt x="45657" y="38312"/>
                        </a:cubicBezTo>
                        <a:cubicBezTo>
                          <a:pt x="55800" y="28445"/>
                          <a:pt x="69936" y="23512"/>
                          <a:pt x="88066" y="23512"/>
                        </a:cubicBezTo>
                        <a:cubicBezTo>
                          <a:pt x="98557" y="23512"/>
                          <a:pt x="108731" y="24797"/>
                          <a:pt x="118589" y="27366"/>
                        </a:cubicBezTo>
                        <a:cubicBezTo>
                          <a:pt x="128446" y="29936"/>
                          <a:pt x="138240" y="33807"/>
                          <a:pt x="147970" y="38978"/>
                        </a:cubicBezTo>
                        <a:lnTo>
                          <a:pt x="147970" y="13090"/>
                        </a:lnTo>
                        <a:cubicBezTo>
                          <a:pt x="138145" y="8933"/>
                          <a:pt x="128081" y="5761"/>
                          <a:pt x="117780" y="3572"/>
                        </a:cubicBezTo>
                        <a:cubicBezTo>
                          <a:pt x="107479" y="1383"/>
                          <a:pt x="97036" y="288"/>
                          <a:pt x="86449" y="288"/>
                        </a:cubicBezTo>
                        <a:cubicBezTo>
                          <a:pt x="59888" y="288"/>
                          <a:pt x="38858" y="8013"/>
                          <a:pt x="23359" y="23464"/>
                        </a:cubicBezTo>
                        <a:cubicBezTo>
                          <a:pt x="7860" y="38946"/>
                          <a:pt x="110" y="59886"/>
                          <a:pt x="110" y="86282"/>
                        </a:cubicBezTo>
                        <a:cubicBezTo>
                          <a:pt x="110" y="113535"/>
                          <a:pt x="7464" y="135156"/>
                          <a:pt x="22170" y="151146"/>
                        </a:cubicBezTo>
                        <a:cubicBezTo>
                          <a:pt x="36877" y="167168"/>
                          <a:pt x="56719" y="175179"/>
                          <a:pt x="81695" y="175179"/>
                        </a:cubicBezTo>
                        <a:cubicBezTo>
                          <a:pt x="104072" y="175179"/>
                          <a:pt x="121774" y="167961"/>
                          <a:pt x="134801" y="153526"/>
                        </a:cubicBezTo>
                        <a:cubicBezTo>
                          <a:pt x="147828" y="139122"/>
                          <a:pt x="154341" y="119531"/>
                          <a:pt x="154341" y="94753"/>
                        </a:cubicBezTo>
                        <a:close/>
                        <a:moveTo>
                          <a:pt x="127004" y="102796"/>
                        </a:moveTo>
                        <a:cubicBezTo>
                          <a:pt x="126814" y="117739"/>
                          <a:pt x="122630" y="129668"/>
                          <a:pt x="114452" y="138583"/>
                        </a:cubicBezTo>
                        <a:cubicBezTo>
                          <a:pt x="106275" y="147530"/>
                          <a:pt x="95451" y="152003"/>
                          <a:pt x="81980" y="152003"/>
                        </a:cubicBezTo>
                        <a:cubicBezTo>
                          <a:pt x="66735" y="152003"/>
                          <a:pt x="54532" y="147688"/>
                          <a:pt x="45372" y="139059"/>
                        </a:cubicBezTo>
                        <a:cubicBezTo>
                          <a:pt x="36212" y="130429"/>
                          <a:pt x="30934" y="118278"/>
                          <a:pt x="29540"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1" name="Google Shape;1081;p38"/>
                  <p:cNvSpPr/>
                  <p:nvPr/>
                </p:nvSpPr>
                <p:spPr>
                  <a:xfrm rot="10800000" flipH="1">
                    <a:off x="2661897" y="6315762"/>
                    <a:ext cx="172820" cy="222051"/>
                  </a:xfrm>
                  <a:custGeom>
                    <a:avLst/>
                    <a:gdLst/>
                    <a:ahLst/>
                    <a:cxnLst/>
                    <a:rect l="l" t="t" r="r" b="b"/>
                    <a:pathLst>
                      <a:path w="172820" h="222051" extrusionOk="0">
                        <a:moveTo>
                          <a:pt x="105341" y="104402"/>
                        </a:moveTo>
                        <a:cubicBezTo>
                          <a:pt x="111775" y="102213"/>
                          <a:pt x="118035" y="97549"/>
                          <a:pt x="124120" y="90411"/>
                        </a:cubicBezTo>
                        <a:cubicBezTo>
                          <a:pt x="130206" y="83273"/>
                          <a:pt x="136323" y="73453"/>
                          <a:pt x="142472" y="60953"/>
                        </a:cubicBezTo>
                        <a:lnTo>
                          <a:pt x="172948" y="277"/>
                        </a:lnTo>
                        <a:lnTo>
                          <a:pt x="140666" y="277"/>
                        </a:lnTo>
                        <a:lnTo>
                          <a:pt x="112330" y="57241"/>
                        </a:lnTo>
                        <a:cubicBezTo>
                          <a:pt x="104976" y="72121"/>
                          <a:pt x="97861" y="81988"/>
                          <a:pt x="90983" y="86842"/>
                        </a:cubicBezTo>
                        <a:cubicBezTo>
                          <a:pt x="84105" y="91696"/>
                          <a:pt x="74723" y="94123"/>
                          <a:pt x="62837" y="94123"/>
                        </a:cubicBezTo>
                        <a:lnTo>
                          <a:pt x="30127" y="94123"/>
                        </a:lnTo>
                        <a:lnTo>
                          <a:pt x="30127" y="277"/>
                        </a:lnTo>
                        <a:lnTo>
                          <a:pt x="127" y="277"/>
                        </a:lnTo>
                        <a:lnTo>
                          <a:pt x="127" y="222329"/>
                        </a:lnTo>
                        <a:lnTo>
                          <a:pt x="67877" y="222329"/>
                        </a:lnTo>
                        <a:cubicBezTo>
                          <a:pt x="93233" y="222329"/>
                          <a:pt x="112155" y="217014"/>
                          <a:pt x="124643" y="206386"/>
                        </a:cubicBezTo>
                        <a:cubicBezTo>
                          <a:pt x="137131" y="195790"/>
                          <a:pt x="143376" y="179784"/>
                          <a:pt x="143376" y="158369"/>
                        </a:cubicBezTo>
                        <a:cubicBezTo>
                          <a:pt x="143376" y="144377"/>
                          <a:pt x="140127" y="132765"/>
                          <a:pt x="133629" y="123533"/>
                        </a:cubicBezTo>
                        <a:cubicBezTo>
                          <a:pt x="127132" y="114333"/>
                          <a:pt x="117702" y="107956"/>
                          <a:pt x="105341" y="104402"/>
                        </a:cubicBezTo>
                        <a:close/>
                        <a:moveTo>
                          <a:pt x="30127" y="197630"/>
                        </a:moveTo>
                        <a:lnTo>
                          <a:pt x="30127" y="118822"/>
                        </a:lnTo>
                        <a:lnTo>
                          <a:pt x="67877" y="118822"/>
                        </a:lnTo>
                        <a:cubicBezTo>
                          <a:pt x="82330" y="118822"/>
                          <a:pt x="93249" y="122169"/>
                          <a:pt x="100634" y="128863"/>
                        </a:cubicBezTo>
                        <a:cubicBezTo>
                          <a:pt x="108019" y="135557"/>
                          <a:pt x="111712" y="145393"/>
                          <a:pt x="111712" y="158369"/>
                        </a:cubicBezTo>
                        <a:cubicBezTo>
                          <a:pt x="111712" y="171345"/>
                          <a:pt x="108019" y="181132"/>
                          <a:pt x="100634" y="187731"/>
                        </a:cubicBezTo>
                        <a:cubicBezTo>
                          <a:pt x="93249" y="194330"/>
                          <a:pt x="82330" y="197630"/>
                          <a:pt x="67877" y="19763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2" name="Google Shape;1082;p38"/>
                  <p:cNvSpPr/>
                  <p:nvPr/>
                </p:nvSpPr>
                <p:spPr>
                  <a:xfrm rot="10800000" flipH="1">
                    <a:off x="2846550" y="6367253"/>
                    <a:ext cx="154230" cy="174890"/>
                  </a:xfrm>
                  <a:custGeom>
                    <a:avLst/>
                    <a:gdLst/>
                    <a:ahLst/>
                    <a:cxnLst/>
                    <a:rect l="l" t="t" r="r" b="b"/>
                    <a:pathLst>
                      <a:path w="154230" h="174890" extrusionOk="0">
                        <a:moveTo>
                          <a:pt x="154379" y="94753"/>
                        </a:moveTo>
                        <a:lnTo>
                          <a:pt x="154379" y="81380"/>
                        </a:lnTo>
                        <a:lnTo>
                          <a:pt x="28674" y="81380"/>
                        </a:lnTo>
                        <a:cubicBezTo>
                          <a:pt x="29879" y="62535"/>
                          <a:pt x="35552" y="48179"/>
                          <a:pt x="45695" y="38312"/>
                        </a:cubicBezTo>
                        <a:cubicBezTo>
                          <a:pt x="55838" y="28445"/>
                          <a:pt x="69974" y="23512"/>
                          <a:pt x="88104" y="23512"/>
                        </a:cubicBezTo>
                        <a:cubicBezTo>
                          <a:pt x="98595" y="23512"/>
                          <a:pt x="108769" y="24797"/>
                          <a:pt x="118627" y="27366"/>
                        </a:cubicBezTo>
                        <a:cubicBezTo>
                          <a:pt x="128484" y="29936"/>
                          <a:pt x="138278" y="33807"/>
                          <a:pt x="148008" y="38978"/>
                        </a:cubicBezTo>
                        <a:lnTo>
                          <a:pt x="148008" y="13090"/>
                        </a:lnTo>
                        <a:cubicBezTo>
                          <a:pt x="138183" y="8933"/>
                          <a:pt x="128119" y="5761"/>
                          <a:pt x="117818" y="3572"/>
                        </a:cubicBezTo>
                        <a:cubicBezTo>
                          <a:pt x="107517" y="1383"/>
                          <a:pt x="97074" y="288"/>
                          <a:pt x="86487" y="288"/>
                        </a:cubicBezTo>
                        <a:cubicBezTo>
                          <a:pt x="59926" y="288"/>
                          <a:pt x="38896" y="8013"/>
                          <a:pt x="23397" y="23464"/>
                        </a:cubicBezTo>
                        <a:cubicBezTo>
                          <a:pt x="7898" y="38946"/>
                          <a:pt x="148" y="59886"/>
                          <a:pt x="148" y="86282"/>
                        </a:cubicBezTo>
                        <a:cubicBezTo>
                          <a:pt x="148" y="113535"/>
                          <a:pt x="7502" y="135156"/>
                          <a:pt x="22208" y="151146"/>
                        </a:cubicBezTo>
                        <a:cubicBezTo>
                          <a:pt x="36915" y="167168"/>
                          <a:pt x="56757" y="175179"/>
                          <a:pt x="81733" y="175179"/>
                        </a:cubicBezTo>
                        <a:cubicBezTo>
                          <a:pt x="104110" y="175179"/>
                          <a:pt x="121812" y="167961"/>
                          <a:pt x="134839" y="153526"/>
                        </a:cubicBezTo>
                        <a:cubicBezTo>
                          <a:pt x="147866" y="139122"/>
                          <a:pt x="154379" y="119531"/>
                          <a:pt x="154379" y="94753"/>
                        </a:cubicBezTo>
                        <a:close/>
                        <a:moveTo>
                          <a:pt x="127042" y="102796"/>
                        </a:moveTo>
                        <a:cubicBezTo>
                          <a:pt x="126852" y="117739"/>
                          <a:pt x="122668" y="129668"/>
                          <a:pt x="114490" y="138583"/>
                        </a:cubicBezTo>
                        <a:cubicBezTo>
                          <a:pt x="106313" y="147530"/>
                          <a:pt x="95489" y="152003"/>
                          <a:pt x="82018" y="152003"/>
                        </a:cubicBezTo>
                        <a:cubicBezTo>
                          <a:pt x="66773" y="152003"/>
                          <a:pt x="54570" y="147688"/>
                          <a:pt x="45410" y="139059"/>
                        </a:cubicBezTo>
                        <a:cubicBezTo>
                          <a:pt x="36250" y="130429"/>
                          <a:pt x="30972" y="118278"/>
                          <a:pt x="29578"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3" name="Google Shape;1083;p38"/>
                  <p:cNvSpPr/>
                  <p:nvPr/>
                </p:nvSpPr>
                <p:spPr>
                  <a:xfrm rot="10800000" flipH="1">
                    <a:off x="3033467" y="6367253"/>
                    <a:ext cx="127178" cy="174890"/>
                  </a:xfrm>
                  <a:custGeom>
                    <a:avLst/>
                    <a:gdLst/>
                    <a:ahLst/>
                    <a:cxnLst/>
                    <a:rect l="l" t="t" r="r" b="b"/>
                    <a:pathLst>
                      <a:path w="127178" h="174890" extrusionOk="0">
                        <a:moveTo>
                          <a:pt x="118407" y="166280"/>
                        </a:moveTo>
                        <a:lnTo>
                          <a:pt x="118407" y="140391"/>
                        </a:lnTo>
                        <a:cubicBezTo>
                          <a:pt x="110705" y="144357"/>
                          <a:pt x="102686" y="147323"/>
                          <a:pt x="94350" y="149290"/>
                        </a:cubicBezTo>
                        <a:cubicBezTo>
                          <a:pt x="86046" y="151289"/>
                          <a:pt x="77425" y="152288"/>
                          <a:pt x="68486" y="152288"/>
                        </a:cubicBezTo>
                        <a:cubicBezTo>
                          <a:pt x="54921" y="152288"/>
                          <a:pt x="44746" y="150210"/>
                          <a:pt x="37964" y="146054"/>
                        </a:cubicBezTo>
                        <a:cubicBezTo>
                          <a:pt x="31181" y="141898"/>
                          <a:pt x="27789" y="135648"/>
                          <a:pt x="27789" y="127304"/>
                        </a:cubicBezTo>
                        <a:cubicBezTo>
                          <a:pt x="27789" y="120959"/>
                          <a:pt x="30214" y="115978"/>
                          <a:pt x="35063" y="112361"/>
                        </a:cubicBezTo>
                        <a:cubicBezTo>
                          <a:pt x="39913" y="108744"/>
                          <a:pt x="49675" y="105302"/>
                          <a:pt x="64350" y="102034"/>
                        </a:cubicBezTo>
                        <a:lnTo>
                          <a:pt x="73716" y="99940"/>
                        </a:lnTo>
                        <a:cubicBezTo>
                          <a:pt x="93114" y="95784"/>
                          <a:pt x="106902" y="89915"/>
                          <a:pt x="115079" y="82332"/>
                        </a:cubicBezTo>
                        <a:cubicBezTo>
                          <a:pt x="123256" y="74750"/>
                          <a:pt x="127345" y="64169"/>
                          <a:pt x="127345" y="50590"/>
                        </a:cubicBezTo>
                        <a:cubicBezTo>
                          <a:pt x="127345" y="35108"/>
                          <a:pt x="121228" y="22845"/>
                          <a:pt x="108993" y="13803"/>
                        </a:cubicBezTo>
                        <a:cubicBezTo>
                          <a:pt x="96759" y="4793"/>
                          <a:pt x="79944" y="288"/>
                          <a:pt x="58550" y="288"/>
                        </a:cubicBezTo>
                        <a:cubicBezTo>
                          <a:pt x="49643" y="288"/>
                          <a:pt x="40357" y="1161"/>
                          <a:pt x="30689" y="2905"/>
                        </a:cubicBezTo>
                        <a:cubicBezTo>
                          <a:pt x="21022" y="4650"/>
                          <a:pt x="10848" y="7252"/>
                          <a:pt x="166" y="10710"/>
                        </a:cubicBezTo>
                        <a:lnTo>
                          <a:pt x="166" y="38978"/>
                        </a:lnTo>
                        <a:cubicBezTo>
                          <a:pt x="10277" y="33712"/>
                          <a:pt x="20230" y="29762"/>
                          <a:pt x="30024" y="27128"/>
                        </a:cubicBezTo>
                        <a:cubicBezTo>
                          <a:pt x="39818" y="24527"/>
                          <a:pt x="49532" y="23226"/>
                          <a:pt x="59168" y="23226"/>
                        </a:cubicBezTo>
                        <a:cubicBezTo>
                          <a:pt x="72036" y="23226"/>
                          <a:pt x="81925" y="25431"/>
                          <a:pt x="88835" y="29841"/>
                        </a:cubicBezTo>
                        <a:cubicBezTo>
                          <a:pt x="95776" y="34251"/>
                          <a:pt x="99247" y="40469"/>
                          <a:pt x="99247" y="48496"/>
                        </a:cubicBezTo>
                        <a:cubicBezTo>
                          <a:pt x="99247" y="55920"/>
                          <a:pt x="96743" y="61615"/>
                          <a:pt x="91735" y="65581"/>
                        </a:cubicBezTo>
                        <a:cubicBezTo>
                          <a:pt x="86759" y="69546"/>
                          <a:pt x="75792" y="73369"/>
                          <a:pt x="58835" y="77050"/>
                        </a:cubicBezTo>
                        <a:lnTo>
                          <a:pt x="49326" y="79286"/>
                        </a:lnTo>
                        <a:cubicBezTo>
                          <a:pt x="32401" y="82840"/>
                          <a:pt x="20166" y="88313"/>
                          <a:pt x="12623" y="95705"/>
                        </a:cubicBezTo>
                        <a:cubicBezTo>
                          <a:pt x="5111" y="103097"/>
                          <a:pt x="1355" y="113233"/>
                          <a:pt x="1355" y="126114"/>
                        </a:cubicBezTo>
                        <a:cubicBezTo>
                          <a:pt x="1355" y="141787"/>
                          <a:pt x="6902" y="153875"/>
                          <a:pt x="17995" y="162377"/>
                        </a:cubicBezTo>
                        <a:cubicBezTo>
                          <a:pt x="29089" y="170912"/>
                          <a:pt x="44841" y="175179"/>
                          <a:pt x="65253" y="175179"/>
                        </a:cubicBezTo>
                        <a:cubicBezTo>
                          <a:pt x="75333" y="175179"/>
                          <a:pt x="84826" y="174433"/>
                          <a:pt x="93732" y="172942"/>
                        </a:cubicBezTo>
                        <a:cubicBezTo>
                          <a:pt x="102670" y="171483"/>
                          <a:pt x="110895" y="169262"/>
                          <a:pt x="118407" y="1662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4" name="Google Shape;1084;p38"/>
                  <p:cNvSpPr/>
                  <p:nvPr/>
                </p:nvSpPr>
                <p:spPr>
                  <a:xfrm rot="10800000" flipH="1">
                    <a:off x="3192280" y="6367253"/>
                    <a:ext cx="152757" cy="174890"/>
                  </a:xfrm>
                  <a:custGeom>
                    <a:avLst/>
                    <a:gdLst/>
                    <a:ahLst/>
                    <a:cxnLst/>
                    <a:rect l="l" t="t" r="r" b="b"/>
                    <a:pathLst>
                      <a:path w="152757" h="174890" extrusionOk="0">
                        <a:moveTo>
                          <a:pt x="76531" y="152003"/>
                        </a:moveTo>
                        <a:cubicBezTo>
                          <a:pt x="61887" y="152003"/>
                          <a:pt x="50302" y="146276"/>
                          <a:pt x="41776" y="134823"/>
                        </a:cubicBezTo>
                        <a:cubicBezTo>
                          <a:pt x="33250" y="123370"/>
                          <a:pt x="28987" y="107681"/>
                          <a:pt x="28987" y="87757"/>
                        </a:cubicBezTo>
                        <a:cubicBezTo>
                          <a:pt x="28987" y="67833"/>
                          <a:pt x="33218" y="52145"/>
                          <a:pt x="41681" y="40691"/>
                        </a:cubicBezTo>
                        <a:cubicBezTo>
                          <a:pt x="50176" y="29238"/>
                          <a:pt x="61792" y="23512"/>
                          <a:pt x="76531" y="23512"/>
                        </a:cubicBezTo>
                        <a:cubicBezTo>
                          <a:pt x="91111" y="23512"/>
                          <a:pt x="102648" y="29254"/>
                          <a:pt x="111142" y="40739"/>
                        </a:cubicBezTo>
                        <a:cubicBezTo>
                          <a:pt x="119668" y="52256"/>
                          <a:pt x="123931" y="67928"/>
                          <a:pt x="123931" y="87757"/>
                        </a:cubicBezTo>
                        <a:cubicBezTo>
                          <a:pt x="123931" y="107491"/>
                          <a:pt x="119668" y="123132"/>
                          <a:pt x="111142" y="134680"/>
                        </a:cubicBezTo>
                        <a:cubicBezTo>
                          <a:pt x="102648" y="146229"/>
                          <a:pt x="91111" y="152003"/>
                          <a:pt x="76531" y="152003"/>
                        </a:cubicBezTo>
                        <a:close/>
                        <a:moveTo>
                          <a:pt x="76531" y="175179"/>
                        </a:moveTo>
                        <a:cubicBezTo>
                          <a:pt x="100302" y="175179"/>
                          <a:pt x="118971" y="167438"/>
                          <a:pt x="132537" y="151955"/>
                        </a:cubicBezTo>
                        <a:cubicBezTo>
                          <a:pt x="146134" y="136505"/>
                          <a:pt x="152933" y="115105"/>
                          <a:pt x="152933" y="87757"/>
                        </a:cubicBezTo>
                        <a:cubicBezTo>
                          <a:pt x="152933" y="60504"/>
                          <a:pt x="146134" y="39105"/>
                          <a:pt x="132537" y="23559"/>
                        </a:cubicBezTo>
                        <a:cubicBezTo>
                          <a:pt x="118971" y="8045"/>
                          <a:pt x="100302" y="288"/>
                          <a:pt x="76531" y="288"/>
                        </a:cubicBezTo>
                        <a:cubicBezTo>
                          <a:pt x="52664" y="288"/>
                          <a:pt x="33963" y="8045"/>
                          <a:pt x="20429" y="23559"/>
                        </a:cubicBezTo>
                        <a:cubicBezTo>
                          <a:pt x="6927" y="39105"/>
                          <a:pt x="176" y="60504"/>
                          <a:pt x="176" y="87757"/>
                        </a:cubicBezTo>
                        <a:cubicBezTo>
                          <a:pt x="176" y="115105"/>
                          <a:pt x="6927" y="136505"/>
                          <a:pt x="20429" y="151955"/>
                        </a:cubicBezTo>
                        <a:cubicBezTo>
                          <a:pt x="33963" y="167438"/>
                          <a:pt x="52664" y="175179"/>
                          <a:pt x="76531"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5" name="Google Shape;1085;p38"/>
                  <p:cNvSpPr/>
                  <p:nvPr/>
                </p:nvSpPr>
                <p:spPr>
                  <a:xfrm rot="10800000" flipH="1">
                    <a:off x="3390328" y="6306387"/>
                    <a:ext cx="27337" cy="231427"/>
                  </a:xfrm>
                  <a:custGeom>
                    <a:avLst/>
                    <a:gdLst/>
                    <a:ahLst/>
                    <a:cxnLst/>
                    <a:rect l="l" t="t" r="r" b="b"/>
                    <a:pathLst>
                      <a:path w="27337" h="231427" extrusionOk="0">
                        <a:moveTo>
                          <a:pt x="203" y="231702"/>
                        </a:moveTo>
                        <a:lnTo>
                          <a:pt x="27541" y="231702"/>
                        </a:lnTo>
                        <a:lnTo>
                          <a:pt x="27541" y="275"/>
                        </a:lnTo>
                        <a:lnTo>
                          <a:pt x="203" y="2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6" name="Google Shape;1086;p38"/>
                  <p:cNvSpPr/>
                  <p:nvPr/>
                </p:nvSpPr>
                <p:spPr>
                  <a:xfrm rot="10800000" flipH="1">
                    <a:off x="3472061" y="6371251"/>
                    <a:ext cx="139349" cy="170893"/>
                  </a:xfrm>
                  <a:custGeom>
                    <a:avLst/>
                    <a:gdLst/>
                    <a:ahLst/>
                    <a:cxnLst/>
                    <a:rect l="l" t="t" r="r" b="b"/>
                    <a:pathLst>
                      <a:path w="139349" h="170893" extrusionOk="0">
                        <a:moveTo>
                          <a:pt x="196" y="70340"/>
                        </a:moveTo>
                        <a:lnTo>
                          <a:pt x="196" y="171182"/>
                        </a:lnTo>
                        <a:lnTo>
                          <a:pt x="27534" y="171182"/>
                        </a:lnTo>
                        <a:lnTo>
                          <a:pt x="27534" y="71387"/>
                        </a:lnTo>
                        <a:cubicBezTo>
                          <a:pt x="27534" y="55619"/>
                          <a:pt x="30593" y="43786"/>
                          <a:pt x="36710" y="35886"/>
                        </a:cubicBezTo>
                        <a:cubicBezTo>
                          <a:pt x="42859" y="28018"/>
                          <a:pt x="52082" y="24084"/>
                          <a:pt x="64380" y="24084"/>
                        </a:cubicBezTo>
                        <a:cubicBezTo>
                          <a:pt x="79119" y="24084"/>
                          <a:pt x="90767" y="28795"/>
                          <a:pt x="99325" y="38218"/>
                        </a:cubicBezTo>
                        <a:cubicBezTo>
                          <a:pt x="107914" y="47640"/>
                          <a:pt x="112209" y="60489"/>
                          <a:pt x="112209" y="76765"/>
                        </a:cubicBezTo>
                        <a:lnTo>
                          <a:pt x="112209" y="171182"/>
                        </a:lnTo>
                        <a:lnTo>
                          <a:pt x="139546" y="171182"/>
                        </a:lnTo>
                        <a:lnTo>
                          <a:pt x="139546" y="4620"/>
                        </a:lnTo>
                        <a:lnTo>
                          <a:pt x="112209" y="4620"/>
                        </a:lnTo>
                        <a:lnTo>
                          <a:pt x="112209" y="30223"/>
                        </a:lnTo>
                        <a:cubicBezTo>
                          <a:pt x="105584" y="20102"/>
                          <a:pt x="97882" y="12583"/>
                          <a:pt x="89103" y="7665"/>
                        </a:cubicBezTo>
                        <a:cubicBezTo>
                          <a:pt x="80355" y="2748"/>
                          <a:pt x="70180" y="289"/>
                          <a:pt x="58580" y="289"/>
                        </a:cubicBezTo>
                        <a:cubicBezTo>
                          <a:pt x="39467" y="289"/>
                          <a:pt x="24951" y="6238"/>
                          <a:pt x="15030" y="18135"/>
                        </a:cubicBezTo>
                        <a:cubicBezTo>
                          <a:pt x="5141" y="30032"/>
                          <a:pt x="196" y="47434"/>
                          <a:pt x="196" y="70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38"/>
                  <p:cNvSpPr/>
                  <p:nvPr/>
                </p:nvSpPr>
                <p:spPr>
                  <a:xfrm rot="10800000" flipH="1">
                    <a:off x="3647223" y="6323947"/>
                    <a:ext cx="103834" cy="213866"/>
                  </a:xfrm>
                  <a:custGeom>
                    <a:avLst/>
                    <a:gdLst/>
                    <a:ahLst/>
                    <a:cxnLst/>
                    <a:rect l="l" t="t" r="r" b="b"/>
                    <a:pathLst>
                      <a:path w="103834" h="213866" extrusionOk="0">
                        <a:moveTo>
                          <a:pt x="47764" y="214145"/>
                        </a:moveTo>
                        <a:lnTo>
                          <a:pt x="47764" y="166841"/>
                        </a:lnTo>
                        <a:lnTo>
                          <a:pt x="104055" y="166841"/>
                        </a:lnTo>
                        <a:lnTo>
                          <a:pt x="104055" y="145569"/>
                        </a:lnTo>
                        <a:lnTo>
                          <a:pt x="47764" y="145569"/>
                        </a:lnTo>
                        <a:lnTo>
                          <a:pt x="47764" y="55149"/>
                        </a:lnTo>
                        <a:cubicBezTo>
                          <a:pt x="47764" y="41570"/>
                          <a:pt x="49618" y="32845"/>
                          <a:pt x="53327" y="28975"/>
                        </a:cubicBezTo>
                        <a:cubicBezTo>
                          <a:pt x="57035" y="25104"/>
                          <a:pt x="64594" y="23169"/>
                          <a:pt x="76005" y="23169"/>
                        </a:cubicBezTo>
                        <a:lnTo>
                          <a:pt x="104055" y="23169"/>
                        </a:lnTo>
                        <a:lnTo>
                          <a:pt x="104055" y="278"/>
                        </a:lnTo>
                        <a:lnTo>
                          <a:pt x="76005" y="278"/>
                        </a:lnTo>
                        <a:cubicBezTo>
                          <a:pt x="54896" y="278"/>
                          <a:pt x="40331" y="4212"/>
                          <a:pt x="32312" y="12081"/>
                        </a:cubicBezTo>
                        <a:cubicBezTo>
                          <a:pt x="24293" y="19980"/>
                          <a:pt x="20284" y="34336"/>
                          <a:pt x="20284" y="55149"/>
                        </a:cubicBezTo>
                        <a:lnTo>
                          <a:pt x="20284" y="145569"/>
                        </a:lnTo>
                        <a:lnTo>
                          <a:pt x="221" y="145569"/>
                        </a:lnTo>
                        <a:lnTo>
                          <a:pt x="221" y="166841"/>
                        </a:lnTo>
                        <a:lnTo>
                          <a:pt x="20284" y="166841"/>
                        </a:lnTo>
                        <a:lnTo>
                          <a:pt x="20284" y="2141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8" name="Google Shape;1088;p38"/>
                  <p:cNvSpPr/>
                  <p:nvPr/>
                </p:nvSpPr>
                <p:spPr>
                  <a:xfrm rot="10800000" flipH="1">
                    <a:off x="3787019" y="6306387"/>
                    <a:ext cx="27337" cy="231427"/>
                  </a:xfrm>
                  <a:custGeom>
                    <a:avLst/>
                    <a:gdLst/>
                    <a:ahLst/>
                    <a:cxnLst/>
                    <a:rect l="l" t="t" r="r" b="b"/>
                    <a:pathLst>
                      <a:path w="27337" h="231427" extrusionOk="0">
                        <a:moveTo>
                          <a:pt x="234" y="166838"/>
                        </a:moveTo>
                        <a:lnTo>
                          <a:pt x="27572" y="166838"/>
                        </a:lnTo>
                        <a:lnTo>
                          <a:pt x="27572" y="275"/>
                        </a:lnTo>
                        <a:lnTo>
                          <a:pt x="234" y="275"/>
                        </a:lnTo>
                        <a:close/>
                        <a:moveTo>
                          <a:pt x="234" y="231702"/>
                        </a:moveTo>
                        <a:lnTo>
                          <a:pt x="27572" y="231702"/>
                        </a:lnTo>
                        <a:lnTo>
                          <a:pt x="27572" y="197009"/>
                        </a:lnTo>
                        <a:lnTo>
                          <a:pt x="234"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89" name="Google Shape;1089;p38"/>
                  <p:cNvSpPr/>
                  <p:nvPr/>
                </p:nvSpPr>
                <p:spPr>
                  <a:xfrm rot="10800000" flipH="1">
                    <a:off x="3859671" y="6367253"/>
                    <a:ext cx="152757" cy="174890"/>
                  </a:xfrm>
                  <a:custGeom>
                    <a:avLst/>
                    <a:gdLst/>
                    <a:ahLst/>
                    <a:cxnLst/>
                    <a:rect l="l" t="t" r="r" b="b"/>
                    <a:pathLst>
                      <a:path w="152757" h="174890" extrusionOk="0">
                        <a:moveTo>
                          <a:pt x="76583" y="152003"/>
                        </a:moveTo>
                        <a:cubicBezTo>
                          <a:pt x="61940" y="152003"/>
                          <a:pt x="50355" y="146276"/>
                          <a:pt x="41829" y="134823"/>
                        </a:cubicBezTo>
                        <a:cubicBezTo>
                          <a:pt x="33303" y="123370"/>
                          <a:pt x="29040" y="107681"/>
                          <a:pt x="29040" y="87757"/>
                        </a:cubicBezTo>
                        <a:cubicBezTo>
                          <a:pt x="29040" y="67833"/>
                          <a:pt x="33271" y="52145"/>
                          <a:pt x="41734" y="40691"/>
                        </a:cubicBezTo>
                        <a:cubicBezTo>
                          <a:pt x="50228" y="29238"/>
                          <a:pt x="61845" y="23512"/>
                          <a:pt x="76583" y="23512"/>
                        </a:cubicBezTo>
                        <a:cubicBezTo>
                          <a:pt x="91163" y="23512"/>
                          <a:pt x="102700" y="29254"/>
                          <a:pt x="111195" y="40739"/>
                        </a:cubicBezTo>
                        <a:cubicBezTo>
                          <a:pt x="119721" y="52256"/>
                          <a:pt x="123984" y="67928"/>
                          <a:pt x="123984" y="87757"/>
                        </a:cubicBezTo>
                        <a:cubicBezTo>
                          <a:pt x="123984" y="107491"/>
                          <a:pt x="119721" y="123132"/>
                          <a:pt x="111195" y="134680"/>
                        </a:cubicBezTo>
                        <a:cubicBezTo>
                          <a:pt x="102700" y="146229"/>
                          <a:pt x="91163" y="152003"/>
                          <a:pt x="76583" y="152003"/>
                        </a:cubicBezTo>
                        <a:close/>
                        <a:moveTo>
                          <a:pt x="76583" y="175179"/>
                        </a:moveTo>
                        <a:cubicBezTo>
                          <a:pt x="100355" y="175179"/>
                          <a:pt x="119024" y="167438"/>
                          <a:pt x="132589" y="151955"/>
                        </a:cubicBezTo>
                        <a:cubicBezTo>
                          <a:pt x="146187" y="136505"/>
                          <a:pt x="152985" y="115105"/>
                          <a:pt x="152985" y="87757"/>
                        </a:cubicBezTo>
                        <a:cubicBezTo>
                          <a:pt x="152985" y="60504"/>
                          <a:pt x="146187" y="39105"/>
                          <a:pt x="132589" y="23559"/>
                        </a:cubicBezTo>
                        <a:cubicBezTo>
                          <a:pt x="119024" y="8045"/>
                          <a:pt x="100355" y="288"/>
                          <a:pt x="76583" y="288"/>
                        </a:cubicBezTo>
                        <a:cubicBezTo>
                          <a:pt x="52716" y="288"/>
                          <a:pt x="34016" y="8045"/>
                          <a:pt x="20482" y="23559"/>
                        </a:cubicBezTo>
                        <a:cubicBezTo>
                          <a:pt x="6980" y="39105"/>
                          <a:pt x="228" y="60504"/>
                          <a:pt x="228" y="87757"/>
                        </a:cubicBezTo>
                        <a:cubicBezTo>
                          <a:pt x="228" y="115105"/>
                          <a:pt x="6980" y="136505"/>
                          <a:pt x="20482" y="151955"/>
                        </a:cubicBezTo>
                        <a:cubicBezTo>
                          <a:pt x="34016" y="167438"/>
                          <a:pt x="52716" y="175179"/>
                          <a:pt x="76583"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0" name="Google Shape;1090;p38"/>
                  <p:cNvSpPr/>
                  <p:nvPr/>
                </p:nvSpPr>
                <p:spPr>
                  <a:xfrm rot="10800000" flipH="1">
                    <a:off x="4056674" y="6367253"/>
                    <a:ext cx="139397" cy="170560"/>
                  </a:xfrm>
                  <a:custGeom>
                    <a:avLst/>
                    <a:gdLst/>
                    <a:ahLst/>
                    <a:cxnLst/>
                    <a:rect l="l" t="t" r="r" b="b"/>
                    <a:pathLst>
                      <a:path w="139397" h="170560" extrusionOk="0">
                        <a:moveTo>
                          <a:pt x="139639" y="100843"/>
                        </a:moveTo>
                        <a:lnTo>
                          <a:pt x="139639" y="287"/>
                        </a:lnTo>
                        <a:lnTo>
                          <a:pt x="112302" y="287"/>
                        </a:lnTo>
                        <a:lnTo>
                          <a:pt x="112302" y="99939"/>
                        </a:lnTo>
                        <a:cubicBezTo>
                          <a:pt x="112302" y="115707"/>
                          <a:pt x="109227" y="127494"/>
                          <a:pt x="103079" y="135298"/>
                        </a:cubicBezTo>
                        <a:cubicBezTo>
                          <a:pt x="96930" y="143135"/>
                          <a:pt x="87722" y="147053"/>
                          <a:pt x="75456" y="147053"/>
                        </a:cubicBezTo>
                        <a:cubicBezTo>
                          <a:pt x="60686" y="147053"/>
                          <a:pt x="49037" y="142341"/>
                          <a:pt x="40511" y="132919"/>
                        </a:cubicBezTo>
                        <a:cubicBezTo>
                          <a:pt x="31985" y="123528"/>
                          <a:pt x="27722" y="110694"/>
                          <a:pt x="27722" y="94419"/>
                        </a:cubicBezTo>
                        <a:lnTo>
                          <a:pt x="27722" y="287"/>
                        </a:lnTo>
                        <a:lnTo>
                          <a:pt x="242" y="287"/>
                        </a:lnTo>
                        <a:lnTo>
                          <a:pt x="242" y="166850"/>
                        </a:lnTo>
                        <a:lnTo>
                          <a:pt x="27722" y="166850"/>
                        </a:lnTo>
                        <a:lnTo>
                          <a:pt x="27722" y="140961"/>
                        </a:lnTo>
                        <a:cubicBezTo>
                          <a:pt x="34283" y="150987"/>
                          <a:pt x="41985" y="158474"/>
                          <a:pt x="50828" y="163423"/>
                        </a:cubicBezTo>
                        <a:cubicBezTo>
                          <a:pt x="59703" y="168373"/>
                          <a:pt x="69941" y="170847"/>
                          <a:pt x="81541" y="170847"/>
                        </a:cubicBezTo>
                        <a:cubicBezTo>
                          <a:pt x="100654" y="170847"/>
                          <a:pt x="115107" y="164930"/>
                          <a:pt x="124901" y="153097"/>
                        </a:cubicBezTo>
                        <a:cubicBezTo>
                          <a:pt x="134727" y="141263"/>
                          <a:pt x="139639" y="123845"/>
                          <a:pt x="139639" y="1008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38"/>
                  <p:cNvSpPr/>
                  <p:nvPr/>
                </p:nvSpPr>
                <p:spPr>
                  <a:xfrm rot="10800000" flipH="1">
                    <a:off x="4344769" y="6306720"/>
                    <a:ext cx="68177" cy="271259"/>
                  </a:xfrm>
                  <a:custGeom>
                    <a:avLst/>
                    <a:gdLst/>
                    <a:ahLst/>
                    <a:cxnLst/>
                    <a:rect l="l" t="t" r="r" b="b"/>
                    <a:pathLst>
                      <a:path w="68177" h="271259" extrusionOk="0">
                        <a:moveTo>
                          <a:pt x="68451" y="271542"/>
                        </a:moveTo>
                        <a:cubicBezTo>
                          <a:pt x="55203" y="248763"/>
                          <a:pt x="45345" y="226206"/>
                          <a:pt x="38879" y="203870"/>
                        </a:cubicBezTo>
                        <a:cubicBezTo>
                          <a:pt x="32445" y="181567"/>
                          <a:pt x="29228" y="158962"/>
                          <a:pt x="29228" y="136055"/>
                        </a:cubicBezTo>
                        <a:cubicBezTo>
                          <a:pt x="29228" y="113181"/>
                          <a:pt x="32477" y="90512"/>
                          <a:pt x="38974" y="68050"/>
                        </a:cubicBezTo>
                        <a:cubicBezTo>
                          <a:pt x="45472" y="45588"/>
                          <a:pt x="55298" y="22999"/>
                          <a:pt x="68451" y="283"/>
                        </a:cubicBezTo>
                        <a:lnTo>
                          <a:pt x="44680" y="283"/>
                        </a:lnTo>
                        <a:cubicBezTo>
                          <a:pt x="29846" y="23602"/>
                          <a:pt x="18737" y="46508"/>
                          <a:pt x="11352" y="69002"/>
                        </a:cubicBezTo>
                        <a:cubicBezTo>
                          <a:pt x="3967" y="91496"/>
                          <a:pt x="274" y="113847"/>
                          <a:pt x="274" y="136055"/>
                        </a:cubicBezTo>
                        <a:cubicBezTo>
                          <a:pt x="274" y="158169"/>
                          <a:pt x="3935" y="180425"/>
                          <a:pt x="11257" y="202823"/>
                        </a:cubicBezTo>
                        <a:cubicBezTo>
                          <a:pt x="18610" y="225254"/>
                          <a:pt x="29751" y="248160"/>
                          <a:pt x="44680" y="2715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2" name="Google Shape;1092;p38"/>
                  <p:cNvSpPr/>
                  <p:nvPr/>
                </p:nvSpPr>
                <p:spPr>
                  <a:xfrm rot="10800000" flipH="1">
                    <a:off x="4467187" y="6315762"/>
                    <a:ext cx="143248" cy="222051"/>
                  </a:xfrm>
                  <a:custGeom>
                    <a:avLst/>
                    <a:gdLst/>
                    <a:ahLst/>
                    <a:cxnLst/>
                    <a:rect l="l" t="t" r="r" b="b"/>
                    <a:pathLst>
                      <a:path w="143248" h="222051" extrusionOk="0">
                        <a:moveTo>
                          <a:pt x="30273" y="197630"/>
                        </a:moveTo>
                        <a:lnTo>
                          <a:pt x="30273" y="114206"/>
                        </a:lnTo>
                        <a:lnTo>
                          <a:pt x="68023" y="114206"/>
                        </a:lnTo>
                        <a:cubicBezTo>
                          <a:pt x="82000" y="114206"/>
                          <a:pt x="92793" y="117822"/>
                          <a:pt x="100400" y="125056"/>
                        </a:cubicBezTo>
                        <a:cubicBezTo>
                          <a:pt x="108038" y="132290"/>
                          <a:pt x="111858" y="142601"/>
                          <a:pt x="111858" y="155989"/>
                        </a:cubicBezTo>
                        <a:cubicBezTo>
                          <a:pt x="111858" y="169282"/>
                          <a:pt x="108038" y="179546"/>
                          <a:pt x="100400" y="186779"/>
                        </a:cubicBezTo>
                        <a:cubicBezTo>
                          <a:pt x="92793" y="194013"/>
                          <a:pt x="82000" y="197630"/>
                          <a:pt x="68023" y="197630"/>
                        </a:cubicBezTo>
                        <a:close/>
                        <a:moveTo>
                          <a:pt x="273" y="222329"/>
                        </a:moveTo>
                        <a:lnTo>
                          <a:pt x="68023" y="222329"/>
                        </a:lnTo>
                        <a:cubicBezTo>
                          <a:pt x="92904" y="222329"/>
                          <a:pt x="111699" y="216697"/>
                          <a:pt x="124409" y="205434"/>
                        </a:cubicBezTo>
                        <a:cubicBezTo>
                          <a:pt x="137151" y="194172"/>
                          <a:pt x="143522" y="177690"/>
                          <a:pt x="143522" y="155989"/>
                        </a:cubicBezTo>
                        <a:cubicBezTo>
                          <a:pt x="143522" y="134066"/>
                          <a:pt x="137151" y="117505"/>
                          <a:pt x="124409" y="106306"/>
                        </a:cubicBezTo>
                        <a:cubicBezTo>
                          <a:pt x="111699" y="95106"/>
                          <a:pt x="92904" y="89507"/>
                          <a:pt x="68023" y="89507"/>
                        </a:cubicBezTo>
                        <a:lnTo>
                          <a:pt x="30273" y="89507"/>
                        </a:lnTo>
                        <a:lnTo>
                          <a:pt x="30273" y="277"/>
                        </a:lnTo>
                        <a:lnTo>
                          <a:pt x="273" y="2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3" name="Google Shape;1093;p38"/>
                  <p:cNvSpPr/>
                  <p:nvPr/>
                </p:nvSpPr>
                <p:spPr>
                  <a:xfrm rot="10800000" flipH="1">
                    <a:off x="4642641" y="6306387"/>
                    <a:ext cx="27337" cy="231427"/>
                  </a:xfrm>
                  <a:custGeom>
                    <a:avLst/>
                    <a:gdLst/>
                    <a:ahLst/>
                    <a:cxnLst/>
                    <a:rect l="l" t="t" r="r" b="b"/>
                    <a:pathLst>
                      <a:path w="27337" h="231427" extrusionOk="0">
                        <a:moveTo>
                          <a:pt x="302" y="166838"/>
                        </a:moveTo>
                        <a:lnTo>
                          <a:pt x="27639" y="166838"/>
                        </a:lnTo>
                        <a:lnTo>
                          <a:pt x="27639" y="275"/>
                        </a:lnTo>
                        <a:lnTo>
                          <a:pt x="302" y="275"/>
                        </a:lnTo>
                        <a:close/>
                        <a:moveTo>
                          <a:pt x="302" y="231702"/>
                        </a:moveTo>
                        <a:lnTo>
                          <a:pt x="27639" y="231702"/>
                        </a:lnTo>
                        <a:lnTo>
                          <a:pt x="27639" y="197009"/>
                        </a:lnTo>
                        <a:lnTo>
                          <a:pt x="302"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4" name="Google Shape;1094;p38"/>
                  <p:cNvSpPr/>
                  <p:nvPr/>
                </p:nvSpPr>
                <p:spPr>
                  <a:xfrm rot="10800000" flipH="1">
                    <a:off x="4707258" y="6371251"/>
                    <a:ext cx="161362" cy="166562"/>
                  </a:xfrm>
                  <a:custGeom>
                    <a:avLst/>
                    <a:gdLst/>
                    <a:ahLst/>
                    <a:cxnLst/>
                    <a:rect l="l" t="t" r="r" b="b"/>
                    <a:pathLst>
                      <a:path w="161362" h="166562" extrusionOk="0">
                        <a:moveTo>
                          <a:pt x="158569" y="166851"/>
                        </a:moveTo>
                        <a:lnTo>
                          <a:pt x="98379" y="85806"/>
                        </a:lnTo>
                        <a:lnTo>
                          <a:pt x="161659" y="288"/>
                        </a:lnTo>
                        <a:lnTo>
                          <a:pt x="129425" y="288"/>
                        </a:lnTo>
                        <a:lnTo>
                          <a:pt x="80978" y="65723"/>
                        </a:lnTo>
                        <a:lnTo>
                          <a:pt x="32579" y="288"/>
                        </a:lnTo>
                        <a:lnTo>
                          <a:pt x="297" y="288"/>
                        </a:lnTo>
                        <a:lnTo>
                          <a:pt x="64956" y="87424"/>
                        </a:lnTo>
                        <a:lnTo>
                          <a:pt x="5812" y="166851"/>
                        </a:lnTo>
                        <a:lnTo>
                          <a:pt x="38046" y="166851"/>
                        </a:lnTo>
                        <a:lnTo>
                          <a:pt x="82167" y="107507"/>
                        </a:lnTo>
                        <a:lnTo>
                          <a:pt x="126287" y="16685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5" name="Google Shape;1095;p38"/>
                  <p:cNvSpPr/>
                  <p:nvPr/>
                </p:nvSpPr>
                <p:spPr>
                  <a:xfrm rot="10800000" flipH="1">
                    <a:off x="4885855" y="6367253"/>
                    <a:ext cx="154230" cy="174890"/>
                  </a:xfrm>
                  <a:custGeom>
                    <a:avLst/>
                    <a:gdLst/>
                    <a:ahLst/>
                    <a:cxnLst/>
                    <a:rect l="l" t="t" r="r" b="b"/>
                    <a:pathLst>
                      <a:path w="154230" h="174890" extrusionOk="0">
                        <a:moveTo>
                          <a:pt x="154540" y="94753"/>
                        </a:moveTo>
                        <a:lnTo>
                          <a:pt x="154540" y="81380"/>
                        </a:lnTo>
                        <a:lnTo>
                          <a:pt x="28835" y="81380"/>
                        </a:lnTo>
                        <a:cubicBezTo>
                          <a:pt x="30040" y="62535"/>
                          <a:pt x="35713" y="48179"/>
                          <a:pt x="45856" y="38312"/>
                        </a:cubicBezTo>
                        <a:cubicBezTo>
                          <a:pt x="55998" y="28445"/>
                          <a:pt x="70135" y="23512"/>
                          <a:pt x="88265" y="23512"/>
                        </a:cubicBezTo>
                        <a:cubicBezTo>
                          <a:pt x="98756" y="23512"/>
                          <a:pt x="108930" y="24797"/>
                          <a:pt x="118787" y="27366"/>
                        </a:cubicBezTo>
                        <a:cubicBezTo>
                          <a:pt x="128645" y="29936"/>
                          <a:pt x="138439" y="33807"/>
                          <a:pt x="148169" y="38978"/>
                        </a:cubicBezTo>
                        <a:lnTo>
                          <a:pt x="148169" y="13090"/>
                        </a:lnTo>
                        <a:cubicBezTo>
                          <a:pt x="138344" y="8933"/>
                          <a:pt x="128280" y="5761"/>
                          <a:pt x="117979" y="3572"/>
                        </a:cubicBezTo>
                        <a:cubicBezTo>
                          <a:pt x="107678" y="1383"/>
                          <a:pt x="97234" y="288"/>
                          <a:pt x="86648" y="288"/>
                        </a:cubicBezTo>
                        <a:cubicBezTo>
                          <a:pt x="60087" y="288"/>
                          <a:pt x="39057" y="8013"/>
                          <a:pt x="23558" y="23464"/>
                        </a:cubicBezTo>
                        <a:cubicBezTo>
                          <a:pt x="8059" y="38946"/>
                          <a:pt x="309" y="59886"/>
                          <a:pt x="309" y="86282"/>
                        </a:cubicBezTo>
                        <a:cubicBezTo>
                          <a:pt x="309" y="113535"/>
                          <a:pt x="7663" y="135156"/>
                          <a:pt x="22369" y="151146"/>
                        </a:cubicBezTo>
                        <a:cubicBezTo>
                          <a:pt x="37076" y="167168"/>
                          <a:pt x="56918" y="175179"/>
                          <a:pt x="81894" y="175179"/>
                        </a:cubicBezTo>
                        <a:cubicBezTo>
                          <a:pt x="104271" y="175179"/>
                          <a:pt x="121973" y="167961"/>
                          <a:pt x="135000" y="153526"/>
                        </a:cubicBezTo>
                        <a:cubicBezTo>
                          <a:pt x="148027" y="139122"/>
                          <a:pt x="154540" y="119531"/>
                          <a:pt x="154540" y="94753"/>
                        </a:cubicBezTo>
                        <a:close/>
                        <a:moveTo>
                          <a:pt x="127203" y="102796"/>
                        </a:moveTo>
                        <a:cubicBezTo>
                          <a:pt x="127012" y="117739"/>
                          <a:pt x="122829" y="129668"/>
                          <a:pt x="114651" y="138583"/>
                        </a:cubicBezTo>
                        <a:cubicBezTo>
                          <a:pt x="106474" y="147530"/>
                          <a:pt x="95650" y="152003"/>
                          <a:pt x="82179" y="152003"/>
                        </a:cubicBezTo>
                        <a:cubicBezTo>
                          <a:pt x="66933" y="152003"/>
                          <a:pt x="54731" y="147688"/>
                          <a:pt x="45570" y="139059"/>
                        </a:cubicBezTo>
                        <a:cubicBezTo>
                          <a:pt x="36410" y="130429"/>
                          <a:pt x="31133" y="118278"/>
                          <a:pt x="29739"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38"/>
                  <p:cNvSpPr/>
                  <p:nvPr/>
                </p:nvSpPr>
                <p:spPr>
                  <a:xfrm rot="10800000" flipH="1">
                    <a:off x="5084943" y="6306387"/>
                    <a:ext cx="27337" cy="231427"/>
                  </a:xfrm>
                  <a:custGeom>
                    <a:avLst/>
                    <a:gdLst/>
                    <a:ahLst/>
                    <a:cxnLst/>
                    <a:rect l="l" t="t" r="r" b="b"/>
                    <a:pathLst>
                      <a:path w="27337" h="231427" extrusionOk="0">
                        <a:moveTo>
                          <a:pt x="337" y="231702"/>
                        </a:moveTo>
                        <a:lnTo>
                          <a:pt x="27674" y="231702"/>
                        </a:lnTo>
                        <a:lnTo>
                          <a:pt x="27674" y="275"/>
                        </a:lnTo>
                        <a:lnTo>
                          <a:pt x="337" y="2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7" name="Google Shape;1097;p38"/>
                  <p:cNvSpPr/>
                  <p:nvPr/>
                </p:nvSpPr>
                <p:spPr>
                  <a:xfrm rot="10800000" flipH="1">
                    <a:off x="5157310" y="6367253"/>
                    <a:ext cx="127178" cy="174890"/>
                  </a:xfrm>
                  <a:custGeom>
                    <a:avLst/>
                    <a:gdLst/>
                    <a:ahLst/>
                    <a:cxnLst/>
                    <a:rect l="l" t="t" r="r" b="b"/>
                    <a:pathLst>
                      <a:path w="127178" h="174890" extrusionOk="0">
                        <a:moveTo>
                          <a:pt x="118575" y="166280"/>
                        </a:moveTo>
                        <a:lnTo>
                          <a:pt x="118575" y="140391"/>
                        </a:lnTo>
                        <a:cubicBezTo>
                          <a:pt x="110873" y="144357"/>
                          <a:pt x="102854" y="147323"/>
                          <a:pt x="94518" y="149290"/>
                        </a:cubicBezTo>
                        <a:cubicBezTo>
                          <a:pt x="86213" y="151289"/>
                          <a:pt x="77592" y="152288"/>
                          <a:pt x="68654" y="152288"/>
                        </a:cubicBezTo>
                        <a:cubicBezTo>
                          <a:pt x="55088" y="152288"/>
                          <a:pt x="44914" y="150210"/>
                          <a:pt x="38131" y="146054"/>
                        </a:cubicBezTo>
                        <a:cubicBezTo>
                          <a:pt x="31348" y="141898"/>
                          <a:pt x="27957" y="135648"/>
                          <a:pt x="27957" y="127304"/>
                        </a:cubicBezTo>
                        <a:cubicBezTo>
                          <a:pt x="27957" y="120959"/>
                          <a:pt x="30381" y="115978"/>
                          <a:pt x="35231" y="112361"/>
                        </a:cubicBezTo>
                        <a:cubicBezTo>
                          <a:pt x="40080" y="108744"/>
                          <a:pt x="49843" y="105302"/>
                          <a:pt x="64518" y="102034"/>
                        </a:cubicBezTo>
                        <a:lnTo>
                          <a:pt x="73884" y="99940"/>
                        </a:lnTo>
                        <a:cubicBezTo>
                          <a:pt x="93281" y="95784"/>
                          <a:pt x="107069" y="89915"/>
                          <a:pt x="115247" y="82332"/>
                        </a:cubicBezTo>
                        <a:cubicBezTo>
                          <a:pt x="123424" y="74750"/>
                          <a:pt x="127513" y="64169"/>
                          <a:pt x="127513" y="50590"/>
                        </a:cubicBezTo>
                        <a:cubicBezTo>
                          <a:pt x="127513" y="35108"/>
                          <a:pt x="121395" y="22845"/>
                          <a:pt x="109161" y="13803"/>
                        </a:cubicBezTo>
                        <a:cubicBezTo>
                          <a:pt x="96926" y="4793"/>
                          <a:pt x="80112" y="288"/>
                          <a:pt x="58717" y="288"/>
                        </a:cubicBezTo>
                        <a:cubicBezTo>
                          <a:pt x="49811" y="288"/>
                          <a:pt x="40524" y="1161"/>
                          <a:pt x="30857" y="2905"/>
                        </a:cubicBezTo>
                        <a:cubicBezTo>
                          <a:pt x="21190" y="4650"/>
                          <a:pt x="11015" y="7252"/>
                          <a:pt x="334" y="10710"/>
                        </a:cubicBezTo>
                        <a:lnTo>
                          <a:pt x="334" y="38978"/>
                        </a:lnTo>
                        <a:cubicBezTo>
                          <a:pt x="10445" y="33712"/>
                          <a:pt x="20397" y="29762"/>
                          <a:pt x="30191" y="27128"/>
                        </a:cubicBezTo>
                        <a:cubicBezTo>
                          <a:pt x="39985" y="24527"/>
                          <a:pt x="49700" y="23226"/>
                          <a:pt x="59335" y="23226"/>
                        </a:cubicBezTo>
                        <a:cubicBezTo>
                          <a:pt x="72204" y="23226"/>
                          <a:pt x="82093" y="25431"/>
                          <a:pt x="89003" y="29841"/>
                        </a:cubicBezTo>
                        <a:cubicBezTo>
                          <a:pt x="95944" y="34251"/>
                          <a:pt x="99415" y="40469"/>
                          <a:pt x="99415" y="48496"/>
                        </a:cubicBezTo>
                        <a:cubicBezTo>
                          <a:pt x="99415" y="55920"/>
                          <a:pt x="96911" y="61615"/>
                          <a:pt x="91903" y="65581"/>
                        </a:cubicBezTo>
                        <a:cubicBezTo>
                          <a:pt x="86926" y="69546"/>
                          <a:pt x="75960" y="73369"/>
                          <a:pt x="59003" y="77050"/>
                        </a:cubicBezTo>
                        <a:lnTo>
                          <a:pt x="49494" y="79286"/>
                        </a:lnTo>
                        <a:cubicBezTo>
                          <a:pt x="32568" y="82840"/>
                          <a:pt x="20334" y="88313"/>
                          <a:pt x="12790" y="95705"/>
                        </a:cubicBezTo>
                        <a:cubicBezTo>
                          <a:pt x="5279" y="103097"/>
                          <a:pt x="1523" y="113233"/>
                          <a:pt x="1523" y="126114"/>
                        </a:cubicBezTo>
                        <a:cubicBezTo>
                          <a:pt x="1523" y="141787"/>
                          <a:pt x="7069" y="153875"/>
                          <a:pt x="18163" y="162377"/>
                        </a:cubicBezTo>
                        <a:cubicBezTo>
                          <a:pt x="29256" y="170912"/>
                          <a:pt x="45009" y="175179"/>
                          <a:pt x="65421" y="175179"/>
                        </a:cubicBezTo>
                        <a:cubicBezTo>
                          <a:pt x="75500" y="175179"/>
                          <a:pt x="84993" y="174433"/>
                          <a:pt x="93900" y="172942"/>
                        </a:cubicBezTo>
                        <a:cubicBezTo>
                          <a:pt x="102838" y="171483"/>
                          <a:pt x="111063" y="169262"/>
                          <a:pt x="118575" y="1662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38"/>
                  <p:cNvSpPr/>
                  <p:nvPr/>
                </p:nvSpPr>
                <p:spPr>
                  <a:xfrm rot="10800000" flipH="1">
                    <a:off x="5299341" y="6315762"/>
                    <a:ext cx="102503" cy="250319"/>
                  </a:xfrm>
                  <a:custGeom>
                    <a:avLst/>
                    <a:gdLst/>
                    <a:ahLst/>
                    <a:cxnLst/>
                    <a:rect l="l" t="t" r="r" b="b"/>
                    <a:pathLst>
                      <a:path w="102503" h="250319" extrusionOk="0">
                        <a:moveTo>
                          <a:pt x="77612" y="250602"/>
                        </a:moveTo>
                        <a:lnTo>
                          <a:pt x="102857" y="250602"/>
                        </a:lnTo>
                        <a:lnTo>
                          <a:pt x="25599" y="282"/>
                        </a:lnTo>
                        <a:lnTo>
                          <a:pt x="354" y="28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99" name="Google Shape;1099;p38"/>
                  <p:cNvSpPr/>
                  <p:nvPr/>
                </p:nvSpPr>
                <p:spPr>
                  <a:xfrm rot="10800000" flipH="1">
                    <a:off x="5431713" y="6315762"/>
                    <a:ext cx="157368" cy="222051"/>
                  </a:xfrm>
                  <a:custGeom>
                    <a:avLst/>
                    <a:gdLst/>
                    <a:ahLst/>
                    <a:cxnLst/>
                    <a:rect l="l" t="t" r="r" b="b"/>
                    <a:pathLst>
                      <a:path w="157368" h="222051" extrusionOk="0">
                        <a:moveTo>
                          <a:pt x="30347" y="106306"/>
                        </a:moveTo>
                        <a:lnTo>
                          <a:pt x="30347" y="24976"/>
                        </a:lnTo>
                        <a:lnTo>
                          <a:pt x="78509" y="24976"/>
                        </a:lnTo>
                        <a:cubicBezTo>
                          <a:pt x="94642" y="24976"/>
                          <a:pt x="106591" y="28323"/>
                          <a:pt x="114357" y="35017"/>
                        </a:cubicBezTo>
                        <a:cubicBezTo>
                          <a:pt x="122154" y="41711"/>
                          <a:pt x="126052" y="51943"/>
                          <a:pt x="126052" y="65712"/>
                        </a:cubicBezTo>
                        <a:cubicBezTo>
                          <a:pt x="126052" y="79608"/>
                          <a:pt x="122154" y="89840"/>
                          <a:pt x="114357" y="96407"/>
                        </a:cubicBezTo>
                        <a:cubicBezTo>
                          <a:pt x="106591" y="103006"/>
                          <a:pt x="94642" y="106306"/>
                          <a:pt x="78509" y="106306"/>
                        </a:cubicBezTo>
                        <a:close/>
                        <a:moveTo>
                          <a:pt x="30347" y="197630"/>
                        </a:moveTo>
                        <a:lnTo>
                          <a:pt x="30347" y="130719"/>
                        </a:lnTo>
                        <a:lnTo>
                          <a:pt x="74801" y="130719"/>
                        </a:lnTo>
                        <a:cubicBezTo>
                          <a:pt x="89444" y="130719"/>
                          <a:pt x="100347" y="133463"/>
                          <a:pt x="107510" y="138952"/>
                        </a:cubicBezTo>
                        <a:cubicBezTo>
                          <a:pt x="114705" y="144472"/>
                          <a:pt x="118303" y="152880"/>
                          <a:pt x="118303" y="164174"/>
                        </a:cubicBezTo>
                        <a:cubicBezTo>
                          <a:pt x="118303" y="175374"/>
                          <a:pt x="114705" y="183750"/>
                          <a:pt x="107510" y="189302"/>
                        </a:cubicBezTo>
                        <a:cubicBezTo>
                          <a:pt x="100347" y="194854"/>
                          <a:pt x="89444" y="197630"/>
                          <a:pt x="74801" y="197630"/>
                        </a:cubicBezTo>
                        <a:close/>
                        <a:moveTo>
                          <a:pt x="347" y="222329"/>
                        </a:moveTo>
                        <a:lnTo>
                          <a:pt x="77035" y="222329"/>
                        </a:lnTo>
                        <a:cubicBezTo>
                          <a:pt x="99919" y="222329"/>
                          <a:pt x="117542" y="217570"/>
                          <a:pt x="129903" y="208052"/>
                        </a:cubicBezTo>
                        <a:cubicBezTo>
                          <a:pt x="142296" y="198534"/>
                          <a:pt x="148493" y="185003"/>
                          <a:pt x="148493" y="167458"/>
                        </a:cubicBezTo>
                        <a:cubicBezTo>
                          <a:pt x="148493" y="153848"/>
                          <a:pt x="145323" y="143029"/>
                          <a:pt x="138984" y="135002"/>
                        </a:cubicBezTo>
                        <a:cubicBezTo>
                          <a:pt x="132645" y="126975"/>
                          <a:pt x="123327" y="121979"/>
                          <a:pt x="111029" y="120012"/>
                        </a:cubicBezTo>
                        <a:cubicBezTo>
                          <a:pt x="125799" y="116839"/>
                          <a:pt x="137273" y="110208"/>
                          <a:pt x="145450" y="100119"/>
                        </a:cubicBezTo>
                        <a:cubicBezTo>
                          <a:pt x="153628" y="90062"/>
                          <a:pt x="157716" y="77498"/>
                          <a:pt x="157716" y="62428"/>
                        </a:cubicBezTo>
                        <a:cubicBezTo>
                          <a:pt x="157716" y="42600"/>
                          <a:pt x="150981" y="27276"/>
                          <a:pt x="137510" y="16457"/>
                        </a:cubicBezTo>
                        <a:cubicBezTo>
                          <a:pt x="124040" y="5670"/>
                          <a:pt x="104864" y="277"/>
                          <a:pt x="79983" y="277"/>
                        </a:cubicBezTo>
                        <a:lnTo>
                          <a:pt x="347" y="2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00" name="Google Shape;1100;p38"/>
                  <p:cNvSpPr/>
                  <p:nvPr/>
                </p:nvSpPr>
                <p:spPr>
                  <a:xfrm rot="10800000" flipH="1">
                    <a:off x="5639270" y="6306387"/>
                    <a:ext cx="27337" cy="231427"/>
                  </a:xfrm>
                  <a:custGeom>
                    <a:avLst/>
                    <a:gdLst/>
                    <a:ahLst/>
                    <a:cxnLst/>
                    <a:rect l="l" t="t" r="r" b="b"/>
                    <a:pathLst>
                      <a:path w="27337" h="231427" extrusionOk="0">
                        <a:moveTo>
                          <a:pt x="380" y="166838"/>
                        </a:moveTo>
                        <a:lnTo>
                          <a:pt x="27718" y="166838"/>
                        </a:lnTo>
                        <a:lnTo>
                          <a:pt x="27718" y="275"/>
                        </a:lnTo>
                        <a:lnTo>
                          <a:pt x="380" y="275"/>
                        </a:lnTo>
                        <a:close/>
                        <a:moveTo>
                          <a:pt x="380" y="231702"/>
                        </a:moveTo>
                        <a:lnTo>
                          <a:pt x="27718" y="231702"/>
                        </a:lnTo>
                        <a:lnTo>
                          <a:pt x="27718" y="197009"/>
                        </a:lnTo>
                        <a:lnTo>
                          <a:pt x="380"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01" name="Google Shape;1101;p38"/>
                  <p:cNvSpPr/>
                  <p:nvPr/>
                </p:nvSpPr>
                <p:spPr>
                  <a:xfrm rot="10800000" flipH="1">
                    <a:off x="5703317" y="6323947"/>
                    <a:ext cx="103834" cy="213866"/>
                  </a:xfrm>
                  <a:custGeom>
                    <a:avLst/>
                    <a:gdLst/>
                    <a:ahLst/>
                    <a:cxnLst/>
                    <a:rect l="l" t="t" r="r" b="b"/>
                    <a:pathLst>
                      <a:path w="103834" h="213866" extrusionOk="0">
                        <a:moveTo>
                          <a:pt x="47926" y="214145"/>
                        </a:moveTo>
                        <a:lnTo>
                          <a:pt x="47926" y="166841"/>
                        </a:lnTo>
                        <a:lnTo>
                          <a:pt x="104218" y="166841"/>
                        </a:lnTo>
                        <a:lnTo>
                          <a:pt x="104218" y="145569"/>
                        </a:lnTo>
                        <a:lnTo>
                          <a:pt x="47926" y="145569"/>
                        </a:lnTo>
                        <a:lnTo>
                          <a:pt x="47926" y="55149"/>
                        </a:lnTo>
                        <a:cubicBezTo>
                          <a:pt x="47926" y="41570"/>
                          <a:pt x="49780" y="32845"/>
                          <a:pt x="53489" y="28975"/>
                        </a:cubicBezTo>
                        <a:cubicBezTo>
                          <a:pt x="57197" y="25104"/>
                          <a:pt x="64757" y="23169"/>
                          <a:pt x="76167" y="23169"/>
                        </a:cubicBezTo>
                        <a:lnTo>
                          <a:pt x="104218" y="23169"/>
                        </a:lnTo>
                        <a:lnTo>
                          <a:pt x="104218" y="278"/>
                        </a:lnTo>
                        <a:lnTo>
                          <a:pt x="76167" y="278"/>
                        </a:lnTo>
                        <a:cubicBezTo>
                          <a:pt x="55058" y="278"/>
                          <a:pt x="40494" y="4212"/>
                          <a:pt x="32475" y="12081"/>
                        </a:cubicBezTo>
                        <a:cubicBezTo>
                          <a:pt x="24456" y="19980"/>
                          <a:pt x="20446" y="34336"/>
                          <a:pt x="20446" y="55149"/>
                        </a:cubicBezTo>
                        <a:lnTo>
                          <a:pt x="20446" y="145569"/>
                        </a:lnTo>
                        <a:lnTo>
                          <a:pt x="383" y="145569"/>
                        </a:lnTo>
                        <a:lnTo>
                          <a:pt x="383" y="166841"/>
                        </a:lnTo>
                        <a:lnTo>
                          <a:pt x="20446" y="166841"/>
                        </a:lnTo>
                        <a:lnTo>
                          <a:pt x="20446" y="2141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02" name="Google Shape;1102;p38"/>
                  <p:cNvSpPr/>
                  <p:nvPr/>
                </p:nvSpPr>
                <p:spPr>
                  <a:xfrm rot="10800000" flipH="1">
                    <a:off x="5838834" y="6306720"/>
                    <a:ext cx="68177" cy="271259"/>
                  </a:xfrm>
                  <a:custGeom>
                    <a:avLst/>
                    <a:gdLst/>
                    <a:ahLst/>
                    <a:cxnLst/>
                    <a:rect l="l" t="t" r="r" b="b"/>
                    <a:pathLst>
                      <a:path w="68177" h="271259" extrusionOk="0">
                        <a:moveTo>
                          <a:pt x="393" y="271542"/>
                        </a:moveTo>
                        <a:lnTo>
                          <a:pt x="24164" y="271542"/>
                        </a:lnTo>
                        <a:cubicBezTo>
                          <a:pt x="38998" y="248160"/>
                          <a:pt x="50107" y="225254"/>
                          <a:pt x="57492" y="202823"/>
                        </a:cubicBezTo>
                        <a:cubicBezTo>
                          <a:pt x="64877" y="180425"/>
                          <a:pt x="68570" y="158169"/>
                          <a:pt x="68570" y="136055"/>
                        </a:cubicBezTo>
                        <a:cubicBezTo>
                          <a:pt x="68570" y="113847"/>
                          <a:pt x="64877" y="91496"/>
                          <a:pt x="57492" y="69002"/>
                        </a:cubicBezTo>
                        <a:cubicBezTo>
                          <a:pt x="50107" y="46508"/>
                          <a:pt x="38998" y="23602"/>
                          <a:pt x="24164" y="283"/>
                        </a:cubicBezTo>
                        <a:lnTo>
                          <a:pt x="393" y="283"/>
                        </a:lnTo>
                        <a:cubicBezTo>
                          <a:pt x="13546" y="22999"/>
                          <a:pt x="23372" y="45588"/>
                          <a:pt x="29869" y="68050"/>
                        </a:cubicBezTo>
                        <a:cubicBezTo>
                          <a:pt x="36367" y="90512"/>
                          <a:pt x="39616" y="113181"/>
                          <a:pt x="39616" y="136055"/>
                        </a:cubicBezTo>
                        <a:cubicBezTo>
                          <a:pt x="39616" y="158962"/>
                          <a:pt x="36367" y="181567"/>
                          <a:pt x="29869" y="203870"/>
                        </a:cubicBezTo>
                        <a:cubicBezTo>
                          <a:pt x="23372" y="226206"/>
                          <a:pt x="13546" y="248763"/>
                          <a:pt x="393" y="2715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03" name="Google Shape;1103;p38"/>
              <p:cNvGrpSpPr/>
              <p:nvPr/>
            </p:nvGrpSpPr>
            <p:grpSpPr>
              <a:xfrm>
                <a:off x="749006" y="2605616"/>
                <a:ext cx="831931" cy="3318341"/>
                <a:chOff x="749006" y="2605616"/>
                <a:chExt cx="831931" cy="3318341"/>
              </a:xfrm>
            </p:grpSpPr>
            <p:grpSp>
              <p:nvGrpSpPr>
                <p:cNvPr id="1104" name="Google Shape;1104;p38"/>
                <p:cNvGrpSpPr/>
                <p:nvPr/>
              </p:nvGrpSpPr>
              <p:grpSpPr>
                <a:xfrm>
                  <a:off x="1105662" y="5731974"/>
                  <a:ext cx="475275" cy="191983"/>
                  <a:chOff x="1105662" y="5731974"/>
                  <a:chExt cx="475275" cy="191983"/>
                </a:xfrm>
              </p:grpSpPr>
              <p:sp>
                <p:nvSpPr>
                  <p:cNvPr id="1105" name="Google Shape;1105;p38"/>
                  <p:cNvSpPr/>
                  <p:nvPr/>
                </p:nvSpPr>
                <p:spPr>
                  <a:xfrm>
                    <a:off x="1536564" y="5823921"/>
                    <a:ext cx="44373" cy="12690"/>
                  </a:xfrm>
                  <a:custGeom>
                    <a:avLst/>
                    <a:gdLst/>
                    <a:ahLst/>
                    <a:cxnLst/>
                    <a:rect l="l" t="t" r="r" b="b"/>
                    <a:pathLst>
                      <a:path w="44373" h="12690" extrusionOk="0">
                        <a:moveTo>
                          <a:pt x="44447" y="266"/>
                        </a:moveTo>
                        <a:lnTo>
                          <a:pt x="73" y="266"/>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06" name="Google Shape;1106;p38"/>
                  <p:cNvGrpSpPr/>
                  <p:nvPr/>
                </p:nvGrpSpPr>
                <p:grpSpPr>
                  <a:xfrm>
                    <a:off x="1105662" y="5731974"/>
                    <a:ext cx="369699" cy="191983"/>
                    <a:chOff x="1105662" y="5731974"/>
                    <a:chExt cx="369699" cy="191983"/>
                  </a:xfrm>
                </p:grpSpPr>
                <p:sp>
                  <p:nvSpPr>
                    <p:cNvPr id="1107" name="Google Shape;1107;p38"/>
                    <p:cNvSpPr/>
                    <p:nvPr/>
                  </p:nvSpPr>
                  <p:spPr>
                    <a:xfrm rot="10800000" flipH="1">
                      <a:off x="1105662" y="5731974"/>
                      <a:ext cx="127773" cy="191983"/>
                    </a:xfrm>
                    <a:custGeom>
                      <a:avLst/>
                      <a:gdLst/>
                      <a:ahLst/>
                      <a:cxnLst/>
                      <a:rect l="l" t="t" r="r" b="b"/>
                      <a:pathLst>
                        <a:path w="127773" h="191983" extrusionOk="0">
                          <a:moveTo>
                            <a:pt x="63876" y="172384"/>
                          </a:moveTo>
                          <a:cubicBezTo>
                            <a:pt x="51013" y="172384"/>
                            <a:pt x="41332" y="166039"/>
                            <a:pt x="34835" y="153348"/>
                          </a:cubicBezTo>
                          <a:cubicBezTo>
                            <a:pt x="28363" y="140684"/>
                            <a:pt x="25128" y="121622"/>
                            <a:pt x="25128" y="96162"/>
                          </a:cubicBezTo>
                          <a:cubicBezTo>
                            <a:pt x="25128" y="70807"/>
                            <a:pt x="28363" y="51785"/>
                            <a:pt x="34835" y="39094"/>
                          </a:cubicBezTo>
                          <a:cubicBezTo>
                            <a:pt x="41332" y="26404"/>
                            <a:pt x="51013" y="20058"/>
                            <a:pt x="63876" y="20058"/>
                          </a:cubicBezTo>
                          <a:cubicBezTo>
                            <a:pt x="76844" y="20058"/>
                            <a:pt x="86564" y="26404"/>
                            <a:pt x="93036" y="39094"/>
                          </a:cubicBezTo>
                          <a:cubicBezTo>
                            <a:pt x="99533" y="51785"/>
                            <a:pt x="102782" y="70807"/>
                            <a:pt x="102782" y="96162"/>
                          </a:cubicBezTo>
                          <a:cubicBezTo>
                            <a:pt x="102782" y="121622"/>
                            <a:pt x="99533" y="140684"/>
                            <a:pt x="93036" y="153348"/>
                          </a:cubicBezTo>
                          <a:cubicBezTo>
                            <a:pt x="86564" y="166039"/>
                            <a:pt x="76844" y="172384"/>
                            <a:pt x="63876" y="172384"/>
                          </a:cubicBezTo>
                          <a:close/>
                          <a:moveTo>
                            <a:pt x="63876" y="192213"/>
                          </a:moveTo>
                          <a:cubicBezTo>
                            <a:pt x="84610" y="192213"/>
                            <a:pt x="100445" y="184004"/>
                            <a:pt x="111380" y="167585"/>
                          </a:cubicBezTo>
                          <a:cubicBezTo>
                            <a:pt x="122315" y="151194"/>
                            <a:pt x="127782" y="127386"/>
                            <a:pt x="127782" y="96162"/>
                          </a:cubicBezTo>
                          <a:cubicBezTo>
                            <a:pt x="127782" y="65017"/>
                            <a:pt x="122315" y="41236"/>
                            <a:pt x="111380" y="24817"/>
                          </a:cubicBezTo>
                          <a:cubicBezTo>
                            <a:pt x="100445" y="8426"/>
                            <a:pt x="84610" y="230"/>
                            <a:pt x="63876" y="230"/>
                          </a:cubicBezTo>
                          <a:cubicBezTo>
                            <a:pt x="43168" y="230"/>
                            <a:pt x="27346" y="8426"/>
                            <a:pt x="16411" y="24817"/>
                          </a:cubicBezTo>
                          <a:cubicBezTo>
                            <a:pt x="5476" y="41236"/>
                            <a:pt x="9" y="65017"/>
                            <a:pt x="9" y="96162"/>
                          </a:cubicBezTo>
                          <a:cubicBezTo>
                            <a:pt x="9" y="127386"/>
                            <a:pt x="5476" y="151194"/>
                            <a:pt x="16411" y="167585"/>
                          </a:cubicBezTo>
                          <a:cubicBezTo>
                            <a:pt x="27346" y="184004"/>
                            <a:pt x="43168" y="192213"/>
                            <a:pt x="63876" y="1922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08" name="Google Shape;1108;p38"/>
                    <p:cNvSpPr/>
                    <p:nvPr/>
                  </p:nvSpPr>
                  <p:spPr>
                    <a:xfrm rot="10800000" flipH="1">
                      <a:off x="1277368" y="5888861"/>
                      <a:ext cx="26148" cy="31488"/>
                    </a:xfrm>
                    <a:custGeom>
                      <a:avLst/>
                      <a:gdLst/>
                      <a:ahLst/>
                      <a:cxnLst/>
                      <a:rect l="l" t="t" r="r" b="b"/>
                      <a:pathLst>
                        <a:path w="26148" h="31488" extrusionOk="0">
                          <a:moveTo>
                            <a:pt x="34" y="31754"/>
                          </a:moveTo>
                          <a:lnTo>
                            <a:pt x="26183" y="31754"/>
                          </a:lnTo>
                          <a:lnTo>
                            <a:pt x="26183" y="266"/>
                          </a:lnTo>
                          <a:lnTo>
                            <a:pt x="34" y="26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09" name="Google Shape;1109;p38"/>
                    <p:cNvSpPr/>
                    <p:nvPr/>
                  </p:nvSpPr>
                  <p:spPr>
                    <a:xfrm rot="10800000" flipH="1">
                      <a:off x="1347588" y="5731974"/>
                      <a:ext cx="127773" cy="191983"/>
                    </a:xfrm>
                    <a:custGeom>
                      <a:avLst/>
                      <a:gdLst/>
                      <a:ahLst/>
                      <a:cxnLst/>
                      <a:rect l="l" t="t" r="r" b="b"/>
                      <a:pathLst>
                        <a:path w="127773" h="191983" extrusionOk="0">
                          <a:moveTo>
                            <a:pt x="63895" y="172384"/>
                          </a:moveTo>
                          <a:cubicBezTo>
                            <a:pt x="51032" y="172384"/>
                            <a:pt x="41351" y="166039"/>
                            <a:pt x="34854" y="153348"/>
                          </a:cubicBezTo>
                          <a:cubicBezTo>
                            <a:pt x="28382" y="140684"/>
                            <a:pt x="25147" y="121622"/>
                            <a:pt x="25147" y="96162"/>
                          </a:cubicBezTo>
                          <a:cubicBezTo>
                            <a:pt x="25147" y="70807"/>
                            <a:pt x="28382" y="51785"/>
                            <a:pt x="34854" y="39094"/>
                          </a:cubicBezTo>
                          <a:cubicBezTo>
                            <a:pt x="41351" y="26404"/>
                            <a:pt x="51032" y="20058"/>
                            <a:pt x="63895" y="20058"/>
                          </a:cubicBezTo>
                          <a:cubicBezTo>
                            <a:pt x="76864" y="20058"/>
                            <a:pt x="86584" y="26404"/>
                            <a:pt x="93055" y="39094"/>
                          </a:cubicBezTo>
                          <a:cubicBezTo>
                            <a:pt x="99552" y="51785"/>
                            <a:pt x="102801" y="70807"/>
                            <a:pt x="102801" y="96162"/>
                          </a:cubicBezTo>
                          <a:cubicBezTo>
                            <a:pt x="102801" y="121622"/>
                            <a:pt x="99552" y="140684"/>
                            <a:pt x="93055" y="153348"/>
                          </a:cubicBezTo>
                          <a:cubicBezTo>
                            <a:pt x="86584" y="166039"/>
                            <a:pt x="76864" y="172384"/>
                            <a:pt x="63895" y="172384"/>
                          </a:cubicBezTo>
                          <a:close/>
                          <a:moveTo>
                            <a:pt x="63895" y="192213"/>
                          </a:moveTo>
                          <a:cubicBezTo>
                            <a:pt x="84629" y="192213"/>
                            <a:pt x="100464" y="184004"/>
                            <a:pt x="111399" y="167585"/>
                          </a:cubicBezTo>
                          <a:cubicBezTo>
                            <a:pt x="122334" y="151194"/>
                            <a:pt x="127801" y="127386"/>
                            <a:pt x="127801" y="96162"/>
                          </a:cubicBezTo>
                          <a:cubicBezTo>
                            <a:pt x="127801" y="65017"/>
                            <a:pt x="122334" y="41236"/>
                            <a:pt x="111399" y="24817"/>
                          </a:cubicBezTo>
                          <a:cubicBezTo>
                            <a:pt x="100464" y="8426"/>
                            <a:pt x="84629" y="230"/>
                            <a:pt x="63895" y="230"/>
                          </a:cubicBezTo>
                          <a:cubicBezTo>
                            <a:pt x="43187" y="230"/>
                            <a:pt x="27366" y="8426"/>
                            <a:pt x="16431" y="24817"/>
                          </a:cubicBezTo>
                          <a:cubicBezTo>
                            <a:pt x="5496" y="41236"/>
                            <a:pt x="28" y="65017"/>
                            <a:pt x="28" y="96162"/>
                          </a:cubicBezTo>
                          <a:cubicBezTo>
                            <a:pt x="28" y="127386"/>
                            <a:pt x="5496" y="151194"/>
                            <a:pt x="16431" y="167585"/>
                          </a:cubicBezTo>
                          <a:cubicBezTo>
                            <a:pt x="27366" y="184004"/>
                            <a:pt x="43187" y="192213"/>
                            <a:pt x="63895" y="1922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10" name="Google Shape;1110;p38"/>
                <p:cNvGrpSpPr/>
                <p:nvPr/>
              </p:nvGrpSpPr>
              <p:grpSpPr>
                <a:xfrm>
                  <a:off x="1105662" y="5106703"/>
                  <a:ext cx="475275" cy="191983"/>
                  <a:chOff x="1105662" y="5106703"/>
                  <a:chExt cx="475275" cy="191983"/>
                </a:xfrm>
              </p:grpSpPr>
              <p:sp>
                <p:nvSpPr>
                  <p:cNvPr id="1111" name="Google Shape;1111;p38"/>
                  <p:cNvSpPr/>
                  <p:nvPr/>
                </p:nvSpPr>
                <p:spPr>
                  <a:xfrm>
                    <a:off x="1536564" y="5198649"/>
                    <a:ext cx="44373" cy="12690"/>
                  </a:xfrm>
                  <a:custGeom>
                    <a:avLst/>
                    <a:gdLst/>
                    <a:ahLst/>
                    <a:cxnLst/>
                    <a:rect l="l" t="t" r="r" b="b"/>
                    <a:pathLst>
                      <a:path w="44373" h="12690" extrusionOk="0">
                        <a:moveTo>
                          <a:pt x="44447" y="216"/>
                        </a:moveTo>
                        <a:lnTo>
                          <a:pt x="73" y="216"/>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12" name="Google Shape;1112;p38"/>
                  <p:cNvGrpSpPr/>
                  <p:nvPr/>
                </p:nvGrpSpPr>
                <p:grpSpPr>
                  <a:xfrm>
                    <a:off x="1105662" y="5106703"/>
                    <a:ext cx="361141" cy="191983"/>
                    <a:chOff x="1105662" y="5106703"/>
                    <a:chExt cx="361141" cy="191983"/>
                  </a:xfrm>
                </p:grpSpPr>
                <p:sp>
                  <p:nvSpPr>
                    <p:cNvPr id="1113" name="Google Shape;1113;p38"/>
                    <p:cNvSpPr/>
                    <p:nvPr/>
                  </p:nvSpPr>
                  <p:spPr>
                    <a:xfrm rot="10800000" flipH="1">
                      <a:off x="1105662" y="5106703"/>
                      <a:ext cx="127773" cy="191983"/>
                    </a:xfrm>
                    <a:custGeom>
                      <a:avLst/>
                      <a:gdLst/>
                      <a:ahLst/>
                      <a:cxnLst/>
                      <a:rect l="l" t="t" r="r" b="b"/>
                      <a:pathLst>
                        <a:path w="127773" h="191983" extrusionOk="0">
                          <a:moveTo>
                            <a:pt x="63876" y="172335"/>
                          </a:moveTo>
                          <a:cubicBezTo>
                            <a:pt x="51013" y="172335"/>
                            <a:pt x="41332" y="165990"/>
                            <a:pt x="34835" y="153299"/>
                          </a:cubicBezTo>
                          <a:cubicBezTo>
                            <a:pt x="28363" y="140635"/>
                            <a:pt x="25128" y="121573"/>
                            <a:pt x="25128" y="96113"/>
                          </a:cubicBezTo>
                          <a:cubicBezTo>
                            <a:pt x="25128" y="70758"/>
                            <a:pt x="28363" y="51735"/>
                            <a:pt x="34835" y="39045"/>
                          </a:cubicBezTo>
                          <a:cubicBezTo>
                            <a:pt x="41332" y="26354"/>
                            <a:pt x="51013" y="20009"/>
                            <a:pt x="63876" y="20009"/>
                          </a:cubicBezTo>
                          <a:cubicBezTo>
                            <a:pt x="76844" y="20009"/>
                            <a:pt x="86564" y="26354"/>
                            <a:pt x="93036" y="39045"/>
                          </a:cubicBezTo>
                          <a:cubicBezTo>
                            <a:pt x="99533" y="51735"/>
                            <a:pt x="102782" y="70758"/>
                            <a:pt x="102782" y="96113"/>
                          </a:cubicBezTo>
                          <a:cubicBezTo>
                            <a:pt x="102782" y="121573"/>
                            <a:pt x="99533" y="140635"/>
                            <a:pt x="93036" y="153299"/>
                          </a:cubicBezTo>
                          <a:cubicBezTo>
                            <a:pt x="86564" y="165990"/>
                            <a:pt x="76844" y="172335"/>
                            <a:pt x="63876" y="172335"/>
                          </a:cubicBezTo>
                          <a:close/>
                          <a:moveTo>
                            <a:pt x="63876" y="192164"/>
                          </a:moveTo>
                          <a:cubicBezTo>
                            <a:pt x="84610" y="192164"/>
                            <a:pt x="100445" y="183955"/>
                            <a:pt x="111380" y="167536"/>
                          </a:cubicBezTo>
                          <a:cubicBezTo>
                            <a:pt x="122315" y="151144"/>
                            <a:pt x="127782" y="127336"/>
                            <a:pt x="127782" y="96113"/>
                          </a:cubicBezTo>
                          <a:cubicBezTo>
                            <a:pt x="127782" y="64968"/>
                            <a:pt x="122315" y="41186"/>
                            <a:pt x="111380" y="24768"/>
                          </a:cubicBezTo>
                          <a:cubicBezTo>
                            <a:pt x="100445" y="8376"/>
                            <a:pt x="84610" y="180"/>
                            <a:pt x="63876" y="180"/>
                          </a:cubicBezTo>
                          <a:cubicBezTo>
                            <a:pt x="43168" y="180"/>
                            <a:pt x="27346" y="8376"/>
                            <a:pt x="16411" y="24768"/>
                          </a:cubicBezTo>
                          <a:cubicBezTo>
                            <a:pt x="5476" y="41186"/>
                            <a:pt x="9" y="64968"/>
                            <a:pt x="9" y="96113"/>
                          </a:cubicBezTo>
                          <a:cubicBezTo>
                            <a:pt x="9" y="127336"/>
                            <a:pt x="5476" y="151144"/>
                            <a:pt x="16411" y="167536"/>
                          </a:cubicBezTo>
                          <a:cubicBezTo>
                            <a:pt x="27346" y="183955"/>
                            <a:pt x="43168" y="192164"/>
                            <a:pt x="63876" y="1921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14" name="Google Shape;1114;p38"/>
                    <p:cNvSpPr/>
                    <p:nvPr/>
                  </p:nvSpPr>
                  <p:spPr>
                    <a:xfrm rot="10800000" flipH="1">
                      <a:off x="1277368" y="5263589"/>
                      <a:ext cx="26148" cy="31488"/>
                    </a:xfrm>
                    <a:custGeom>
                      <a:avLst/>
                      <a:gdLst/>
                      <a:ahLst/>
                      <a:cxnLst/>
                      <a:rect l="l" t="t" r="r" b="b"/>
                      <a:pathLst>
                        <a:path w="26148" h="31488" extrusionOk="0">
                          <a:moveTo>
                            <a:pt x="34" y="31705"/>
                          </a:moveTo>
                          <a:lnTo>
                            <a:pt x="26183" y="31705"/>
                          </a:lnTo>
                          <a:lnTo>
                            <a:pt x="26183" y="217"/>
                          </a:lnTo>
                          <a:lnTo>
                            <a:pt x="34" y="21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15" name="Google Shape;1115;p38"/>
                    <p:cNvSpPr/>
                    <p:nvPr/>
                  </p:nvSpPr>
                  <p:spPr>
                    <a:xfrm rot="10800000" flipH="1">
                      <a:off x="1349450" y="5106703"/>
                      <a:ext cx="117353" cy="188374"/>
                    </a:xfrm>
                    <a:custGeom>
                      <a:avLst/>
                      <a:gdLst/>
                      <a:ahLst/>
                      <a:cxnLst/>
                      <a:rect l="l" t="t" r="r" b="b"/>
                      <a:pathLst>
                        <a:path w="117353" h="188374" extrusionOk="0">
                          <a:moveTo>
                            <a:pt x="30100" y="21238"/>
                          </a:moveTo>
                          <a:lnTo>
                            <a:pt x="117382" y="21238"/>
                          </a:lnTo>
                          <a:lnTo>
                            <a:pt x="117382" y="179"/>
                          </a:lnTo>
                          <a:lnTo>
                            <a:pt x="29" y="179"/>
                          </a:lnTo>
                          <a:lnTo>
                            <a:pt x="29" y="21238"/>
                          </a:lnTo>
                          <a:cubicBezTo>
                            <a:pt x="9511" y="31073"/>
                            <a:pt x="22441" y="44266"/>
                            <a:pt x="38817" y="60816"/>
                          </a:cubicBezTo>
                          <a:cubicBezTo>
                            <a:pt x="55219" y="77393"/>
                            <a:pt x="65520" y="88088"/>
                            <a:pt x="69720" y="92899"/>
                          </a:cubicBezTo>
                          <a:cubicBezTo>
                            <a:pt x="77723" y="101888"/>
                            <a:pt x="83309" y="109503"/>
                            <a:pt x="86479" y="115742"/>
                          </a:cubicBezTo>
                          <a:cubicBezTo>
                            <a:pt x="89675" y="121982"/>
                            <a:pt x="91273" y="128115"/>
                            <a:pt x="91273" y="134143"/>
                          </a:cubicBezTo>
                          <a:cubicBezTo>
                            <a:pt x="91273" y="143979"/>
                            <a:pt x="87826" y="151989"/>
                            <a:pt x="80932" y="158176"/>
                          </a:cubicBezTo>
                          <a:cubicBezTo>
                            <a:pt x="74038" y="164389"/>
                            <a:pt x="65058" y="167496"/>
                            <a:pt x="53991" y="167496"/>
                          </a:cubicBezTo>
                          <a:cubicBezTo>
                            <a:pt x="46146" y="167496"/>
                            <a:pt x="37866" y="166134"/>
                            <a:pt x="29149" y="163411"/>
                          </a:cubicBezTo>
                          <a:cubicBezTo>
                            <a:pt x="20460" y="160688"/>
                            <a:pt x="11162" y="156550"/>
                            <a:pt x="1257" y="150998"/>
                          </a:cubicBezTo>
                          <a:lnTo>
                            <a:pt x="1257" y="176300"/>
                          </a:lnTo>
                          <a:cubicBezTo>
                            <a:pt x="11321" y="180345"/>
                            <a:pt x="20724" y="183398"/>
                            <a:pt x="29466" y="185461"/>
                          </a:cubicBezTo>
                          <a:cubicBezTo>
                            <a:pt x="38236" y="187523"/>
                            <a:pt x="46252" y="188554"/>
                            <a:pt x="53516" y="188554"/>
                          </a:cubicBezTo>
                          <a:cubicBezTo>
                            <a:pt x="72665" y="188554"/>
                            <a:pt x="87932" y="183755"/>
                            <a:pt x="99316" y="174158"/>
                          </a:cubicBezTo>
                          <a:cubicBezTo>
                            <a:pt x="110700" y="164587"/>
                            <a:pt x="116392" y="151791"/>
                            <a:pt x="116392" y="135769"/>
                          </a:cubicBezTo>
                          <a:cubicBezTo>
                            <a:pt x="116392" y="128155"/>
                            <a:pt x="114965" y="120937"/>
                            <a:pt x="112113" y="114116"/>
                          </a:cubicBezTo>
                          <a:cubicBezTo>
                            <a:pt x="109287" y="107322"/>
                            <a:pt x="104110" y="99297"/>
                            <a:pt x="96582" y="90044"/>
                          </a:cubicBezTo>
                          <a:cubicBezTo>
                            <a:pt x="94522" y="87638"/>
                            <a:pt x="87958" y="80711"/>
                            <a:pt x="76891" y="69263"/>
                          </a:cubicBezTo>
                          <a:cubicBezTo>
                            <a:pt x="65850" y="57815"/>
                            <a:pt x="50254" y="41807"/>
                            <a:pt x="30100" y="2123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16" name="Google Shape;1116;p38"/>
                <p:cNvGrpSpPr/>
                <p:nvPr/>
              </p:nvGrpSpPr>
              <p:grpSpPr>
                <a:xfrm>
                  <a:off x="1105662" y="4481431"/>
                  <a:ext cx="475275" cy="191983"/>
                  <a:chOff x="1105662" y="4481431"/>
                  <a:chExt cx="475275" cy="191983"/>
                </a:xfrm>
              </p:grpSpPr>
              <p:sp>
                <p:nvSpPr>
                  <p:cNvPr id="1117" name="Google Shape;1117;p38"/>
                  <p:cNvSpPr/>
                  <p:nvPr/>
                </p:nvSpPr>
                <p:spPr>
                  <a:xfrm>
                    <a:off x="1536564" y="4573378"/>
                    <a:ext cx="44373" cy="12690"/>
                  </a:xfrm>
                  <a:custGeom>
                    <a:avLst/>
                    <a:gdLst/>
                    <a:ahLst/>
                    <a:cxnLst/>
                    <a:rect l="l" t="t" r="r" b="b"/>
                    <a:pathLst>
                      <a:path w="44373" h="12690" extrusionOk="0">
                        <a:moveTo>
                          <a:pt x="44447" y="167"/>
                        </a:moveTo>
                        <a:lnTo>
                          <a:pt x="73" y="167"/>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18" name="Google Shape;1118;p38"/>
                  <p:cNvGrpSpPr/>
                  <p:nvPr/>
                </p:nvGrpSpPr>
                <p:grpSpPr>
                  <a:xfrm>
                    <a:off x="1105662" y="4481431"/>
                    <a:ext cx="372314" cy="191983"/>
                    <a:chOff x="1105662" y="4481431"/>
                    <a:chExt cx="372314" cy="191983"/>
                  </a:xfrm>
                </p:grpSpPr>
                <p:sp>
                  <p:nvSpPr>
                    <p:cNvPr id="1119" name="Google Shape;1119;p38"/>
                    <p:cNvSpPr/>
                    <p:nvPr/>
                  </p:nvSpPr>
                  <p:spPr>
                    <a:xfrm rot="10800000" flipH="1">
                      <a:off x="1105662" y="4481431"/>
                      <a:ext cx="127773" cy="191983"/>
                    </a:xfrm>
                    <a:custGeom>
                      <a:avLst/>
                      <a:gdLst/>
                      <a:ahLst/>
                      <a:cxnLst/>
                      <a:rect l="l" t="t" r="r" b="b"/>
                      <a:pathLst>
                        <a:path w="127773" h="191983" extrusionOk="0">
                          <a:moveTo>
                            <a:pt x="63876" y="172286"/>
                          </a:moveTo>
                          <a:cubicBezTo>
                            <a:pt x="51013" y="172286"/>
                            <a:pt x="41332" y="165940"/>
                            <a:pt x="34835" y="153250"/>
                          </a:cubicBezTo>
                          <a:cubicBezTo>
                            <a:pt x="28363" y="140586"/>
                            <a:pt x="25128" y="121524"/>
                            <a:pt x="25128" y="96063"/>
                          </a:cubicBezTo>
                          <a:cubicBezTo>
                            <a:pt x="25128" y="70709"/>
                            <a:pt x="28363" y="51686"/>
                            <a:pt x="34835" y="38996"/>
                          </a:cubicBezTo>
                          <a:cubicBezTo>
                            <a:pt x="41332" y="26305"/>
                            <a:pt x="51013" y="19960"/>
                            <a:pt x="63876" y="19960"/>
                          </a:cubicBezTo>
                          <a:cubicBezTo>
                            <a:pt x="76844" y="19960"/>
                            <a:pt x="86564" y="26305"/>
                            <a:pt x="93036" y="38996"/>
                          </a:cubicBezTo>
                          <a:cubicBezTo>
                            <a:pt x="99533" y="51686"/>
                            <a:pt x="102782" y="70709"/>
                            <a:pt x="102782" y="96063"/>
                          </a:cubicBezTo>
                          <a:cubicBezTo>
                            <a:pt x="102782" y="121524"/>
                            <a:pt x="99533" y="140586"/>
                            <a:pt x="93036" y="153250"/>
                          </a:cubicBezTo>
                          <a:cubicBezTo>
                            <a:pt x="86564" y="165940"/>
                            <a:pt x="76844" y="172286"/>
                            <a:pt x="63876" y="172286"/>
                          </a:cubicBezTo>
                          <a:close/>
                          <a:moveTo>
                            <a:pt x="63876" y="192114"/>
                          </a:moveTo>
                          <a:cubicBezTo>
                            <a:pt x="84610" y="192114"/>
                            <a:pt x="100445" y="183905"/>
                            <a:pt x="111380" y="167487"/>
                          </a:cubicBezTo>
                          <a:cubicBezTo>
                            <a:pt x="122315" y="151095"/>
                            <a:pt x="127782" y="127287"/>
                            <a:pt x="127782" y="96063"/>
                          </a:cubicBezTo>
                          <a:cubicBezTo>
                            <a:pt x="127782" y="64919"/>
                            <a:pt x="122315" y="41137"/>
                            <a:pt x="111380" y="24719"/>
                          </a:cubicBezTo>
                          <a:cubicBezTo>
                            <a:pt x="100445" y="8327"/>
                            <a:pt x="84610" y="131"/>
                            <a:pt x="63876" y="131"/>
                          </a:cubicBezTo>
                          <a:cubicBezTo>
                            <a:pt x="43168" y="131"/>
                            <a:pt x="27346" y="8327"/>
                            <a:pt x="16411" y="24719"/>
                          </a:cubicBezTo>
                          <a:cubicBezTo>
                            <a:pt x="5476" y="41137"/>
                            <a:pt x="9" y="64919"/>
                            <a:pt x="9" y="96063"/>
                          </a:cubicBezTo>
                          <a:cubicBezTo>
                            <a:pt x="9" y="127287"/>
                            <a:pt x="5476" y="151095"/>
                            <a:pt x="16411" y="167487"/>
                          </a:cubicBezTo>
                          <a:cubicBezTo>
                            <a:pt x="27346" y="183905"/>
                            <a:pt x="43168" y="192114"/>
                            <a:pt x="63876" y="1921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20" name="Google Shape;1120;p38"/>
                    <p:cNvSpPr/>
                    <p:nvPr/>
                  </p:nvSpPr>
                  <p:spPr>
                    <a:xfrm rot="10800000" flipH="1">
                      <a:off x="1277368" y="4638317"/>
                      <a:ext cx="26148" cy="31488"/>
                    </a:xfrm>
                    <a:custGeom>
                      <a:avLst/>
                      <a:gdLst/>
                      <a:ahLst/>
                      <a:cxnLst/>
                      <a:rect l="l" t="t" r="r" b="b"/>
                      <a:pathLst>
                        <a:path w="26148" h="31488" extrusionOk="0">
                          <a:moveTo>
                            <a:pt x="34" y="31656"/>
                          </a:moveTo>
                          <a:lnTo>
                            <a:pt x="26183" y="31656"/>
                          </a:lnTo>
                          <a:lnTo>
                            <a:pt x="26183" y="167"/>
                          </a:lnTo>
                          <a:lnTo>
                            <a:pt x="34" y="16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21" name="Google Shape;1121;p38"/>
                    <p:cNvSpPr/>
                    <p:nvPr/>
                  </p:nvSpPr>
                  <p:spPr>
                    <a:xfrm rot="10800000" flipH="1">
                      <a:off x="1343270" y="4484762"/>
                      <a:ext cx="134706" cy="185043"/>
                    </a:xfrm>
                    <a:custGeom>
                      <a:avLst/>
                      <a:gdLst/>
                      <a:ahLst/>
                      <a:cxnLst/>
                      <a:rect l="l" t="t" r="r" b="b"/>
                      <a:pathLst>
                        <a:path w="134706" h="185043" extrusionOk="0">
                          <a:moveTo>
                            <a:pt x="83467" y="163362"/>
                          </a:moveTo>
                          <a:lnTo>
                            <a:pt x="20314" y="64575"/>
                          </a:lnTo>
                          <a:lnTo>
                            <a:pt x="83467" y="64575"/>
                          </a:lnTo>
                          <a:close/>
                          <a:moveTo>
                            <a:pt x="76890" y="185174"/>
                          </a:moveTo>
                          <a:lnTo>
                            <a:pt x="108348" y="185174"/>
                          </a:lnTo>
                          <a:lnTo>
                            <a:pt x="108348" y="64575"/>
                          </a:lnTo>
                          <a:lnTo>
                            <a:pt x="134735" y="64575"/>
                          </a:lnTo>
                          <a:lnTo>
                            <a:pt x="134735" y="43755"/>
                          </a:lnTo>
                          <a:lnTo>
                            <a:pt x="108348" y="43755"/>
                          </a:lnTo>
                          <a:lnTo>
                            <a:pt x="108348" y="131"/>
                          </a:lnTo>
                          <a:lnTo>
                            <a:pt x="83467" y="131"/>
                          </a:lnTo>
                          <a:lnTo>
                            <a:pt x="83467" y="43755"/>
                          </a:lnTo>
                          <a:lnTo>
                            <a:pt x="28" y="43755"/>
                          </a:lnTo>
                          <a:lnTo>
                            <a:pt x="28" y="679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22" name="Google Shape;1122;p38"/>
                <p:cNvGrpSpPr/>
                <p:nvPr/>
              </p:nvGrpSpPr>
              <p:grpSpPr>
                <a:xfrm>
                  <a:off x="1105662" y="3856159"/>
                  <a:ext cx="475275" cy="191983"/>
                  <a:chOff x="1105662" y="3856159"/>
                  <a:chExt cx="475275" cy="191983"/>
                </a:xfrm>
              </p:grpSpPr>
              <p:sp>
                <p:nvSpPr>
                  <p:cNvPr id="1123" name="Google Shape;1123;p38"/>
                  <p:cNvSpPr/>
                  <p:nvPr/>
                </p:nvSpPr>
                <p:spPr>
                  <a:xfrm>
                    <a:off x="1536564" y="3948106"/>
                    <a:ext cx="44373" cy="12690"/>
                  </a:xfrm>
                  <a:custGeom>
                    <a:avLst/>
                    <a:gdLst/>
                    <a:ahLst/>
                    <a:cxnLst/>
                    <a:rect l="l" t="t" r="r" b="b"/>
                    <a:pathLst>
                      <a:path w="44373" h="12690" extrusionOk="0">
                        <a:moveTo>
                          <a:pt x="44447" y="118"/>
                        </a:moveTo>
                        <a:lnTo>
                          <a:pt x="73" y="118"/>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24" name="Google Shape;1124;p38"/>
                  <p:cNvGrpSpPr/>
                  <p:nvPr/>
                </p:nvGrpSpPr>
                <p:grpSpPr>
                  <a:xfrm>
                    <a:off x="1105662" y="3856159"/>
                    <a:ext cx="370571" cy="191983"/>
                    <a:chOff x="1105662" y="3856159"/>
                    <a:chExt cx="370571" cy="191983"/>
                  </a:xfrm>
                </p:grpSpPr>
                <p:sp>
                  <p:nvSpPr>
                    <p:cNvPr id="1125" name="Google Shape;1125;p38"/>
                    <p:cNvSpPr/>
                    <p:nvPr/>
                  </p:nvSpPr>
                  <p:spPr>
                    <a:xfrm rot="10800000" flipH="1">
                      <a:off x="1105662" y="3856159"/>
                      <a:ext cx="127773" cy="191983"/>
                    </a:xfrm>
                    <a:custGeom>
                      <a:avLst/>
                      <a:gdLst/>
                      <a:ahLst/>
                      <a:cxnLst/>
                      <a:rect l="l" t="t" r="r" b="b"/>
                      <a:pathLst>
                        <a:path w="127773" h="191983" extrusionOk="0">
                          <a:moveTo>
                            <a:pt x="63876" y="172236"/>
                          </a:moveTo>
                          <a:cubicBezTo>
                            <a:pt x="51013" y="172236"/>
                            <a:pt x="41332" y="165891"/>
                            <a:pt x="34835" y="153201"/>
                          </a:cubicBezTo>
                          <a:cubicBezTo>
                            <a:pt x="28363" y="140536"/>
                            <a:pt x="25128" y="121474"/>
                            <a:pt x="25128" y="96014"/>
                          </a:cubicBezTo>
                          <a:cubicBezTo>
                            <a:pt x="25128" y="70659"/>
                            <a:pt x="28363" y="51637"/>
                            <a:pt x="34835" y="38946"/>
                          </a:cubicBezTo>
                          <a:cubicBezTo>
                            <a:pt x="41332" y="26256"/>
                            <a:pt x="51013" y="19911"/>
                            <a:pt x="63876" y="19911"/>
                          </a:cubicBezTo>
                          <a:cubicBezTo>
                            <a:pt x="76844" y="19911"/>
                            <a:pt x="86564" y="26256"/>
                            <a:pt x="93036" y="38946"/>
                          </a:cubicBezTo>
                          <a:cubicBezTo>
                            <a:pt x="99533" y="51637"/>
                            <a:pt x="102782" y="70659"/>
                            <a:pt x="102782" y="96014"/>
                          </a:cubicBezTo>
                          <a:cubicBezTo>
                            <a:pt x="102782" y="121474"/>
                            <a:pt x="99533" y="140536"/>
                            <a:pt x="93036" y="153201"/>
                          </a:cubicBezTo>
                          <a:cubicBezTo>
                            <a:pt x="86564" y="165891"/>
                            <a:pt x="76844" y="172236"/>
                            <a:pt x="63876" y="172236"/>
                          </a:cubicBezTo>
                          <a:close/>
                          <a:moveTo>
                            <a:pt x="63876" y="192065"/>
                          </a:moveTo>
                          <a:cubicBezTo>
                            <a:pt x="84610" y="192065"/>
                            <a:pt x="100445" y="183856"/>
                            <a:pt x="111380" y="167438"/>
                          </a:cubicBezTo>
                          <a:cubicBezTo>
                            <a:pt x="122315" y="151046"/>
                            <a:pt x="127782" y="127238"/>
                            <a:pt x="127782" y="96014"/>
                          </a:cubicBezTo>
                          <a:cubicBezTo>
                            <a:pt x="127782" y="64869"/>
                            <a:pt x="122315" y="41088"/>
                            <a:pt x="111380" y="24670"/>
                          </a:cubicBezTo>
                          <a:cubicBezTo>
                            <a:pt x="100445" y="8278"/>
                            <a:pt x="84610" y="82"/>
                            <a:pt x="63876" y="82"/>
                          </a:cubicBezTo>
                          <a:cubicBezTo>
                            <a:pt x="43168" y="82"/>
                            <a:pt x="27346" y="8278"/>
                            <a:pt x="16411" y="24670"/>
                          </a:cubicBezTo>
                          <a:cubicBezTo>
                            <a:pt x="5476" y="41088"/>
                            <a:pt x="9" y="64869"/>
                            <a:pt x="9" y="96014"/>
                          </a:cubicBezTo>
                          <a:cubicBezTo>
                            <a:pt x="9" y="127238"/>
                            <a:pt x="5476" y="151046"/>
                            <a:pt x="16411" y="167438"/>
                          </a:cubicBezTo>
                          <a:cubicBezTo>
                            <a:pt x="27346" y="183856"/>
                            <a:pt x="43168" y="192065"/>
                            <a:pt x="63876" y="19206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26" name="Google Shape;1126;p38"/>
                    <p:cNvSpPr/>
                    <p:nvPr/>
                  </p:nvSpPr>
                  <p:spPr>
                    <a:xfrm rot="10800000" flipH="1">
                      <a:off x="1277368" y="4013045"/>
                      <a:ext cx="26148" cy="31488"/>
                    </a:xfrm>
                    <a:custGeom>
                      <a:avLst/>
                      <a:gdLst/>
                      <a:ahLst/>
                      <a:cxnLst/>
                      <a:rect l="l" t="t" r="r" b="b"/>
                      <a:pathLst>
                        <a:path w="26148" h="31488" extrusionOk="0">
                          <a:moveTo>
                            <a:pt x="34" y="31606"/>
                          </a:moveTo>
                          <a:lnTo>
                            <a:pt x="26183" y="31606"/>
                          </a:lnTo>
                          <a:lnTo>
                            <a:pt x="26183" y="118"/>
                          </a:lnTo>
                          <a:lnTo>
                            <a:pt x="34" y="1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27" name="Google Shape;1127;p38"/>
                    <p:cNvSpPr/>
                    <p:nvPr/>
                  </p:nvSpPr>
                  <p:spPr>
                    <a:xfrm rot="10800000" flipH="1">
                      <a:off x="1348579" y="3856159"/>
                      <a:ext cx="127654" cy="191983"/>
                    </a:xfrm>
                    <a:custGeom>
                      <a:avLst/>
                      <a:gdLst/>
                      <a:ahLst/>
                      <a:cxnLst/>
                      <a:rect l="l" t="t" r="r" b="b"/>
                      <a:pathLst>
                        <a:path w="127654" h="191983" extrusionOk="0">
                          <a:moveTo>
                            <a:pt x="66034" y="106166"/>
                          </a:moveTo>
                          <a:cubicBezTo>
                            <a:pt x="54808" y="106166"/>
                            <a:pt x="45907" y="102320"/>
                            <a:pt x="39330" y="94626"/>
                          </a:cubicBezTo>
                          <a:cubicBezTo>
                            <a:pt x="32780" y="86959"/>
                            <a:pt x="29505" y="76436"/>
                            <a:pt x="29505" y="63058"/>
                          </a:cubicBezTo>
                          <a:cubicBezTo>
                            <a:pt x="29505" y="49760"/>
                            <a:pt x="32780" y="39237"/>
                            <a:pt x="39330" y="31491"/>
                          </a:cubicBezTo>
                          <a:cubicBezTo>
                            <a:pt x="45907" y="23771"/>
                            <a:pt x="54808" y="19911"/>
                            <a:pt x="66034" y="19911"/>
                          </a:cubicBezTo>
                          <a:cubicBezTo>
                            <a:pt x="77259" y="19911"/>
                            <a:pt x="86147" y="23771"/>
                            <a:pt x="92698" y="31491"/>
                          </a:cubicBezTo>
                          <a:cubicBezTo>
                            <a:pt x="99248" y="39237"/>
                            <a:pt x="102524" y="49760"/>
                            <a:pt x="102524" y="63058"/>
                          </a:cubicBezTo>
                          <a:cubicBezTo>
                            <a:pt x="102524" y="76436"/>
                            <a:pt x="99248" y="86959"/>
                            <a:pt x="92698" y="94626"/>
                          </a:cubicBezTo>
                          <a:cubicBezTo>
                            <a:pt x="86147" y="102320"/>
                            <a:pt x="77259" y="106166"/>
                            <a:pt x="66034" y="106166"/>
                          </a:cubicBezTo>
                          <a:close/>
                          <a:moveTo>
                            <a:pt x="115677" y="184649"/>
                          </a:moveTo>
                          <a:lnTo>
                            <a:pt x="115677" y="161846"/>
                          </a:lnTo>
                          <a:cubicBezTo>
                            <a:pt x="109391" y="164807"/>
                            <a:pt x="103052" y="167068"/>
                            <a:pt x="96660" y="168627"/>
                          </a:cubicBezTo>
                          <a:cubicBezTo>
                            <a:pt x="90268" y="170214"/>
                            <a:pt x="83929" y="171007"/>
                            <a:pt x="77642" y="171007"/>
                          </a:cubicBezTo>
                          <a:cubicBezTo>
                            <a:pt x="61134" y="171007"/>
                            <a:pt x="48522" y="165428"/>
                            <a:pt x="39806" y="154271"/>
                          </a:cubicBezTo>
                          <a:cubicBezTo>
                            <a:pt x="31116" y="143114"/>
                            <a:pt x="26150" y="126260"/>
                            <a:pt x="24909" y="103708"/>
                          </a:cubicBezTo>
                          <a:cubicBezTo>
                            <a:pt x="29769" y="110899"/>
                            <a:pt x="35870" y="116411"/>
                            <a:pt x="43213" y="120245"/>
                          </a:cubicBezTo>
                          <a:cubicBezTo>
                            <a:pt x="50582" y="124078"/>
                            <a:pt x="58678" y="125995"/>
                            <a:pt x="67500" y="125995"/>
                          </a:cubicBezTo>
                          <a:cubicBezTo>
                            <a:pt x="86068" y="125995"/>
                            <a:pt x="100741" y="120351"/>
                            <a:pt x="111517" y="109061"/>
                          </a:cubicBezTo>
                          <a:cubicBezTo>
                            <a:pt x="122294" y="97799"/>
                            <a:pt x="127682" y="82464"/>
                            <a:pt x="127682" y="63058"/>
                          </a:cubicBezTo>
                          <a:cubicBezTo>
                            <a:pt x="127682" y="44049"/>
                            <a:pt x="122069" y="28794"/>
                            <a:pt x="110844" y="17293"/>
                          </a:cubicBezTo>
                          <a:cubicBezTo>
                            <a:pt x="99618" y="5819"/>
                            <a:pt x="84682" y="82"/>
                            <a:pt x="66034" y="82"/>
                          </a:cubicBezTo>
                          <a:cubicBezTo>
                            <a:pt x="44639" y="82"/>
                            <a:pt x="28290" y="8278"/>
                            <a:pt x="16985" y="24670"/>
                          </a:cubicBezTo>
                          <a:cubicBezTo>
                            <a:pt x="5680" y="41088"/>
                            <a:pt x="28" y="64869"/>
                            <a:pt x="28" y="96014"/>
                          </a:cubicBezTo>
                          <a:cubicBezTo>
                            <a:pt x="28" y="125255"/>
                            <a:pt x="6961" y="148574"/>
                            <a:pt x="20828" y="165970"/>
                          </a:cubicBezTo>
                          <a:cubicBezTo>
                            <a:pt x="34695" y="183367"/>
                            <a:pt x="53303" y="192065"/>
                            <a:pt x="76652" y="192065"/>
                          </a:cubicBezTo>
                          <a:cubicBezTo>
                            <a:pt x="82938" y="192065"/>
                            <a:pt x="89277" y="191444"/>
                            <a:pt x="95669" y="190201"/>
                          </a:cubicBezTo>
                          <a:cubicBezTo>
                            <a:pt x="102061" y="188959"/>
                            <a:pt x="108731" y="187108"/>
                            <a:pt x="115677" y="1846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28" name="Google Shape;1128;p38"/>
                <p:cNvGrpSpPr/>
                <p:nvPr/>
              </p:nvGrpSpPr>
              <p:grpSpPr>
                <a:xfrm>
                  <a:off x="1105662" y="3230887"/>
                  <a:ext cx="475275" cy="191983"/>
                  <a:chOff x="1105662" y="3230887"/>
                  <a:chExt cx="475275" cy="191983"/>
                </a:xfrm>
              </p:grpSpPr>
              <p:sp>
                <p:nvSpPr>
                  <p:cNvPr id="1129" name="Google Shape;1129;p38"/>
                  <p:cNvSpPr/>
                  <p:nvPr/>
                </p:nvSpPr>
                <p:spPr>
                  <a:xfrm>
                    <a:off x="1536564" y="3322834"/>
                    <a:ext cx="44373" cy="12690"/>
                  </a:xfrm>
                  <a:custGeom>
                    <a:avLst/>
                    <a:gdLst/>
                    <a:ahLst/>
                    <a:cxnLst/>
                    <a:rect l="l" t="t" r="r" b="b"/>
                    <a:pathLst>
                      <a:path w="44373" h="12690" extrusionOk="0">
                        <a:moveTo>
                          <a:pt x="44447" y="69"/>
                        </a:moveTo>
                        <a:lnTo>
                          <a:pt x="73" y="69"/>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30" name="Google Shape;1130;p38"/>
                  <p:cNvGrpSpPr/>
                  <p:nvPr/>
                </p:nvGrpSpPr>
                <p:grpSpPr>
                  <a:xfrm>
                    <a:off x="1105662" y="3230887"/>
                    <a:ext cx="369184" cy="191983"/>
                    <a:chOff x="1105662" y="3230887"/>
                    <a:chExt cx="369184" cy="191983"/>
                  </a:xfrm>
                </p:grpSpPr>
                <p:sp>
                  <p:nvSpPr>
                    <p:cNvPr id="1131" name="Google Shape;1131;p38"/>
                    <p:cNvSpPr/>
                    <p:nvPr/>
                  </p:nvSpPr>
                  <p:spPr>
                    <a:xfrm rot="10800000" flipH="1">
                      <a:off x="1105662" y="3230887"/>
                      <a:ext cx="127773" cy="191983"/>
                    </a:xfrm>
                    <a:custGeom>
                      <a:avLst/>
                      <a:gdLst/>
                      <a:ahLst/>
                      <a:cxnLst/>
                      <a:rect l="l" t="t" r="r" b="b"/>
                      <a:pathLst>
                        <a:path w="127773" h="191983" extrusionOk="0">
                          <a:moveTo>
                            <a:pt x="63876" y="172187"/>
                          </a:moveTo>
                          <a:cubicBezTo>
                            <a:pt x="51013" y="172187"/>
                            <a:pt x="41332" y="165842"/>
                            <a:pt x="34835" y="153151"/>
                          </a:cubicBezTo>
                          <a:cubicBezTo>
                            <a:pt x="28363" y="140487"/>
                            <a:pt x="25128" y="121425"/>
                            <a:pt x="25128" y="95965"/>
                          </a:cubicBezTo>
                          <a:cubicBezTo>
                            <a:pt x="25128" y="70610"/>
                            <a:pt x="28363" y="51588"/>
                            <a:pt x="34835" y="38897"/>
                          </a:cubicBezTo>
                          <a:cubicBezTo>
                            <a:pt x="41332" y="26207"/>
                            <a:pt x="51013" y="19861"/>
                            <a:pt x="63876" y="19861"/>
                          </a:cubicBezTo>
                          <a:cubicBezTo>
                            <a:pt x="76844" y="19861"/>
                            <a:pt x="86564" y="26207"/>
                            <a:pt x="93036" y="38897"/>
                          </a:cubicBezTo>
                          <a:cubicBezTo>
                            <a:pt x="99533" y="51588"/>
                            <a:pt x="102782" y="70610"/>
                            <a:pt x="102782" y="95965"/>
                          </a:cubicBezTo>
                          <a:cubicBezTo>
                            <a:pt x="102782" y="121425"/>
                            <a:pt x="99533" y="140487"/>
                            <a:pt x="93036" y="153151"/>
                          </a:cubicBezTo>
                          <a:cubicBezTo>
                            <a:pt x="86564" y="165842"/>
                            <a:pt x="76844" y="172187"/>
                            <a:pt x="63876" y="172187"/>
                          </a:cubicBezTo>
                          <a:close/>
                          <a:moveTo>
                            <a:pt x="63876" y="192016"/>
                          </a:moveTo>
                          <a:cubicBezTo>
                            <a:pt x="84610" y="192016"/>
                            <a:pt x="100445" y="183807"/>
                            <a:pt x="111380" y="167388"/>
                          </a:cubicBezTo>
                          <a:cubicBezTo>
                            <a:pt x="122315" y="150996"/>
                            <a:pt x="127782" y="127189"/>
                            <a:pt x="127782" y="95965"/>
                          </a:cubicBezTo>
                          <a:cubicBezTo>
                            <a:pt x="127782" y="64820"/>
                            <a:pt x="122315" y="41039"/>
                            <a:pt x="111380" y="24620"/>
                          </a:cubicBezTo>
                          <a:cubicBezTo>
                            <a:pt x="100445" y="8228"/>
                            <a:pt x="84610" y="32"/>
                            <a:pt x="63876" y="32"/>
                          </a:cubicBezTo>
                          <a:cubicBezTo>
                            <a:pt x="43168" y="32"/>
                            <a:pt x="27346" y="8228"/>
                            <a:pt x="16411" y="24620"/>
                          </a:cubicBezTo>
                          <a:cubicBezTo>
                            <a:pt x="5476" y="41039"/>
                            <a:pt x="9" y="64820"/>
                            <a:pt x="9" y="95965"/>
                          </a:cubicBezTo>
                          <a:cubicBezTo>
                            <a:pt x="9" y="127189"/>
                            <a:pt x="5476" y="150996"/>
                            <a:pt x="16411" y="167388"/>
                          </a:cubicBezTo>
                          <a:cubicBezTo>
                            <a:pt x="27346" y="183807"/>
                            <a:pt x="43168" y="192016"/>
                            <a:pt x="63876" y="19201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32" name="Google Shape;1132;p38"/>
                    <p:cNvSpPr/>
                    <p:nvPr/>
                  </p:nvSpPr>
                  <p:spPr>
                    <a:xfrm rot="10800000" flipH="1">
                      <a:off x="1277368" y="3387774"/>
                      <a:ext cx="26148" cy="31488"/>
                    </a:xfrm>
                    <a:custGeom>
                      <a:avLst/>
                      <a:gdLst/>
                      <a:ahLst/>
                      <a:cxnLst/>
                      <a:rect l="l" t="t" r="r" b="b"/>
                      <a:pathLst>
                        <a:path w="26148" h="31488" extrusionOk="0">
                          <a:moveTo>
                            <a:pt x="34" y="31557"/>
                          </a:moveTo>
                          <a:lnTo>
                            <a:pt x="26183" y="31557"/>
                          </a:lnTo>
                          <a:lnTo>
                            <a:pt x="26183" y="69"/>
                          </a:lnTo>
                          <a:lnTo>
                            <a:pt x="34" y="6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33" name="Google Shape;1133;p38"/>
                    <p:cNvSpPr/>
                    <p:nvPr/>
                  </p:nvSpPr>
                  <p:spPr>
                    <a:xfrm rot="10800000" flipH="1">
                      <a:off x="1348064" y="3230887"/>
                      <a:ext cx="126782" cy="191983"/>
                    </a:xfrm>
                    <a:custGeom>
                      <a:avLst/>
                      <a:gdLst/>
                      <a:ahLst/>
                      <a:cxnLst/>
                      <a:rect l="l" t="t" r="r" b="b"/>
                      <a:pathLst>
                        <a:path w="126782" h="191983" extrusionOk="0">
                          <a:moveTo>
                            <a:pt x="63419" y="91523"/>
                          </a:moveTo>
                          <a:cubicBezTo>
                            <a:pt x="51533" y="91523"/>
                            <a:pt x="42183" y="88337"/>
                            <a:pt x="35369" y="81965"/>
                          </a:cubicBezTo>
                          <a:cubicBezTo>
                            <a:pt x="28581" y="75594"/>
                            <a:pt x="25186" y="66843"/>
                            <a:pt x="25186" y="55712"/>
                          </a:cubicBezTo>
                          <a:cubicBezTo>
                            <a:pt x="25186" y="44555"/>
                            <a:pt x="28581" y="35791"/>
                            <a:pt x="35369" y="29419"/>
                          </a:cubicBezTo>
                          <a:cubicBezTo>
                            <a:pt x="42183" y="23047"/>
                            <a:pt x="51533" y="19861"/>
                            <a:pt x="63419" y="19861"/>
                          </a:cubicBezTo>
                          <a:cubicBezTo>
                            <a:pt x="75305" y="19861"/>
                            <a:pt x="84669" y="23060"/>
                            <a:pt x="91510" y="29459"/>
                          </a:cubicBezTo>
                          <a:cubicBezTo>
                            <a:pt x="98377" y="35883"/>
                            <a:pt x="101811" y="44634"/>
                            <a:pt x="101811" y="55712"/>
                          </a:cubicBezTo>
                          <a:cubicBezTo>
                            <a:pt x="101811" y="66843"/>
                            <a:pt x="98403" y="75594"/>
                            <a:pt x="91589" y="81965"/>
                          </a:cubicBezTo>
                          <a:cubicBezTo>
                            <a:pt x="84801" y="88337"/>
                            <a:pt x="75411" y="91523"/>
                            <a:pt x="63419" y="91523"/>
                          </a:cubicBezTo>
                          <a:close/>
                          <a:moveTo>
                            <a:pt x="38419" y="102151"/>
                          </a:moveTo>
                          <a:cubicBezTo>
                            <a:pt x="27696" y="104795"/>
                            <a:pt x="19336" y="109792"/>
                            <a:pt x="13340" y="117142"/>
                          </a:cubicBezTo>
                          <a:cubicBezTo>
                            <a:pt x="7371" y="124518"/>
                            <a:pt x="4386" y="133494"/>
                            <a:pt x="4386" y="144070"/>
                          </a:cubicBezTo>
                          <a:cubicBezTo>
                            <a:pt x="4386" y="158849"/>
                            <a:pt x="9642" y="170535"/>
                            <a:pt x="20155" y="179127"/>
                          </a:cubicBezTo>
                          <a:cubicBezTo>
                            <a:pt x="30694" y="187720"/>
                            <a:pt x="45115" y="192016"/>
                            <a:pt x="63419" y="192016"/>
                          </a:cubicBezTo>
                          <a:cubicBezTo>
                            <a:pt x="81829" y="192016"/>
                            <a:pt x="96277" y="187720"/>
                            <a:pt x="106763" y="179127"/>
                          </a:cubicBezTo>
                          <a:cubicBezTo>
                            <a:pt x="117249" y="170535"/>
                            <a:pt x="122492" y="158849"/>
                            <a:pt x="122492" y="144070"/>
                          </a:cubicBezTo>
                          <a:cubicBezTo>
                            <a:pt x="122492" y="133494"/>
                            <a:pt x="119494" y="124518"/>
                            <a:pt x="113498" y="117142"/>
                          </a:cubicBezTo>
                          <a:cubicBezTo>
                            <a:pt x="107529" y="109792"/>
                            <a:pt x="99222" y="104795"/>
                            <a:pt x="88578" y="102151"/>
                          </a:cubicBezTo>
                          <a:cubicBezTo>
                            <a:pt x="100622" y="99349"/>
                            <a:pt x="109999" y="93850"/>
                            <a:pt x="116708" y="85654"/>
                          </a:cubicBezTo>
                          <a:cubicBezTo>
                            <a:pt x="123443" y="77484"/>
                            <a:pt x="126811" y="67504"/>
                            <a:pt x="126811" y="55712"/>
                          </a:cubicBezTo>
                          <a:cubicBezTo>
                            <a:pt x="126811" y="37760"/>
                            <a:pt x="121343" y="23986"/>
                            <a:pt x="110408" y="14389"/>
                          </a:cubicBezTo>
                          <a:cubicBezTo>
                            <a:pt x="99473" y="4818"/>
                            <a:pt x="83810" y="32"/>
                            <a:pt x="63419" y="32"/>
                          </a:cubicBezTo>
                          <a:cubicBezTo>
                            <a:pt x="43055" y="32"/>
                            <a:pt x="27392" y="4818"/>
                            <a:pt x="16431" y="14389"/>
                          </a:cubicBezTo>
                          <a:cubicBezTo>
                            <a:pt x="5496" y="23986"/>
                            <a:pt x="28" y="37760"/>
                            <a:pt x="28" y="55712"/>
                          </a:cubicBezTo>
                          <a:cubicBezTo>
                            <a:pt x="28" y="67504"/>
                            <a:pt x="3409" y="77484"/>
                            <a:pt x="10171" y="85654"/>
                          </a:cubicBezTo>
                          <a:cubicBezTo>
                            <a:pt x="16959" y="93850"/>
                            <a:pt x="26375" y="99349"/>
                            <a:pt x="38419" y="102151"/>
                          </a:cubicBezTo>
                          <a:close/>
                          <a:moveTo>
                            <a:pt x="29267" y="141690"/>
                          </a:moveTo>
                          <a:cubicBezTo>
                            <a:pt x="29267" y="132119"/>
                            <a:pt x="32252" y="124650"/>
                            <a:pt x="38221" y="119283"/>
                          </a:cubicBezTo>
                          <a:cubicBezTo>
                            <a:pt x="44217" y="113916"/>
                            <a:pt x="52616" y="111233"/>
                            <a:pt x="63419" y="111233"/>
                          </a:cubicBezTo>
                          <a:cubicBezTo>
                            <a:pt x="74169" y="111233"/>
                            <a:pt x="82569" y="113916"/>
                            <a:pt x="88617" y="119283"/>
                          </a:cubicBezTo>
                          <a:cubicBezTo>
                            <a:pt x="94692" y="124650"/>
                            <a:pt x="97730" y="132119"/>
                            <a:pt x="97730" y="141690"/>
                          </a:cubicBezTo>
                          <a:cubicBezTo>
                            <a:pt x="97730" y="151287"/>
                            <a:pt x="94692" y="158769"/>
                            <a:pt x="88617" y="164136"/>
                          </a:cubicBezTo>
                          <a:cubicBezTo>
                            <a:pt x="82569" y="169503"/>
                            <a:pt x="74169" y="172187"/>
                            <a:pt x="63419" y="172187"/>
                          </a:cubicBezTo>
                          <a:cubicBezTo>
                            <a:pt x="52616" y="172187"/>
                            <a:pt x="44217" y="169503"/>
                            <a:pt x="38221" y="164136"/>
                          </a:cubicBezTo>
                          <a:cubicBezTo>
                            <a:pt x="32252" y="158769"/>
                            <a:pt x="29267" y="151287"/>
                            <a:pt x="29267" y="14169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34" name="Google Shape;1134;p38"/>
                <p:cNvGrpSpPr/>
                <p:nvPr/>
              </p:nvGrpSpPr>
              <p:grpSpPr>
                <a:xfrm>
                  <a:off x="1116795" y="2605616"/>
                  <a:ext cx="464142" cy="191983"/>
                  <a:chOff x="1116795" y="2605616"/>
                  <a:chExt cx="464142" cy="191983"/>
                </a:xfrm>
              </p:grpSpPr>
              <p:sp>
                <p:nvSpPr>
                  <p:cNvPr id="1135" name="Google Shape;1135;p38"/>
                  <p:cNvSpPr/>
                  <p:nvPr/>
                </p:nvSpPr>
                <p:spPr>
                  <a:xfrm>
                    <a:off x="1536564" y="2697562"/>
                    <a:ext cx="44373" cy="12690"/>
                  </a:xfrm>
                  <a:custGeom>
                    <a:avLst/>
                    <a:gdLst/>
                    <a:ahLst/>
                    <a:cxnLst/>
                    <a:rect l="l" t="t" r="r" b="b"/>
                    <a:pathLst>
                      <a:path w="44373" h="12690" extrusionOk="0">
                        <a:moveTo>
                          <a:pt x="44447" y="19"/>
                        </a:moveTo>
                        <a:lnTo>
                          <a:pt x="73" y="19"/>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36" name="Google Shape;1136;p38"/>
                  <p:cNvGrpSpPr/>
                  <p:nvPr/>
                </p:nvGrpSpPr>
                <p:grpSpPr>
                  <a:xfrm>
                    <a:off x="1116795" y="2605616"/>
                    <a:ext cx="358566" cy="191983"/>
                    <a:chOff x="1116795" y="2605616"/>
                    <a:chExt cx="358566" cy="191983"/>
                  </a:xfrm>
                </p:grpSpPr>
                <p:sp>
                  <p:nvSpPr>
                    <p:cNvPr id="1137" name="Google Shape;1137;p38"/>
                    <p:cNvSpPr/>
                    <p:nvPr/>
                  </p:nvSpPr>
                  <p:spPr>
                    <a:xfrm rot="10800000" flipH="1">
                      <a:off x="1116795" y="2608947"/>
                      <a:ext cx="110063" cy="185043"/>
                    </a:xfrm>
                    <a:custGeom>
                      <a:avLst/>
                      <a:gdLst/>
                      <a:ahLst/>
                      <a:cxnLst/>
                      <a:rect l="l" t="t" r="r" b="b"/>
                      <a:pathLst>
                        <a:path w="110063" h="185043" extrusionOk="0">
                          <a:moveTo>
                            <a:pt x="3614" y="21041"/>
                          </a:moveTo>
                          <a:lnTo>
                            <a:pt x="44461" y="21041"/>
                          </a:lnTo>
                          <a:lnTo>
                            <a:pt x="44461" y="162223"/>
                          </a:lnTo>
                          <a:lnTo>
                            <a:pt x="8" y="153300"/>
                          </a:lnTo>
                          <a:lnTo>
                            <a:pt x="8" y="176103"/>
                          </a:lnTo>
                          <a:lnTo>
                            <a:pt x="44224" y="185026"/>
                          </a:lnTo>
                          <a:lnTo>
                            <a:pt x="69224" y="185026"/>
                          </a:lnTo>
                          <a:lnTo>
                            <a:pt x="69224" y="21041"/>
                          </a:lnTo>
                          <a:lnTo>
                            <a:pt x="110071" y="21041"/>
                          </a:lnTo>
                          <a:lnTo>
                            <a:pt x="110071" y="-17"/>
                          </a:lnTo>
                          <a:lnTo>
                            <a:pt x="3614" y="-1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38" name="Google Shape;1138;p38"/>
                    <p:cNvSpPr/>
                    <p:nvPr/>
                  </p:nvSpPr>
                  <p:spPr>
                    <a:xfrm rot="10800000" flipH="1">
                      <a:off x="1277368" y="2762502"/>
                      <a:ext cx="26148" cy="31488"/>
                    </a:xfrm>
                    <a:custGeom>
                      <a:avLst/>
                      <a:gdLst/>
                      <a:ahLst/>
                      <a:cxnLst/>
                      <a:rect l="l" t="t" r="r" b="b"/>
                      <a:pathLst>
                        <a:path w="26148" h="31488" extrusionOk="0">
                          <a:moveTo>
                            <a:pt x="34" y="31508"/>
                          </a:moveTo>
                          <a:lnTo>
                            <a:pt x="26183" y="31508"/>
                          </a:lnTo>
                          <a:lnTo>
                            <a:pt x="26183" y="19"/>
                          </a:lnTo>
                          <a:lnTo>
                            <a:pt x="34" y="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39" name="Google Shape;1139;p38"/>
                    <p:cNvSpPr/>
                    <p:nvPr/>
                  </p:nvSpPr>
                  <p:spPr>
                    <a:xfrm rot="10800000" flipH="1">
                      <a:off x="1347588" y="2605616"/>
                      <a:ext cx="127773" cy="191983"/>
                    </a:xfrm>
                    <a:custGeom>
                      <a:avLst/>
                      <a:gdLst/>
                      <a:ahLst/>
                      <a:cxnLst/>
                      <a:rect l="l" t="t" r="r" b="b"/>
                      <a:pathLst>
                        <a:path w="127773" h="191983" extrusionOk="0">
                          <a:moveTo>
                            <a:pt x="63895" y="172138"/>
                          </a:moveTo>
                          <a:cubicBezTo>
                            <a:pt x="51032" y="172138"/>
                            <a:pt x="41351" y="165792"/>
                            <a:pt x="34854" y="153102"/>
                          </a:cubicBezTo>
                          <a:cubicBezTo>
                            <a:pt x="28382" y="140438"/>
                            <a:pt x="25147" y="121376"/>
                            <a:pt x="25147" y="95915"/>
                          </a:cubicBezTo>
                          <a:cubicBezTo>
                            <a:pt x="25147" y="70561"/>
                            <a:pt x="28382" y="51538"/>
                            <a:pt x="34854" y="38848"/>
                          </a:cubicBezTo>
                          <a:cubicBezTo>
                            <a:pt x="41351" y="26157"/>
                            <a:pt x="51032" y="19812"/>
                            <a:pt x="63895" y="19812"/>
                          </a:cubicBezTo>
                          <a:cubicBezTo>
                            <a:pt x="76864" y="19812"/>
                            <a:pt x="86584" y="26157"/>
                            <a:pt x="93055" y="38848"/>
                          </a:cubicBezTo>
                          <a:cubicBezTo>
                            <a:pt x="99552" y="51538"/>
                            <a:pt x="102801" y="70561"/>
                            <a:pt x="102801" y="95915"/>
                          </a:cubicBezTo>
                          <a:cubicBezTo>
                            <a:pt x="102801" y="121376"/>
                            <a:pt x="99552" y="140438"/>
                            <a:pt x="93055" y="153102"/>
                          </a:cubicBezTo>
                          <a:cubicBezTo>
                            <a:pt x="86584" y="165792"/>
                            <a:pt x="76864" y="172138"/>
                            <a:pt x="63895" y="172138"/>
                          </a:cubicBezTo>
                          <a:close/>
                          <a:moveTo>
                            <a:pt x="63895" y="191967"/>
                          </a:moveTo>
                          <a:cubicBezTo>
                            <a:pt x="84629" y="191967"/>
                            <a:pt x="100464" y="183757"/>
                            <a:pt x="111399" y="167339"/>
                          </a:cubicBezTo>
                          <a:cubicBezTo>
                            <a:pt x="122334" y="150947"/>
                            <a:pt x="127801" y="127139"/>
                            <a:pt x="127801" y="95915"/>
                          </a:cubicBezTo>
                          <a:cubicBezTo>
                            <a:pt x="127801" y="64771"/>
                            <a:pt x="122334" y="40989"/>
                            <a:pt x="111399" y="24571"/>
                          </a:cubicBezTo>
                          <a:cubicBezTo>
                            <a:pt x="100464" y="8179"/>
                            <a:pt x="84629" y="-17"/>
                            <a:pt x="63895" y="-17"/>
                          </a:cubicBezTo>
                          <a:cubicBezTo>
                            <a:pt x="43187" y="-17"/>
                            <a:pt x="27366" y="8179"/>
                            <a:pt x="16431" y="24571"/>
                          </a:cubicBezTo>
                          <a:cubicBezTo>
                            <a:pt x="5496" y="40989"/>
                            <a:pt x="28" y="64771"/>
                            <a:pt x="28" y="95915"/>
                          </a:cubicBezTo>
                          <a:cubicBezTo>
                            <a:pt x="28" y="127139"/>
                            <a:pt x="5496" y="150947"/>
                            <a:pt x="16431" y="167339"/>
                          </a:cubicBezTo>
                          <a:cubicBezTo>
                            <a:pt x="27366" y="183757"/>
                            <a:pt x="43187" y="191967"/>
                            <a:pt x="63895" y="1919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140" name="Google Shape;1140;p38"/>
                <p:cNvGrpSpPr/>
                <p:nvPr/>
              </p:nvGrpSpPr>
              <p:grpSpPr>
                <a:xfrm>
                  <a:off x="749006" y="3238371"/>
                  <a:ext cx="230380" cy="1984611"/>
                  <a:chOff x="749006" y="3238371"/>
                  <a:chExt cx="230380" cy="1984611"/>
                </a:xfrm>
              </p:grpSpPr>
              <p:sp>
                <p:nvSpPr>
                  <p:cNvPr id="1141" name="Google Shape;1141;p38"/>
                  <p:cNvSpPr/>
                  <p:nvPr/>
                </p:nvSpPr>
                <p:spPr>
                  <a:xfrm rot="5400000" flipH="1">
                    <a:off x="786130" y="5029726"/>
                    <a:ext cx="156132" cy="230380"/>
                  </a:xfrm>
                  <a:custGeom>
                    <a:avLst/>
                    <a:gdLst/>
                    <a:ahLst/>
                    <a:cxnLst/>
                    <a:rect l="l" t="t" r="r" b="b"/>
                    <a:pathLst>
                      <a:path w="156132" h="230380" extrusionOk="0">
                        <a:moveTo>
                          <a:pt x="142757" y="219277"/>
                        </a:moveTo>
                        <a:lnTo>
                          <a:pt x="142757" y="189962"/>
                        </a:lnTo>
                        <a:cubicBezTo>
                          <a:pt x="131379" y="195419"/>
                          <a:pt x="120634" y="199480"/>
                          <a:pt x="110523" y="202145"/>
                        </a:cubicBezTo>
                        <a:cubicBezTo>
                          <a:pt x="100412" y="204842"/>
                          <a:pt x="90650" y="206190"/>
                          <a:pt x="81236" y="206190"/>
                        </a:cubicBezTo>
                        <a:cubicBezTo>
                          <a:pt x="64913" y="206190"/>
                          <a:pt x="52314" y="203017"/>
                          <a:pt x="43439" y="196672"/>
                        </a:cubicBezTo>
                        <a:cubicBezTo>
                          <a:pt x="34564" y="190327"/>
                          <a:pt x="30127" y="181301"/>
                          <a:pt x="30127" y="169594"/>
                        </a:cubicBezTo>
                        <a:cubicBezTo>
                          <a:pt x="30127" y="159759"/>
                          <a:pt x="33075" y="152335"/>
                          <a:pt x="38970" y="147322"/>
                        </a:cubicBezTo>
                        <a:cubicBezTo>
                          <a:pt x="44865" y="142341"/>
                          <a:pt x="56038" y="138312"/>
                          <a:pt x="72488" y="135234"/>
                        </a:cubicBezTo>
                        <a:lnTo>
                          <a:pt x="90602" y="131522"/>
                        </a:lnTo>
                        <a:cubicBezTo>
                          <a:pt x="112979" y="127239"/>
                          <a:pt x="129493" y="119720"/>
                          <a:pt x="140143" y="108965"/>
                        </a:cubicBezTo>
                        <a:cubicBezTo>
                          <a:pt x="150792" y="98210"/>
                          <a:pt x="156117" y="83822"/>
                          <a:pt x="156117" y="65801"/>
                        </a:cubicBezTo>
                        <a:cubicBezTo>
                          <a:pt x="156117" y="44259"/>
                          <a:pt x="148906" y="27936"/>
                          <a:pt x="134485" y="16832"/>
                        </a:cubicBezTo>
                        <a:cubicBezTo>
                          <a:pt x="120095" y="5728"/>
                          <a:pt x="98986" y="176"/>
                          <a:pt x="71157" y="176"/>
                        </a:cubicBezTo>
                        <a:cubicBezTo>
                          <a:pt x="60666" y="176"/>
                          <a:pt x="49493" y="1365"/>
                          <a:pt x="37639" y="3745"/>
                        </a:cubicBezTo>
                        <a:cubicBezTo>
                          <a:pt x="25816" y="6124"/>
                          <a:pt x="13566" y="9646"/>
                          <a:pt x="888" y="14310"/>
                        </a:cubicBezTo>
                        <a:lnTo>
                          <a:pt x="888" y="45243"/>
                        </a:lnTo>
                        <a:cubicBezTo>
                          <a:pt x="13059" y="38422"/>
                          <a:pt x="24992" y="33266"/>
                          <a:pt x="36688" y="29776"/>
                        </a:cubicBezTo>
                        <a:cubicBezTo>
                          <a:pt x="48384" y="26318"/>
                          <a:pt x="59873" y="24589"/>
                          <a:pt x="71157" y="24589"/>
                        </a:cubicBezTo>
                        <a:cubicBezTo>
                          <a:pt x="88273" y="24589"/>
                          <a:pt x="101490" y="27952"/>
                          <a:pt x="110808" y="34678"/>
                        </a:cubicBezTo>
                        <a:cubicBezTo>
                          <a:pt x="120127" y="41436"/>
                          <a:pt x="124786" y="51065"/>
                          <a:pt x="124786" y="63565"/>
                        </a:cubicBezTo>
                        <a:cubicBezTo>
                          <a:pt x="124786" y="74447"/>
                          <a:pt x="121442" y="82965"/>
                          <a:pt x="114754" y="89120"/>
                        </a:cubicBezTo>
                        <a:cubicBezTo>
                          <a:pt x="108067" y="95275"/>
                          <a:pt x="97100" y="99891"/>
                          <a:pt x="81854" y="102969"/>
                        </a:cubicBezTo>
                        <a:lnTo>
                          <a:pt x="63550" y="106538"/>
                        </a:lnTo>
                        <a:cubicBezTo>
                          <a:pt x="41173" y="110980"/>
                          <a:pt x="24976" y="117959"/>
                          <a:pt x="14961" y="127477"/>
                        </a:cubicBezTo>
                        <a:cubicBezTo>
                          <a:pt x="4977" y="136995"/>
                          <a:pt x="-16" y="150241"/>
                          <a:pt x="-16" y="167214"/>
                        </a:cubicBezTo>
                        <a:cubicBezTo>
                          <a:pt x="-16" y="186853"/>
                          <a:pt x="6894" y="202319"/>
                          <a:pt x="20713" y="213614"/>
                        </a:cubicBezTo>
                        <a:cubicBezTo>
                          <a:pt x="34533" y="224909"/>
                          <a:pt x="53566" y="230556"/>
                          <a:pt x="77813" y="230556"/>
                        </a:cubicBezTo>
                        <a:cubicBezTo>
                          <a:pt x="88241" y="230556"/>
                          <a:pt x="98843" y="229604"/>
                          <a:pt x="109620" y="227700"/>
                        </a:cubicBezTo>
                        <a:cubicBezTo>
                          <a:pt x="120428" y="225829"/>
                          <a:pt x="131474" y="223021"/>
                          <a:pt x="142757" y="2192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2" name="Google Shape;1142;p38"/>
                  <p:cNvSpPr/>
                  <p:nvPr/>
                </p:nvSpPr>
                <p:spPr>
                  <a:xfrm rot="5400000" flipH="1">
                    <a:off x="824236" y="4868731"/>
                    <a:ext cx="139349" cy="170893"/>
                  </a:xfrm>
                  <a:custGeom>
                    <a:avLst/>
                    <a:gdLst/>
                    <a:ahLst/>
                    <a:cxnLst/>
                    <a:rect l="l" t="t" r="r" b="b"/>
                    <a:pathLst>
                      <a:path w="139349" h="170893" extrusionOk="0">
                        <a:moveTo>
                          <a:pt x="-12" y="70222"/>
                        </a:moveTo>
                        <a:lnTo>
                          <a:pt x="-12" y="171064"/>
                        </a:lnTo>
                        <a:lnTo>
                          <a:pt x="27325" y="171064"/>
                        </a:lnTo>
                        <a:lnTo>
                          <a:pt x="27325" y="71269"/>
                        </a:lnTo>
                        <a:cubicBezTo>
                          <a:pt x="27325" y="55501"/>
                          <a:pt x="30384" y="43667"/>
                          <a:pt x="36501" y="35767"/>
                        </a:cubicBezTo>
                        <a:cubicBezTo>
                          <a:pt x="42650" y="27899"/>
                          <a:pt x="51873" y="23965"/>
                          <a:pt x="64171" y="23965"/>
                        </a:cubicBezTo>
                        <a:cubicBezTo>
                          <a:pt x="78910" y="23965"/>
                          <a:pt x="90558" y="28677"/>
                          <a:pt x="99116" y="38099"/>
                        </a:cubicBezTo>
                        <a:cubicBezTo>
                          <a:pt x="107705" y="47522"/>
                          <a:pt x="112000" y="60371"/>
                          <a:pt x="112000" y="76647"/>
                        </a:cubicBezTo>
                        <a:lnTo>
                          <a:pt x="112000" y="171064"/>
                        </a:lnTo>
                        <a:lnTo>
                          <a:pt x="139338" y="171064"/>
                        </a:lnTo>
                        <a:lnTo>
                          <a:pt x="139338" y="4501"/>
                        </a:lnTo>
                        <a:lnTo>
                          <a:pt x="112000" y="4501"/>
                        </a:lnTo>
                        <a:lnTo>
                          <a:pt x="112000" y="30104"/>
                        </a:lnTo>
                        <a:cubicBezTo>
                          <a:pt x="105376" y="19984"/>
                          <a:pt x="97674" y="12464"/>
                          <a:pt x="88894" y="7547"/>
                        </a:cubicBezTo>
                        <a:cubicBezTo>
                          <a:pt x="80146" y="2629"/>
                          <a:pt x="69972" y="170"/>
                          <a:pt x="58371" y="170"/>
                        </a:cubicBezTo>
                        <a:cubicBezTo>
                          <a:pt x="39259" y="170"/>
                          <a:pt x="24742" y="6119"/>
                          <a:pt x="14821" y="18016"/>
                        </a:cubicBezTo>
                        <a:cubicBezTo>
                          <a:pt x="4932" y="29914"/>
                          <a:pt x="-12" y="47316"/>
                          <a:pt x="-12" y="702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3" name="Google Shape;1143;p38"/>
                  <p:cNvSpPr/>
                  <p:nvPr/>
                </p:nvSpPr>
                <p:spPr>
                  <a:xfrm rot="5400000" flipH="1">
                    <a:off x="826090" y="4686643"/>
                    <a:ext cx="131647" cy="174890"/>
                  </a:xfrm>
                  <a:custGeom>
                    <a:avLst/>
                    <a:gdLst/>
                    <a:ahLst/>
                    <a:cxnLst/>
                    <a:rect l="l" t="t" r="r" b="b"/>
                    <a:pathLst>
                      <a:path w="131647" h="174890" extrusionOk="0">
                        <a:moveTo>
                          <a:pt x="131640" y="164672"/>
                        </a:moveTo>
                        <a:lnTo>
                          <a:pt x="131640" y="139069"/>
                        </a:lnTo>
                        <a:cubicBezTo>
                          <a:pt x="123906" y="143352"/>
                          <a:pt x="116156" y="146556"/>
                          <a:pt x="108391" y="148682"/>
                        </a:cubicBezTo>
                        <a:cubicBezTo>
                          <a:pt x="100625" y="150808"/>
                          <a:pt x="92781" y="151870"/>
                          <a:pt x="84857" y="151870"/>
                        </a:cubicBezTo>
                        <a:cubicBezTo>
                          <a:pt x="67107" y="151870"/>
                          <a:pt x="53320" y="146239"/>
                          <a:pt x="43494" y="134976"/>
                        </a:cubicBezTo>
                        <a:cubicBezTo>
                          <a:pt x="33700" y="123745"/>
                          <a:pt x="28803" y="107961"/>
                          <a:pt x="28803" y="87625"/>
                        </a:cubicBezTo>
                        <a:cubicBezTo>
                          <a:pt x="28803" y="67288"/>
                          <a:pt x="33700" y="51489"/>
                          <a:pt x="43494" y="40226"/>
                        </a:cubicBezTo>
                        <a:cubicBezTo>
                          <a:pt x="53320" y="28995"/>
                          <a:pt x="67107" y="23379"/>
                          <a:pt x="84857" y="23379"/>
                        </a:cubicBezTo>
                        <a:cubicBezTo>
                          <a:pt x="92781" y="23379"/>
                          <a:pt x="100625" y="24442"/>
                          <a:pt x="108391" y="26568"/>
                        </a:cubicBezTo>
                        <a:cubicBezTo>
                          <a:pt x="116156" y="28693"/>
                          <a:pt x="123906" y="31898"/>
                          <a:pt x="131640" y="36181"/>
                        </a:cubicBezTo>
                        <a:lnTo>
                          <a:pt x="131640" y="10863"/>
                        </a:lnTo>
                        <a:cubicBezTo>
                          <a:pt x="124001" y="7310"/>
                          <a:pt x="116093" y="4645"/>
                          <a:pt x="107915" y="2868"/>
                        </a:cubicBezTo>
                        <a:cubicBezTo>
                          <a:pt x="99770" y="1060"/>
                          <a:pt x="91085" y="156"/>
                          <a:pt x="81862" y="156"/>
                        </a:cubicBezTo>
                        <a:cubicBezTo>
                          <a:pt x="56790" y="156"/>
                          <a:pt x="36870" y="8040"/>
                          <a:pt x="22099" y="23808"/>
                        </a:cubicBezTo>
                        <a:cubicBezTo>
                          <a:pt x="7361" y="39575"/>
                          <a:pt x="-8" y="60848"/>
                          <a:pt x="-8" y="87625"/>
                        </a:cubicBezTo>
                        <a:cubicBezTo>
                          <a:pt x="-8" y="114783"/>
                          <a:pt x="7440" y="136134"/>
                          <a:pt x="22337" y="151680"/>
                        </a:cubicBezTo>
                        <a:cubicBezTo>
                          <a:pt x="37266" y="167258"/>
                          <a:pt x="57709" y="175047"/>
                          <a:pt x="83668" y="175047"/>
                        </a:cubicBezTo>
                        <a:cubicBezTo>
                          <a:pt x="92068" y="175047"/>
                          <a:pt x="100277" y="174174"/>
                          <a:pt x="108296" y="172429"/>
                        </a:cubicBezTo>
                        <a:cubicBezTo>
                          <a:pt x="116315" y="170716"/>
                          <a:pt x="124096" y="168130"/>
                          <a:pt x="131640" y="16467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4" name="Google Shape;1144;p38"/>
                  <p:cNvSpPr/>
                  <p:nvPr/>
                </p:nvSpPr>
                <p:spPr>
                  <a:xfrm rot="5400000" flipH="1">
                    <a:off x="826090" y="4519188"/>
                    <a:ext cx="131647" cy="174890"/>
                  </a:xfrm>
                  <a:custGeom>
                    <a:avLst/>
                    <a:gdLst/>
                    <a:ahLst/>
                    <a:cxnLst/>
                    <a:rect l="l" t="t" r="r" b="b"/>
                    <a:pathLst>
                      <a:path w="131647" h="174890" extrusionOk="0">
                        <a:moveTo>
                          <a:pt x="131640" y="164659"/>
                        </a:moveTo>
                        <a:lnTo>
                          <a:pt x="131640" y="139056"/>
                        </a:lnTo>
                        <a:cubicBezTo>
                          <a:pt x="123906" y="143339"/>
                          <a:pt x="116156" y="146543"/>
                          <a:pt x="108391" y="148669"/>
                        </a:cubicBezTo>
                        <a:cubicBezTo>
                          <a:pt x="100625" y="150794"/>
                          <a:pt x="92781" y="151857"/>
                          <a:pt x="84857" y="151857"/>
                        </a:cubicBezTo>
                        <a:cubicBezTo>
                          <a:pt x="67107" y="151857"/>
                          <a:pt x="53320" y="146226"/>
                          <a:pt x="43494" y="134963"/>
                        </a:cubicBezTo>
                        <a:cubicBezTo>
                          <a:pt x="33700" y="123732"/>
                          <a:pt x="28803" y="107948"/>
                          <a:pt x="28803" y="87612"/>
                        </a:cubicBezTo>
                        <a:cubicBezTo>
                          <a:pt x="28803" y="67275"/>
                          <a:pt x="33700" y="51475"/>
                          <a:pt x="43494" y="40213"/>
                        </a:cubicBezTo>
                        <a:cubicBezTo>
                          <a:pt x="53320" y="28982"/>
                          <a:pt x="67107" y="23366"/>
                          <a:pt x="84857" y="23366"/>
                        </a:cubicBezTo>
                        <a:cubicBezTo>
                          <a:pt x="92781" y="23366"/>
                          <a:pt x="100625" y="24429"/>
                          <a:pt x="108391" y="26555"/>
                        </a:cubicBezTo>
                        <a:cubicBezTo>
                          <a:pt x="116156" y="28680"/>
                          <a:pt x="123906" y="31885"/>
                          <a:pt x="131640" y="36168"/>
                        </a:cubicBezTo>
                        <a:lnTo>
                          <a:pt x="131640" y="10850"/>
                        </a:lnTo>
                        <a:cubicBezTo>
                          <a:pt x="124001" y="7297"/>
                          <a:pt x="116093" y="4632"/>
                          <a:pt x="107915" y="2855"/>
                        </a:cubicBezTo>
                        <a:cubicBezTo>
                          <a:pt x="99770" y="1047"/>
                          <a:pt x="91085" y="142"/>
                          <a:pt x="81862" y="142"/>
                        </a:cubicBezTo>
                        <a:cubicBezTo>
                          <a:pt x="56790" y="142"/>
                          <a:pt x="36870" y="8026"/>
                          <a:pt x="22099" y="23794"/>
                        </a:cubicBezTo>
                        <a:cubicBezTo>
                          <a:pt x="7361" y="39562"/>
                          <a:pt x="-8" y="60835"/>
                          <a:pt x="-8" y="87612"/>
                        </a:cubicBezTo>
                        <a:cubicBezTo>
                          <a:pt x="-8" y="114769"/>
                          <a:pt x="7440" y="136121"/>
                          <a:pt x="22337" y="151667"/>
                        </a:cubicBezTo>
                        <a:cubicBezTo>
                          <a:pt x="37266" y="167245"/>
                          <a:pt x="57709" y="175033"/>
                          <a:pt x="83668" y="175033"/>
                        </a:cubicBezTo>
                        <a:cubicBezTo>
                          <a:pt x="92068" y="175033"/>
                          <a:pt x="100277" y="174161"/>
                          <a:pt x="108296" y="172416"/>
                        </a:cubicBezTo>
                        <a:cubicBezTo>
                          <a:pt x="116315" y="170703"/>
                          <a:pt x="124096" y="168117"/>
                          <a:pt x="131640" y="16465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5" name="Google Shape;1145;p38"/>
                  <p:cNvSpPr/>
                  <p:nvPr/>
                </p:nvSpPr>
                <p:spPr>
                  <a:xfrm rot="5400000" flipH="1">
                    <a:off x="814799" y="4340430"/>
                    <a:ext cx="154230" cy="174890"/>
                  </a:xfrm>
                  <a:custGeom>
                    <a:avLst/>
                    <a:gdLst/>
                    <a:ahLst/>
                    <a:cxnLst/>
                    <a:rect l="l" t="t" r="r" b="b"/>
                    <a:pathLst>
                      <a:path w="154230" h="174890" extrusionOk="0">
                        <a:moveTo>
                          <a:pt x="154219" y="94593"/>
                        </a:moveTo>
                        <a:lnTo>
                          <a:pt x="154219" y="81221"/>
                        </a:lnTo>
                        <a:lnTo>
                          <a:pt x="28514" y="81221"/>
                        </a:lnTo>
                        <a:cubicBezTo>
                          <a:pt x="29719" y="62375"/>
                          <a:pt x="35392" y="48019"/>
                          <a:pt x="45535" y="38152"/>
                        </a:cubicBezTo>
                        <a:cubicBezTo>
                          <a:pt x="55677" y="28285"/>
                          <a:pt x="69814" y="23352"/>
                          <a:pt x="87943" y="23352"/>
                        </a:cubicBezTo>
                        <a:cubicBezTo>
                          <a:pt x="98435" y="23352"/>
                          <a:pt x="108609" y="24637"/>
                          <a:pt x="118466" y="27207"/>
                        </a:cubicBezTo>
                        <a:cubicBezTo>
                          <a:pt x="128324" y="29777"/>
                          <a:pt x="138118" y="33647"/>
                          <a:pt x="147848" y="38818"/>
                        </a:cubicBezTo>
                        <a:lnTo>
                          <a:pt x="147848" y="12930"/>
                        </a:lnTo>
                        <a:cubicBezTo>
                          <a:pt x="138023" y="8774"/>
                          <a:pt x="127959" y="5601"/>
                          <a:pt x="117658" y="3412"/>
                        </a:cubicBezTo>
                        <a:cubicBezTo>
                          <a:pt x="107357" y="1223"/>
                          <a:pt x="96913" y="128"/>
                          <a:pt x="86327" y="128"/>
                        </a:cubicBezTo>
                        <a:cubicBezTo>
                          <a:pt x="59766" y="128"/>
                          <a:pt x="38736" y="7854"/>
                          <a:pt x="23237" y="23304"/>
                        </a:cubicBezTo>
                        <a:cubicBezTo>
                          <a:pt x="7738" y="38787"/>
                          <a:pt x="-12" y="59726"/>
                          <a:pt x="-12" y="86122"/>
                        </a:cubicBezTo>
                        <a:cubicBezTo>
                          <a:pt x="-12" y="113375"/>
                          <a:pt x="7341" y="134997"/>
                          <a:pt x="22048" y="150987"/>
                        </a:cubicBezTo>
                        <a:cubicBezTo>
                          <a:pt x="36755" y="167008"/>
                          <a:pt x="56596" y="175019"/>
                          <a:pt x="81573" y="175019"/>
                        </a:cubicBezTo>
                        <a:cubicBezTo>
                          <a:pt x="103950" y="175019"/>
                          <a:pt x="121652" y="167802"/>
                          <a:pt x="134679" y="153366"/>
                        </a:cubicBezTo>
                        <a:cubicBezTo>
                          <a:pt x="147706" y="138962"/>
                          <a:pt x="154219" y="119371"/>
                          <a:pt x="154219" y="94593"/>
                        </a:cubicBezTo>
                        <a:close/>
                        <a:moveTo>
                          <a:pt x="126882" y="102636"/>
                        </a:moveTo>
                        <a:cubicBezTo>
                          <a:pt x="126691" y="117579"/>
                          <a:pt x="122508" y="129508"/>
                          <a:pt x="114330" y="138423"/>
                        </a:cubicBezTo>
                        <a:cubicBezTo>
                          <a:pt x="106153" y="147370"/>
                          <a:pt x="95328" y="151843"/>
                          <a:pt x="81858" y="151843"/>
                        </a:cubicBezTo>
                        <a:cubicBezTo>
                          <a:pt x="66612" y="151843"/>
                          <a:pt x="54409" y="147528"/>
                          <a:pt x="45249" y="138899"/>
                        </a:cubicBezTo>
                        <a:cubicBezTo>
                          <a:pt x="36089" y="130269"/>
                          <a:pt x="30812" y="118118"/>
                          <a:pt x="29417" y="102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6" name="Google Shape;1146;p38"/>
                  <p:cNvSpPr/>
                  <p:nvPr/>
                </p:nvSpPr>
                <p:spPr>
                  <a:xfrm rot="5400000" flipH="1">
                    <a:off x="828325" y="4166872"/>
                    <a:ext cx="127178" cy="174890"/>
                  </a:xfrm>
                  <a:custGeom>
                    <a:avLst/>
                    <a:gdLst/>
                    <a:ahLst/>
                    <a:cxnLst/>
                    <a:rect l="l" t="t" r="r" b="b"/>
                    <a:pathLst>
                      <a:path w="127178" h="174890" extrusionOk="0">
                        <a:moveTo>
                          <a:pt x="118233" y="166106"/>
                        </a:moveTo>
                        <a:lnTo>
                          <a:pt x="118233" y="140218"/>
                        </a:lnTo>
                        <a:cubicBezTo>
                          <a:pt x="110531" y="144184"/>
                          <a:pt x="102512" y="147150"/>
                          <a:pt x="94176" y="149117"/>
                        </a:cubicBezTo>
                        <a:cubicBezTo>
                          <a:pt x="85872" y="151116"/>
                          <a:pt x="77251" y="152115"/>
                          <a:pt x="68313" y="152115"/>
                        </a:cubicBezTo>
                        <a:cubicBezTo>
                          <a:pt x="54747" y="152115"/>
                          <a:pt x="44572" y="150037"/>
                          <a:pt x="37790" y="145881"/>
                        </a:cubicBezTo>
                        <a:cubicBezTo>
                          <a:pt x="31007" y="141725"/>
                          <a:pt x="27615" y="135475"/>
                          <a:pt x="27615" y="127131"/>
                        </a:cubicBezTo>
                        <a:cubicBezTo>
                          <a:pt x="27615" y="120785"/>
                          <a:pt x="30040" y="115804"/>
                          <a:pt x="34889" y="112188"/>
                        </a:cubicBezTo>
                        <a:cubicBezTo>
                          <a:pt x="39739" y="108571"/>
                          <a:pt x="49501" y="105129"/>
                          <a:pt x="64176" y="101861"/>
                        </a:cubicBezTo>
                        <a:lnTo>
                          <a:pt x="73542" y="99767"/>
                        </a:lnTo>
                        <a:cubicBezTo>
                          <a:pt x="92940" y="95611"/>
                          <a:pt x="106728" y="89741"/>
                          <a:pt x="114905" y="82159"/>
                        </a:cubicBezTo>
                        <a:cubicBezTo>
                          <a:pt x="123083" y="74576"/>
                          <a:pt x="127171" y="63995"/>
                          <a:pt x="127171" y="50417"/>
                        </a:cubicBezTo>
                        <a:cubicBezTo>
                          <a:pt x="127171" y="34934"/>
                          <a:pt x="121054" y="22672"/>
                          <a:pt x="108820" y="13630"/>
                        </a:cubicBezTo>
                        <a:cubicBezTo>
                          <a:pt x="96585" y="4620"/>
                          <a:pt x="79770" y="115"/>
                          <a:pt x="58376" y="115"/>
                        </a:cubicBezTo>
                        <a:cubicBezTo>
                          <a:pt x="49469" y="115"/>
                          <a:pt x="40183" y="987"/>
                          <a:pt x="30515" y="2732"/>
                        </a:cubicBezTo>
                        <a:cubicBezTo>
                          <a:pt x="20848" y="4477"/>
                          <a:pt x="10674" y="7079"/>
                          <a:pt x="-7" y="10537"/>
                        </a:cubicBezTo>
                        <a:lnTo>
                          <a:pt x="-7" y="38805"/>
                        </a:lnTo>
                        <a:cubicBezTo>
                          <a:pt x="10103" y="33538"/>
                          <a:pt x="20056" y="29588"/>
                          <a:pt x="29850" y="26955"/>
                        </a:cubicBezTo>
                        <a:cubicBezTo>
                          <a:pt x="39644" y="24354"/>
                          <a:pt x="49359" y="23053"/>
                          <a:pt x="58994" y="23053"/>
                        </a:cubicBezTo>
                        <a:cubicBezTo>
                          <a:pt x="71862" y="23053"/>
                          <a:pt x="81751" y="25258"/>
                          <a:pt x="88661" y="29668"/>
                        </a:cubicBezTo>
                        <a:cubicBezTo>
                          <a:pt x="95602" y="34078"/>
                          <a:pt x="99073" y="40296"/>
                          <a:pt x="99073" y="48323"/>
                        </a:cubicBezTo>
                        <a:cubicBezTo>
                          <a:pt x="99073" y="55747"/>
                          <a:pt x="96569" y="61441"/>
                          <a:pt x="91561" y="65407"/>
                        </a:cubicBezTo>
                        <a:cubicBezTo>
                          <a:pt x="86585" y="69373"/>
                          <a:pt x="75618" y="73196"/>
                          <a:pt x="58661" y="76876"/>
                        </a:cubicBezTo>
                        <a:lnTo>
                          <a:pt x="49152" y="79113"/>
                        </a:lnTo>
                        <a:cubicBezTo>
                          <a:pt x="32227" y="82666"/>
                          <a:pt x="19993" y="88139"/>
                          <a:pt x="12449" y="95531"/>
                        </a:cubicBezTo>
                        <a:cubicBezTo>
                          <a:pt x="4937" y="102924"/>
                          <a:pt x="1181" y="113060"/>
                          <a:pt x="1181" y="125941"/>
                        </a:cubicBezTo>
                        <a:cubicBezTo>
                          <a:pt x="1181" y="141614"/>
                          <a:pt x="6728" y="153701"/>
                          <a:pt x="17821" y="162204"/>
                        </a:cubicBezTo>
                        <a:cubicBezTo>
                          <a:pt x="28915" y="170738"/>
                          <a:pt x="44668" y="175006"/>
                          <a:pt x="65080" y="175006"/>
                        </a:cubicBezTo>
                        <a:cubicBezTo>
                          <a:pt x="75159" y="175006"/>
                          <a:pt x="84652" y="174260"/>
                          <a:pt x="93558" y="172769"/>
                        </a:cubicBezTo>
                        <a:cubicBezTo>
                          <a:pt x="102496" y="171309"/>
                          <a:pt x="110721" y="169089"/>
                          <a:pt x="118233" y="1661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7" name="Google Shape;1147;p38"/>
                  <p:cNvSpPr/>
                  <p:nvPr/>
                </p:nvSpPr>
                <p:spPr>
                  <a:xfrm rot="5400000" flipH="1">
                    <a:off x="828325" y="4008191"/>
                    <a:ext cx="127178" cy="174890"/>
                  </a:xfrm>
                  <a:custGeom>
                    <a:avLst/>
                    <a:gdLst/>
                    <a:ahLst/>
                    <a:cxnLst/>
                    <a:rect l="l" t="t" r="r" b="b"/>
                    <a:pathLst>
                      <a:path w="127178" h="174890" extrusionOk="0">
                        <a:moveTo>
                          <a:pt x="118233" y="166094"/>
                        </a:moveTo>
                        <a:lnTo>
                          <a:pt x="118233" y="140205"/>
                        </a:lnTo>
                        <a:cubicBezTo>
                          <a:pt x="110531" y="144171"/>
                          <a:pt x="102512" y="147137"/>
                          <a:pt x="94176" y="149104"/>
                        </a:cubicBezTo>
                        <a:cubicBezTo>
                          <a:pt x="85872" y="151103"/>
                          <a:pt x="77251" y="152103"/>
                          <a:pt x="68313" y="152103"/>
                        </a:cubicBezTo>
                        <a:cubicBezTo>
                          <a:pt x="54747" y="152103"/>
                          <a:pt x="44572" y="150025"/>
                          <a:pt x="37790" y="145868"/>
                        </a:cubicBezTo>
                        <a:cubicBezTo>
                          <a:pt x="31007" y="141712"/>
                          <a:pt x="27615" y="135462"/>
                          <a:pt x="27615" y="127118"/>
                        </a:cubicBezTo>
                        <a:cubicBezTo>
                          <a:pt x="27615" y="120773"/>
                          <a:pt x="30040" y="115792"/>
                          <a:pt x="34889" y="112175"/>
                        </a:cubicBezTo>
                        <a:cubicBezTo>
                          <a:pt x="39739" y="108558"/>
                          <a:pt x="49501" y="105116"/>
                          <a:pt x="64176" y="101848"/>
                        </a:cubicBezTo>
                        <a:lnTo>
                          <a:pt x="73542" y="99754"/>
                        </a:lnTo>
                        <a:cubicBezTo>
                          <a:pt x="92940" y="95598"/>
                          <a:pt x="106728" y="89729"/>
                          <a:pt x="114905" y="82146"/>
                        </a:cubicBezTo>
                        <a:cubicBezTo>
                          <a:pt x="123083" y="74564"/>
                          <a:pt x="127171" y="63983"/>
                          <a:pt x="127171" y="50404"/>
                        </a:cubicBezTo>
                        <a:cubicBezTo>
                          <a:pt x="127171" y="34922"/>
                          <a:pt x="121054" y="22660"/>
                          <a:pt x="108820" y="13618"/>
                        </a:cubicBezTo>
                        <a:cubicBezTo>
                          <a:pt x="96585" y="4607"/>
                          <a:pt x="79770" y="102"/>
                          <a:pt x="58376" y="102"/>
                        </a:cubicBezTo>
                        <a:cubicBezTo>
                          <a:pt x="49469" y="102"/>
                          <a:pt x="40183" y="975"/>
                          <a:pt x="30515" y="2720"/>
                        </a:cubicBezTo>
                        <a:cubicBezTo>
                          <a:pt x="20848" y="4465"/>
                          <a:pt x="10674" y="7066"/>
                          <a:pt x="-7" y="10524"/>
                        </a:cubicBezTo>
                        <a:lnTo>
                          <a:pt x="-7" y="38792"/>
                        </a:lnTo>
                        <a:cubicBezTo>
                          <a:pt x="10103" y="33526"/>
                          <a:pt x="20056" y="29576"/>
                          <a:pt x="29850" y="26943"/>
                        </a:cubicBezTo>
                        <a:cubicBezTo>
                          <a:pt x="39644" y="24341"/>
                          <a:pt x="49359" y="23040"/>
                          <a:pt x="58994" y="23040"/>
                        </a:cubicBezTo>
                        <a:cubicBezTo>
                          <a:pt x="71862" y="23040"/>
                          <a:pt x="81751" y="25245"/>
                          <a:pt x="88661" y="29655"/>
                        </a:cubicBezTo>
                        <a:cubicBezTo>
                          <a:pt x="95602" y="34065"/>
                          <a:pt x="99073" y="40283"/>
                          <a:pt x="99073" y="48310"/>
                        </a:cubicBezTo>
                        <a:cubicBezTo>
                          <a:pt x="99073" y="55734"/>
                          <a:pt x="96569" y="61429"/>
                          <a:pt x="91561" y="65395"/>
                        </a:cubicBezTo>
                        <a:cubicBezTo>
                          <a:pt x="86585" y="69361"/>
                          <a:pt x="75618" y="73184"/>
                          <a:pt x="58661" y="76864"/>
                        </a:cubicBezTo>
                        <a:lnTo>
                          <a:pt x="49152" y="79101"/>
                        </a:lnTo>
                        <a:cubicBezTo>
                          <a:pt x="32227" y="82654"/>
                          <a:pt x="19993" y="88127"/>
                          <a:pt x="12449" y="95519"/>
                        </a:cubicBezTo>
                        <a:cubicBezTo>
                          <a:pt x="4937" y="102911"/>
                          <a:pt x="1181" y="113048"/>
                          <a:pt x="1181" y="125928"/>
                        </a:cubicBezTo>
                        <a:cubicBezTo>
                          <a:pt x="1181" y="141601"/>
                          <a:pt x="6728" y="153689"/>
                          <a:pt x="17821" y="162192"/>
                        </a:cubicBezTo>
                        <a:cubicBezTo>
                          <a:pt x="28915" y="170726"/>
                          <a:pt x="44668" y="174993"/>
                          <a:pt x="65080" y="174993"/>
                        </a:cubicBezTo>
                        <a:cubicBezTo>
                          <a:pt x="75159" y="174993"/>
                          <a:pt x="84652" y="174247"/>
                          <a:pt x="93558" y="172756"/>
                        </a:cubicBezTo>
                        <a:cubicBezTo>
                          <a:pt x="102496" y="171297"/>
                          <a:pt x="110721" y="169076"/>
                          <a:pt x="118233" y="1660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8" name="Google Shape;1148;p38"/>
                  <p:cNvSpPr/>
                  <p:nvPr/>
                </p:nvSpPr>
                <p:spPr>
                  <a:xfrm rot="5400000" flipH="1">
                    <a:off x="777620" y="3692900"/>
                    <a:ext cx="172820" cy="222051"/>
                  </a:xfrm>
                  <a:custGeom>
                    <a:avLst/>
                    <a:gdLst/>
                    <a:ahLst/>
                    <a:cxnLst/>
                    <a:rect l="l" t="t" r="r" b="b"/>
                    <a:pathLst>
                      <a:path w="172820" h="222051" extrusionOk="0">
                        <a:moveTo>
                          <a:pt x="105192" y="104196"/>
                        </a:moveTo>
                        <a:cubicBezTo>
                          <a:pt x="111626" y="102006"/>
                          <a:pt x="117886" y="97343"/>
                          <a:pt x="123972" y="90204"/>
                        </a:cubicBezTo>
                        <a:cubicBezTo>
                          <a:pt x="130057" y="83066"/>
                          <a:pt x="136175" y="73247"/>
                          <a:pt x="142324" y="60746"/>
                        </a:cubicBezTo>
                        <a:lnTo>
                          <a:pt x="172799" y="70"/>
                        </a:lnTo>
                        <a:lnTo>
                          <a:pt x="140517" y="70"/>
                        </a:lnTo>
                        <a:lnTo>
                          <a:pt x="112181" y="57034"/>
                        </a:lnTo>
                        <a:cubicBezTo>
                          <a:pt x="104828" y="71914"/>
                          <a:pt x="97712" y="81781"/>
                          <a:pt x="90834" y="86635"/>
                        </a:cubicBezTo>
                        <a:cubicBezTo>
                          <a:pt x="83956" y="91489"/>
                          <a:pt x="74574" y="93916"/>
                          <a:pt x="62688" y="93916"/>
                        </a:cubicBezTo>
                        <a:lnTo>
                          <a:pt x="29978" y="93916"/>
                        </a:lnTo>
                        <a:lnTo>
                          <a:pt x="29978" y="70"/>
                        </a:lnTo>
                        <a:lnTo>
                          <a:pt x="-22" y="70"/>
                        </a:lnTo>
                        <a:lnTo>
                          <a:pt x="-22" y="222122"/>
                        </a:lnTo>
                        <a:lnTo>
                          <a:pt x="67728" y="222122"/>
                        </a:lnTo>
                        <a:cubicBezTo>
                          <a:pt x="93084" y="222122"/>
                          <a:pt x="112007" y="216808"/>
                          <a:pt x="124495" y="206180"/>
                        </a:cubicBezTo>
                        <a:cubicBezTo>
                          <a:pt x="136983" y="195583"/>
                          <a:pt x="143227" y="179577"/>
                          <a:pt x="143227" y="158162"/>
                        </a:cubicBezTo>
                        <a:cubicBezTo>
                          <a:pt x="143227" y="144171"/>
                          <a:pt x="139978" y="132559"/>
                          <a:pt x="133480" y="123326"/>
                        </a:cubicBezTo>
                        <a:cubicBezTo>
                          <a:pt x="126983" y="114126"/>
                          <a:pt x="117553" y="107749"/>
                          <a:pt x="105192" y="104196"/>
                        </a:cubicBezTo>
                        <a:close/>
                        <a:moveTo>
                          <a:pt x="29978" y="197423"/>
                        </a:moveTo>
                        <a:lnTo>
                          <a:pt x="29978" y="118615"/>
                        </a:lnTo>
                        <a:lnTo>
                          <a:pt x="67728" y="118615"/>
                        </a:lnTo>
                        <a:cubicBezTo>
                          <a:pt x="82181" y="118615"/>
                          <a:pt x="93100" y="121962"/>
                          <a:pt x="100485" y="128656"/>
                        </a:cubicBezTo>
                        <a:cubicBezTo>
                          <a:pt x="107870" y="135351"/>
                          <a:pt x="111563" y="145186"/>
                          <a:pt x="111563" y="158162"/>
                        </a:cubicBezTo>
                        <a:cubicBezTo>
                          <a:pt x="111563" y="171138"/>
                          <a:pt x="107870" y="180925"/>
                          <a:pt x="100485" y="187524"/>
                        </a:cubicBezTo>
                        <a:cubicBezTo>
                          <a:pt x="93100" y="194124"/>
                          <a:pt x="82181" y="197423"/>
                          <a:pt x="67728" y="19742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49" name="Google Shape;1149;p38"/>
                  <p:cNvSpPr/>
                  <p:nvPr/>
                </p:nvSpPr>
                <p:spPr>
                  <a:xfrm rot="5400000" flipH="1">
                    <a:off x="821621" y="3539454"/>
                    <a:ext cx="140585" cy="174890"/>
                  </a:xfrm>
                  <a:custGeom>
                    <a:avLst/>
                    <a:gdLst/>
                    <a:ahLst/>
                    <a:cxnLst/>
                    <a:rect l="l" t="t" r="r" b="b"/>
                    <a:pathLst>
                      <a:path w="140585" h="174890" extrusionOk="0">
                        <a:moveTo>
                          <a:pt x="86043" y="88106"/>
                        </a:moveTo>
                        <a:cubicBezTo>
                          <a:pt x="63952" y="88106"/>
                          <a:pt x="48643" y="85583"/>
                          <a:pt x="40116" y="80539"/>
                        </a:cubicBezTo>
                        <a:cubicBezTo>
                          <a:pt x="31590" y="75494"/>
                          <a:pt x="27327" y="66865"/>
                          <a:pt x="27327" y="54650"/>
                        </a:cubicBezTo>
                        <a:cubicBezTo>
                          <a:pt x="27327" y="44942"/>
                          <a:pt x="30529" y="37233"/>
                          <a:pt x="36931" y="31522"/>
                        </a:cubicBezTo>
                        <a:cubicBezTo>
                          <a:pt x="43334" y="25843"/>
                          <a:pt x="52018" y="23003"/>
                          <a:pt x="62985" y="23003"/>
                        </a:cubicBezTo>
                        <a:cubicBezTo>
                          <a:pt x="78167" y="23003"/>
                          <a:pt x="90338" y="28381"/>
                          <a:pt x="99498" y="39136"/>
                        </a:cubicBezTo>
                        <a:cubicBezTo>
                          <a:pt x="108658" y="49891"/>
                          <a:pt x="113238" y="64184"/>
                          <a:pt x="113238" y="82014"/>
                        </a:cubicBezTo>
                        <a:lnTo>
                          <a:pt x="113238" y="88106"/>
                        </a:lnTo>
                        <a:close/>
                        <a:moveTo>
                          <a:pt x="140576" y="99432"/>
                        </a:moveTo>
                        <a:lnTo>
                          <a:pt x="140576" y="4396"/>
                        </a:lnTo>
                        <a:lnTo>
                          <a:pt x="113238" y="4396"/>
                        </a:lnTo>
                        <a:lnTo>
                          <a:pt x="113238" y="29666"/>
                        </a:lnTo>
                        <a:cubicBezTo>
                          <a:pt x="106994" y="19577"/>
                          <a:pt x="99213" y="12121"/>
                          <a:pt x="89894" y="7299"/>
                        </a:cubicBezTo>
                        <a:cubicBezTo>
                          <a:pt x="80576" y="2476"/>
                          <a:pt x="69181" y="65"/>
                          <a:pt x="55711" y="65"/>
                        </a:cubicBezTo>
                        <a:cubicBezTo>
                          <a:pt x="38690" y="65"/>
                          <a:pt x="25140" y="4856"/>
                          <a:pt x="15061" y="14437"/>
                        </a:cubicBezTo>
                        <a:cubicBezTo>
                          <a:pt x="5014" y="24019"/>
                          <a:pt x="-10" y="36836"/>
                          <a:pt x="-10" y="52889"/>
                        </a:cubicBezTo>
                        <a:cubicBezTo>
                          <a:pt x="-10" y="71608"/>
                          <a:pt x="6250" y="85726"/>
                          <a:pt x="18769" y="95244"/>
                        </a:cubicBezTo>
                        <a:cubicBezTo>
                          <a:pt x="31321" y="104762"/>
                          <a:pt x="50021" y="109521"/>
                          <a:pt x="74871" y="109521"/>
                        </a:cubicBezTo>
                        <a:lnTo>
                          <a:pt x="113238" y="109521"/>
                        </a:lnTo>
                        <a:lnTo>
                          <a:pt x="113238" y="112233"/>
                        </a:lnTo>
                        <a:cubicBezTo>
                          <a:pt x="113238" y="124829"/>
                          <a:pt x="109102" y="134569"/>
                          <a:pt x="100829" y="141453"/>
                        </a:cubicBezTo>
                        <a:cubicBezTo>
                          <a:pt x="92557" y="148338"/>
                          <a:pt x="80940" y="151780"/>
                          <a:pt x="65980" y="151780"/>
                        </a:cubicBezTo>
                        <a:cubicBezTo>
                          <a:pt x="56471" y="151780"/>
                          <a:pt x="47200" y="150638"/>
                          <a:pt x="38167" y="148354"/>
                        </a:cubicBezTo>
                        <a:cubicBezTo>
                          <a:pt x="29166" y="146069"/>
                          <a:pt x="20513" y="142643"/>
                          <a:pt x="12208" y="138074"/>
                        </a:cubicBezTo>
                        <a:lnTo>
                          <a:pt x="12208" y="163392"/>
                        </a:lnTo>
                        <a:cubicBezTo>
                          <a:pt x="22193" y="167263"/>
                          <a:pt x="31891" y="170150"/>
                          <a:pt x="41305" y="172053"/>
                        </a:cubicBezTo>
                        <a:cubicBezTo>
                          <a:pt x="50719" y="173988"/>
                          <a:pt x="59879" y="174956"/>
                          <a:pt x="68785" y="174956"/>
                        </a:cubicBezTo>
                        <a:cubicBezTo>
                          <a:pt x="92874" y="174956"/>
                          <a:pt x="110861" y="168706"/>
                          <a:pt x="122747" y="156206"/>
                        </a:cubicBezTo>
                        <a:cubicBezTo>
                          <a:pt x="134633" y="143738"/>
                          <a:pt x="140576" y="124813"/>
                          <a:pt x="140576" y="994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0" name="Google Shape;1150;p38"/>
                  <p:cNvSpPr/>
                  <p:nvPr/>
                </p:nvSpPr>
                <p:spPr>
                  <a:xfrm rot="5400000" flipH="1">
                    <a:off x="816201" y="3361809"/>
                    <a:ext cx="103834" cy="213866"/>
                  </a:xfrm>
                  <a:custGeom>
                    <a:avLst/>
                    <a:gdLst/>
                    <a:ahLst/>
                    <a:cxnLst/>
                    <a:rect l="l" t="t" r="r" b="b"/>
                    <a:pathLst>
                      <a:path w="103834" h="213866" extrusionOk="0">
                        <a:moveTo>
                          <a:pt x="47541" y="213912"/>
                        </a:moveTo>
                        <a:lnTo>
                          <a:pt x="47541" y="166608"/>
                        </a:lnTo>
                        <a:lnTo>
                          <a:pt x="103832" y="166608"/>
                        </a:lnTo>
                        <a:lnTo>
                          <a:pt x="103832" y="145335"/>
                        </a:lnTo>
                        <a:lnTo>
                          <a:pt x="47541" y="145335"/>
                        </a:lnTo>
                        <a:lnTo>
                          <a:pt x="47541" y="54915"/>
                        </a:lnTo>
                        <a:cubicBezTo>
                          <a:pt x="47541" y="41337"/>
                          <a:pt x="49395" y="32612"/>
                          <a:pt x="53103" y="28741"/>
                        </a:cubicBezTo>
                        <a:cubicBezTo>
                          <a:pt x="56812" y="24871"/>
                          <a:pt x="64371" y="22935"/>
                          <a:pt x="75782" y="22935"/>
                        </a:cubicBezTo>
                        <a:lnTo>
                          <a:pt x="103832" y="22935"/>
                        </a:lnTo>
                        <a:lnTo>
                          <a:pt x="103832" y="45"/>
                        </a:lnTo>
                        <a:lnTo>
                          <a:pt x="75782" y="45"/>
                        </a:lnTo>
                        <a:cubicBezTo>
                          <a:pt x="54672" y="45"/>
                          <a:pt x="40108" y="3979"/>
                          <a:pt x="32089" y="11847"/>
                        </a:cubicBezTo>
                        <a:cubicBezTo>
                          <a:pt x="24070" y="19747"/>
                          <a:pt x="20061" y="34103"/>
                          <a:pt x="20061" y="54915"/>
                        </a:cubicBezTo>
                        <a:lnTo>
                          <a:pt x="20061" y="145335"/>
                        </a:lnTo>
                        <a:lnTo>
                          <a:pt x="-3" y="145335"/>
                        </a:lnTo>
                        <a:lnTo>
                          <a:pt x="-3" y="166608"/>
                        </a:lnTo>
                        <a:lnTo>
                          <a:pt x="20061" y="166608"/>
                        </a:lnTo>
                        <a:lnTo>
                          <a:pt x="20061" y="21391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1" name="Google Shape;1151;p38"/>
                  <p:cNvSpPr/>
                  <p:nvPr/>
                </p:nvSpPr>
                <p:spPr>
                  <a:xfrm rot="5400000" flipH="1">
                    <a:off x="814799" y="3228041"/>
                    <a:ext cx="154230" cy="174890"/>
                  </a:xfrm>
                  <a:custGeom>
                    <a:avLst/>
                    <a:gdLst/>
                    <a:ahLst/>
                    <a:cxnLst/>
                    <a:rect l="l" t="t" r="r" b="b"/>
                    <a:pathLst>
                      <a:path w="154230" h="174890" extrusionOk="0">
                        <a:moveTo>
                          <a:pt x="154219" y="94506"/>
                        </a:moveTo>
                        <a:lnTo>
                          <a:pt x="154219" y="81133"/>
                        </a:lnTo>
                        <a:lnTo>
                          <a:pt x="28514" y="81133"/>
                        </a:lnTo>
                        <a:cubicBezTo>
                          <a:pt x="29719" y="62288"/>
                          <a:pt x="35392" y="47931"/>
                          <a:pt x="45535" y="38065"/>
                        </a:cubicBezTo>
                        <a:cubicBezTo>
                          <a:pt x="55677" y="28198"/>
                          <a:pt x="69814" y="23264"/>
                          <a:pt x="87943" y="23264"/>
                        </a:cubicBezTo>
                        <a:cubicBezTo>
                          <a:pt x="98435" y="23264"/>
                          <a:pt x="108609" y="24549"/>
                          <a:pt x="118466" y="27119"/>
                        </a:cubicBezTo>
                        <a:cubicBezTo>
                          <a:pt x="128324" y="29689"/>
                          <a:pt x="138118" y="33559"/>
                          <a:pt x="147848" y="38731"/>
                        </a:cubicBezTo>
                        <a:lnTo>
                          <a:pt x="147848" y="12842"/>
                        </a:lnTo>
                        <a:cubicBezTo>
                          <a:pt x="138023" y="8686"/>
                          <a:pt x="127959" y="5513"/>
                          <a:pt x="117658" y="3324"/>
                        </a:cubicBezTo>
                        <a:cubicBezTo>
                          <a:pt x="107357" y="1135"/>
                          <a:pt x="96913" y="41"/>
                          <a:pt x="86327" y="41"/>
                        </a:cubicBezTo>
                        <a:cubicBezTo>
                          <a:pt x="59766" y="41"/>
                          <a:pt x="38736" y="7766"/>
                          <a:pt x="23237" y="23217"/>
                        </a:cubicBezTo>
                        <a:cubicBezTo>
                          <a:pt x="7738" y="38699"/>
                          <a:pt x="-12" y="59638"/>
                          <a:pt x="-12" y="86035"/>
                        </a:cubicBezTo>
                        <a:cubicBezTo>
                          <a:pt x="-12" y="113288"/>
                          <a:pt x="7341" y="134909"/>
                          <a:pt x="22048" y="150899"/>
                        </a:cubicBezTo>
                        <a:cubicBezTo>
                          <a:pt x="36755" y="166921"/>
                          <a:pt x="56596" y="174932"/>
                          <a:pt x="81573" y="174932"/>
                        </a:cubicBezTo>
                        <a:cubicBezTo>
                          <a:pt x="103950" y="174932"/>
                          <a:pt x="121652" y="167714"/>
                          <a:pt x="134679" y="153278"/>
                        </a:cubicBezTo>
                        <a:cubicBezTo>
                          <a:pt x="147706" y="138875"/>
                          <a:pt x="154219" y="119284"/>
                          <a:pt x="154219" y="94506"/>
                        </a:cubicBezTo>
                        <a:close/>
                        <a:moveTo>
                          <a:pt x="126882" y="102548"/>
                        </a:moveTo>
                        <a:cubicBezTo>
                          <a:pt x="126691" y="117491"/>
                          <a:pt x="122508" y="129420"/>
                          <a:pt x="114330" y="138335"/>
                        </a:cubicBezTo>
                        <a:cubicBezTo>
                          <a:pt x="106153" y="147282"/>
                          <a:pt x="95328" y="151756"/>
                          <a:pt x="81858" y="151756"/>
                        </a:cubicBezTo>
                        <a:cubicBezTo>
                          <a:pt x="66612" y="151756"/>
                          <a:pt x="54409" y="147441"/>
                          <a:pt x="45249" y="138811"/>
                        </a:cubicBezTo>
                        <a:cubicBezTo>
                          <a:pt x="36089" y="130182"/>
                          <a:pt x="30812" y="118031"/>
                          <a:pt x="29417" y="10235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152" name="Google Shape;1152;p38"/>
              <p:cNvSpPr/>
              <p:nvPr/>
            </p:nvSpPr>
            <p:spPr>
              <a:xfrm>
                <a:off x="1958242" y="2697562"/>
                <a:ext cx="3773048" cy="3070084"/>
              </a:xfrm>
              <a:custGeom>
                <a:avLst/>
                <a:gdLst/>
                <a:ahLst/>
                <a:cxnLst/>
                <a:rect l="l" t="t" r="r" b="b"/>
                <a:pathLst>
                  <a:path w="3773048" h="3070084" extrusionOk="0">
                    <a:moveTo>
                      <a:pt x="0" y="0"/>
                    </a:moveTo>
                    <a:lnTo>
                      <a:pt x="188652" y="0"/>
                    </a:lnTo>
                    <a:lnTo>
                      <a:pt x="377305" y="0"/>
                    </a:lnTo>
                    <a:lnTo>
                      <a:pt x="565957" y="0"/>
                    </a:lnTo>
                    <a:lnTo>
                      <a:pt x="754610" y="0"/>
                    </a:lnTo>
                    <a:lnTo>
                      <a:pt x="943262" y="0"/>
                    </a:lnTo>
                    <a:lnTo>
                      <a:pt x="1131914" y="0"/>
                    </a:lnTo>
                    <a:lnTo>
                      <a:pt x="1320567" y="0"/>
                    </a:lnTo>
                    <a:lnTo>
                      <a:pt x="1509219" y="3126"/>
                    </a:lnTo>
                    <a:lnTo>
                      <a:pt x="1697872" y="31264"/>
                    </a:lnTo>
                    <a:lnTo>
                      <a:pt x="1886524" y="78159"/>
                    </a:lnTo>
                    <a:lnTo>
                      <a:pt x="2075176" y="228224"/>
                    </a:lnTo>
                    <a:lnTo>
                      <a:pt x="2263829" y="418932"/>
                    </a:lnTo>
                    <a:lnTo>
                      <a:pt x="2452481" y="1019193"/>
                    </a:lnTo>
                    <a:lnTo>
                      <a:pt x="2641134" y="1716371"/>
                    </a:lnTo>
                    <a:lnTo>
                      <a:pt x="2829786" y="1944595"/>
                    </a:lnTo>
                    <a:lnTo>
                      <a:pt x="3018439" y="2410423"/>
                    </a:lnTo>
                    <a:lnTo>
                      <a:pt x="3207091" y="2726185"/>
                    </a:lnTo>
                    <a:lnTo>
                      <a:pt x="3395743" y="3060705"/>
                    </a:lnTo>
                    <a:lnTo>
                      <a:pt x="3584396" y="3070084"/>
                    </a:lnTo>
                    <a:lnTo>
                      <a:pt x="3773048" y="3051326"/>
                    </a:lnTo>
                  </a:path>
                </a:pathLst>
              </a:custGeom>
              <a:noFill/>
              <a:ln w="2535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3" name="Google Shape;1153;p38"/>
              <p:cNvSpPr/>
              <p:nvPr/>
            </p:nvSpPr>
            <p:spPr>
              <a:xfrm>
                <a:off x="1958242" y="2697562"/>
                <a:ext cx="3773048" cy="2929398"/>
              </a:xfrm>
              <a:custGeom>
                <a:avLst/>
                <a:gdLst/>
                <a:ahLst/>
                <a:cxnLst/>
                <a:rect l="l" t="t" r="r" b="b"/>
                <a:pathLst>
                  <a:path w="3773048" h="2929398" extrusionOk="0">
                    <a:moveTo>
                      <a:pt x="0" y="0"/>
                    </a:moveTo>
                    <a:lnTo>
                      <a:pt x="188652" y="0"/>
                    </a:lnTo>
                    <a:lnTo>
                      <a:pt x="377305" y="0"/>
                    </a:lnTo>
                    <a:lnTo>
                      <a:pt x="565957" y="0"/>
                    </a:lnTo>
                    <a:lnTo>
                      <a:pt x="754610" y="0"/>
                    </a:lnTo>
                    <a:lnTo>
                      <a:pt x="943262" y="0"/>
                    </a:lnTo>
                    <a:lnTo>
                      <a:pt x="1131914" y="0"/>
                    </a:lnTo>
                    <a:lnTo>
                      <a:pt x="1320567" y="0"/>
                    </a:lnTo>
                    <a:lnTo>
                      <a:pt x="1509219" y="0"/>
                    </a:lnTo>
                    <a:lnTo>
                      <a:pt x="1697872" y="3126"/>
                    </a:lnTo>
                    <a:lnTo>
                      <a:pt x="1886524" y="12505"/>
                    </a:lnTo>
                    <a:lnTo>
                      <a:pt x="2075176" y="40643"/>
                    </a:lnTo>
                    <a:lnTo>
                      <a:pt x="2263829" y="168823"/>
                    </a:lnTo>
                    <a:lnTo>
                      <a:pt x="2452481" y="375163"/>
                    </a:lnTo>
                    <a:lnTo>
                      <a:pt x="2641134" y="1003561"/>
                    </a:lnTo>
                    <a:lnTo>
                      <a:pt x="2829786" y="1225533"/>
                    </a:lnTo>
                    <a:lnTo>
                      <a:pt x="3018439" y="1660096"/>
                    </a:lnTo>
                    <a:lnTo>
                      <a:pt x="3207091" y="2254105"/>
                    </a:lnTo>
                    <a:lnTo>
                      <a:pt x="3395743" y="2779333"/>
                    </a:lnTo>
                    <a:lnTo>
                      <a:pt x="3584396" y="2913767"/>
                    </a:lnTo>
                    <a:lnTo>
                      <a:pt x="3773048" y="2929398"/>
                    </a:lnTo>
                  </a:path>
                </a:pathLst>
              </a:custGeom>
              <a:noFill/>
              <a:ln w="25350" cap="sq"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4" name="Google Shape;1154;p38"/>
              <p:cNvSpPr/>
              <p:nvPr/>
            </p:nvSpPr>
            <p:spPr>
              <a:xfrm>
                <a:off x="1958242" y="2697562"/>
                <a:ext cx="3773048" cy="2407296"/>
              </a:xfrm>
              <a:custGeom>
                <a:avLst/>
                <a:gdLst/>
                <a:ahLst/>
                <a:cxnLst/>
                <a:rect l="l" t="t" r="r" b="b"/>
                <a:pathLst>
                  <a:path w="3773048" h="2407296" extrusionOk="0">
                    <a:moveTo>
                      <a:pt x="0" y="0"/>
                    </a:moveTo>
                    <a:lnTo>
                      <a:pt x="188652" y="0"/>
                    </a:lnTo>
                    <a:lnTo>
                      <a:pt x="377305" y="0"/>
                    </a:lnTo>
                    <a:lnTo>
                      <a:pt x="565957" y="0"/>
                    </a:lnTo>
                    <a:lnTo>
                      <a:pt x="754610" y="0"/>
                    </a:lnTo>
                    <a:lnTo>
                      <a:pt x="943262" y="0"/>
                    </a:lnTo>
                    <a:lnTo>
                      <a:pt x="1131914" y="0"/>
                    </a:lnTo>
                    <a:lnTo>
                      <a:pt x="1320567" y="0"/>
                    </a:lnTo>
                    <a:lnTo>
                      <a:pt x="1509219" y="0"/>
                    </a:lnTo>
                    <a:lnTo>
                      <a:pt x="1697872" y="0"/>
                    </a:lnTo>
                    <a:lnTo>
                      <a:pt x="1886524" y="0"/>
                    </a:lnTo>
                    <a:lnTo>
                      <a:pt x="2075176" y="0"/>
                    </a:lnTo>
                    <a:lnTo>
                      <a:pt x="2263829" y="0"/>
                    </a:lnTo>
                    <a:lnTo>
                      <a:pt x="2452481" y="125054"/>
                    </a:lnTo>
                    <a:lnTo>
                      <a:pt x="2641134" y="375163"/>
                    </a:lnTo>
                    <a:lnTo>
                      <a:pt x="2829786" y="625272"/>
                    </a:lnTo>
                    <a:lnTo>
                      <a:pt x="3018439" y="844117"/>
                    </a:lnTo>
                    <a:lnTo>
                      <a:pt x="3207091" y="1500652"/>
                    </a:lnTo>
                    <a:lnTo>
                      <a:pt x="3395743" y="2094661"/>
                    </a:lnTo>
                    <a:lnTo>
                      <a:pt x="3584396" y="2407296"/>
                    </a:lnTo>
                    <a:lnTo>
                      <a:pt x="3773048" y="2376033"/>
                    </a:lnTo>
                  </a:path>
                </a:pathLst>
              </a:custGeom>
              <a:noFill/>
              <a:ln w="25350" cap="sq"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5" name="Google Shape;1155;p38"/>
              <p:cNvSpPr/>
              <p:nvPr/>
            </p:nvSpPr>
            <p:spPr>
              <a:xfrm>
                <a:off x="1958242" y="2697562"/>
                <a:ext cx="3773048" cy="2998178"/>
              </a:xfrm>
              <a:custGeom>
                <a:avLst/>
                <a:gdLst/>
                <a:ahLst/>
                <a:cxnLst/>
                <a:rect l="l" t="t" r="r" b="b"/>
                <a:pathLst>
                  <a:path w="3773048" h="2998178" extrusionOk="0">
                    <a:moveTo>
                      <a:pt x="0" y="0"/>
                    </a:moveTo>
                    <a:lnTo>
                      <a:pt x="188652" y="0"/>
                    </a:lnTo>
                    <a:lnTo>
                      <a:pt x="377305" y="0"/>
                    </a:lnTo>
                    <a:lnTo>
                      <a:pt x="565957" y="0"/>
                    </a:lnTo>
                    <a:lnTo>
                      <a:pt x="754610" y="0"/>
                    </a:lnTo>
                    <a:lnTo>
                      <a:pt x="943262" y="0"/>
                    </a:lnTo>
                    <a:lnTo>
                      <a:pt x="1131914" y="0"/>
                    </a:lnTo>
                    <a:lnTo>
                      <a:pt x="1320567" y="0"/>
                    </a:lnTo>
                    <a:lnTo>
                      <a:pt x="1509219" y="0"/>
                    </a:lnTo>
                    <a:lnTo>
                      <a:pt x="1697872" y="0"/>
                    </a:lnTo>
                    <a:lnTo>
                      <a:pt x="1886524" y="0"/>
                    </a:lnTo>
                    <a:lnTo>
                      <a:pt x="2075176" y="0"/>
                    </a:lnTo>
                    <a:lnTo>
                      <a:pt x="2263829" y="0"/>
                    </a:lnTo>
                    <a:lnTo>
                      <a:pt x="2452481" y="43769"/>
                    </a:lnTo>
                    <a:lnTo>
                      <a:pt x="2641134" y="134433"/>
                    </a:lnTo>
                    <a:lnTo>
                      <a:pt x="2829786" y="550239"/>
                    </a:lnTo>
                    <a:lnTo>
                      <a:pt x="3018439" y="747200"/>
                    </a:lnTo>
                    <a:lnTo>
                      <a:pt x="3207091" y="1803909"/>
                    </a:lnTo>
                    <a:lnTo>
                      <a:pt x="3395743" y="2488582"/>
                    </a:lnTo>
                    <a:lnTo>
                      <a:pt x="3584396" y="2776207"/>
                    </a:lnTo>
                    <a:lnTo>
                      <a:pt x="3773048" y="2998178"/>
                    </a:lnTo>
                  </a:path>
                </a:pathLst>
              </a:custGeom>
              <a:noFill/>
              <a:ln w="25350" cap="flat" cmpd="sng">
                <a:solidFill>
                  <a:srgbClr val="FF0000"/>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6" name="Google Shape;1156;p38"/>
              <p:cNvSpPr/>
              <p:nvPr/>
            </p:nvSpPr>
            <p:spPr>
              <a:xfrm>
                <a:off x="1958242" y="2697562"/>
                <a:ext cx="3773048" cy="2735563"/>
              </a:xfrm>
              <a:custGeom>
                <a:avLst/>
                <a:gdLst/>
                <a:ahLst/>
                <a:cxnLst/>
                <a:rect l="l" t="t" r="r" b="b"/>
                <a:pathLst>
                  <a:path w="3773048" h="2735563" extrusionOk="0">
                    <a:moveTo>
                      <a:pt x="0" y="0"/>
                    </a:moveTo>
                    <a:lnTo>
                      <a:pt x="188652" y="0"/>
                    </a:lnTo>
                    <a:lnTo>
                      <a:pt x="377305" y="0"/>
                    </a:lnTo>
                    <a:lnTo>
                      <a:pt x="565957" y="0"/>
                    </a:lnTo>
                    <a:lnTo>
                      <a:pt x="754610" y="0"/>
                    </a:lnTo>
                    <a:lnTo>
                      <a:pt x="943262" y="0"/>
                    </a:lnTo>
                    <a:lnTo>
                      <a:pt x="1131914" y="0"/>
                    </a:lnTo>
                    <a:lnTo>
                      <a:pt x="1320567" y="0"/>
                    </a:lnTo>
                    <a:lnTo>
                      <a:pt x="1509219" y="0"/>
                    </a:lnTo>
                    <a:lnTo>
                      <a:pt x="1697872" y="0"/>
                    </a:lnTo>
                    <a:lnTo>
                      <a:pt x="1886524" y="0"/>
                    </a:lnTo>
                    <a:lnTo>
                      <a:pt x="2075176" y="0"/>
                    </a:lnTo>
                    <a:lnTo>
                      <a:pt x="2263829" y="0"/>
                    </a:lnTo>
                    <a:lnTo>
                      <a:pt x="2452481" y="0"/>
                    </a:lnTo>
                    <a:lnTo>
                      <a:pt x="2641134" y="3126"/>
                    </a:lnTo>
                    <a:lnTo>
                      <a:pt x="2829786" y="28137"/>
                    </a:lnTo>
                    <a:lnTo>
                      <a:pt x="3018439" y="96917"/>
                    </a:lnTo>
                    <a:lnTo>
                      <a:pt x="3207091" y="769084"/>
                    </a:lnTo>
                    <a:lnTo>
                      <a:pt x="3395743" y="1431872"/>
                    </a:lnTo>
                    <a:lnTo>
                      <a:pt x="3584396" y="2207210"/>
                    </a:lnTo>
                    <a:lnTo>
                      <a:pt x="3773048" y="2735564"/>
                    </a:lnTo>
                  </a:path>
                </a:pathLst>
              </a:custGeom>
              <a:noFill/>
              <a:ln w="25350" cap="flat" cmpd="sng">
                <a:solidFill>
                  <a:srgbClr val="FF0000"/>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7" name="Google Shape;1157;p38"/>
              <p:cNvSpPr/>
              <p:nvPr/>
            </p:nvSpPr>
            <p:spPr>
              <a:xfrm>
                <a:off x="1580938" y="2544058"/>
                <a:ext cx="12678" cy="3377092"/>
              </a:xfrm>
              <a:custGeom>
                <a:avLst/>
                <a:gdLst/>
                <a:ahLst/>
                <a:cxnLst/>
                <a:rect l="l" t="t" r="r" b="b"/>
                <a:pathLst>
                  <a:path w="12678" h="3377092" extrusionOk="0">
                    <a:moveTo>
                      <a:pt x="0" y="3377093"/>
                    </a:moveTo>
                    <a:lnTo>
                      <a:pt x="0"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8" name="Google Shape;1158;p38"/>
              <p:cNvSpPr/>
              <p:nvPr/>
            </p:nvSpPr>
            <p:spPr>
              <a:xfrm>
                <a:off x="6108596" y="2544058"/>
                <a:ext cx="12678" cy="3377092"/>
              </a:xfrm>
              <a:custGeom>
                <a:avLst/>
                <a:gdLst/>
                <a:ahLst/>
                <a:cxnLst/>
                <a:rect l="l" t="t" r="r" b="b"/>
                <a:pathLst>
                  <a:path w="12678" h="3377092" extrusionOk="0">
                    <a:moveTo>
                      <a:pt x="0" y="3377093"/>
                    </a:moveTo>
                    <a:lnTo>
                      <a:pt x="0"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59" name="Google Shape;1159;p38"/>
              <p:cNvSpPr/>
              <p:nvPr/>
            </p:nvSpPr>
            <p:spPr>
              <a:xfrm>
                <a:off x="1580938" y="5921151"/>
                <a:ext cx="4527657" cy="12690"/>
              </a:xfrm>
              <a:custGeom>
                <a:avLst/>
                <a:gdLst/>
                <a:ahLst/>
                <a:cxnLst/>
                <a:rect l="l" t="t" r="r" b="b"/>
                <a:pathLst>
                  <a:path w="4527657" h="12690" extrusionOk="0">
                    <a:moveTo>
                      <a:pt x="0" y="0"/>
                    </a:moveTo>
                    <a:lnTo>
                      <a:pt x="4527658"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0" name="Google Shape;1160;p38"/>
              <p:cNvSpPr/>
              <p:nvPr/>
            </p:nvSpPr>
            <p:spPr>
              <a:xfrm>
                <a:off x="1580938" y="2544058"/>
                <a:ext cx="4527657" cy="12690"/>
              </a:xfrm>
              <a:custGeom>
                <a:avLst/>
                <a:gdLst/>
                <a:ahLst/>
                <a:cxnLst/>
                <a:rect l="l" t="t" r="r" b="b"/>
                <a:pathLst>
                  <a:path w="4527657" h="12690" extrusionOk="0">
                    <a:moveTo>
                      <a:pt x="0" y="0"/>
                    </a:moveTo>
                    <a:lnTo>
                      <a:pt x="4527658"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61" name="Google Shape;1161;p38"/>
              <p:cNvGrpSpPr/>
              <p:nvPr/>
            </p:nvGrpSpPr>
            <p:grpSpPr>
              <a:xfrm>
                <a:off x="1695042" y="4061954"/>
                <a:ext cx="2735721" cy="1744982"/>
                <a:chOff x="1695042" y="4061954"/>
                <a:chExt cx="2735721" cy="1744982"/>
              </a:xfrm>
            </p:grpSpPr>
            <p:sp>
              <p:nvSpPr>
                <p:cNvPr id="1162" name="Google Shape;1162;p38"/>
                <p:cNvSpPr/>
                <p:nvPr/>
              </p:nvSpPr>
              <p:spPr>
                <a:xfrm>
                  <a:off x="1695042" y="4061954"/>
                  <a:ext cx="2735721" cy="1744982"/>
                </a:xfrm>
                <a:custGeom>
                  <a:avLst/>
                  <a:gdLst/>
                  <a:ahLst/>
                  <a:cxnLst/>
                  <a:rect l="l" t="t" r="r" b="b"/>
                  <a:pathLst>
                    <a:path w="2735721" h="1744982" extrusionOk="0">
                      <a:moveTo>
                        <a:pt x="45642" y="1744983"/>
                      </a:moveTo>
                      <a:lnTo>
                        <a:pt x="2690080" y="1744983"/>
                      </a:lnTo>
                      <a:cubicBezTo>
                        <a:pt x="2720508" y="1744983"/>
                        <a:pt x="2735722" y="1729754"/>
                        <a:pt x="2735722" y="1699297"/>
                      </a:cubicBezTo>
                      <a:lnTo>
                        <a:pt x="2735722" y="45686"/>
                      </a:lnTo>
                      <a:cubicBezTo>
                        <a:pt x="2735722" y="15229"/>
                        <a:pt x="2720508" y="0"/>
                        <a:pt x="2690080" y="0"/>
                      </a:cubicBezTo>
                      <a:lnTo>
                        <a:pt x="45642" y="0"/>
                      </a:lnTo>
                      <a:cubicBezTo>
                        <a:pt x="15214" y="0"/>
                        <a:pt x="0" y="15229"/>
                        <a:pt x="0" y="45686"/>
                      </a:cubicBezTo>
                      <a:lnTo>
                        <a:pt x="0" y="1699297"/>
                      </a:lnTo>
                      <a:cubicBezTo>
                        <a:pt x="0" y="1729754"/>
                        <a:pt x="15214" y="1744983"/>
                        <a:pt x="45642" y="1744983"/>
                      </a:cubicBezTo>
                      <a:close/>
                    </a:path>
                  </a:pathLst>
                </a:custGeom>
                <a:solidFill>
                  <a:srgbClr val="FFFFFF">
                    <a:alpha val="80000"/>
                  </a:srgbClr>
                </a:solidFill>
                <a:ln w="12675" cap="flat" cmpd="sng">
                  <a:solidFill>
                    <a:srgbClr val="CCCCCC">
                      <a:alpha val="800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3" name="Google Shape;1163;p38"/>
                <p:cNvSpPr/>
                <p:nvPr/>
              </p:nvSpPr>
              <p:spPr>
                <a:xfrm>
                  <a:off x="1786325" y="4246945"/>
                  <a:ext cx="456417" cy="12690"/>
                </a:xfrm>
                <a:custGeom>
                  <a:avLst/>
                  <a:gdLst/>
                  <a:ahLst/>
                  <a:cxnLst/>
                  <a:rect l="l" t="t" r="r" b="b"/>
                  <a:pathLst>
                    <a:path w="456417" h="12690" extrusionOk="0">
                      <a:moveTo>
                        <a:pt x="0" y="0"/>
                      </a:moveTo>
                      <a:lnTo>
                        <a:pt x="456417" y="0"/>
                      </a:lnTo>
                    </a:path>
                  </a:pathLst>
                </a:custGeom>
                <a:noFill/>
                <a:ln w="2535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64" name="Google Shape;1164;p38"/>
                <p:cNvGrpSpPr/>
                <p:nvPr/>
              </p:nvGrpSpPr>
              <p:grpSpPr>
                <a:xfrm>
                  <a:off x="2450377" y="4153325"/>
                  <a:ext cx="1868006" cy="200125"/>
                  <a:chOff x="2450377" y="4153325"/>
                  <a:chExt cx="1868006" cy="200125"/>
                </a:xfrm>
              </p:grpSpPr>
              <p:sp>
                <p:nvSpPr>
                  <p:cNvPr id="1165" name="Google Shape;1165;p38"/>
                  <p:cNvSpPr/>
                  <p:nvPr/>
                </p:nvSpPr>
                <p:spPr>
                  <a:xfrm rot="10800000" flipH="1">
                    <a:off x="2450377" y="4160357"/>
                    <a:ext cx="99056" cy="166538"/>
                  </a:xfrm>
                  <a:custGeom>
                    <a:avLst/>
                    <a:gdLst/>
                    <a:ahLst/>
                    <a:cxnLst/>
                    <a:rect l="l" t="t" r="r" b="b"/>
                    <a:pathLst>
                      <a:path w="99056" h="166538" extrusionOk="0">
                        <a:moveTo>
                          <a:pt x="3358" y="19057"/>
                        </a:moveTo>
                        <a:lnTo>
                          <a:pt x="40121" y="19057"/>
                        </a:lnTo>
                        <a:lnTo>
                          <a:pt x="40121" y="146121"/>
                        </a:lnTo>
                        <a:lnTo>
                          <a:pt x="113" y="138090"/>
                        </a:lnTo>
                        <a:lnTo>
                          <a:pt x="113" y="158613"/>
                        </a:lnTo>
                        <a:lnTo>
                          <a:pt x="39907" y="166644"/>
                        </a:lnTo>
                        <a:lnTo>
                          <a:pt x="62407" y="166644"/>
                        </a:lnTo>
                        <a:lnTo>
                          <a:pt x="62407" y="19057"/>
                        </a:lnTo>
                        <a:lnTo>
                          <a:pt x="99170" y="19057"/>
                        </a:lnTo>
                        <a:lnTo>
                          <a:pt x="99170" y="105"/>
                        </a:lnTo>
                        <a:lnTo>
                          <a:pt x="3358" y="10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6" name="Google Shape;1166;p38"/>
                  <p:cNvSpPr/>
                  <p:nvPr/>
                </p:nvSpPr>
                <p:spPr>
                  <a:xfrm rot="10800000" flipH="1">
                    <a:off x="2585550" y="4157359"/>
                    <a:ext cx="114995" cy="172785"/>
                  </a:xfrm>
                  <a:custGeom>
                    <a:avLst/>
                    <a:gdLst/>
                    <a:ahLst/>
                    <a:cxnLst/>
                    <a:rect l="l" t="t" r="r" b="b"/>
                    <a:pathLst>
                      <a:path w="114995" h="172785" extrusionOk="0">
                        <a:moveTo>
                          <a:pt x="57605" y="155044"/>
                        </a:moveTo>
                        <a:cubicBezTo>
                          <a:pt x="46028" y="155044"/>
                          <a:pt x="37316" y="149333"/>
                          <a:pt x="31468" y="137912"/>
                        </a:cubicBezTo>
                        <a:cubicBezTo>
                          <a:pt x="25644" y="126514"/>
                          <a:pt x="22732" y="109358"/>
                          <a:pt x="22732" y="86444"/>
                        </a:cubicBezTo>
                        <a:cubicBezTo>
                          <a:pt x="22732" y="63625"/>
                          <a:pt x="25644" y="46504"/>
                          <a:pt x="31468" y="35083"/>
                        </a:cubicBezTo>
                        <a:cubicBezTo>
                          <a:pt x="37316" y="23661"/>
                          <a:pt x="46028" y="17951"/>
                          <a:pt x="57605" y="17951"/>
                        </a:cubicBezTo>
                        <a:cubicBezTo>
                          <a:pt x="69277" y="17951"/>
                          <a:pt x="78025" y="23661"/>
                          <a:pt x="83849" y="35083"/>
                        </a:cubicBezTo>
                        <a:cubicBezTo>
                          <a:pt x="89697" y="46504"/>
                          <a:pt x="92621" y="63625"/>
                          <a:pt x="92621" y="86444"/>
                        </a:cubicBezTo>
                        <a:cubicBezTo>
                          <a:pt x="92621" y="109358"/>
                          <a:pt x="89697" y="126514"/>
                          <a:pt x="83849" y="137912"/>
                        </a:cubicBezTo>
                        <a:cubicBezTo>
                          <a:pt x="78025" y="149333"/>
                          <a:pt x="69277" y="155044"/>
                          <a:pt x="57605" y="155044"/>
                        </a:cubicBezTo>
                        <a:close/>
                        <a:moveTo>
                          <a:pt x="57605" y="172890"/>
                        </a:moveTo>
                        <a:cubicBezTo>
                          <a:pt x="76266" y="172890"/>
                          <a:pt x="90517" y="165502"/>
                          <a:pt x="100359" y="150725"/>
                        </a:cubicBezTo>
                        <a:cubicBezTo>
                          <a:pt x="110200" y="135972"/>
                          <a:pt x="115121" y="114545"/>
                          <a:pt x="115121" y="86444"/>
                        </a:cubicBezTo>
                        <a:cubicBezTo>
                          <a:pt x="115121" y="58414"/>
                          <a:pt x="110200" y="37010"/>
                          <a:pt x="100359" y="22234"/>
                        </a:cubicBezTo>
                        <a:cubicBezTo>
                          <a:pt x="90517" y="7481"/>
                          <a:pt x="76266" y="105"/>
                          <a:pt x="57605" y="105"/>
                        </a:cubicBezTo>
                        <a:cubicBezTo>
                          <a:pt x="38968" y="105"/>
                          <a:pt x="24729" y="7481"/>
                          <a:pt x="14887" y="22234"/>
                        </a:cubicBezTo>
                        <a:cubicBezTo>
                          <a:pt x="5046" y="37010"/>
                          <a:pt x="125" y="58414"/>
                          <a:pt x="125" y="86444"/>
                        </a:cubicBezTo>
                        <a:cubicBezTo>
                          <a:pt x="125" y="114545"/>
                          <a:pt x="5046" y="135972"/>
                          <a:pt x="14887" y="150725"/>
                        </a:cubicBezTo>
                        <a:cubicBezTo>
                          <a:pt x="24729" y="165502"/>
                          <a:pt x="38968" y="172890"/>
                          <a:pt x="57605" y="17289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7" name="Google Shape;1167;p38"/>
                  <p:cNvSpPr/>
                  <p:nvPr/>
                </p:nvSpPr>
                <p:spPr>
                  <a:xfrm rot="10800000" flipH="1">
                    <a:off x="2730743" y="4157359"/>
                    <a:ext cx="114995" cy="172785"/>
                  </a:xfrm>
                  <a:custGeom>
                    <a:avLst/>
                    <a:gdLst/>
                    <a:ahLst/>
                    <a:cxnLst/>
                    <a:rect l="l" t="t" r="r" b="b"/>
                    <a:pathLst>
                      <a:path w="114995" h="172785" extrusionOk="0">
                        <a:moveTo>
                          <a:pt x="57617" y="155044"/>
                        </a:moveTo>
                        <a:cubicBezTo>
                          <a:pt x="46040" y="155044"/>
                          <a:pt x="37328" y="149333"/>
                          <a:pt x="31480" y="137912"/>
                        </a:cubicBezTo>
                        <a:cubicBezTo>
                          <a:pt x="25656" y="126514"/>
                          <a:pt x="22744" y="109358"/>
                          <a:pt x="22744" y="86444"/>
                        </a:cubicBezTo>
                        <a:cubicBezTo>
                          <a:pt x="22744" y="63625"/>
                          <a:pt x="25656" y="46504"/>
                          <a:pt x="31480" y="35083"/>
                        </a:cubicBezTo>
                        <a:cubicBezTo>
                          <a:pt x="37328" y="23661"/>
                          <a:pt x="46040" y="17951"/>
                          <a:pt x="57617" y="17951"/>
                        </a:cubicBezTo>
                        <a:cubicBezTo>
                          <a:pt x="69289" y="17951"/>
                          <a:pt x="78037" y="23661"/>
                          <a:pt x="83861" y="35083"/>
                        </a:cubicBezTo>
                        <a:cubicBezTo>
                          <a:pt x="89709" y="46504"/>
                          <a:pt x="92632" y="63625"/>
                          <a:pt x="92632" y="86444"/>
                        </a:cubicBezTo>
                        <a:cubicBezTo>
                          <a:pt x="92632" y="109358"/>
                          <a:pt x="89709" y="126514"/>
                          <a:pt x="83861" y="137912"/>
                        </a:cubicBezTo>
                        <a:cubicBezTo>
                          <a:pt x="78037" y="149333"/>
                          <a:pt x="69289" y="155044"/>
                          <a:pt x="57617" y="155044"/>
                        </a:cubicBezTo>
                        <a:close/>
                        <a:moveTo>
                          <a:pt x="57617" y="172890"/>
                        </a:moveTo>
                        <a:cubicBezTo>
                          <a:pt x="76278" y="172890"/>
                          <a:pt x="90529" y="165502"/>
                          <a:pt x="100370" y="150725"/>
                        </a:cubicBezTo>
                        <a:cubicBezTo>
                          <a:pt x="110212" y="135972"/>
                          <a:pt x="115132" y="114545"/>
                          <a:pt x="115132" y="86444"/>
                        </a:cubicBezTo>
                        <a:cubicBezTo>
                          <a:pt x="115132" y="58414"/>
                          <a:pt x="110212" y="37010"/>
                          <a:pt x="100370" y="22234"/>
                        </a:cubicBezTo>
                        <a:cubicBezTo>
                          <a:pt x="90529" y="7481"/>
                          <a:pt x="76278" y="105"/>
                          <a:pt x="57617" y="105"/>
                        </a:cubicBezTo>
                        <a:cubicBezTo>
                          <a:pt x="38980" y="105"/>
                          <a:pt x="24740" y="7481"/>
                          <a:pt x="14899" y="22234"/>
                        </a:cubicBezTo>
                        <a:cubicBezTo>
                          <a:pt x="5057" y="37010"/>
                          <a:pt x="137" y="58414"/>
                          <a:pt x="137" y="86444"/>
                        </a:cubicBezTo>
                        <a:cubicBezTo>
                          <a:pt x="137" y="114545"/>
                          <a:pt x="5057" y="135972"/>
                          <a:pt x="14899" y="150725"/>
                        </a:cubicBezTo>
                        <a:cubicBezTo>
                          <a:pt x="24740" y="165502"/>
                          <a:pt x="38980" y="172890"/>
                          <a:pt x="57617" y="17289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8" name="Google Shape;1168;p38"/>
                  <p:cNvSpPr/>
                  <p:nvPr/>
                </p:nvSpPr>
                <p:spPr>
                  <a:xfrm rot="10800000" flipH="1">
                    <a:off x="2875936" y="4157359"/>
                    <a:ext cx="114995" cy="172785"/>
                  </a:xfrm>
                  <a:custGeom>
                    <a:avLst/>
                    <a:gdLst/>
                    <a:ahLst/>
                    <a:cxnLst/>
                    <a:rect l="l" t="t" r="r" b="b"/>
                    <a:pathLst>
                      <a:path w="114995" h="172785" extrusionOk="0">
                        <a:moveTo>
                          <a:pt x="57628" y="155044"/>
                        </a:moveTo>
                        <a:cubicBezTo>
                          <a:pt x="46051" y="155044"/>
                          <a:pt x="37339" y="149333"/>
                          <a:pt x="31491" y="137912"/>
                        </a:cubicBezTo>
                        <a:cubicBezTo>
                          <a:pt x="25667" y="126514"/>
                          <a:pt x="22755" y="109358"/>
                          <a:pt x="22755" y="86444"/>
                        </a:cubicBezTo>
                        <a:cubicBezTo>
                          <a:pt x="22755" y="63625"/>
                          <a:pt x="25667" y="46504"/>
                          <a:pt x="31491" y="35083"/>
                        </a:cubicBezTo>
                        <a:cubicBezTo>
                          <a:pt x="37339" y="23661"/>
                          <a:pt x="46051" y="17951"/>
                          <a:pt x="57628" y="17951"/>
                        </a:cubicBezTo>
                        <a:cubicBezTo>
                          <a:pt x="69300" y="17951"/>
                          <a:pt x="78048" y="23661"/>
                          <a:pt x="83872" y="35083"/>
                        </a:cubicBezTo>
                        <a:cubicBezTo>
                          <a:pt x="89720" y="46504"/>
                          <a:pt x="92644" y="63625"/>
                          <a:pt x="92644" y="86444"/>
                        </a:cubicBezTo>
                        <a:cubicBezTo>
                          <a:pt x="92644" y="109358"/>
                          <a:pt x="89720" y="126514"/>
                          <a:pt x="83872" y="137912"/>
                        </a:cubicBezTo>
                        <a:cubicBezTo>
                          <a:pt x="78048" y="149333"/>
                          <a:pt x="69300" y="155044"/>
                          <a:pt x="57628" y="155044"/>
                        </a:cubicBezTo>
                        <a:close/>
                        <a:moveTo>
                          <a:pt x="57628" y="172890"/>
                        </a:moveTo>
                        <a:cubicBezTo>
                          <a:pt x="76289" y="172890"/>
                          <a:pt x="90540" y="165502"/>
                          <a:pt x="100382" y="150725"/>
                        </a:cubicBezTo>
                        <a:cubicBezTo>
                          <a:pt x="110223" y="135972"/>
                          <a:pt x="115144" y="114545"/>
                          <a:pt x="115144" y="86444"/>
                        </a:cubicBezTo>
                        <a:cubicBezTo>
                          <a:pt x="115144" y="58414"/>
                          <a:pt x="110223" y="37010"/>
                          <a:pt x="100382" y="22234"/>
                        </a:cubicBezTo>
                        <a:cubicBezTo>
                          <a:pt x="90540" y="7481"/>
                          <a:pt x="76289" y="105"/>
                          <a:pt x="57628" y="105"/>
                        </a:cubicBezTo>
                        <a:cubicBezTo>
                          <a:pt x="38991" y="105"/>
                          <a:pt x="24752" y="7481"/>
                          <a:pt x="14910" y="22234"/>
                        </a:cubicBezTo>
                        <a:cubicBezTo>
                          <a:pt x="5069" y="37010"/>
                          <a:pt x="148" y="58414"/>
                          <a:pt x="148" y="86444"/>
                        </a:cubicBezTo>
                        <a:cubicBezTo>
                          <a:pt x="148" y="114545"/>
                          <a:pt x="5069" y="135972"/>
                          <a:pt x="14910" y="150725"/>
                        </a:cubicBezTo>
                        <a:cubicBezTo>
                          <a:pt x="24752" y="165502"/>
                          <a:pt x="38991" y="172890"/>
                          <a:pt x="57628" y="17289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9" name="Google Shape;1169;p38"/>
                  <p:cNvSpPr/>
                  <p:nvPr/>
                </p:nvSpPr>
                <p:spPr>
                  <a:xfrm rot="10800000" flipH="1">
                    <a:off x="3021130" y="4157359"/>
                    <a:ext cx="114995" cy="172785"/>
                  </a:xfrm>
                  <a:custGeom>
                    <a:avLst/>
                    <a:gdLst/>
                    <a:ahLst/>
                    <a:cxnLst/>
                    <a:rect l="l" t="t" r="r" b="b"/>
                    <a:pathLst>
                      <a:path w="114995" h="172785" extrusionOk="0">
                        <a:moveTo>
                          <a:pt x="57640" y="155044"/>
                        </a:moveTo>
                        <a:cubicBezTo>
                          <a:pt x="46063" y="155044"/>
                          <a:pt x="37350" y="149333"/>
                          <a:pt x="31503" y="137912"/>
                        </a:cubicBezTo>
                        <a:cubicBezTo>
                          <a:pt x="25679" y="126514"/>
                          <a:pt x="22766" y="109358"/>
                          <a:pt x="22766" y="86444"/>
                        </a:cubicBezTo>
                        <a:cubicBezTo>
                          <a:pt x="22766" y="63625"/>
                          <a:pt x="25679" y="46504"/>
                          <a:pt x="31503" y="35083"/>
                        </a:cubicBezTo>
                        <a:cubicBezTo>
                          <a:pt x="37350" y="23661"/>
                          <a:pt x="46063" y="17951"/>
                          <a:pt x="57640" y="17951"/>
                        </a:cubicBezTo>
                        <a:cubicBezTo>
                          <a:pt x="69312" y="17951"/>
                          <a:pt x="78060" y="23661"/>
                          <a:pt x="83884" y="35083"/>
                        </a:cubicBezTo>
                        <a:cubicBezTo>
                          <a:pt x="89731" y="46504"/>
                          <a:pt x="92655" y="63625"/>
                          <a:pt x="92655" y="86444"/>
                        </a:cubicBezTo>
                        <a:cubicBezTo>
                          <a:pt x="92655" y="109358"/>
                          <a:pt x="89731" y="126514"/>
                          <a:pt x="83884" y="137912"/>
                        </a:cubicBezTo>
                        <a:cubicBezTo>
                          <a:pt x="78060" y="149333"/>
                          <a:pt x="69312" y="155044"/>
                          <a:pt x="57640" y="155044"/>
                        </a:cubicBezTo>
                        <a:close/>
                        <a:moveTo>
                          <a:pt x="57640" y="172890"/>
                        </a:moveTo>
                        <a:cubicBezTo>
                          <a:pt x="76300" y="172890"/>
                          <a:pt x="90552" y="165502"/>
                          <a:pt x="100393" y="150725"/>
                        </a:cubicBezTo>
                        <a:cubicBezTo>
                          <a:pt x="110235" y="135972"/>
                          <a:pt x="115155" y="114545"/>
                          <a:pt x="115155" y="86444"/>
                        </a:cubicBezTo>
                        <a:cubicBezTo>
                          <a:pt x="115155" y="58414"/>
                          <a:pt x="110235" y="37010"/>
                          <a:pt x="100393" y="22234"/>
                        </a:cubicBezTo>
                        <a:cubicBezTo>
                          <a:pt x="90552" y="7481"/>
                          <a:pt x="76300" y="105"/>
                          <a:pt x="57640" y="105"/>
                        </a:cubicBezTo>
                        <a:cubicBezTo>
                          <a:pt x="39003" y="105"/>
                          <a:pt x="24763" y="7481"/>
                          <a:pt x="14922" y="22234"/>
                        </a:cubicBezTo>
                        <a:cubicBezTo>
                          <a:pt x="5080" y="37010"/>
                          <a:pt x="160" y="58414"/>
                          <a:pt x="160" y="86444"/>
                        </a:cubicBezTo>
                        <a:cubicBezTo>
                          <a:pt x="160" y="114545"/>
                          <a:pt x="5080" y="135972"/>
                          <a:pt x="14922" y="150725"/>
                        </a:cubicBezTo>
                        <a:cubicBezTo>
                          <a:pt x="24763" y="165502"/>
                          <a:pt x="39003" y="172890"/>
                          <a:pt x="57640" y="17289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0" name="Google Shape;1170;p38"/>
                  <p:cNvSpPr/>
                  <p:nvPr/>
                </p:nvSpPr>
                <p:spPr>
                  <a:xfrm rot="10800000" flipH="1">
                    <a:off x="3236403" y="4198975"/>
                    <a:ext cx="98735" cy="131168"/>
                  </a:xfrm>
                  <a:custGeom>
                    <a:avLst/>
                    <a:gdLst/>
                    <a:ahLst/>
                    <a:cxnLst/>
                    <a:rect l="l" t="t" r="r" b="b"/>
                    <a:pathLst>
                      <a:path w="98735" h="131168" extrusionOk="0">
                        <a:moveTo>
                          <a:pt x="98916" y="123503"/>
                        </a:moveTo>
                        <a:lnTo>
                          <a:pt x="98916" y="104300"/>
                        </a:lnTo>
                        <a:cubicBezTo>
                          <a:pt x="93116" y="107513"/>
                          <a:pt x="87304" y="109916"/>
                          <a:pt x="81480" y="111510"/>
                        </a:cubicBezTo>
                        <a:cubicBezTo>
                          <a:pt x="75656" y="113105"/>
                          <a:pt x="69772" y="113902"/>
                          <a:pt x="63829" y="113902"/>
                        </a:cubicBezTo>
                        <a:cubicBezTo>
                          <a:pt x="50517" y="113902"/>
                          <a:pt x="40176" y="109678"/>
                          <a:pt x="32807" y="101231"/>
                        </a:cubicBezTo>
                        <a:cubicBezTo>
                          <a:pt x="25462" y="92808"/>
                          <a:pt x="21789" y="80970"/>
                          <a:pt x="21789" y="65717"/>
                        </a:cubicBezTo>
                        <a:cubicBezTo>
                          <a:pt x="21789" y="50465"/>
                          <a:pt x="25462" y="38615"/>
                          <a:pt x="32807" y="30168"/>
                        </a:cubicBezTo>
                        <a:cubicBezTo>
                          <a:pt x="40176" y="21745"/>
                          <a:pt x="50517" y="17533"/>
                          <a:pt x="63829" y="17533"/>
                        </a:cubicBezTo>
                        <a:cubicBezTo>
                          <a:pt x="69772" y="17533"/>
                          <a:pt x="75656" y="18330"/>
                          <a:pt x="81480" y="19925"/>
                        </a:cubicBezTo>
                        <a:cubicBezTo>
                          <a:pt x="87304" y="21519"/>
                          <a:pt x="93116" y="23922"/>
                          <a:pt x="98916" y="27134"/>
                        </a:cubicBezTo>
                        <a:lnTo>
                          <a:pt x="98916" y="8146"/>
                        </a:lnTo>
                        <a:cubicBezTo>
                          <a:pt x="93187" y="5481"/>
                          <a:pt x="87256" y="3482"/>
                          <a:pt x="81123" y="2150"/>
                        </a:cubicBezTo>
                        <a:cubicBezTo>
                          <a:pt x="75014" y="794"/>
                          <a:pt x="68500" y="115"/>
                          <a:pt x="61583" y="115"/>
                        </a:cubicBezTo>
                        <a:cubicBezTo>
                          <a:pt x="42779" y="115"/>
                          <a:pt x="27839" y="6028"/>
                          <a:pt x="16761" y="17854"/>
                        </a:cubicBezTo>
                        <a:cubicBezTo>
                          <a:pt x="5707" y="29680"/>
                          <a:pt x="181" y="45635"/>
                          <a:pt x="181" y="65717"/>
                        </a:cubicBezTo>
                        <a:cubicBezTo>
                          <a:pt x="181" y="86086"/>
                          <a:pt x="5767" y="102099"/>
                          <a:pt x="16940" y="113759"/>
                        </a:cubicBezTo>
                        <a:cubicBezTo>
                          <a:pt x="28136" y="125442"/>
                          <a:pt x="43469" y="131284"/>
                          <a:pt x="62938" y="131284"/>
                        </a:cubicBezTo>
                        <a:cubicBezTo>
                          <a:pt x="69237" y="131284"/>
                          <a:pt x="75394" y="130629"/>
                          <a:pt x="81409" y="129321"/>
                        </a:cubicBezTo>
                        <a:cubicBezTo>
                          <a:pt x="87423" y="128036"/>
                          <a:pt x="93259" y="126096"/>
                          <a:pt x="98916" y="1235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1" name="Google Shape;1171;p38"/>
                  <p:cNvSpPr/>
                  <p:nvPr/>
                </p:nvSpPr>
                <p:spPr>
                  <a:xfrm rot="10800000" flipH="1">
                    <a:off x="3361874" y="4198975"/>
                    <a:ext cx="114567" cy="131168"/>
                  </a:xfrm>
                  <a:custGeom>
                    <a:avLst/>
                    <a:gdLst/>
                    <a:ahLst/>
                    <a:cxnLst/>
                    <a:rect l="l" t="t" r="r" b="b"/>
                    <a:pathLst>
                      <a:path w="114567" h="131168" extrusionOk="0">
                        <a:moveTo>
                          <a:pt x="57454" y="113902"/>
                        </a:moveTo>
                        <a:cubicBezTo>
                          <a:pt x="46471" y="113902"/>
                          <a:pt x="37783" y="109607"/>
                          <a:pt x="31388" y="101017"/>
                        </a:cubicBezTo>
                        <a:cubicBezTo>
                          <a:pt x="24993" y="92427"/>
                          <a:pt x="21796" y="80660"/>
                          <a:pt x="21796" y="65717"/>
                        </a:cubicBezTo>
                        <a:cubicBezTo>
                          <a:pt x="21796" y="50774"/>
                          <a:pt x="24970" y="39008"/>
                          <a:pt x="31317" y="30418"/>
                        </a:cubicBezTo>
                        <a:cubicBezTo>
                          <a:pt x="37688" y="21828"/>
                          <a:pt x="46400" y="17533"/>
                          <a:pt x="57454" y="17533"/>
                        </a:cubicBezTo>
                        <a:cubicBezTo>
                          <a:pt x="68389" y="17533"/>
                          <a:pt x="77042" y="21840"/>
                          <a:pt x="83412" y="30454"/>
                        </a:cubicBezTo>
                        <a:cubicBezTo>
                          <a:pt x="89807" y="39091"/>
                          <a:pt x="93004" y="50846"/>
                          <a:pt x="93004" y="65717"/>
                        </a:cubicBezTo>
                        <a:cubicBezTo>
                          <a:pt x="93004" y="80518"/>
                          <a:pt x="89807" y="92248"/>
                          <a:pt x="83412" y="100910"/>
                        </a:cubicBezTo>
                        <a:cubicBezTo>
                          <a:pt x="77042" y="109571"/>
                          <a:pt x="68389" y="113902"/>
                          <a:pt x="57454" y="113902"/>
                        </a:cubicBezTo>
                        <a:close/>
                        <a:moveTo>
                          <a:pt x="57454" y="131284"/>
                        </a:moveTo>
                        <a:cubicBezTo>
                          <a:pt x="75282" y="131284"/>
                          <a:pt x="89284" y="125478"/>
                          <a:pt x="99458" y="113866"/>
                        </a:cubicBezTo>
                        <a:cubicBezTo>
                          <a:pt x="109656" y="102278"/>
                          <a:pt x="114755" y="86228"/>
                          <a:pt x="114755" y="65717"/>
                        </a:cubicBezTo>
                        <a:cubicBezTo>
                          <a:pt x="114755" y="45278"/>
                          <a:pt x="109656" y="29228"/>
                          <a:pt x="99458" y="17569"/>
                        </a:cubicBezTo>
                        <a:cubicBezTo>
                          <a:pt x="89284" y="5933"/>
                          <a:pt x="75282" y="115"/>
                          <a:pt x="57454" y="115"/>
                        </a:cubicBezTo>
                        <a:cubicBezTo>
                          <a:pt x="39554" y="115"/>
                          <a:pt x="25528" y="5933"/>
                          <a:pt x="15378" y="17569"/>
                        </a:cubicBezTo>
                        <a:cubicBezTo>
                          <a:pt x="5251" y="29228"/>
                          <a:pt x="188" y="45278"/>
                          <a:pt x="188" y="65717"/>
                        </a:cubicBezTo>
                        <a:cubicBezTo>
                          <a:pt x="188" y="86228"/>
                          <a:pt x="5251" y="102278"/>
                          <a:pt x="15378" y="113866"/>
                        </a:cubicBezTo>
                        <a:cubicBezTo>
                          <a:pt x="25528" y="125478"/>
                          <a:pt x="39554" y="131284"/>
                          <a:pt x="57454" y="13128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2" name="Google Shape;1172;p38"/>
                  <p:cNvSpPr/>
                  <p:nvPr/>
                </p:nvSpPr>
                <p:spPr>
                  <a:xfrm rot="10800000" flipH="1">
                    <a:off x="3501495" y="4153325"/>
                    <a:ext cx="111536" cy="176818"/>
                  </a:xfrm>
                  <a:custGeom>
                    <a:avLst/>
                    <a:gdLst/>
                    <a:ahLst/>
                    <a:cxnLst/>
                    <a:rect l="l" t="t" r="r" b="b"/>
                    <a:pathLst>
                      <a:path w="111536" h="176818" extrusionOk="0">
                        <a:moveTo>
                          <a:pt x="91233" y="109321"/>
                        </a:moveTo>
                        <a:lnTo>
                          <a:pt x="91233" y="176922"/>
                        </a:lnTo>
                        <a:lnTo>
                          <a:pt x="111736" y="176922"/>
                        </a:lnTo>
                        <a:lnTo>
                          <a:pt x="111736" y="3352"/>
                        </a:lnTo>
                        <a:lnTo>
                          <a:pt x="91233" y="3352"/>
                        </a:lnTo>
                        <a:lnTo>
                          <a:pt x="91233" y="22090"/>
                        </a:lnTo>
                        <a:cubicBezTo>
                          <a:pt x="86930" y="14666"/>
                          <a:pt x="81487" y="9146"/>
                          <a:pt x="74902" y="5529"/>
                        </a:cubicBezTo>
                        <a:cubicBezTo>
                          <a:pt x="68341" y="1912"/>
                          <a:pt x="60449" y="104"/>
                          <a:pt x="51225" y="104"/>
                        </a:cubicBezTo>
                        <a:cubicBezTo>
                          <a:pt x="36154" y="104"/>
                          <a:pt x="23876" y="6124"/>
                          <a:pt x="14391" y="18164"/>
                        </a:cubicBezTo>
                        <a:cubicBezTo>
                          <a:pt x="4930" y="30228"/>
                          <a:pt x="199" y="46075"/>
                          <a:pt x="199" y="65706"/>
                        </a:cubicBezTo>
                        <a:cubicBezTo>
                          <a:pt x="199" y="85336"/>
                          <a:pt x="4930" y="101172"/>
                          <a:pt x="14391" y="113212"/>
                        </a:cubicBezTo>
                        <a:cubicBezTo>
                          <a:pt x="23876" y="125252"/>
                          <a:pt x="36154" y="131272"/>
                          <a:pt x="51225" y="131272"/>
                        </a:cubicBezTo>
                        <a:cubicBezTo>
                          <a:pt x="60449" y="131272"/>
                          <a:pt x="68341" y="129463"/>
                          <a:pt x="74902" y="125847"/>
                        </a:cubicBezTo>
                        <a:cubicBezTo>
                          <a:pt x="81487" y="122254"/>
                          <a:pt x="86930" y="116745"/>
                          <a:pt x="91233" y="109321"/>
                        </a:cubicBezTo>
                        <a:close/>
                        <a:moveTo>
                          <a:pt x="21380" y="65706"/>
                        </a:moveTo>
                        <a:cubicBezTo>
                          <a:pt x="21380" y="50620"/>
                          <a:pt x="24482" y="38782"/>
                          <a:pt x="30686" y="30192"/>
                        </a:cubicBezTo>
                        <a:cubicBezTo>
                          <a:pt x="36891" y="21602"/>
                          <a:pt x="45413" y="17307"/>
                          <a:pt x="56253" y="17307"/>
                        </a:cubicBezTo>
                        <a:cubicBezTo>
                          <a:pt x="67093" y="17307"/>
                          <a:pt x="75627" y="21602"/>
                          <a:pt x="81855" y="30192"/>
                        </a:cubicBezTo>
                        <a:cubicBezTo>
                          <a:pt x="88107" y="38782"/>
                          <a:pt x="91233" y="50620"/>
                          <a:pt x="91233" y="65706"/>
                        </a:cubicBezTo>
                        <a:cubicBezTo>
                          <a:pt x="91233" y="80791"/>
                          <a:pt x="88107" y="92629"/>
                          <a:pt x="81855" y="101219"/>
                        </a:cubicBezTo>
                        <a:cubicBezTo>
                          <a:pt x="75627" y="109809"/>
                          <a:pt x="67093" y="114104"/>
                          <a:pt x="56253" y="114104"/>
                        </a:cubicBezTo>
                        <a:cubicBezTo>
                          <a:pt x="45413" y="114104"/>
                          <a:pt x="36891" y="109809"/>
                          <a:pt x="30686" y="101219"/>
                        </a:cubicBezTo>
                        <a:cubicBezTo>
                          <a:pt x="24482" y="92629"/>
                          <a:pt x="21380" y="80791"/>
                          <a:pt x="21380" y="657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3" name="Google Shape;1173;p38"/>
                  <p:cNvSpPr/>
                  <p:nvPr/>
                </p:nvSpPr>
                <p:spPr>
                  <a:xfrm rot="10800000" flipH="1">
                    <a:off x="3646354" y="4198975"/>
                    <a:ext cx="115673" cy="131168"/>
                  </a:xfrm>
                  <a:custGeom>
                    <a:avLst/>
                    <a:gdLst/>
                    <a:ahLst/>
                    <a:cxnLst/>
                    <a:rect l="l" t="t" r="r" b="b"/>
                    <a:pathLst>
                      <a:path w="115673" h="131168" extrusionOk="0">
                        <a:moveTo>
                          <a:pt x="115883" y="70964"/>
                        </a:moveTo>
                        <a:lnTo>
                          <a:pt x="115883" y="60935"/>
                        </a:lnTo>
                        <a:lnTo>
                          <a:pt x="21604" y="60935"/>
                        </a:lnTo>
                        <a:cubicBezTo>
                          <a:pt x="22508" y="46801"/>
                          <a:pt x="26763" y="36034"/>
                          <a:pt x="34370" y="28633"/>
                        </a:cubicBezTo>
                        <a:cubicBezTo>
                          <a:pt x="41977" y="21233"/>
                          <a:pt x="52579" y="17533"/>
                          <a:pt x="66176" y="17533"/>
                        </a:cubicBezTo>
                        <a:cubicBezTo>
                          <a:pt x="74045" y="17533"/>
                          <a:pt x="81676" y="18497"/>
                          <a:pt x="89069" y="20424"/>
                        </a:cubicBezTo>
                        <a:cubicBezTo>
                          <a:pt x="96462" y="22352"/>
                          <a:pt x="103807" y="25255"/>
                          <a:pt x="111105" y="29133"/>
                        </a:cubicBezTo>
                        <a:lnTo>
                          <a:pt x="111105" y="9717"/>
                        </a:lnTo>
                        <a:cubicBezTo>
                          <a:pt x="103736" y="6600"/>
                          <a:pt x="96188" y="4220"/>
                          <a:pt x="88462" y="2578"/>
                        </a:cubicBezTo>
                        <a:cubicBezTo>
                          <a:pt x="80737" y="936"/>
                          <a:pt x="72904" y="115"/>
                          <a:pt x="64964" y="115"/>
                        </a:cubicBezTo>
                        <a:cubicBezTo>
                          <a:pt x="45043" y="115"/>
                          <a:pt x="29271" y="5909"/>
                          <a:pt x="17646" y="17497"/>
                        </a:cubicBezTo>
                        <a:cubicBezTo>
                          <a:pt x="6022" y="29109"/>
                          <a:pt x="210" y="44814"/>
                          <a:pt x="210" y="64611"/>
                        </a:cubicBezTo>
                        <a:cubicBezTo>
                          <a:pt x="210" y="85051"/>
                          <a:pt x="5725" y="101267"/>
                          <a:pt x="16755" y="113259"/>
                        </a:cubicBezTo>
                        <a:cubicBezTo>
                          <a:pt x="27785" y="125275"/>
                          <a:pt x="42666" y="131284"/>
                          <a:pt x="61398" y="131284"/>
                        </a:cubicBezTo>
                        <a:cubicBezTo>
                          <a:pt x="78181" y="131284"/>
                          <a:pt x="91458" y="125870"/>
                          <a:pt x="101228" y="115044"/>
                        </a:cubicBezTo>
                        <a:cubicBezTo>
                          <a:pt x="110998" y="104241"/>
                          <a:pt x="115883" y="89548"/>
                          <a:pt x="115883" y="70964"/>
                        </a:cubicBezTo>
                        <a:close/>
                        <a:moveTo>
                          <a:pt x="95380" y="76996"/>
                        </a:moveTo>
                        <a:cubicBezTo>
                          <a:pt x="95237" y="88203"/>
                          <a:pt x="92099" y="97150"/>
                          <a:pt x="85966" y="103836"/>
                        </a:cubicBezTo>
                        <a:cubicBezTo>
                          <a:pt x="79833" y="110547"/>
                          <a:pt x="71715" y="113902"/>
                          <a:pt x="61612" y="113902"/>
                        </a:cubicBezTo>
                        <a:cubicBezTo>
                          <a:pt x="50178" y="113902"/>
                          <a:pt x="41026" y="110666"/>
                          <a:pt x="34156" y="104193"/>
                        </a:cubicBezTo>
                        <a:cubicBezTo>
                          <a:pt x="27286" y="97721"/>
                          <a:pt x="23328" y="88608"/>
                          <a:pt x="22282" y="768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4" name="Google Shape;1174;p38"/>
                  <p:cNvSpPr/>
                  <p:nvPr/>
                </p:nvSpPr>
                <p:spPr>
                  <a:xfrm rot="10800000" flipH="1">
                    <a:off x="3786542" y="4198975"/>
                    <a:ext cx="95384" cy="131168"/>
                  </a:xfrm>
                  <a:custGeom>
                    <a:avLst/>
                    <a:gdLst/>
                    <a:ahLst/>
                    <a:cxnLst/>
                    <a:rect l="l" t="t" r="r" b="b"/>
                    <a:pathLst>
                      <a:path w="95384" h="131168" extrusionOk="0">
                        <a:moveTo>
                          <a:pt x="88905" y="124609"/>
                        </a:moveTo>
                        <a:lnTo>
                          <a:pt x="88905" y="105193"/>
                        </a:lnTo>
                        <a:cubicBezTo>
                          <a:pt x="83129" y="108167"/>
                          <a:pt x="77114" y="110392"/>
                          <a:pt x="70862" y="111867"/>
                        </a:cubicBezTo>
                        <a:cubicBezTo>
                          <a:pt x="64634" y="113366"/>
                          <a:pt x="58168" y="114116"/>
                          <a:pt x="51465" y="114116"/>
                        </a:cubicBezTo>
                        <a:cubicBezTo>
                          <a:pt x="41290" y="114116"/>
                          <a:pt x="33660" y="112557"/>
                          <a:pt x="28572" y="109440"/>
                        </a:cubicBezTo>
                        <a:cubicBezTo>
                          <a:pt x="23485" y="106323"/>
                          <a:pt x="20942" y="101635"/>
                          <a:pt x="20942" y="95377"/>
                        </a:cubicBezTo>
                        <a:cubicBezTo>
                          <a:pt x="20942" y="90619"/>
                          <a:pt x="22760" y="86883"/>
                          <a:pt x="26397" y="84170"/>
                        </a:cubicBezTo>
                        <a:cubicBezTo>
                          <a:pt x="30034" y="81458"/>
                          <a:pt x="37356" y="78876"/>
                          <a:pt x="48362" y="76425"/>
                        </a:cubicBezTo>
                        <a:lnTo>
                          <a:pt x="55387" y="74855"/>
                        </a:lnTo>
                        <a:cubicBezTo>
                          <a:pt x="69935" y="71737"/>
                          <a:pt x="80276" y="67335"/>
                          <a:pt x="86409" y="61649"/>
                        </a:cubicBezTo>
                        <a:cubicBezTo>
                          <a:pt x="92542" y="55962"/>
                          <a:pt x="95609" y="48026"/>
                          <a:pt x="95609" y="37842"/>
                        </a:cubicBezTo>
                        <a:cubicBezTo>
                          <a:pt x="95609" y="26230"/>
                          <a:pt x="91021" y="17034"/>
                          <a:pt x="81845" y="10252"/>
                        </a:cubicBezTo>
                        <a:cubicBezTo>
                          <a:pt x="72669" y="3494"/>
                          <a:pt x="60058" y="115"/>
                          <a:pt x="44012" y="115"/>
                        </a:cubicBezTo>
                        <a:cubicBezTo>
                          <a:pt x="37332" y="115"/>
                          <a:pt x="30367" y="770"/>
                          <a:pt x="23117" y="2079"/>
                        </a:cubicBezTo>
                        <a:cubicBezTo>
                          <a:pt x="15866" y="3387"/>
                          <a:pt x="8236" y="5338"/>
                          <a:pt x="225" y="7932"/>
                        </a:cubicBezTo>
                        <a:lnTo>
                          <a:pt x="225" y="29133"/>
                        </a:lnTo>
                        <a:cubicBezTo>
                          <a:pt x="7808" y="25183"/>
                          <a:pt x="15272" y="22221"/>
                          <a:pt x="22618" y="20246"/>
                        </a:cubicBezTo>
                        <a:cubicBezTo>
                          <a:pt x="29963" y="18295"/>
                          <a:pt x="37249" y="17319"/>
                          <a:pt x="44476" y="17319"/>
                        </a:cubicBezTo>
                        <a:cubicBezTo>
                          <a:pt x="54127" y="17319"/>
                          <a:pt x="61544" y="18973"/>
                          <a:pt x="66726" y="22280"/>
                        </a:cubicBezTo>
                        <a:cubicBezTo>
                          <a:pt x="71932" y="25588"/>
                          <a:pt x="74535" y="30251"/>
                          <a:pt x="74535" y="36271"/>
                        </a:cubicBezTo>
                        <a:cubicBezTo>
                          <a:pt x="74535" y="41839"/>
                          <a:pt x="72657" y="46111"/>
                          <a:pt x="68901" y="49085"/>
                        </a:cubicBezTo>
                        <a:cubicBezTo>
                          <a:pt x="65169" y="52059"/>
                          <a:pt x="56944" y="54927"/>
                          <a:pt x="44226" y="57687"/>
                        </a:cubicBezTo>
                        <a:lnTo>
                          <a:pt x="37095" y="59364"/>
                        </a:lnTo>
                        <a:cubicBezTo>
                          <a:pt x="24400" y="62029"/>
                          <a:pt x="15225" y="66134"/>
                          <a:pt x="9567" y="71678"/>
                        </a:cubicBezTo>
                        <a:cubicBezTo>
                          <a:pt x="3933" y="77222"/>
                          <a:pt x="1116" y="84825"/>
                          <a:pt x="1116" y="94485"/>
                        </a:cubicBezTo>
                        <a:cubicBezTo>
                          <a:pt x="1116" y="106240"/>
                          <a:pt x="5276" y="115306"/>
                          <a:pt x="13596" y="121682"/>
                        </a:cubicBezTo>
                        <a:cubicBezTo>
                          <a:pt x="21916" y="128083"/>
                          <a:pt x="33731" y="131284"/>
                          <a:pt x="49040" y="131284"/>
                        </a:cubicBezTo>
                        <a:cubicBezTo>
                          <a:pt x="56599" y="131284"/>
                          <a:pt x="63719" y="130724"/>
                          <a:pt x="70399" y="129606"/>
                        </a:cubicBezTo>
                        <a:cubicBezTo>
                          <a:pt x="77102" y="128512"/>
                          <a:pt x="83271" y="126846"/>
                          <a:pt x="88905" y="1246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5" name="Google Shape;1175;p38"/>
                  <p:cNvSpPr/>
                  <p:nvPr/>
                </p:nvSpPr>
                <p:spPr>
                  <a:xfrm rot="10800000" flipH="1">
                    <a:off x="3910680" y="4298556"/>
                    <a:ext cx="32626" cy="54894"/>
                  </a:xfrm>
                  <a:custGeom>
                    <a:avLst/>
                    <a:gdLst/>
                    <a:ahLst/>
                    <a:cxnLst/>
                    <a:rect l="l" t="t" r="r" b="b"/>
                    <a:pathLst>
                      <a:path w="32626" h="54894" extrusionOk="0">
                        <a:moveTo>
                          <a:pt x="9372" y="55042"/>
                        </a:moveTo>
                        <a:lnTo>
                          <a:pt x="32870" y="55042"/>
                        </a:lnTo>
                        <a:lnTo>
                          <a:pt x="32870" y="35839"/>
                        </a:lnTo>
                        <a:lnTo>
                          <a:pt x="14613" y="147"/>
                        </a:lnTo>
                        <a:lnTo>
                          <a:pt x="243" y="147"/>
                        </a:lnTo>
                        <a:lnTo>
                          <a:pt x="9372" y="358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6" name="Google Shape;1176;p38"/>
                  <p:cNvSpPr/>
                  <p:nvPr/>
                </p:nvSpPr>
                <p:spPr>
                  <a:xfrm rot="10800000" flipH="1">
                    <a:off x="4039929" y="4160357"/>
                    <a:ext cx="152436" cy="166538"/>
                  </a:xfrm>
                  <a:custGeom>
                    <a:avLst/>
                    <a:gdLst/>
                    <a:ahLst/>
                    <a:cxnLst/>
                    <a:rect l="l" t="t" r="r" b="b"/>
                    <a:pathLst>
                      <a:path w="152436" h="166538" extrusionOk="0">
                        <a:moveTo>
                          <a:pt x="63745" y="105"/>
                        </a:moveTo>
                        <a:lnTo>
                          <a:pt x="239" y="166644"/>
                        </a:lnTo>
                        <a:lnTo>
                          <a:pt x="23737" y="166644"/>
                        </a:lnTo>
                        <a:lnTo>
                          <a:pt x="76475" y="26445"/>
                        </a:lnTo>
                        <a:lnTo>
                          <a:pt x="129284" y="166644"/>
                        </a:lnTo>
                        <a:lnTo>
                          <a:pt x="152675" y="166644"/>
                        </a:lnTo>
                        <a:lnTo>
                          <a:pt x="89276" y="10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7" name="Google Shape;1177;p38"/>
                  <p:cNvSpPr/>
                  <p:nvPr/>
                </p:nvSpPr>
                <p:spPr>
                  <a:xfrm rot="10800000" flipH="1">
                    <a:off x="4219327" y="4160357"/>
                    <a:ext cx="99056" cy="166538"/>
                  </a:xfrm>
                  <a:custGeom>
                    <a:avLst/>
                    <a:gdLst/>
                    <a:ahLst/>
                    <a:cxnLst/>
                    <a:rect l="l" t="t" r="r" b="b"/>
                    <a:pathLst>
                      <a:path w="99056" h="166538" extrusionOk="0">
                        <a:moveTo>
                          <a:pt x="3497" y="19057"/>
                        </a:moveTo>
                        <a:lnTo>
                          <a:pt x="40260" y="19057"/>
                        </a:lnTo>
                        <a:lnTo>
                          <a:pt x="40260" y="146121"/>
                        </a:lnTo>
                        <a:lnTo>
                          <a:pt x="253" y="138090"/>
                        </a:lnTo>
                        <a:lnTo>
                          <a:pt x="253" y="158613"/>
                        </a:lnTo>
                        <a:lnTo>
                          <a:pt x="40046" y="166644"/>
                        </a:lnTo>
                        <a:lnTo>
                          <a:pt x="62546" y="166644"/>
                        </a:lnTo>
                        <a:lnTo>
                          <a:pt x="62546" y="19057"/>
                        </a:lnTo>
                        <a:lnTo>
                          <a:pt x="99309" y="19057"/>
                        </a:lnTo>
                        <a:lnTo>
                          <a:pt x="99309" y="105"/>
                        </a:lnTo>
                        <a:lnTo>
                          <a:pt x="3497" y="10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178" name="Google Shape;1178;p38"/>
                <p:cNvSpPr/>
                <p:nvPr/>
              </p:nvSpPr>
              <p:spPr>
                <a:xfrm>
                  <a:off x="1786325" y="4582236"/>
                  <a:ext cx="456417" cy="12690"/>
                </a:xfrm>
                <a:custGeom>
                  <a:avLst/>
                  <a:gdLst/>
                  <a:ahLst/>
                  <a:cxnLst/>
                  <a:rect l="l" t="t" r="r" b="b"/>
                  <a:pathLst>
                    <a:path w="456417" h="12690" extrusionOk="0">
                      <a:moveTo>
                        <a:pt x="0" y="0"/>
                      </a:moveTo>
                      <a:lnTo>
                        <a:pt x="456417" y="0"/>
                      </a:lnTo>
                    </a:path>
                  </a:pathLst>
                </a:custGeom>
                <a:noFill/>
                <a:ln w="25350" cap="sq"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79" name="Google Shape;1179;p38"/>
                <p:cNvGrpSpPr/>
                <p:nvPr/>
              </p:nvGrpSpPr>
              <p:grpSpPr>
                <a:xfrm>
                  <a:off x="2450377" y="4488616"/>
                  <a:ext cx="1722813" cy="200125"/>
                  <a:chOff x="2450377" y="4488616"/>
                  <a:chExt cx="1722813" cy="200125"/>
                </a:xfrm>
              </p:grpSpPr>
              <p:sp>
                <p:nvSpPr>
                  <p:cNvPr id="1180" name="Google Shape;1180;p38"/>
                  <p:cNvSpPr/>
                  <p:nvPr/>
                </p:nvSpPr>
                <p:spPr>
                  <a:xfrm rot="10800000" flipH="1">
                    <a:off x="2450377" y="4495647"/>
                    <a:ext cx="99056" cy="166538"/>
                  </a:xfrm>
                  <a:custGeom>
                    <a:avLst/>
                    <a:gdLst/>
                    <a:ahLst/>
                    <a:cxnLst/>
                    <a:rect l="l" t="t" r="r" b="b"/>
                    <a:pathLst>
                      <a:path w="99056" h="166538" extrusionOk="0">
                        <a:moveTo>
                          <a:pt x="3358" y="19084"/>
                        </a:moveTo>
                        <a:lnTo>
                          <a:pt x="40121" y="19084"/>
                        </a:lnTo>
                        <a:lnTo>
                          <a:pt x="40121" y="146147"/>
                        </a:lnTo>
                        <a:lnTo>
                          <a:pt x="113" y="138116"/>
                        </a:lnTo>
                        <a:lnTo>
                          <a:pt x="113" y="158639"/>
                        </a:lnTo>
                        <a:lnTo>
                          <a:pt x="39907" y="166670"/>
                        </a:lnTo>
                        <a:lnTo>
                          <a:pt x="62407" y="166670"/>
                        </a:lnTo>
                        <a:lnTo>
                          <a:pt x="62407" y="19084"/>
                        </a:lnTo>
                        <a:lnTo>
                          <a:pt x="99170" y="19084"/>
                        </a:lnTo>
                        <a:lnTo>
                          <a:pt x="99170" y="131"/>
                        </a:lnTo>
                        <a:lnTo>
                          <a:pt x="3358" y="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1" name="Google Shape;1181;p38"/>
                  <p:cNvSpPr/>
                  <p:nvPr/>
                </p:nvSpPr>
                <p:spPr>
                  <a:xfrm rot="10800000" flipH="1">
                    <a:off x="2585550" y="4492649"/>
                    <a:ext cx="114995" cy="172785"/>
                  </a:xfrm>
                  <a:custGeom>
                    <a:avLst/>
                    <a:gdLst/>
                    <a:ahLst/>
                    <a:cxnLst/>
                    <a:rect l="l" t="t" r="r" b="b"/>
                    <a:pathLst>
                      <a:path w="114995" h="172785" extrusionOk="0">
                        <a:moveTo>
                          <a:pt x="57605" y="155070"/>
                        </a:moveTo>
                        <a:cubicBezTo>
                          <a:pt x="46028" y="155070"/>
                          <a:pt x="37316" y="149359"/>
                          <a:pt x="31468" y="137938"/>
                        </a:cubicBezTo>
                        <a:cubicBezTo>
                          <a:pt x="25644" y="126540"/>
                          <a:pt x="22732" y="109384"/>
                          <a:pt x="22732" y="86470"/>
                        </a:cubicBezTo>
                        <a:cubicBezTo>
                          <a:pt x="22732" y="63651"/>
                          <a:pt x="25644" y="46531"/>
                          <a:pt x="31468" y="35109"/>
                        </a:cubicBezTo>
                        <a:cubicBezTo>
                          <a:pt x="37316" y="23688"/>
                          <a:pt x="46028" y="17977"/>
                          <a:pt x="57605" y="17977"/>
                        </a:cubicBezTo>
                        <a:cubicBezTo>
                          <a:pt x="69277" y="17977"/>
                          <a:pt x="78025" y="23688"/>
                          <a:pt x="83849" y="35109"/>
                        </a:cubicBezTo>
                        <a:cubicBezTo>
                          <a:pt x="89697" y="46531"/>
                          <a:pt x="92621" y="63651"/>
                          <a:pt x="92621" y="86470"/>
                        </a:cubicBezTo>
                        <a:cubicBezTo>
                          <a:pt x="92621" y="109384"/>
                          <a:pt x="89697" y="126540"/>
                          <a:pt x="83849" y="137938"/>
                        </a:cubicBezTo>
                        <a:cubicBezTo>
                          <a:pt x="78025" y="149359"/>
                          <a:pt x="69277" y="155070"/>
                          <a:pt x="57605" y="155070"/>
                        </a:cubicBezTo>
                        <a:close/>
                        <a:moveTo>
                          <a:pt x="57605" y="172916"/>
                        </a:moveTo>
                        <a:cubicBezTo>
                          <a:pt x="76266" y="172916"/>
                          <a:pt x="90517" y="165528"/>
                          <a:pt x="100359" y="150751"/>
                        </a:cubicBezTo>
                        <a:cubicBezTo>
                          <a:pt x="110200" y="135999"/>
                          <a:pt x="115121" y="114572"/>
                          <a:pt x="115121" y="86470"/>
                        </a:cubicBezTo>
                        <a:cubicBezTo>
                          <a:pt x="115121" y="58440"/>
                          <a:pt x="110200" y="37037"/>
                          <a:pt x="100359" y="22260"/>
                        </a:cubicBezTo>
                        <a:cubicBezTo>
                          <a:pt x="90517" y="7508"/>
                          <a:pt x="76266" y="131"/>
                          <a:pt x="57605" y="131"/>
                        </a:cubicBezTo>
                        <a:cubicBezTo>
                          <a:pt x="38968" y="131"/>
                          <a:pt x="24729" y="7508"/>
                          <a:pt x="14887" y="22260"/>
                        </a:cubicBezTo>
                        <a:cubicBezTo>
                          <a:pt x="5046" y="37037"/>
                          <a:pt x="125" y="58440"/>
                          <a:pt x="125" y="86470"/>
                        </a:cubicBezTo>
                        <a:cubicBezTo>
                          <a:pt x="125" y="114572"/>
                          <a:pt x="5046" y="135999"/>
                          <a:pt x="14887" y="150751"/>
                        </a:cubicBezTo>
                        <a:cubicBezTo>
                          <a:pt x="24729" y="165528"/>
                          <a:pt x="38968" y="172916"/>
                          <a:pt x="57605" y="17291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2" name="Google Shape;1182;p38"/>
                  <p:cNvSpPr/>
                  <p:nvPr/>
                </p:nvSpPr>
                <p:spPr>
                  <a:xfrm rot="10800000" flipH="1">
                    <a:off x="2730743" y="4492649"/>
                    <a:ext cx="114995" cy="172785"/>
                  </a:xfrm>
                  <a:custGeom>
                    <a:avLst/>
                    <a:gdLst/>
                    <a:ahLst/>
                    <a:cxnLst/>
                    <a:rect l="l" t="t" r="r" b="b"/>
                    <a:pathLst>
                      <a:path w="114995" h="172785" extrusionOk="0">
                        <a:moveTo>
                          <a:pt x="57617" y="155070"/>
                        </a:moveTo>
                        <a:cubicBezTo>
                          <a:pt x="46040" y="155070"/>
                          <a:pt x="37328" y="149359"/>
                          <a:pt x="31480" y="137938"/>
                        </a:cubicBezTo>
                        <a:cubicBezTo>
                          <a:pt x="25656" y="126540"/>
                          <a:pt x="22744" y="109384"/>
                          <a:pt x="22744" y="86470"/>
                        </a:cubicBezTo>
                        <a:cubicBezTo>
                          <a:pt x="22744" y="63651"/>
                          <a:pt x="25656" y="46531"/>
                          <a:pt x="31480" y="35109"/>
                        </a:cubicBezTo>
                        <a:cubicBezTo>
                          <a:pt x="37328" y="23688"/>
                          <a:pt x="46040" y="17977"/>
                          <a:pt x="57617" y="17977"/>
                        </a:cubicBezTo>
                        <a:cubicBezTo>
                          <a:pt x="69289" y="17977"/>
                          <a:pt x="78037" y="23688"/>
                          <a:pt x="83861" y="35109"/>
                        </a:cubicBezTo>
                        <a:cubicBezTo>
                          <a:pt x="89709" y="46531"/>
                          <a:pt x="92632" y="63651"/>
                          <a:pt x="92632" y="86470"/>
                        </a:cubicBezTo>
                        <a:cubicBezTo>
                          <a:pt x="92632" y="109384"/>
                          <a:pt x="89709" y="126540"/>
                          <a:pt x="83861" y="137938"/>
                        </a:cubicBezTo>
                        <a:cubicBezTo>
                          <a:pt x="78037" y="149359"/>
                          <a:pt x="69289" y="155070"/>
                          <a:pt x="57617" y="155070"/>
                        </a:cubicBezTo>
                        <a:close/>
                        <a:moveTo>
                          <a:pt x="57617" y="172916"/>
                        </a:moveTo>
                        <a:cubicBezTo>
                          <a:pt x="76278" y="172916"/>
                          <a:pt x="90529" y="165528"/>
                          <a:pt x="100370" y="150751"/>
                        </a:cubicBezTo>
                        <a:cubicBezTo>
                          <a:pt x="110212" y="135999"/>
                          <a:pt x="115132" y="114572"/>
                          <a:pt x="115132" y="86470"/>
                        </a:cubicBezTo>
                        <a:cubicBezTo>
                          <a:pt x="115132" y="58440"/>
                          <a:pt x="110212" y="37037"/>
                          <a:pt x="100370" y="22260"/>
                        </a:cubicBezTo>
                        <a:cubicBezTo>
                          <a:pt x="90529" y="7508"/>
                          <a:pt x="76278" y="131"/>
                          <a:pt x="57617" y="131"/>
                        </a:cubicBezTo>
                        <a:cubicBezTo>
                          <a:pt x="38980" y="131"/>
                          <a:pt x="24740" y="7508"/>
                          <a:pt x="14899" y="22260"/>
                        </a:cubicBezTo>
                        <a:cubicBezTo>
                          <a:pt x="5057" y="37037"/>
                          <a:pt x="137" y="58440"/>
                          <a:pt x="137" y="86470"/>
                        </a:cubicBezTo>
                        <a:cubicBezTo>
                          <a:pt x="137" y="114572"/>
                          <a:pt x="5057" y="135999"/>
                          <a:pt x="14899" y="150751"/>
                        </a:cubicBezTo>
                        <a:cubicBezTo>
                          <a:pt x="24740" y="165528"/>
                          <a:pt x="38980" y="172916"/>
                          <a:pt x="57617" y="17291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3" name="Google Shape;1183;p38"/>
                  <p:cNvSpPr/>
                  <p:nvPr/>
                </p:nvSpPr>
                <p:spPr>
                  <a:xfrm rot="10800000" flipH="1">
                    <a:off x="2875936" y="4492649"/>
                    <a:ext cx="114995" cy="172785"/>
                  </a:xfrm>
                  <a:custGeom>
                    <a:avLst/>
                    <a:gdLst/>
                    <a:ahLst/>
                    <a:cxnLst/>
                    <a:rect l="l" t="t" r="r" b="b"/>
                    <a:pathLst>
                      <a:path w="114995" h="172785" extrusionOk="0">
                        <a:moveTo>
                          <a:pt x="57628" y="155070"/>
                        </a:moveTo>
                        <a:cubicBezTo>
                          <a:pt x="46051" y="155070"/>
                          <a:pt x="37339" y="149359"/>
                          <a:pt x="31491" y="137938"/>
                        </a:cubicBezTo>
                        <a:cubicBezTo>
                          <a:pt x="25667" y="126540"/>
                          <a:pt x="22755" y="109384"/>
                          <a:pt x="22755" y="86470"/>
                        </a:cubicBezTo>
                        <a:cubicBezTo>
                          <a:pt x="22755" y="63651"/>
                          <a:pt x="25667" y="46531"/>
                          <a:pt x="31491" y="35109"/>
                        </a:cubicBezTo>
                        <a:cubicBezTo>
                          <a:pt x="37339" y="23688"/>
                          <a:pt x="46051" y="17977"/>
                          <a:pt x="57628" y="17977"/>
                        </a:cubicBezTo>
                        <a:cubicBezTo>
                          <a:pt x="69300" y="17977"/>
                          <a:pt x="78048" y="23688"/>
                          <a:pt x="83872" y="35109"/>
                        </a:cubicBezTo>
                        <a:cubicBezTo>
                          <a:pt x="89720" y="46531"/>
                          <a:pt x="92644" y="63651"/>
                          <a:pt x="92644" y="86470"/>
                        </a:cubicBezTo>
                        <a:cubicBezTo>
                          <a:pt x="92644" y="109384"/>
                          <a:pt x="89720" y="126540"/>
                          <a:pt x="83872" y="137938"/>
                        </a:cubicBezTo>
                        <a:cubicBezTo>
                          <a:pt x="78048" y="149359"/>
                          <a:pt x="69300" y="155070"/>
                          <a:pt x="57628" y="155070"/>
                        </a:cubicBezTo>
                        <a:close/>
                        <a:moveTo>
                          <a:pt x="57628" y="172916"/>
                        </a:moveTo>
                        <a:cubicBezTo>
                          <a:pt x="76289" y="172916"/>
                          <a:pt x="90540" y="165528"/>
                          <a:pt x="100382" y="150751"/>
                        </a:cubicBezTo>
                        <a:cubicBezTo>
                          <a:pt x="110223" y="135999"/>
                          <a:pt x="115144" y="114572"/>
                          <a:pt x="115144" y="86470"/>
                        </a:cubicBezTo>
                        <a:cubicBezTo>
                          <a:pt x="115144" y="58440"/>
                          <a:pt x="110223" y="37037"/>
                          <a:pt x="100382" y="22260"/>
                        </a:cubicBezTo>
                        <a:cubicBezTo>
                          <a:pt x="90540" y="7508"/>
                          <a:pt x="76289" y="131"/>
                          <a:pt x="57628" y="131"/>
                        </a:cubicBezTo>
                        <a:cubicBezTo>
                          <a:pt x="38991" y="131"/>
                          <a:pt x="24752" y="7508"/>
                          <a:pt x="14910" y="22260"/>
                        </a:cubicBezTo>
                        <a:cubicBezTo>
                          <a:pt x="5069" y="37037"/>
                          <a:pt x="148" y="58440"/>
                          <a:pt x="148" y="86470"/>
                        </a:cubicBezTo>
                        <a:cubicBezTo>
                          <a:pt x="148" y="114572"/>
                          <a:pt x="5069" y="135999"/>
                          <a:pt x="14910" y="150751"/>
                        </a:cubicBezTo>
                        <a:cubicBezTo>
                          <a:pt x="24752" y="165528"/>
                          <a:pt x="38991" y="172916"/>
                          <a:pt x="57628" y="17291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4" name="Google Shape;1184;p38"/>
                  <p:cNvSpPr/>
                  <p:nvPr/>
                </p:nvSpPr>
                <p:spPr>
                  <a:xfrm rot="10800000" flipH="1">
                    <a:off x="3091210" y="4534266"/>
                    <a:ext cx="98735" cy="131168"/>
                  </a:xfrm>
                  <a:custGeom>
                    <a:avLst/>
                    <a:gdLst/>
                    <a:ahLst/>
                    <a:cxnLst/>
                    <a:rect l="l" t="t" r="r" b="b"/>
                    <a:pathLst>
                      <a:path w="98735" h="131168" extrusionOk="0">
                        <a:moveTo>
                          <a:pt x="98905" y="123529"/>
                        </a:moveTo>
                        <a:lnTo>
                          <a:pt x="98905" y="104327"/>
                        </a:lnTo>
                        <a:cubicBezTo>
                          <a:pt x="93105" y="107539"/>
                          <a:pt x="87292" y="109942"/>
                          <a:pt x="81468" y="111537"/>
                        </a:cubicBezTo>
                        <a:cubicBezTo>
                          <a:pt x="75644" y="113131"/>
                          <a:pt x="69761" y="113928"/>
                          <a:pt x="63818" y="113928"/>
                        </a:cubicBezTo>
                        <a:cubicBezTo>
                          <a:pt x="50506" y="113928"/>
                          <a:pt x="40165" y="109704"/>
                          <a:pt x="32796" y="101257"/>
                        </a:cubicBezTo>
                        <a:cubicBezTo>
                          <a:pt x="25450" y="92834"/>
                          <a:pt x="21778" y="80996"/>
                          <a:pt x="21778" y="65744"/>
                        </a:cubicBezTo>
                        <a:cubicBezTo>
                          <a:pt x="21778" y="50491"/>
                          <a:pt x="25450" y="38642"/>
                          <a:pt x="32796" y="30195"/>
                        </a:cubicBezTo>
                        <a:cubicBezTo>
                          <a:pt x="40165" y="21771"/>
                          <a:pt x="50506" y="17560"/>
                          <a:pt x="63818" y="17560"/>
                        </a:cubicBezTo>
                        <a:cubicBezTo>
                          <a:pt x="69761" y="17560"/>
                          <a:pt x="75644" y="18357"/>
                          <a:pt x="81468" y="19951"/>
                        </a:cubicBezTo>
                        <a:cubicBezTo>
                          <a:pt x="87292" y="21545"/>
                          <a:pt x="93105" y="23948"/>
                          <a:pt x="98905" y="27161"/>
                        </a:cubicBezTo>
                        <a:lnTo>
                          <a:pt x="98905" y="8173"/>
                        </a:lnTo>
                        <a:cubicBezTo>
                          <a:pt x="93176" y="5508"/>
                          <a:pt x="87245" y="3509"/>
                          <a:pt x="81112" y="2176"/>
                        </a:cubicBezTo>
                        <a:cubicBezTo>
                          <a:pt x="75002" y="820"/>
                          <a:pt x="68489" y="142"/>
                          <a:pt x="61571" y="142"/>
                        </a:cubicBezTo>
                        <a:cubicBezTo>
                          <a:pt x="42768" y="142"/>
                          <a:pt x="27828" y="6055"/>
                          <a:pt x="16750" y="17881"/>
                        </a:cubicBezTo>
                        <a:cubicBezTo>
                          <a:pt x="5696" y="29707"/>
                          <a:pt x="169" y="45661"/>
                          <a:pt x="169" y="65744"/>
                        </a:cubicBezTo>
                        <a:cubicBezTo>
                          <a:pt x="169" y="86112"/>
                          <a:pt x="5755" y="102126"/>
                          <a:pt x="16928" y="113785"/>
                        </a:cubicBezTo>
                        <a:cubicBezTo>
                          <a:pt x="28125" y="125468"/>
                          <a:pt x="43457" y="131310"/>
                          <a:pt x="62926" y="131310"/>
                        </a:cubicBezTo>
                        <a:cubicBezTo>
                          <a:pt x="69226" y="131310"/>
                          <a:pt x="75383" y="130656"/>
                          <a:pt x="81397" y="129347"/>
                        </a:cubicBezTo>
                        <a:cubicBezTo>
                          <a:pt x="87411" y="128062"/>
                          <a:pt x="93247" y="126123"/>
                          <a:pt x="98905" y="1235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5" name="Google Shape;1185;p38"/>
                  <p:cNvSpPr/>
                  <p:nvPr/>
                </p:nvSpPr>
                <p:spPr>
                  <a:xfrm rot="10800000" flipH="1">
                    <a:off x="3216680" y="4534266"/>
                    <a:ext cx="114567" cy="131168"/>
                  </a:xfrm>
                  <a:custGeom>
                    <a:avLst/>
                    <a:gdLst/>
                    <a:ahLst/>
                    <a:cxnLst/>
                    <a:rect l="l" t="t" r="r" b="b"/>
                    <a:pathLst>
                      <a:path w="114567" h="131168" extrusionOk="0">
                        <a:moveTo>
                          <a:pt x="57442" y="113928"/>
                        </a:moveTo>
                        <a:cubicBezTo>
                          <a:pt x="46460" y="113928"/>
                          <a:pt x="37771" y="109633"/>
                          <a:pt x="31377" y="101043"/>
                        </a:cubicBezTo>
                        <a:cubicBezTo>
                          <a:pt x="24982" y="92453"/>
                          <a:pt x="21785" y="80687"/>
                          <a:pt x="21785" y="65744"/>
                        </a:cubicBezTo>
                        <a:cubicBezTo>
                          <a:pt x="21785" y="50801"/>
                          <a:pt x="24958" y="39034"/>
                          <a:pt x="31305" y="30444"/>
                        </a:cubicBezTo>
                        <a:cubicBezTo>
                          <a:pt x="37676" y="21855"/>
                          <a:pt x="46388" y="17560"/>
                          <a:pt x="57442" y="17560"/>
                        </a:cubicBezTo>
                        <a:cubicBezTo>
                          <a:pt x="68377" y="17560"/>
                          <a:pt x="77030" y="21866"/>
                          <a:pt x="83401" y="30480"/>
                        </a:cubicBezTo>
                        <a:cubicBezTo>
                          <a:pt x="89796" y="39118"/>
                          <a:pt x="92993" y="50872"/>
                          <a:pt x="92993" y="65744"/>
                        </a:cubicBezTo>
                        <a:cubicBezTo>
                          <a:pt x="92993" y="80544"/>
                          <a:pt x="89796" y="92275"/>
                          <a:pt x="83401" y="100936"/>
                        </a:cubicBezTo>
                        <a:cubicBezTo>
                          <a:pt x="77030" y="109597"/>
                          <a:pt x="68377" y="113928"/>
                          <a:pt x="57442" y="113928"/>
                        </a:cubicBezTo>
                        <a:close/>
                        <a:moveTo>
                          <a:pt x="57442" y="131310"/>
                        </a:moveTo>
                        <a:cubicBezTo>
                          <a:pt x="75271" y="131310"/>
                          <a:pt x="89273" y="125504"/>
                          <a:pt x="99447" y="113892"/>
                        </a:cubicBezTo>
                        <a:cubicBezTo>
                          <a:pt x="109645" y="102304"/>
                          <a:pt x="114744" y="86255"/>
                          <a:pt x="114744" y="65744"/>
                        </a:cubicBezTo>
                        <a:cubicBezTo>
                          <a:pt x="114744" y="45304"/>
                          <a:pt x="109645" y="29255"/>
                          <a:pt x="99447" y="17595"/>
                        </a:cubicBezTo>
                        <a:cubicBezTo>
                          <a:pt x="89273" y="5960"/>
                          <a:pt x="75271" y="142"/>
                          <a:pt x="57442" y="142"/>
                        </a:cubicBezTo>
                        <a:cubicBezTo>
                          <a:pt x="39542" y="142"/>
                          <a:pt x="25517" y="5960"/>
                          <a:pt x="15366" y="17595"/>
                        </a:cubicBezTo>
                        <a:cubicBezTo>
                          <a:pt x="5240" y="29255"/>
                          <a:pt x="176" y="45304"/>
                          <a:pt x="176" y="65744"/>
                        </a:cubicBezTo>
                        <a:cubicBezTo>
                          <a:pt x="176" y="86255"/>
                          <a:pt x="5240" y="102304"/>
                          <a:pt x="15366" y="113892"/>
                        </a:cubicBezTo>
                        <a:cubicBezTo>
                          <a:pt x="25517" y="125504"/>
                          <a:pt x="39542" y="131310"/>
                          <a:pt x="57442" y="1313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6" name="Google Shape;1186;p38"/>
                  <p:cNvSpPr/>
                  <p:nvPr/>
                </p:nvSpPr>
                <p:spPr>
                  <a:xfrm rot="10800000" flipH="1">
                    <a:off x="3356302" y="4488616"/>
                    <a:ext cx="111536" cy="176818"/>
                  </a:xfrm>
                  <a:custGeom>
                    <a:avLst/>
                    <a:gdLst/>
                    <a:ahLst/>
                    <a:cxnLst/>
                    <a:rect l="l" t="t" r="r" b="b"/>
                    <a:pathLst>
                      <a:path w="111536" h="176818" extrusionOk="0">
                        <a:moveTo>
                          <a:pt x="91222" y="109348"/>
                        </a:moveTo>
                        <a:lnTo>
                          <a:pt x="91222" y="176948"/>
                        </a:lnTo>
                        <a:lnTo>
                          <a:pt x="111725" y="176948"/>
                        </a:lnTo>
                        <a:lnTo>
                          <a:pt x="111725" y="3378"/>
                        </a:lnTo>
                        <a:lnTo>
                          <a:pt x="91222" y="3378"/>
                        </a:lnTo>
                        <a:lnTo>
                          <a:pt x="91222" y="22116"/>
                        </a:lnTo>
                        <a:cubicBezTo>
                          <a:pt x="86919" y="14692"/>
                          <a:pt x="81475" y="9172"/>
                          <a:pt x="74890" y="5555"/>
                        </a:cubicBezTo>
                        <a:cubicBezTo>
                          <a:pt x="68329" y="1939"/>
                          <a:pt x="60437" y="130"/>
                          <a:pt x="51214" y="130"/>
                        </a:cubicBezTo>
                        <a:cubicBezTo>
                          <a:pt x="36142" y="130"/>
                          <a:pt x="23864" y="6150"/>
                          <a:pt x="14379" y="18190"/>
                        </a:cubicBezTo>
                        <a:cubicBezTo>
                          <a:pt x="4918" y="30254"/>
                          <a:pt x="188" y="46101"/>
                          <a:pt x="188" y="65732"/>
                        </a:cubicBezTo>
                        <a:cubicBezTo>
                          <a:pt x="188" y="85363"/>
                          <a:pt x="4918" y="101198"/>
                          <a:pt x="14379" y="113238"/>
                        </a:cubicBezTo>
                        <a:cubicBezTo>
                          <a:pt x="23864" y="125278"/>
                          <a:pt x="36142" y="131298"/>
                          <a:pt x="51214" y="131298"/>
                        </a:cubicBezTo>
                        <a:cubicBezTo>
                          <a:pt x="60437" y="131298"/>
                          <a:pt x="68329" y="129490"/>
                          <a:pt x="74890" y="125873"/>
                        </a:cubicBezTo>
                        <a:cubicBezTo>
                          <a:pt x="81475" y="122280"/>
                          <a:pt x="86919" y="116772"/>
                          <a:pt x="91222" y="109348"/>
                        </a:cubicBezTo>
                        <a:close/>
                        <a:moveTo>
                          <a:pt x="21368" y="65732"/>
                        </a:moveTo>
                        <a:cubicBezTo>
                          <a:pt x="21368" y="50646"/>
                          <a:pt x="24471" y="38808"/>
                          <a:pt x="30675" y="30218"/>
                        </a:cubicBezTo>
                        <a:cubicBezTo>
                          <a:pt x="36879" y="21629"/>
                          <a:pt x="45402" y="17334"/>
                          <a:pt x="56241" y="17334"/>
                        </a:cubicBezTo>
                        <a:cubicBezTo>
                          <a:pt x="67081" y="17334"/>
                          <a:pt x="75615" y="21629"/>
                          <a:pt x="81844" y="30218"/>
                        </a:cubicBezTo>
                        <a:cubicBezTo>
                          <a:pt x="88096" y="38808"/>
                          <a:pt x="91222" y="50646"/>
                          <a:pt x="91222" y="65732"/>
                        </a:cubicBezTo>
                        <a:cubicBezTo>
                          <a:pt x="91222" y="80818"/>
                          <a:pt x="88096" y="92656"/>
                          <a:pt x="81844" y="101246"/>
                        </a:cubicBezTo>
                        <a:cubicBezTo>
                          <a:pt x="75615" y="109835"/>
                          <a:pt x="67081" y="114130"/>
                          <a:pt x="56241" y="114130"/>
                        </a:cubicBezTo>
                        <a:cubicBezTo>
                          <a:pt x="45402" y="114130"/>
                          <a:pt x="36879" y="109835"/>
                          <a:pt x="30675" y="101246"/>
                        </a:cubicBezTo>
                        <a:cubicBezTo>
                          <a:pt x="24471" y="92656"/>
                          <a:pt x="21368" y="80818"/>
                          <a:pt x="21368" y="65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7" name="Google Shape;1187;p38"/>
                  <p:cNvSpPr/>
                  <p:nvPr/>
                </p:nvSpPr>
                <p:spPr>
                  <a:xfrm rot="10800000" flipH="1">
                    <a:off x="3501161" y="4534266"/>
                    <a:ext cx="115673" cy="131168"/>
                  </a:xfrm>
                  <a:custGeom>
                    <a:avLst/>
                    <a:gdLst/>
                    <a:ahLst/>
                    <a:cxnLst/>
                    <a:rect l="l" t="t" r="r" b="b"/>
                    <a:pathLst>
                      <a:path w="115673" h="131168" extrusionOk="0">
                        <a:moveTo>
                          <a:pt x="115872" y="70991"/>
                        </a:moveTo>
                        <a:lnTo>
                          <a:pt x="115872" y="60961"/>
                        </a:lnTo>
                        <a:lnTo>
                          <a:pt x="21593" y="60961"/>
                        </a:lnTo>
                        <a:cubicBezTo>
                          <a:pt x="22496" y="46827"/>
                          <a:pt x="26751" y="36060"/>
                          <a:pt x="34358" y="28660"/>
                        </a:cubicBezTo>
                        <a:cubicBezTo>
                          <a:pt x="41965" y="21260"/>
                          <a:pt x="52568" y="17560"/>
                          <a:pt x="66165" y="17560"/>
                        </a:cubicBezTo>
                        <a:cubicBezTo>
                          <a:pt x="74033" y="17560"/>
                          <a:pt x="81664" y="18523"/>
                          <a:pt x="89057" y="20451"/>
                        </a:cubicBezTo>
                        <a:cubicBezTo>
                          <a:pt x="96450" y="22378"/>
                          <a:pt x="103796" y="25281"/>
                          <a:pt x="111093" y="29160"/>
                        </a:cubicBezTo>
                        <a:lnTo>
                          <a:pt x="111093" y="9743"/>
                        </a:lnTo>
                        <a:cubicBezTo>
                          <a:pt x="103724" y="6626"/>
                          <a:pt x="96177" y="4246"/>
                          <a:pt x="88451" y="2605"/>
                        </a:cubicBezTo>
                        <a:cubicBezTo>
                          <a:pt x="80725" y="963"/>
                          <a:pt x="72892" y="142"/>
                          <a:pt x="64953" y="142"/>
                        </a:cubicBezTo>
                        <a:cubicBezTo>
                          <a:pt x="45032" y="142"/>
                          <a:pt x="29259" y="5936"/>
                          <a:pt x="17635" y="17524"/>
                        </a:cubicBezTo>
                        <a:cubicBezTo>
                          <a:pt x="6011" y="29136"/>
                          <a:pt x="198" y="44840"/>
                          <a:pt x="198" y="64637"/>
                        </a:cubicBezTo>
                        <a:cubicBezTo>
                          <a:pt x="198" y="85077"/>
                          <a:pt x="5713" y="101293"/>
                          <a:pt x="16744" y="113286"/>
                        </a:cubicBezTo>
                        <a:cubicBezTo>
                          <a:pt x="27774" y="125302"/>
                          <a:pt x="42655" y="131310"/>
                          <a:pt x="61387" y="131310"/>
                        </a:cubicBezTo>
                        <a:cubicBezTo>
                          <a:pt x="78170" y="131310"/>
                          <a:pt x="91446" y="125897"/>
                          <a:pt x="101216" y="115070"/>
                        </a:cubicBezTo>
                        <a:cubicBezTo>
                          <a:pt x="110987" y="104267"/>
                          <a:pt x="115872" y="89574"/>
                          <a:pt x="115872" y="70991"/>
                        </a:cubicBezTo>
                        <a:close/>
                        <a:moveTo>
                          <a:pt x="95368" y="77023"/>
                        </a:moveTo>
                        <a:cubicBezTo>
                          <a:pt x="95226" y="88230"/>
                          <a:pt x="92088" y="97177"/>
                          <a:pt x="85955" y="103863"/>
                        </a:cubicBezTo>
                        <a:cubicBezTo>
                          <a:pt x="79822" y="110573"/>
                          <a:pt x="71704" y="113928"/>
                          <a:pt x="61601" y="113928"/>
                        </a:cubicBezTo>
                        <a:cubicBezTo>
                          <a:pt x="50167" y="113928"/>
                          <a:pt x="41014" y="110692"/>
                          <a:pt x="34144" y="104220"/>
                        </a:cubicBezTo>
                        <a:cubicBezTo>
                          <a:pt x="27274" y="97748"/>
                          <a:pt x="23316" y="88634"/>
                          <a:pt x="22270" y="768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8" name="Google Shape;1188;p38"/>
                  <p:cNvSpPr/>
                  <p:nvPr/>
                </p:nvSpPr>
                <p:spPr>
                  <a:xfrm rot="10800000" flipH="1">
                    <a:off x="3641349" y="4534266"/>
                    <a:ext cx="95384" cy="131168"/>
                  </a:xfrm>
                  <a:custGeom>
                    <a:avLst/>
                    <a:gdLst/>
                    <a:ahLst/>
                    <a:cxnLst/>
                    <a:rect l="l" t="t" r="r" b="b"/>
                    <a:pathLst>
                      <a:path w="95384" h="131168" extrusionOk="0">
                        <a:moveTo>
                          <a:pt x="88894" y="124636"/>
                        </a:moveTo>
                        <a:lnTo>
                          <a:pt x="88894" y="105219"/>
                        </a:lnTo>
                        <a:cubicBezTo>
                          <a:pt x="83117" y="108194"/>
                          <a:pt x="77103" y="110418"/>
                          <a:pt x="70851" y="111894"/>
                        </a:cubicBezTo>
                        <a:cubicBezTo>
                          <a:pt x="64623" y="113393"/>
                          <a:pt x="58157" y="114142"/>
                          <a:pt x="51453" y="114142"/>
                        </a:cubicBezTo>
                        <a:cubicBezTo>
                          <a:pt x="41279" y="114142"/>
                          <a:pt x="33648" y="112584"/>
                          <a:pt x="28561" y="109467"/>
                        </a:cubicBezTo>
                        <a:cubicBezTo>
                          <a:pt x="23474" y="106349"/>
                          <a:pt x="20930" y="101662"/>
                          <a:pt x="20930" y="95404"/>
                        </a:cubicBezTo>
                        <a:cubicBezTo>
                          <a:pt x="20930" y="90645"/>
                          <a:pt x="22749" y="86909"/>
                          <a:pt x="26386" y="84197"/>
                        </a:cubicBezTo>
                        <a:cubicBezTo>
                          <a:pt x="30023" y="81484"/>
                          <a:pt x="37345" y="78902"/>
                          <a:pt x="48351" y="76451"/>
                        </a:cubicBezTo>
                        <a:lnTo>
                          <a:pt x="55375" y="74881"/>
                        </a:lnTo>
                        <a:cubicBezTo>
                          <a:pt x="69924" y="71764"/>
                          <a:pt x="80264" y="67362"/>
                          <a:pt x="86398" y="61675"/>
                        </a:cubicBezTo>
                        <a:cubicBezTo>
                          <a:pt x="92531" y="55988"/>
                          <a:pt x="95597" y="48052"/>
                          <a:pt x="95597" y="37868"/>
                        </a:cubicBezTo>
                        <a:cubicBezTo>
                          <a:pt x="95597" y="26257"/>
                          <a:pt x="91009" y="17060"/>
                          <a:pt x="81833" y="10278"/>
                        </a:cubicBezTo>
                        <a:cubicBezTo>
                          <a:pt x="72658" y="3521"/>
                          <a:pt x="60047" y="142"/>
                          <a:pt x="44001" y="142"/>
                        </a:cubicBezTo>
                        <a:cubicBezTo>
                          <a:pt x="37321" y="142"/>
                          <a:pt x="30356" y="796"/>
                          <a:pt x="23105" y="2105"/>
                        </a:cubicBezTo>
                        <a:cubicBezTo>
                          <a:pt x="15855" y="3414"/>
                          <a:pt x="8224" y="5365"/>
                          <a:pt x="213" y="7958"/>
                        </a:cubicBezTo>
                        <a:lnTo>
                          <a:pt x="213" y="29160"/>
                        </a:lnTo>
                        <a:cubicBezTo>
                          <a:pt x="7796" y="25210"/>
                          <a:pt x="15261" y="22247"/>
                          <a:pt x="22606" y="20272"/>
                        </a:cubicBezTo>
                        <a:cubicBezTo>
                          <a:pt x="29952" y="18321"/>
                          <a:pt x="37238" y="17345"/>
                          <a:pt x="44464" y="17345"/>
                        </a:cubicBezTo>
                        <a:cubicBezTo>
                          <a:pt x="54116" y="17345"/>
                          <a:pt x="61532" y="18999"/>
                          <a:pt x="66715" y="22307"/>
                        </a:cubicBezTo>
                        <a:cubicBezTo>
                          <a:pt x="71921" y="25614"/>
                          <a:pt x="74524" y="30278"/>
                          <a:pt x="74524" y="36298"/>
                        </a:cubicBezTo>
                        <a:cubicBezTo>
                          <a:pt x="74524" y="41866"/>
                          <a:pt x="72646" y="46137"/>
                          <a:pt x="68890" y="49111"/>
                        </a:cubicBezTo>
                        <a:cubicBezTo>
                          <a:pt x="65158" y="52086"/>
                          <a:pt x="56933" y="54953"/>
                          <a:pt x="44215" y="57713"/>
                        </a:cubicBezTo>
                        <a:lnTo>
                          <a:pt x="37083" y="59391"/>
                        </a:lnTo>
                        <a:cubicBezTo>
                          <a:pt x="24389" y="62056"/>
                          <a:pt x="15213" y="66160"/>
                          <a:pt x="9555" y="71704"/>
                        </a:cubicBezTo>
                        <a:cubicBezTo>
                          <a:pt x="3922" y="77249"/>
                          <a:pt x="1105" y="84851"/>
                          <a:pt x="1105" y="94512"/>
                        </a:cubicBezTo>
                        <a:cubicBezTo>
                          <a:pt x="1105" y="106266"/>
                          <a:pt x="5265" y="115332"/>
                          <a:pt x="13585" y="121709"/>
                        </a:cubicBezTo>
                        <a:cubicBezTo>
                          <a:pt x="21905" y="128110"/>
                          <a:pt x="33719" y="131310"/>
                          <a:pt x="49028" y="131310"/>
                        </a:cubicBezTo>
                        <a:cubicBezTo>
                          <a:pt x="56588" y="131310"/>
                          <a:pt x="63707" y="130751"/>
                          <a:pt x="70387" y="129633"/>
                        </a:cubicBezTo>
                        <a:cubicBezTo>
                          <a:pt x="77091" y="128538"/>
                          <a:pt x="83260" y="126872"/>
                          <a:pt x="88894" y="1246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89" name="Google Shape;1189;p38"/>
                  <p:cNvSpPr/>
                  <p:nvPr/>
                </p:nvSpPr>
                <p:spPr>
                  <a:xfrm rot="10800000" flipH="1">
                    <a:off x="3765486" y="4633847"/>
                    <a:ext cx="32626" cy="54894"/>
                  </a:xfrm>
                  <a:custGeom>
                    <a:avLst/>
                    <a:gdLst/>
                    <a:ahLst/>
                    <a:cxnLst/>
                    <a:rect l="l" t="t" r="r" b="b"/>
                    <a:pathLst>
                      <a:path w="32626" h="54894" extrusionOk="0">
                        <a:moveTo>
                          <a:pt x="9360" y="55068"/>
                        </a:moveTo>
                        <a:lnTo>
                          <a:pt x="32859" y="55068"/>
                        </a:lnTo>
                        <a:lnTo>
                          <a:pt x="32859" y="35866"/>
                        </a:lnTo>
                        <a:lnTo>
                          <a:pt x="14602" y="174"/>
                        </a:lnTo>
                        <a:lnTo>
                          <a:pt x="232" y="174"/>
                        </a:lnTo>
                        <a:lnTo>
                          <a:pt x="9360" y="3586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0" name="Google Shape;1190;p38"/>
                  <p:cNvSpPr/>
                  <p:nvPr/>
                </p:nvSpPr>
                <p:spPr>
                  <a:xfrm rot="10800000" flipH="1">
                    <a:off x="3894736" y="4495647"/>
                    <a:ext cx="152436" cy="166538"/>
                  </a:xfrm>
                  <a:custGeom>
                    <a:avLst/>
                    <a:gdLst/>
                    <a:ahLst/>
                    <a:cxnLst/>
                    <a:rect l="l" t="t" r="r" b="b"/>
                    <a:pathLst>
                      <a:path w="152436" h="166538" extrusionOk="0">
                        <a:moveTo>
                          <a:pt x="63734" y="131"/>
                        </a:moveTo>
                        <a:lnTo>
                          <a:pt x="228" y="166670"/>
                        </a:lnTo>
                        <a:lnTo>
                          <a:pt x="23726" y="166670"/>
                        </a:lnTo>
                        <a:lnTo>
                          <a:pt x="76463" y="26472"/>
                        </a:lnTo>
                        <a:lnTo>
                          <a:pt x="129272" y="166670"/>
                        </a:lnTo>
                        <a:lnTo>
                          <a:pt x="152664" y="166670"/>
                        </a:lnTo>
                        <a:lnTo>
                          <a:pt x="89265" y="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1" name="Google Shape;1191;p38"/>
                  <p:cNvSpPr/>
                  <p:nvPr/>
                </p:nvSpPr>
                <p:spPr>
                  <a:xfrm rot="10800000" flipH="1">
                    <a:off x="4074134" y="4495647"/>
                    <a:ext cx="99056" cy="166538"/>
                  </a:xfrm>
                  <a:custGeom>
                    <a:avLst/>
                    <a:gdLst/>
                    <a:ahLst/>
                    <a:cxnLst/>
                    <a:rect l="l" t="t" r="r" b="b"/>
                    <a:pathLst>
                      <a:path w="99056" h="166538" extrusionOk="0">
                        <a:moveTo>
                          <a:pt x="3486" y="19084"/>
                        </a:moveTo>
                        <a:lnTo>
                          <a:pt x="40249" y="19084"/>
                        </a:lnTo>
                        <a:lnTo>
                          <a:pt x="40249" y="146147"/>
                        </a:lnTo>
                        <a:lnTo>
                          <a:pt x="241" y="138116"/>
                        </a:lnTo>
                        <a:lnTo>
                          <a:pt x="241" y="158639"/>
                        </a:lnTo>
                        <a:lnTo>
                          <a:pt x="40035" y="166670"/>
                        </a:lnTo>
                        <a:lnTo>
                          <a:pt x="62535" y="166670"/>
                        </a:lnTo>
                        <a:lnTo>
                          <a:pt x="62535" y="19084"/>
                        </a:lnTo>
                        <a:lnTo>
                          <a:pt x="99298" y="19084"/>
                        </a:lnTo>
                        <a:lnTo>
                          <a:pt x="99298" y="131"/>
                        </a:lnTo>
                        <a:lnTo>
                          <a:pt x="3486" y="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192" name="Google Shape;1192;p38"/>
                <p:cNvSpPr/>
                <p:nvPr/>
              </p:nvSpPr>
              <p:spPr>
                <a:xfrm>
                  <a:off x="1786325" y="4917527"/>
                  <a:ext cx="456417" cy="12690"/>
                </a:xfrm>
                <a:custGeom>
                  <a:avLst/>
                  <a:gdLst/>
                  <a:ahLst/>
                  <a:cxnLst/>
                  <a:rect l="l" t="t" r="r" b="b"/>
                  <a:pathLst>
                    <a:path w="456417" h="12690" extrusionOk="0">
                      <a:moveTo>
                        <a:pt x="0" y="0"/>
                      </a:moveTo>
                      <a:lnTo>
                        <a:pt x="456417" y="0"/>
                      </a:lnTo>
                    </a:path>
                  </a:pathLst>
                </a:custGeom>
                <a:noFill/>
                <a:ln w="25350" cap="sq"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193" name="Google Shape;1193;p38"/>
                <p:cNvGrpSpPr/>
                <p:nvPr/>
              </p:nvGrpSpPr>
              <p:grpSpPr>
                <a:xfrm>
                  <a:off x="2450377" y="4823907"/>
                  <a:ext cx="1577620" cy="200125"/>
                  <a:chOff x="2450377" y="4823907"/>
                  <a:chExt cx="1577620" cy="200125"/>
                </a:xfrm>
              </p:grpSpPr>
              <p:sp>
                <p:nvSpPr>
                  <p:cNvPr id="1194" name="Google Shape;1194;p38"/>
                  <p:cNvSpPr/>
                  <p:nvPr/>
                </p:nvSpPr>
                <p:spPr>
                  <a:xfrm rot="10800000" flipH="1">
                    <a:off x="2450377" y="4830938"/>
                    <a:ext cx="99056" cy="166538"/>
                  </a:xfrm>
                  <a:custGeom>
                    <a:avLst/>
                    <a:gdLst/>
                    <a:ahLst/>
                    <a:cxnLst/>
                    <a:rect l="l" t="t" r="r" b="b"/>
                    <a:pathLst>
                      <a:path w="99056" h="166538" extrusionOk="0">
                        <a:moveTo>
                          <a:pt x="3358" y="19110"/>
                        </a:moveTo>
                        <a:lnTo>
                          <a:pt x="40121" y="19110"/>
                        </a:lnTo>
                        <a:lnTo>
                          <a:pt x="40121" y="146174"/>
                        </a:lnTo>
                        <a:lnTo>
                          <a:pt x="113" y="138143"/>
                        </a:lnTo>
                        <a:lnTo>
                          <a:pt x="113" y="158666"/>
                        </a:lnTo>
                        <a:lnTo>
                          <a:pt x="39907" y="166696"/>
                        </a:lnTo>
                        <a:lnTo>
                          <a:pt x="62407" y="166696"/>
                        </a:lnTo>
                        <a:lnTo>
                          <a:pt x="62407" y="19110"/>
                        </a:lnTo>
                        <a:lnTo>
                          <a:pt x="99170" y="19110"/>
                        </a:lnTo>
                        <a:lnTo>
                          <a:pt x="99170" y="158"/>
                        </a:lnTo>
                        <a:lnTo>
                          <a:pt x="3358" y="15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5" name="Google Shape;1195;p38"/>
                  <p:cNvSpPr/>
                  <p:nvPr/>
                </p:nvSpPr>
                <p:spPr>
                  <a:xfrm rot="10800000" flipH="1">
                    <a:off x="2585550" y="4827940"/>
                    <a:ext cx="114995" cy="172785"/>
                  </a:xfrm>
                  <a:custGeom>
                    <a:avLst/>
                    <a:gdLst/>
                    <a:ahLst/>
                    <a:cxnLst/>
                    <a:rect l="l" t="t" r="r" b="b"/>
                    <a:pathLst>
                      <a:path w="114995" h="172785" extrusionOk="0">
                        <a:moveTo>
                          <a:pt x="57605" y="155097"/>
                        </a:moveTo>
                        <a:cubicBezTo>
                          <a:pt x="46028" y="155097"/>
                          <a:pt x="37316" y="149386"/>
                          <a:pt x="31468" y="137964"/>
                        </a:cubicBezTo>
                        <a:cubicBezTo>
                          <a:pt x="25644" y="126567"/>
                          <a:pt x="22732" y="109411"/>
                          <a:pt x="22732" y="86497"/>
                        </a:cubicBezTo>
                        <a:cubicBezTo>
                          <a:pt x="22732" y="63677"/>
                          <a:pt x="25644" y="46557"/>
                          <a:pt x="31468" y="35136"/>
                        </a:cubicBezTo>
                        <a:cubicBezTo>
                          <a:pt x="37316" y="23714"/>
                          <a:pt x="46028" y="18004"/>
                          <a:pt x="57605" y="18004"/>
                        </a:cubicBezTo>
                        <a:cubicBezTo>
                          <a:pt x="69277" y="18004"/>
                          <a:pt x="78025" y="23714"/>
                          <a:pt x="83849" y="35136"/>
                        </a:cubicBezTo>
                        <a:cubicBezTo>
                          <a:pt x="89697" y="46557"/>
                          <a:pt x="92621" y="63677"/>
                          <a:pt x="92621" y="86497"/>
                        </a:cubicBezTo>
                        <a:cubicBezTo>
                          <a:pt x="92621" y="109411"/>
                          <a:pt x="89697" y="126567"/>
                          <a:pt x="83849" y="137964"/>
                        </a:cubicBezTo>
                        <a:cubicBezTo>
                          <a:pt x="78025" y="149386"/>
                          <a:pt x="69277" y="155097"/>
                          <a:pt x="57605" y="155097"/>
                        </a:cubicBezTo>
                        <a:close/>
                        <a:moveTo>
                          <a:pt x="57605" y="172943"/>
                        </a:moveTo>
                        <a:cubicBezTo>
                          <a:pt x="76266" y="172943"/>
                          <a:pt x="90517" y="165554"/>
                          <a:pt x="100359" y="150778"/>
                        </a:cubicBezTo>
                        <a:cubicBezTo>
                          <a:pt x="110200" y="136025"/>
                          <a:pt x="115121" y="114598"/>
                          <a:pt x="115121" y="86497"/>
                        </a:cubicBezTo>
                        <a:cubicBezTo>
                          <a:pt x="115121" y="58466"/>
                          <a:pt x="110200" y="37063"/>
                          <a:pt x="100359" y="22287"/>
                        </a:cubicBezTo>
                        <a:cubicBezTo>
                          <a:pt x="90517" y="7534"/>
                          <a:pt x="76266" y="158"/>
                          <a:pt x="57605" y="158"/>
                        </a:cubicBezTo>
                        <a:cubicBezTo>
                          <a:pt x="38968" y="158"/>
                          <a:pt x="24729" y="7534"/>
                          <a:pt x="14887" y="22287"/>
                        </a:cubicBezTo>
                        <a:cubicBezTo>
                          <a:pt x="5046" y="37063"/>
                          <a:pt x="125" y="58466"/>
                          <a:pt x="125" y="86497"/>
                        </a:cubicBezTo>
                        <a:cubicBezTo>
                          <a:pt x="125" y="114598"/>
                          <a:pt x="5046" y="136025"/>
                          <a:pt x="14887" y="150778"/>
                        </a:cubicBezTo>
                        <a:cubicBezTo>
                          <a:pt x="24729" y="165554"/>
                          <a:pt x="38968" y="172943"/>
                          <a:pt x="57605" y="1729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6" name="Google Shape;1196;p38"/>
                  <p:cNvSpPr/>
                  <p:nvPr/>
                </p:nvSpPr>
                <p:spPr>
                  <a:xfrm rot="10800000" flipH="1">
                    <a:off x="2730743" y="4827940"/>
                    <a:ext cx="114995" cy="172785"/>
                  </a:xfrm>
                  <a:custGeom>
                    <a:avLst/>
                    <a:gdLst/>
                    <a:ahLst/>
                    <a:cxnLst/>
                    <a:rect l="l" t="t" r="r" b="b"/>
                    <a:pathLst>
                      <a:path w="114995" h="172785" extrusionOk="0">
                        <a:moveTo>
                          <a:pt x="57617" y="155097"/>
                        </a:moveTo>
                        <a:cubicBezTo>
                          <a:pt x="46040" y="155097"/>
                          <a:pt x="37328" y="149386"/>
                          <a:pt x="31480" y="137964"/>
                        </a:cubicBezTo>
                        <a:cubicBezTo>
                          <a:pt x="25656" y="126567"/>
                          <a:pt x="22744" y="109411"/>
                          <a:pt x="22744" y="86497"/>
                        </a:cubicBezTo>
                        <a:cubicBezTo>
                          <a:pt x="22744" y="63677"/>
                          <a:pt x="25656" y="46557"/>
                          <a:pt x="31480" y="35136"/>
                        </a:cubicBezTo>
                        <a:cubicBezTo>
                          <a:pt x="37328" y="23714"/>
                          <a:pt x="46040" y="18004"/>
                          <a:pt x="57617" y="18004"/>
                        </a:cubicBezTo>
                        <a:cubicBezTo>
                          <a:pt x="69289" y="18004"/>
                          <a:pt x="78037" y="23714"/>
                          <a:pt x="83861" y="35136"/>
                        </a:cubicBezTo>
                        <a:cubicBezTo>
                          <a:pt x="89709" y="46557"/>
                          <a:pt x="92632" y="63677"/>
                          <a:pt x="92632" y="86497"/>
                        </a:cubicBezTo>
                        <a:cubicBezTo>
                          <a:pt x="92632" y="109411"/>
                          <a:pt x="89709" y="126567"/>
                          <a:pt x="83861" y="137964"/>
                        </a:cubicBezTo>
                        <a:cubicBezTo>
                          <a:pt x="78037" y="149386"/>
                          <a:pt x="69289" y="155097"/>
                          <a:pt x="57617" y="155097"/>
                        </a:cubicBezTo>
                        <a:close/>
                        <a:moveTo>
                          <a:pt x="57617" y="172943"/>
                        </a:moveTo>
                        <a:cubicBezTo>
                          <a:pt x="76278" y="172943"/>
                          <a:pt x="90529" y="165554"/>
                          <a:pt x="100370" y="150778"/>
                        </a:cubicBezTo>
                        <a:cubicBezTo>
                          <a:pt x="110212" y="136025"/>
                          <a:pt x="115132" y="114598"/>
                          <a:pt x="115132" y="86497"/>
                        </a:cubicBezTo>
                        <a:cubicBezTo>
                          <a:pt x="115132" y="58466"/>
                          <a:pt x="110212" y="37063"/>
                          <a:pt x="100370" y="22287"/>
                        </a:cubicBezTo>
                        <a:cubicBezTo>
                          <a:pt x="90529" y="7534"/>
                          <a:pt x="76278" y="158"/>
                          <a:pt x="57617" y="158"/>
                        </a:cubicBezTo>
                        <a:cubicBezTo>
                          <a:pt x="38980" y="158"/>
                          <a:pt x="24740" y="7534"/>
                          <a:pt x="14899" y="22287"/>
                        </a:cubicBezTo>
                        <a:cubicBezTo>
                          <a:pt x="5057" y="37063"/>
                          <a:pt x="137" y="58466"/>
                          <a:pt x="137" y="86497"/>
                        </a:cubicBezTo>
                        <a:cubicBezTo>
                          <a:pt x="137" y="114598"/>
                          <a:pt x="5057" y="136025"/>
                          <a:pt x="14899" y="150778"/>
                        </a:cubicBezTo>
                        <a:cubicBezTo>
                          <a:pt x="24740" y="165554"/>
                          <a:pt x="38980" y="172943"/>
                          <a:pt x="57617" y="1729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7" name="Google Shape;1197;p38"/>
                  <p:cNvSpPr/>
                  <p:nvPr/>
                </p:nvSpPr>
                <p:spPr>
                  <a:xfrm rot="10800000" flipH="1">
                    <a:off x="2946017" y="4869557"/>
                    <a:ext cx="98735" cy="131168"/>
                  </a:xfrm>
                  <a:custGeom>
                    <a:avLst/>
                    <a:gdLst/>
                    <a:ahLst/>
                    <a:cxnLst/>
                    <a:rect l="l" t="t" r="r" b="b"/>
                    <a:pathLst>
                      <a:path w="98735" h="131168" extrusionOk="0">
                        <a:moveTo>
                          <a:pt x="98894" y="123556"/>
                        </a:moveTo>
                        <a:lnTo>
                          <a:pt x="98894" y="104353"/>
                        </a:lnTo>
                        <a:cubicBezTo>
                          <a:pt x="93093" y="107566"/>
                          <a:pt x="87281" y="109969"/>
                          <a:pt x="81457" y="111563"/>
                        </a:cubicBezTo>
                        <a:cubicBezTo>
                          <a:pt x="75633" y="113157"/>
                          <a:pt x="69749" y="113954"/>
                          <a:pt x="63806" y="113954"/>
                        </a:cubicBezTo>
                        <a:cubicBezTo>
                          <a:pt x="50494" y="113954"/>
                          <a:pt x="40154" y="109731"/>
                          <a:pt x="32784" y="101284"/>
                        </a:cubicBezTo>
                        <a:cubicBezTo>
                          <a:pt x="25439" y="92860"/>
                          <a:pt x="21766" y="81023"/>
                          <a:pt x="21766" y="65770"/>
                        </a:cubicBezTo>
                        <a:cubicBezTo>
                          <a:pt x="21766" y="50518"/>
                          <a:pt x="25439" y="38668"/>
                          <a:pt x="32784" y="30221"/>
                        </a:cubicBezTo>
                        <a:cubicBezTo>
                          <a:pt x="40154" y="21798"/>
                          <a:pt x="50494" y="17586"/>
                          <a:pt x="63806" y="17586"/>
                        </a:cubicBezTo>
                        <a:cubicBezTo>
                          <a:pt x="69749" y="17586"/>
                          <a:pt x="75633" y="18383"/>
                          <a:pt x="81457" y="19977"/>
                        </a:cubicBezTo>
                        <a:cubicBezTo>
                          <a:pt x="87281" y="21572"/>
                          <a:pt x="93093" y="23975"/>
                          <a:pt x="98894" y="27187"/>
                        </a:cubicBezTo>
                        <a:lnTo>
                          <a:pt x="98894" y="8199"/>
                        </a:lnTo>
                        <a:cubicBezTo>
                          <a:pt x="93165" y="5534"/>
                          <a:pt x="87233" y="3535"/>
                          <a:pt x="81100" y="2203"/>
                        </a:cubicBezTo>
                        <a:cubicBezTo>
                          <a:pt x="74991" y="846"/>
                          <a:pt x="68478" y="168"/>
                          <a:pt x="61560" y="168"/>
                        </a:cubicBezTo>
                        <a:cubicBezTo>
                          <a:pt x="42757" y="168"/>
                          <a:pt x="27816" y="6081"/>
                          <a:pt x="16738" y="17907"/>
                        </a:cubicBezTo>
                        <a:cubicBezTo>
                          <a:pt x="5685" y="29733"/>
                          <a:pt x="158" y="45688"/>
                          <a:pt x="158" y="65770"/>
                        </a:cubicBezTo>
                        <a:cubicBezTo>
                          <a:pt x="158" y="86138"/>
                          <a:pt x="5744" y="102152"/>
                          <a:pt x="16917" y="113812"/>
                        </a:cubicBezTo>
                        <a:cubicBezTo>
                          <a:pt x="28113" y="125495"/>
                          <a:pt x="43446" y="131336"/>
                          <a:pt x="62915" y="131336"/>
                        </a:cubicBezTo>
                        <a:cubicBezTo>
                          <a:pt x="69215" y="131336"/>
                          <a:pt x="75371" y="130682"/>
                          <a:pt x="81386" y="129373"/>
                        </a:cubicBezTo>
                        <a:cubicBezTo>
                          <a:pt x="87400" y="128089"/>
                          <a:pt x="93236" y="126149"/>
                          <a:pt x="98894" y="1235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8" name="Google Shape;1198;p38"/>
                  <p:cNvSpPr/>
                  <p:nvPr/>
                </p:nvSpPr>
                <p:spPr>
                  <a:xfrm rot="10800000" flipH="1">
                    <a:off x="3071487" y="4869557"/>
                    <a:ext cx="114567" cy="131168"/>
                  </a:xfrm>
                  <a:custGeom>
                    <a:avLst/>
                    <a:gdLst/>
                    <a:ahLst/>
                    <a:cxnLst/>
                    <a:rect l="l" t="t" r="r" b="b"/>
                    <a:pathLst>
                      <a:path w="114567" h="131168" extrusionOk="0">
                        <a:moveTo>
                          <a:pt x="57431" y="113954"/>
                        </a:moveTo>
                        <a:cubicBezTo>
                          <a:pt x="46448" y="113954"/>
                          <a:pt x="37760" y="109660"/>
                          <a:pt x="31365" y="101070"/>
                        </a:cubicBezTo>
                        <a:cubicBezTo>
                          <a:pt x="24970" y="92480"/>
                          <a:pt x="21773" y="80713"/>
                          <a:pt x="21773" y="65770"/>
                        </a:cubicBezTo>
                        <a:cubicBezTo>
                          <a:pt x="21773" y="50827"/>
                          <a:pt x="24947" y="39061"/>
                          <a:pt x="31294" y="30471"/>
                        </a:cubicBezTo>
                        <a:cubicBezTo>
                          <a:pt x="37665" y="21881"/>
                          <a:pt x="46377" y="17586"/>
                          <a:pt x="57431" y="17586"/>
                        </a:cubicBezTo>
                        <a:cubicBezTo>
                          <a:pt x="68366" y="17586"/>
                          <a:pt x="77019" y="21893"/>
                          <a:pt x="83390" y="30507"/>
                        </a:cubicBezTo>
                        <a:cubicBezTo>
                          <a:pt x="89784" y="39144"/>
                          <a:pt x="92981" y="50899"/>
                          <a:pt x="92981" y="65770"/>
                        </a:cubicBezTo>
                        <a:cubicBezTo>
                          <a:pt x="92981" y="80571"/>
                          <a:pt x="89784" y="92301"/>
                          <a:pt x="83390" y="100963"/>
                        </a:cubicBezTo>
                        <a:cubicBezTo>
                          <a:pt x="77019" y="109624"/>
                          <a:pt x="68366" y="113954"/>
                          <a:pt x="57431" y="113954"/>
                        </a:cubicBezTo>
                        <a:close/>
                        <a:moveTo>
                          <a:pt x="57431" y="131336"/>
                        </a:moveTo>
                        <a:cubicBezTo>
                          <a:pt x="75260" y="131336"/>
                          <a:pt x="89261" y="125531"/>
                          <a:pt x="99435" y="113919"/>
                        </a:cubicBezTo>
                        <a:cubicBezTo>
                          <a:pt x="109634" y="102331"/>
                          <a:pt x="114733" y="86281"/>
                          <a:pt x="114733" y="65770"/>
                        </a:cubicBezTo>
                        <a:cubicBezTo>
                          <a:pt x="114733" y="45331"/>
                          <a:pt x="109634" y="29281"/>
                          <a:pt x="99435" y="17622"/>
                        </a:cubicBezTo>
                        <a:cubicBezTo>
                          <a:pt x="89261" y="5986"/>
                          <a:pt x="75260" y="168"/>
                          <a:pt x="57431" y="168"/>
                        </a:cubicBezTo>
                        <a:cubicBezTo>
                          <a:pt x="39531" y="168"/>
                          <a:pt x="25505" y="5986"/>
                          <a:pt x="15355" y="17622"/>
                        </a:cubicBezTo>
                        <a:cubicBezTo>
                          <a:pt x="5228" y="29281"/>
                          <a:pt x="165" y="45331"/>
                          <a:pt x="165" y="65770"/>
                        </a:cubicBezTo>
                        <a:cubicBezTo>
                          <a:pt x="165" y="86281"/>
                          <a:pt x="5228" y="102331"/>
                          <a:pt x="15355" y="113919"/>
                        </a:cubicBezTo>
                        <a:cubicBezTo>
                          <a:pt x="25505" y="125531"/>
                          <a:pt x="39531" y="131336"/>
                          <a:pt x="57431" y="1313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99" name="Google Shape;1199;p38"/>
                  <p:cNvSpPr/>
                  <p:nvPr/>
                </p:nvSpPr>
                <p:spPr>
                  <a:xfrm rot="10800000" flipH="1">
                    <a:off x="3211109" y="4823907"/>
                    <a:ext cx="111536" cy="176818"/>
                  </a:xfrm>
                  <a:custGeom>
                    <a:avLst/>
                    <a:gdLst/>
                    <a:ahLst/>
                    <a:cxnLst/>
                    <a:rect l="l" t="t" r="r" b="b"/>
                    <a:pathLst>
                      <a:path w="111536" h="176818" extrusionOk="0">
                        <a:moveTo>
                          <a:pt x="91210" y="109374"/>
                        </a:moveTo>
                        <a:lnTo>
                          <a:pt x="91210" y="176975"/>
                        </a:lnTo>
                        <a:lnTo>
                          <a:pt x="111713" y="176975"/>
                        </a:lnTo>
                        <a:lnTo>
                          <a:pt x="111713" y="3405"/>
                        </a:lnTo>
                        <a:lnTo>
                          <a:pt x="91210" y="3405"/>
                        </a:lnTo>
                        <a:lnTo>
                          <a:pt x="91210" y="22143"/>
                        </a:lnTo>
                        <a:cubicBezTo>
                          <a:pt x="86907" y="14719"/>
                          <a:pt x="81464" y="9199"/>
                          <a:pt x="74879" y="5582"/>
                        </a:cubicBezTo>
                        <a:cubicBezTo>
                          <a:pt x="68318" y="1965"/>
                          <a:pt x="60426" y="157"/>
                          <a:pt x="51202" y="157"/>
                        </a:cubicBezTo>
                        <a:cubicBezTo>
                          <a:pt x="36131" y="157"/>
                          <a:pt x="23853" y="6177"/>
                          <a:pt x="14368" y="18217"/>
                        </a:cubicBezTo>
                        <a:cubicBezTo>
                          <a:pt x="4907" y="30281"/>
                          <a:pt x="176" y="46128"/>
                          <a:pt x="176" y="65758"/>
                        </a:cubicBezTo>
                        <a:cubicBezTo>
                          <a:pt x="176" y="85389"/>
                          <a:pt x="4907" y="101224"/>
                          <a:pt x="14368" y="113265"/>
                        </a:cubicBezTo>
                        <a:cubicBezTo>
                          <a:pt x="23853" y="125305"/>
                          <a:pt x="36131" y="131325"/>
                          <a:pt x="51202" y="131325"/>
                        </a:cubicBezTo>
                        <a:cubicBezTo>
                          <a:pt x="60426" y="131325"/>
                          <a:pt x="68318" y="129516"/>
                          <a:pt x="74879" y="125900"/>
                        </a:cubicBezTo>
                        <a:cubicBezTo>
                          <a:pt x="81464" y="122307"/>
                          <a:pt x="86907" y="116798"/>
                          <a:pt x="91210" y="109374"/>
                        </a:cubicBezTo>
                        <a:close/>
                        <a:moveTo>
                          <a:pt x="21357" y="65758"/>
                        </a:moveTo>
                        <a:cubicBezTo>
                          <a:pt x="21357" y="50673"/>
                          <a:pt x="24459" y="38835"/>
                          <a:pt x="30663" y="30245"/>
                        </a:cubicBezTo>
                        <a:cubicBezTo>
                          <a:pt x="36868" y="21655"/>
                          <a:pt x="45390" y="17360"/>
                          <a:pt x="56230" y="17360"/>
                        </a:cubicBezTo>
                        <a:cubicBezTo>
                          <a:pt x="67070" y="17360"/>
                          <a:pt x="75604" y="21655"/>
                          <a:pt x="81832" y="30245"/>
                        </a:cubicBezTo>
                        <a:cubicBezTo>
                          <a:pt x="88084" y="38835"/>
                          <a:pt x="91210" y="50673"/>
                          <a:pt x="91210" y="65758"/>
                        </a:cubicBezTo>
                        <a:cubicBezTo>
                          <a:pt x="91210" y="80844"/>
                          <a:pt x="88084" y="92682"/>
                          <a:pt x="81832" y="101272"/>
                        </a:cubicBezTo>
                        <a:cubicBezTo>
                          <a:pt x="75604" y="109862"/>
                          <a:pt x="67070" y="114157"/>
                          <a:pt x="56230" y="114157"/>
                        </a:cubicBezTo>
                        <a:cubicBezTo>
                          <a:pt x="45390" y="114157"/>
                          <a:pt x="36868" y="109862"/>
                          <a:pt x="30663" y="101272"/>
                        </a:cubicBezTo>
                        <a:cubicBezTo>
                          <a:pt x="24459" y="92682"/>
                          <a:pt x="21357" y="80844"/>
                          <a:pt x="21357" y="6575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0" name="Google Shape;1200;p38"/>
                  <p:cNvSpPr/>
                  <p:nvPr/>
                </p:nvSpPr>
                <p:spPr>
                  <a:xfrm rot="10800000" flipH="1">
                    <a:off x="3355968" y="4869557"/>
                    <a:ext cx="115673" cy="131168"/>
                  </a:xfrm>
                  <a:custGeom>
                    <a:avLst/>
                    <a:gdLst/>
                    <a:ahLst/>
                    <a:cxnLst/>
                    <a:rect l="l" t="t" r="r" b="b"/>
                    <a:pathLst>
                      <a:path w="115673" h="131168" extrusionOk="0">
                        <a:moveTo>
                          <a:pt x="115860" y="71017"/>
                        </a:moveTo>
                        <a:lnTo>
                          <a:pt x="115860" y="60988"/>
                        </a:lnTo>
                        <a:lnTo>
                          <a:pt x="21581" y="60988"/>
                        </a:lnTo>
                        <a:cubicBezTo>
                          <a:pt x="22485" y="46853"/>
                          <a:pt x="26740" y="36086"/>
                          <a:pt x="34347" y="28686"/>
                        </a:cubicBezTo>
                        <a:cubicBezTo>
                          <a:pt x="41954" y="21286"/>
                          <a:pt x="52556" y="17586"/>
                          <a:pt x="66153" y="17586"/>
                        </a:cubicBezTo>
                        <a:cubicBezTo>
                          <a:pt x="74022" y="17586"/>
                          <a:pt x="81653" y="18550"/>
                          <a:pt x="89046" y="20477"/>
                        </a:cubicBezTo>
                        <a:cubicBezTo>
                          <a:pt x="96439" y="22404"/>
                          <a:pt x="103784" y="25307"/>
                          <a:pt x="111082" y="29186"/>
                        </a:cubicBezTo>
                        <a:lnTo>
                          <a:pt x="111082" y="9769"/>
                        </a:lnTo>
                        <a:cubicBezTo>
                          <a:pt x="103713" y="6652"/>
                          <a:pt x="96165" y="4273"/>
                          <a:pt x="88439" y="2631"/>
                        </a:cubicBezTo>
                        <a:cubicBezTo>
                          <a:pt x="80714" y="989"/>
                          <a:pt x="72881" y="168"/>
                          <a:pt x="64941" y="168"/>
                        </a:cubicBezTo>
                        <a:cubicBezTo>
                          <a:pt x="45020" y="168"/>
                          <a:pt x="29248" y="5962"/>
                          <a:pt x="17624" y="17550"/>
                        </a:cubicBezTo>
                        <a:cubicBezTo>
                          <a:pt x="5999" y="29162"/>
                          <a:pt x="187" y="44867"/>
                          <a:pt x="187" y="64664"/>
                        </a:cubicBezTo>
                        <a:cubicBezTo>
                          <a:pt x="187" y="85103"/>
                          <a:pt x="5702" y="101319"/>
                          <a:pt x="16732" y="113312"/>
                        </a:cubicBezTo>
                        <a:cubicBezTo>
                          <a:pt x="27762" y="125328"/>
                          <a:pt x="42643" y="131336"/>
                          <a:pt x="61375" y="131336"/>
                        </a:cubicBezTo>
                        <a:cubicBezTo>
                          <a:pt x="78158" y="131336"/>
                          <a:pt x="91435" y="125923"/>
                          <a:pt x="101205" y="115097"/>
                        </a:cubicBezTo>
                        <a:cubicBezTo>
                          <a:pt x="110975" y="104294"/>
                          <a:pt x="115860" y="89601"/>
                          <a:pt x="115860" y="71017"/>
                        </a:cubicBezTo>
                        <a:close/>
                        <a:moveTo>
                          <a:pt x="95357" y="77049"/>
                        </a:moveTo>
                        <a:cubicBezTo>
                          <a:pt x="95214" y="88256"/>
                          <a:pt x="92077" y="97203"/>
                          <a:pt x="85943" y="103889"/>
                        </a:cubicBezTo>
                        <a:cubicBezTo>
                          <a:pt x="79810" y="110599"/>
                          <a:pt x="71692" y="113954"/>
                          <a:pt x="61589" y="113954"/>
                        </a:cubicBezTo>
                        <a:cubicBezTo>
                          <a:pt x="50155" y="113954"/>
                          <a:pt x="41003" y="110718"/>
                          <a:pt x="34133" y="104246"/>
                        </a:cubicBezTo>
                        <a:cubicBezTo>
                          <a:pt x="27263" y="97774"/>
                          <a:pt x="23305" y="88661"/>
                          <a:pt x="22259" y="769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1" name="Google Shape;1201;p38"/>
                  <p:cNvSpPr/>
                  <p:nvPr/>
                </p:nvSpPr>
                <p:spPr>
                  <a:xfrm rot="10800000" flipH="1">
                    <a:off x="3496156" y="4869557"/>
                    <a:ext cx="95384" cy="131168"/>
                  </a:xfrm>
                  <a:custGeom>
                    <a:avLst/>
                    <a:gdLst/>
                    <a:ahLst/>
                    <a:cxnLst/>
                    <a:rect l="l" t="t" r="r" b="b"/>
                    <a:pathLst>
                      <a:path w="95384" h="131168" extrusionOk="0">
                        <a:moveTo>
                          <a:pt x="88882" y="124662"/>
                        </a:moveTo>
                        <a:lnTo>
                          <a:pt x="88882" y="105246"/>
                        </a:lnTo>
                        <a:cubicBezTo>
                          <a:pt x="83106" y="108220"/>
                          <a:pt x="77091" y="110445"/>
                          <a:pt x="70839" y="111920"/>
                        </a:cubicBezTo>
                        <a:cubicBezTo>
                          <a:pt x="64611" y="113419"/>
                          <a:pt x="58145" y="114169"/>
                          <a:pt x="51442" y="114169"/>
                        </a:cubicBezTo>
                        <a:cubicBezTo>
                          <a:pt x="41267" y="114169"/>
                          <a:pt x="33637" y="112610"/>
                          <a:pt x="28550" y="109493"/>
                        </a:cubicBezTo>
                        <a:cubicBezTo>
                          <a:pt x="23462" y="106376"/>
                          <a:pt x="20919" y="101688"/>
                          <a:pt x="20919" y="95430"/>
                        </a:cubicBezTo>
                        <a:cubicBezTo>
                          <a:pt x="20919" y="90671"/>
                          <a:pt x="22737" y="86936"/>
                          <a:pt x="26374" y="84223"/>
                        </a:cubicBezTo>
                        <a:cubicBezTo>
                          <a:pt x="30011" y="81510"/>
                          <a:pt x="37333" y="78929"/>
                          <a:pt x="48339" y="76478"/>
                        </a:cubicBezTo>
                        <a:lnTo>
                          <a:pt x="55364" y="74907"/>
                        </a:lnTo>
                        <a:cubicBezTo>
                          <a:pt x="69912" y="71790"/>
                          <a:pt x="80253" y="67388"/>
                          <a:pt x="86386" y="61701"/>
                        </a:cubicBezTo>
                        <a:cubicBezTo>
                          <a:pt x="92519" y="56014"/>
                          <a:pt x="95586" y="48079"/>
                          <a:pt x="95586" y="37895"/>
                        </a:cubicBezTo>
                        <a:cubicBezTo>
                          <a:pt x="95586" y="26283"/>
                          <a:pt x="90998" y="17086"/>
                          <a:pt x="81822" y="10305"/>
                        </a:cubicBezTo>
                        <a:cubicBezTo>
                          <a:pt x="72646" y="3547"/>
                          <a:pt x="60035" y="168"/>
                          <a:pt x="43989" y="168"/>
                        </a:cubicBezTo>
                        <a:cubicBezTo>
                          <a:pt x="37309" y="168"/>
                          <a:pt x="30344" y="823"/>
                          <a:pt x="23094" y="2131"/>
                        </a:cubicBezTo>
                        <a:cubicBezTo>
                          <a:pt x="15844" y="3440"/>
                          <a:pt x="8213" y="5391"/>
                          <a:pt x="202" y="7985"/>
                        </a:cubicBezTo>
                        <a:lnTo>
                          <a:pt x="202" y="29186"/>
                        </a:lnTo>
                        <a:cubicBezTo>
                          <a:pt x="7785" y="25236"/>
                          <a:pt x="15249" y="22274"/>
                          <a:pt x="22595" y="20299"/>
                        </a:cubicBezTo>
                        <a:cubicBezTo>
                          <a:pt x="29940" y="18347"/>
                          <a:pt x="37226" y="17372"/>
                          <a:pt x="44453" y="17372"/>
                        </a:cubicBezTo>
                        <a:cubicBezTo>
                          <a:pt x="54104" y="17372"/>
                          <a:pt x="61521" y="19026"/>
                          <a:pt x="66703" y="22333"/>
                        </a:cubicBezTo>
                        <a:cubicBezTo>
                          <a:pt x="71909" y="25641"/>
                          <a:pt x="74512" y="30304"/>
                          <a:pt x="74512" y="36324"/>
                        </a:cubicBezTo>
                        <a:cubicBezTo>
                          <a:pt x="74512" y="41892"/>
                          <a:pt x="72634" y="46163"/>
                          <a:pt x="68878" y="49138"/>
                        </a:cubicBezTo>
                        <a:cubicBezTo>
                          <a:pt x="65146" y="52112"/>
                          <a:pt x="56921" y="54979"/>
                          <a:pt x="44203" y="57740"/>
                        </a:cubicBezTo>
                        <a:lnTo>
                          <a:pt x="37072" y="59417"/>
                        </a:lnTo>
                        <a:cubicBezTo>
                          <a:pt x="24378" y="62082"/>
                          <a:pt x="15202" y="66187"/>
                          <a:pt x="9544" y="71731"/>
                        </a:cubicBezTo>
                        <a:cubicBezTo>
                          <a:pt x="3910" y="77275"/>
                          <a:pt x="1093" y="84877"/>
                          <a:pt x="1093" y="94538"/>
                        </a:cubicBezTo>
                        <a:cubicBezTo>
                          <a:pt x="1093" y="106293"/>
                          <a:pt x="5253" y="115358"/>
                          <a:pt x="13573" y="121735"/>
                        </a:cubicBezTo>
                        <a:cubicBezTo>
                          <a:pt x="21893" y="128136"/>
                          <a:pt x="33708" y="131336"/>
                          <a:pt x="49017" y="131336"/>
                        </a:cubicBezTo>
                        <a:cubicBezTo>
                          <a:pt x="56576" y="131336"/>
                          <a:pt x="63696" y="130777"/>
                          <a:pt x="70376" y="129659"/>
                        </a:cubicBezTo>
                        <a:cubicBezTo>
                          <a:pt x="77080" y="128564"/>
                          <a:pt x="83248" y="126899"/>
                          <a:pt x="88882" y="1246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2" name="Google Shape;1202;p38"/>
                  <p:cNvSpPr/>
                  <p:nvPr/>
                </p:nvSpPr>
                <p:spPr>
                  <a:xfrm rot="10800000" flipH="1">
                    <a:off x="3620293" y="4969138"/>
                    <a:ext cx="32626" cy="54894"/>
                  </a:xfrm>
                  <a:custGeom>
                    <a:avLst/>
                    <a:gdLst/>
                    <a:ahLst/>
                    <a:cxnLst/>
                    <a:rect l="l" t="t" r="r" b="b"/>
                    <a:pathLst>
                      <a:path w="32626" h="54894" extrusionOk="0">
                        <a:moveTo>
                          <a:pt x="9349" y="55094"/>
                        </a:moveTo>
                        <a:lnTo>
                          <a:pt x="32847" y="55094"/>
                        </a:lnTo>
                        <a:lnTo>
                          <a:pt x="32847" y="35892"/>
                        </a:lnTo>
                        <a:lnTo>
                          <a:pt x="14591" y="200"/>
                        </a:lnTo>
                        <a:lnTo>
                          <a:pt x="221" y="200"/>
                        </a:lnTo>
                        <a:lnTo>
                          <a:pt x="9349" y="358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3" name="Google Shape;1203;p38"/>
                  <p:cNvSpPr/>
                  <p:nvPr/>
                </p:nvSpPr>
                <p:spPr>
                  <a:xfrm rot="10800000" flipH="1">
                    <a:off x="3749543" y="4830938"/>
                    <a:ext cx="152436" cy="166538"/>
                  </a:xfrm>
                  <a:custGeom>
                    <a:avLst/>
                    <a:gdLst/>
                    <a:ahLst/>
                    <a:cxnLst/>
                    <a:rect l="l" t="t" r="r" b="b"/>
                    <a:pathLst>
                      <a:path w="152436" h="166538" extrusionOk="0">
                        <a:moveTo>
                          <a:pt x="63722" y="158"/>
                        </a:moveTo>
                        <a:lnTo>
                          <a:pt x="216" y="166696"/>
                        </a:lnTo>
                        <a:lnTo>
                          <a:pt x="23714" y="166696"/>
                        </a:lnTo>
                        <a:lnTo>
                          <a:pt x="76452" y="26498"/>
                        </a:lnTo>
                        <a:lnTo>
                          <a:pt x="129261" y="166696"/>
                        </a:lnTo>
                        <a:lnTo>
                          <a:pt x="152652" y="166696"/>
                        </a:lnTo>
                        <a:lnTo>
                          <a:pt x="89253" y="15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4" name="Google Shape;1204;p38"/>
                  <p:cNvSpPr/>
                  <p:nvPr/>
                </p:nvSpPr>
                <p:spPr>
                  <a:xfrm rot="10800000" flipH="1">
                    <a:off x="3928941" y="4830938"/>
                    <a:ext cx="99056" cy="166538"/>
                  </a:xfrm>
                  <a:custGeom>
                    <a:avLst/>
                    <a:gdLst/>
                    <a:ahLst/>
                    <a:cxnLst/>
                    <a:rect l="l" t="t" r="r" b="b"/>
                    <a:pathLst>
                      <a:path w="99056" h="166538" extrusionOk="0">
                        <a:moveTo>
                          <a:pt x="3474" y="19110"/>
                        </a:moveTo>
                        <a:lnTo>
                          <a:pt x="40237" y="19110"/>
                        </a:lnTo>
                        <a:lnTo>
                          <a:pt x="40237" y="146174"/>
                        </a:lnTo>
                        <a:lnTo>
                          <a:pt x="230" y="138143"/>
                        </a:lnTo>
                        <a:lnTo>
                          <a:pt x="230" y="158666"/>
                        </a:lnTo>
                        <a:lnTo>
                          <a:pt x="40024" y="166696"/>
                        </a:lnTo>
                        <a:lnTo>
                          <a:pt x="62523" y="166696"/>
                        </a:lnTo>
                        <a:lnTo>
                          <a:pt x="62523" y="19110"/>
                        </a:lnTo>
                        <a:lnTo>
                          <a:pt x="99286" y="19110"/>
                        </a:lnTo>
                        <a:lnTo>
                          <a:pt x="99286" y="158"/>
                        </a:lnTo>
                        <a:lnTo>
                          <a:pt x="3474" y="15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205" name="Google Shape;1205;p38"/>
                <p:cNvSpPr/>
                <p:nvPr/>
              </p:nvSpPr>
              <p:spPr>
                <a:xfrm>
                  <a:off x="1786325" y="5252818"/>
                  <a:ext cx="456417" cy="12690"/>
                </a:xfrm>
                <a:custGeom>
                  <a:avLst/>
                  <a:gdLst/>
                  <a:ahLst/>
                  <a:cxnLst/>
                  <a:rect l="l" t="t" r="r" b="b"/>
                  <a:pathLst>
                    <a:path w="456417" h="12690" extrusionOk="0">
                      <a:moveTo>
                        <a:pt x="0" y="0"/>
                      </a:moveTo>
                      <a:lnTo>
                        <a:pt x="456417" y="0"/>
                      </a:lnTo>
                    </a:path>
                  </a:pathLst>
                </a:custGeom>
                <a:noFill/>
                <a:ln w="25350" cap="flat" cmpd="sng">
                  <a:solidFill>
                    <a:srgbClr val="FF0000"/>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206" name="Google Shape;1206;p38"/>
                <p:cNvGrpSpPr/>
                <p:nvPr/>
              </p:nvGrpSpPr>
              <p:grpSpPr>
                <a:xfrm>
                  <a:off x="2450377" y="5159198"/>
                  <a:ext cx="1866223" cy="200124"/>
                  <a:chOff x="2450377" y="5159198"/>
                  <a:chExt cx="1866223" cy="200124"/>
                </a:xfrm>
              </p:grpSpPr>
              <p:sp>
                <p:nvSpPr>
                  <p:cNvPr id="1207" name="Google Shape;1207;p38"/>
                  <p:cNvSpPr/>
                  <p:nvPr/>
                </p:nvSpPr>
                <p:spPr>
                  <a:xfrm rot="10800000" flipH="1">
                    <a:off x="2450377" y="5166229"/>
                    <a:ext cx="99056" cy="166538"/>
                  </a:xfrm>
                  <a:custGeom>
                    <a:avLst/>
                    <a:gdLst/>
                    <a:ahLst/>
                    <a:cxnLst/>
                    <a:rect l="l" t="t" r="r" b="b"/>
                    <a:pathLst>
                      <a:path w="99056" h="166538" extrusionOk="0">
                        <a:moveTo>
                          <a:pt x="3358" y="19136"/>
                        </a:moveTo>
                        <a:lnTo>
                          <a:pt x="40121" y="19136"/>
                        </a:lnTo>
                        <a:lnTo>
                          <a:pt x="40121" y="146200"/>
                        </a:lnTo>
                        <a:lnTo>
                          <a:pt x="113" y="138169"/>
                        </a:lnTo>
                        <a:lnTo>
                          <a:pt x="113" y="158692"/>
                        </a:lnTo>
                        <a:lnTo>
                          <a:pt x="39907" y="166723"/>
                        </a:lnTo>
                        <a:lnTo>
                          <a:pt x="62407" y="166723"/>
                        </a:lnTo>
                        <a:lnTo>
                          <a:pt x="62407" y="19136"/>
                        </a:lnTo>
                        <a:lnTo>
                          <a:pt x="99170" y="19136"/>
                        </a:lnTo>
                        <a:lnTo>
                          <a:pt x="99170" y="184"/>
                        </a:lnTo>
                        <a:lnTo>
                          <a:pt x="3358" y="1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8" name="Google Shape;1208;p38"/>
                  <p:cNvSpPr/>
                  <p:nvPr/>
                </p:nvSpPr>
                <p:spPr>
                  <a:xfrm rot="10800000" flipH="1">
                    <a:off x="2585550" y="5163231"/>
                    <a:ext cx="114995" cy="172785"/>
                  </a:xfrm>
                  <a:custGeom>
                    <a:avLst/>
                    <a:gdLst/>
                    <a:ahLst/>
                    <a:cxnLst/>
                    <a:rect l="l" t="t" r="r" b="b"/>
                    <a:pathLst>
                      <a:path w="114995" h="172785" extrusionOk="0">
                        <a:moveTo>
                          <a:pt x="57605" y="155123"/>
                        </a:moveTo>
                        <a:cubicBezTo>
                          <a:pt x="46028" y="155123"/>
                          <a:pt x="37316" y="149412"/>
                          <a:pt x="31468" y="137991"/>
                        </a:cubicBezTo>
                        <a:cubicBezTo>
                          <a:pt x="25644" y="126593"/>
                          <a:pt x="22732" y="109437"/>
                          <a:pt x="22732" y="86523"/>
                        </a:cubicBezTo>
                        <a:cubicBezTo>
                          <a:pt x="22732" y="63704"/>
                          <a:pt x="25644" y="46584"/>
                          <a:pt x="31468" y="35162"/>
                        </a:cubicBezTo>
                        <a:cubicBezTo>
                          <a:pt x="37316" y="23741"/>
                          <a:pt x="46028" y="18030"/>
                          <a:pt x="57605" y="18030"/>
                        </a:cubicBezTo>
                        <a:cubicBezTo>
                          <a:pt x="69277" y="18030"/>
                          <a:pt x="78025" y="23741"/>
                          <a:pt x="83849" y="35162"/>
                        </a:cubicBezTo>
                        <a:cubicBezTo>
                          <a:pt x="89697" y="46584"/>
                          <a:pt x="92621" y="63704"/>
                          <a:pt x="92621" y="86523"/>
                        </a:cubicBezTo>
                        <a:cubicBezTo>
                          <a:pt x="92621" y="109437"/>
                          <a:pt x="89697" y="126593"/>
                          <a:pt x="83849" y="137991"/>
                        </a:cubicBezTo>
                        <a:cubicBezTo>
                          <a:pt x="78025" y="149412"/>
                          <a:pt x="69277" y="155123"/>
                          <a:pt x="57605" y="155123"/>
                        </a:cubicBezTo>
                        <a:close/>
                        <a:moveTo>
                          <a:pt x="57605" y="172969"/>
                        </a:moveTo>
                        <a:cubicBezTo>
                          <a:pt x="76266" y="172969"/>
                          <a:pt x="90517" y="165581"/>
                          <a:pt x="100359" y="150804"/>
                        </a:cubicBezTo>
                        <a:cubicBezTo>
                          <a:pt x="110200" y="136052"/>
                          <a:pt x="115121" y="114624"/>
                          <a:pt x="115121" y="86523"/>
                        </a:cubicBezTo>
                        <a:cubicBezTo>
                          <a:pt x="115121" y="58493"/>
                          <a:pt x="110200" y="37090"/>
                          <a:pt x="100359" y="22313"/>
                        </a:cubicBezTo>
                        <a:cubicBezTo>
                          <a:pt x="90517" y="7560"/>
                          <a:pt x="76266" y="184"/>
                          <a:pt x="57605" y="184"/>
                        </a:cubicBezTo>
                        <a:cubicBezTo>
                          <a:pt x="38968" y="184"/>
                          <a:pt x="24729" y="7560"/>
                          <a:pt x="14887" y="22313"/>
                        </a:cubicBezTo>
                        <a:cubicBezTo>
                          <a:pt x="5046" y="37090"/>
                          <a:pt x="125" y="58493"/>
                          <a:pt x="125" y="86523"/>
                        </a:cubicBezTo>
                        <a:cubicBezTo>
                          <a:pt x="125" y="114624"/>
                          <a:pt x="5046" y="136052"/>
                          <a:pt x="14887" y="150804"/>
                        </a:cubicBezTo>
                        <a:cubicBezTo>
                          <a:pt x="24729" y="165581"/>
                          <a:pt x="38968" y="172969"/>
                          <a:pt x="57605" y="1729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9" name="Google Shape;1209;p38"/>
                  <p:cNvSpPr/>
                  <p:nvPr/>
                </p:nvSpPr>
                <p:spPr>
                  <a:xfrm rot="10800000" flipH="1">
                    <a:off x="2730743" y="5163231"/>
                    <a:ext cx="114995" cy="172785"/>
                  </a:xfrm>
                  <a:custGeom>
                    <a:avLst/>
                    <a:gdLst/>
                    <a:ahLst/>
                    <a:cxnLst/>
                    <a:rect l="l" t="t" r="r" b="b"/>
                    <a:pathLst>
                      <a:path w="114995" h="172785" extrusionOk="0">
                        <a:moveTo>
                          <a:pt x="57617" y="155123"/>
                        </a:moveTo>
                        <a:cubicBezTo>
                          <a:pt x="46040" y="155123"/>
                          <a:pt x="37328" y="149412"/>
                          <a:pt x="31480" y="137991"/>
                        </a:cubicBezTo>
                        <a:cubicBezTo>
                          <a:pt x="25656" y="126593"/>
                          <a:pt x="22744" y="109437"/>
                          <a:pt x="22744" y="86523"/>
                        </a:cubicBezTo>
                        <a:cubicBezTo>
                          <a:pt x="22744" y="63704"/>
                          <a:pt x="25656" y="46584"/>
                          <a:pt x="31480" y="35162"/>
                        </a:cubicBezTo>
                        <a:cubicBezTo>
                          <a:pt x="37328" y="23741"/>
                          <a:pt x="46040" y="18030"/>
                          <a:pt x="57617" y="18030"/>
                        </a:cubicBezTo>
                        <a:cubicBezTo>
                          <a:pt x="69289" y="18030"/>
                          <a:pt x="78037" y="23741"/>
                          <a:pt x="83861" y="35162"/>
                        </a:cubicBezTo>
                        <a:cubicBezTo>
                          <a:pt x="89709" y="46584"/>
                          <a:pt x="92632" y="63704"/>
                          <a:pt x="92632" y="86523"/>
                        </a:cubicBezTo>
                        <a:cubicBezTo>
                          <a:pt x="92632" y="109437"/>
                          <a:pt x="89709" y="126593"/>
                          <a:pt x="83861" y="137991"/>
                        </a:cubicBezTo>
                        <a:cubicBezTo>
                          <a:pt x="78037" y="149412"/>
                          <a:pt x="69289" y="155123"/>
                          <a:pt x="57617" y="155123"/>
                        </a:cubicBezTo>
                        <a:close/>
                        <a:moveTo>
                          <a:pt x="57617" y="172969"/>
                        </a:moveTo>
                        <a:cubicBezTo>
                          <a:pt x="76278" y="172969"/>
                          <a:pt x="90529" y="165581"/>
                          <a:pt x="100370" y="150804"/>
                        </a:cubicBezTo>
                        <a:cubicBezTo>
                          <a:pt x="110212" y="136052"/>
                          <a:pt x="115132" y="114624"/>
                          <a:pt x="115132" y="86523"/>
                        </a:cubicBezTo>
                        <a:cubicBezTo>
                          <a:pt x="115132" y="58493"/>
                          <a:pt x="110212" y="37090"/>
                          <a:pt x="100370" y="22313"/>
                        </a:cubicBezTo>
                        <a:cubicBezTo>
                          <a:pt x="90529" y="7560"/>
                          <a:pt x="76278" y="184"/>
                          <a:pt x="57617" y="184"/>
                        </a:cubicBezTo>
                        <a:cubicBezTo>
                          <a:pt x="38980" y="184"/>
                          <a:pt x="24740" y="7560"/>
                          <a:pt x="14899" y="22313"/>
                        </a:cubicBezTo>
                        <a:cubicBezTo>
                          <a:pt x="5057" y="37090"/>
                          <a:pt x="137" y="58493"/>
                          <a:pt x="137" y="86523"/>
                        </a:cubicBezTo>
                        <a:cubicBezTo>
                          <a:pt x="137" y="114624"/>
                          <a:pt x="5057" y="136052"/>
                          <a:pt x="14899" y="150804"/>
                        </a:cubicBezTo>
                        <a:cubicBezTo>
                          <a:pt x="24740" y="165581"/>
                          <a:pt x="38980" y="172969"/>
                          <a:pt x="57617" y="1729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0" name="Google Shape;1210;p38"/>
                  <p:cNvSpPr/>
                  <p:nvPr/>
                </p:nvSpPr>
                <p:spPr>
                  <a:xfrm rot="10800000" flipH="1">
                    <a:off x="2875936" y="5163231"/>
                    <a:ext cx="114995" cy="172785"/>
                  </a:xfrm>
                  <a:custGeom>
                    <a:avLst/>
                    <a:gdLst/>
                    <a:ahLst/>
                    <a:cxnLst/>
                    <a:rect l="l" t="t" r="r" b="b"/>
                    <a:pathLst>
                      <a:path w="114995" h="172785" extrusionOk="0">
                        <a:moveTo>
                          <a:pt x="57628" y="155123"/>
                        </a:moveTo>
                        <a:cubicBezTo>
                          <a:pt x="46051" y="155123"/>
                          <a:pt x="37339" y="149412"/>
                          <a:pt x="31491" y="137991"/>
                        </a:cubicBezTo>
                        <a:cubicBezTo>
                          <a:pt x="25667" y="126593"/>
                          <a:pt x="22755" y="109437"/>
                          <a:pt x="22755" y="86523"/>
                        </a:cubicBezTo>
                        <a:cubicBezTo>
                          <a:pt x="22755" y="63704"/>
                          <a:pt x="25667" y="46584"/>
                          <a:pt x="31491" y="35162"/>
                        </a:cubicBezTo>
                        <a:cubicBezTo>
                          <a:pt x="37339" y="23741"/>
                          <a:pt x="46051" y="18030"/>
                          <a:pt x="57628" y="18030"/>
                        </a:cubicBezTo>
                        <a:cubicBezTo>
                          <a:pt x="69300" y="18030"/>
                          <a:pt x="78048" y="23741"/>
                          <a:pt x="83872" y="35162"/>
                        </a:cubicBezTo>
                        <a:cubicBezTo>
                          <a:pt x="89720" y="46584"/>
                          <a:pt x="92644" y="63704"/>
                          <a:pt x="92644" y="86523"/>
                        </a:cubicBezTo>
                        <a:cubicBezTo>
                          <a:pt x="92644" y="109437"/>
                          <a:pt x="89720" y="126593"/>
                          <a:pt x="83872" y="137991"/>
                        </a:cubicBezTo>
                        <a:cubicBezTo>
                          <a:pt x="78048" y="149412"/>
                          <a:pt x="69300" y="155123"/>
                          <a:pt x="57628" y="155123"/>
                        </a:cubicBezTo>
                        <a:close/>
                        <a:moveTo>
                          <a:pt x="57628" y="172969"/>
                        </a:moveTo>
                        <a:cubicBezTo>
                          <a:pt x="76289" y="172969"/>
                          <a:pt x="90540" y="165581"/>
                          <a:pt x="100382" y="150804"/>
                        </a:cubicBezTo>
                        <a:cubicBezTo>
                          <a:pt x="110223" y="136052"/>
                          <a:pt x="115144" y="114624"/>
                          <a:pt x="115144" y="86523"/>
                        </a:cubicBezTo>
                        <a:cubicBezTo>
                          <a:pt x="115144" y="58493"/>
                          <a:pt x="110223" y="37090"/>
                          <a:pt x="100382" y="22313"/>
                        </a:cubicBezTo>
                        <a:cubicBezTo>
                          <a:pt x="90540" y="7560"/>
                          <a:pt x="76289" y="184"/>
                          <a:pt x="57628" y="184"/>
                        </a:cubicBezTo>
                        <a:cubicBezTo>
                          <a:pt x="38991" y="184"/>
                          <a:pt x="24752" y="7560"/>
                          <a:pt x="14910" y="22313"/>
                        </a:cubicBezTo>
                        <a:cubicBezTo>
                          <a:pt x="5069" y="37090"/>
                          <a:pt x="148" y="58493"/>
                          <a:pt x="148" y="86523"/>
                        </a:cubicBezTo>
                        <a:cubicBezTo>
                          <a:pt x="148" y="114624"/>
                          <a:pt x="5069" y="136052"/>
                          <a:pt x="14910" y="150804"/>
                        </a:cubicBezTo>
                        <a:cubicBezTo>
                          <a:pt x="24752" y="165581"/>
                          <a:pt x="38991" y="172969"/>
                          <a:pt x="57628" y="1729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1" name="Google Shape;1211;p38"/>
                  <p:cNvSpPr/>
                  <p:nvPr/>
                </p:nvSpPr>
                <p:spPr>
                  <a:xfrm rot="10800000" flipH="1">
                    <a:off x="3021130" y="5163231"/>
                    <a:ext cx="114995" cy="172785"/>
                  </a:xfrm>
                  <a:custGeom>
                    <a:avLst/>
                    <a:gdLst/>
                    <a:ahLst/>
                    <a:cxnLst/>
                    <a:rect l="l" t="t" r="r" b="b"/>
                    <a:pathLst>
                      <a:path w="114995" h="172785" extrusionOk="0">
                        <a:moveTo>
                          <a:pt x="57640" y="155123"/>
                        </a:moveTo>
                        <a:cubicBezTo>
                          <a:pt x="46063" y="155123"/>
                          <a:pt x="37350" y="149412"/>
                          <a:pt x="31503" y="137991"/>
                        </a:cubicBezTo>
                        <a:cubicBezTo>
                          <a:pt x="25679" y="126593"/>
                          <a:pt x="22766" y="109437"/>
                          <a:pt x="22766" y="86523"/>
                        </a:cubicBezTo>
                        <a:cubicBezTo>
                          <a:pt x="22766" y="63704"/>
                          <a:pt x="25679" y="46584"/>
                          <a:pt x="31503" y="35162"/>
                        </a:cubicBezTo>
                        <a:cubicBezTo>
                          <a:pt x="37350" y="23741"/>
                          <a:pt x="46063" y="18030"/>
                          <a:pt x="57640" y="18030"/>
                        </a:cubicBezTo>
                        <a:cubicBezTo>
                          <a:pt x="69312" y="18030"/>
                          <a:pt x="78060" y="23741"/>
                          <a:pt x="83884" y="35162"/>
                        </a:cubicBezTo>
                        <a:cubicBezTo>
                          <a:pt x="89731" y="46584"/>
                          <a:pt x="92655" y="63704"/>
                          <a:pt x="92655" y="86523"/>
                        </a:cubicBezTo>
                        <a:cubicBezTo>
                          <a:pt x="92655" y="109437"/>
                          <a:pt x="89731" y="126593"/>
                          <a:pt x="83884" y="137991"/>
                        </a:cubicBezTo>
                        <a:cubicBezTo>
                          <a:pt x="78060" y="149412"/>
                          <a:pt x="69312" y="155123"/>
                          <a:pt x="57640" y="155123"/>
                        </a:cubicBezTo>
                        <a:close/>
                        <a:moveTo>
                          <a:pt x="57640" y="172969"/>
                        </a:moveTo>
                        <a:cubicBezTo>
                          <a:pt x="76300" y="172969"/>
                          <a:pt x="90552" y="165581"/>
                          <a:pt x="100393" y="150804"/>
                        </a:cubicBezTo>
                        <a:cubicBezTo>
                          <a:pt x="110235" y="136052"/>
                          <a:pt x="115155" y="114624"/>
                          <a:pt x="115155" y="86523"/>
                        </a:cubicBezTo>
                        <a:cubicBezTo>
                          <a:pt x="115155" y="58493"/>
                          <a:pt x="110235" y="37090"/>
                          <a:pt x="100393" y="22313"/>
                        </a:cubicBezTo>
                        <a:cubicBezTo>
                          <a:pt x="90552" y="7560"/>
                          <a:pt x="76300" y="184"/>
                          <a:pt x="57640" y="184"/>
                        </a:cubicBezTo>
                        <a:cubicBezTo>
                          <a:pt x="39003" y="184"/>
                          <a:pt x="24763" y="7560"/>
                          <a:pt x="14922" y="22313"/>
                        </a:cubicBezTo>
                        <a:cubicBezTo>
                          <a:pt x="5080" y="37090"/>
                          <a:pt x="160" y="58493"/>
                          <a:pt x="160" y="86523"/>
                        </a:cubicBezTo>
                        <a:cubicBezTo>
                          <a:pt x="160" y="114624"/>
                          <a:pt x="5080" y="136052"/>
                          <a:pt x="14922" y="150804"/>
                        </a:cubicBezTo>
                        <a:cubicBezTo>
                          <a:pt x="24763" y="165581"/>
                          <a:pt x="39003" y="172969"/>
                          <a:pt x="57640" y="1729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2" name="Google Shape;1212;p38"/>
                  <p:cNvSpPr/>
                  <p:nvPr/>
                </p:nvSpPr>
                <p:spPr>
                  <a:xfrm rot="10800000" flipH="1">
                    <a:off x="3236403" y="5204848"/>
                    <a:ext cx="98735" cy="131168"/>
                  </a:xfrm>
                  <a:custGeom>
                    <a:avLst/>
                    <a:gdLst/>
                    <a:ahLst/>
                    <a:cxnLst/>
                    <a:rect l="l" t="t" r="r" b="b"/>
                    <a:pathLst>
                      <a:path w="98735" h="131168" extrusionOk="0">
                        <a:moveTo>
                          <a:pt x="98916" y="123582"/>
                        </a:moveTo>
                        <a:lnTo>
                          <a:pt x="98916" y="104380"/>
                        </a:lnTo>
                        <a:cubicBezTo>
                          <a:pt x="93116" y="107592"/>
                          <a:pt x="87304" y="109995"/>
                          <a:pt x="81480" y="111590"/>
                        </a:cubicBezTo>
                        <a:cubicBezTo>
                          <a:pt x="75656" y="113184"/>
                          <a:pt x="69772" y="113981"/>
                          <a:pt x="63829" y="113981"/>
                        </a:cubicBezTo>
                        <a:cubicBezTo>
                          <a:pt x="50517" y="113981"/>
                          <a:pt x="40176" y="109757"/>
                          <a:pt x="32807" y="101310"/>
                        </a:cubicBezTo>
                        <a:cubicBezTo>
                          <a:pt x="25462" y="92887"/>
                          <a:pt x="21789" y="81049"/>
                          <a:pt x="21789" y="65797"/>
                        </a:cubicBezTo>
                        <a:cubicBezTo>
                          <a:pt x="21789" y="50544"/>
                          <a:pt x="25462" y="38695"/>
                          <a:pt x="32807" y="30247"/>
                        </a:cubicBezTo>
                        <a:cubicBezTo>
                          <a:pt x="40176" y="21824"/>
                          <a:pt x="50517" y="17612"/>
                          <a:pt x="63829" y="17612"/>
                        </a:cubicBezTo>
                        <a:cubicBezTo>
                          <a:pt x="69772" y="17612"/>
                          <a:pt x="75656" y="18410"/>
                          <a:pt x="81480" y="20004"/>
                        </a:cubicBezTo>
                        <a:cubicBezTo>
                          <a:pt x="87304" y="21598"/>
                          <a:pt x="93116" y="24001"/>
                          <a:pt x="98916" y="27214"/>
                        </a:cubicBezTo>
                        <a:lnTo>
                          <a:pt x="98916" y="8225"/>
                        </a:lnTo>
                        <a:cubicBezTo>
                          <a:pt x="93187" y="5560"/>
                          <a:pt x="87256" y="3562"/>
                          <a:pt x="81123" y="2229"/>
                        </a:cubicBezTo>
                        <a:cubicBezTo>
                          <a:pt x="75014" y="873"/>
                          <a:pt x="68500" y="195"/>
                          <a:pt x="61583" y="195"/>
                        </a:cubicBezTo>
                        <a:cubicBezTo>
                          <a:pt x="42779" y="195"/>
                          <a:pt x="27839" y="6108"/>
                          <a:pt x="16761" y="17934"/>
                        </a:cubicBezTo>
                        <a:cubicBezTo>
                          <a:pt x="5707" y="29760"/>
                          <a:pt x="181" y="45714"/>
                          <a:pt x="181" y="65797"/>
                        </a:cubicBezTo>
                        <a:cubicBezTo>
                          <a:pt x="181" y="86165"/>
                          <a:pt x="5767" y="102179"/>
                          <a:pt x="16940" y="113838"/>
                        </a:cubicBezTo>
                        <a:cubicBezTo>
                          <a:pt x="28136" y="125521"/>
                          <a:pt x="43469" y="131363"/>
                          <a:pt x="62938" y="131363"/>
                        </a:cubicBezTo>
                        <a:cubicBezTo>
                          <a:pt x="69237" y="131363"/>
                          <a:pt x="75394" y="130709"/>
                          <a:pt x="81409" y="129400"/>
                        </a:cubicBezTo>
                        <a:cubicBezTo>
                          <a:pt x="87423" y="128115"/>
                          <a:pt x="93259" y="126176"/>
                          <a:pt x="98916" y="1235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3" name="Google Shape;1213;p38"/>
                  <p:cNvSpPr/>
                  <p:nvPr/>
                </p:nvSpPr>
                <p:spPr>
                  <a:xfrm rot="10800000" flipH="1">
                    <a:off x="3361874" y="5204848"/>
                    <a:ext cx="114567" cy="131168"/>
                  </a:xfrm>
                  <a:custGeom>
                    <a:avLst/>
                    <a:gdLst/>
                    <a:ahLst/>
                    <a:cxnLst/>
                    <a:rect l="l" t="t" r="r" b="b"/>
                    <a:pathLst>
                      <a:path w="114567" h="131168" extrusionOk="0">
                        <a:moveTo>
                          <a:pt x="57454" y="113981"/>
                        </a:moveTo>
                        <a:cubicBezTo>
                          <a:pt x="46471" y="113981"/>
                          <a:pt x="37783" y="109686"/>
                          <a:pt x="31388" y="101096"/>
                        </a:cubicBezTo>
                        <a:cubicBezTo>
                          <a:pt x="24993" y="92506"/>
                          <a:pt x="21796" y="80740"/>
                          <a:pt x="21796" y="65797"/>
                        </a:cubicBezTo>
                        <a:cubicBezTo>
                          <a:pt x="21796" y="50854"/>
                          <a:pt x="24970" y="39087"/>
                          <a:pt x="31317" y="30497"/>
                        </a:cubicBezTo>
                        <a:cubicBezTo>
                          <a:pt x="37688" y="21907"/>
                          <a:pt x="46400" y="17612"/>
                          <a:pt x="57454" y="17612"/>
                        </a:cubicBezTo>
                        <a:cubicBezTo>
                          <a:pt x="68389" y="17612"/>
                          <a:pt x="77042" y="21919"/>
                          <a:pt x="83412" y="30533"/>
                        </a:cubicBezTo>
                        <a:cubicBezTo>
                          <a:pt x="89807" y="39170"/>
                          <a:pt x="93004" y="50925"/>
                          <a:pt x="93004" y="65797"/>
                        </a:cubicBezTo>
                        <a:cubicBezTo>
                          <a:pt x="93004" y="80597"/>
                          <a:pt x="89807" y="92328"/>
                          <a:pt x="83412" y="100989"/>
                        </a:cubicBezTo>
                        <a:cubicBezTo>
                          <a:pt x="77042" y="109650"/>
                          <a:pt x="68389" y="113981"/>
                          <a:pt x="57454" y="113981"/>
                        </a:cubicBezTo>
                        <a:close/>
                        <a:moveTo>
                          <a:pt x="57454" y="131363"/>
                        </a:moveTo>
                        <a:cubicBezTo>
                          <a:pt x="75282" y="131363"/>
                          <a:pt x="89284" y="125557"/>
                          <a:pt x="99458" y="113945"/>
                        </a:cubicBezTo>
                        <a:cubicBezTo>
                          <a:pt x="109656" y="102357"/>
                          <a:pt x="114755" y="86308"/>
                          <a:pt x="114755" y="65797"/>
                        </a:cubicBezTo>
                        <a:cubicBezTo>
                          <a:pt x="114755" y="45357"/>
                          <a:pt x="109656" y="29308"/>
                          <a:pt x="99458" y="17648"/>
                        </a:cubicBezTo>
                        <a:cubicBezTo>
                          <a:pt x="89284" y="6013"/>
                          <a:pt x="75282" y="195"/>
                          <a:pt x="57454" y="195"/>
                        </a:cubicBezTo>
                        <a:cubicBezTo>
                          <a:pt x="39554" y="195"/>
                          <a:pt x="25528" y="6013"/>
                          <a:pt x="15378" y="17648"/>
                        </a:cubicBezTo>
                        <a:cubicBezTo>
                          <a:pt x="5251" y="29308"/>
                          <a:pt x="188" y="45357"/>
                          <a:pt x="188" y="65797"/>
                        </a:cubicBezTo>
                        <a:cubicBezTo>
                          <a:pt x="188" y="86308"/>
                          <a:pt x="5251" y="102357"/>
                          <a:pt x="15378" y="113945"/>
                        </a:cubicBezTo>
                        <a:cubicBezTo>
                          <a:pt x="25528" y="125557"/>
                          <a:pt x="39554" y="131363"/>
                          <a:pt x="57454" y="13136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4" name="Google Shape;1214;p38"/>
                  <p:cNvSpPr/>
                  <p:nvPr/>
                </p:nvSpPr>
                <p:spPr>
                  <a:xfrm rot="10800000" flipH="1">
                    <a:off x="3501495" y="5159198"/>
                    <a:ext cx="111536" cy="176818"/>
                  </a:xfrm>
                  <a:custGeom>
                    <a:avLst/>
                    <a:gdLst/>
                    <a:ahLst/>
                    <a:cxnLst/>
                    <a:rect l="l" t="t" r="r" b="b"/>
                    <a:pathLst>
                      <a:path w="111536" h="176818" extrusionOk="0">
                        <a:moveTo>
                          <a:pt x="91233" y="109401"/>
                        </a:moveTo>
                        <a:lnTo>
                          <a:pt x="91233" y="177001"/>
                        </a:lnTo>
                        <a:lnTo>
                          <a:pt x="111736" y="177001"/>
                        </a:lnTo>
                        <a:lnTo>
                          <a:pt x="111736" y="3431"/>
                        </a:lnTo>
                        <a:lnTo>
                          <a:pt x="91233" y="3431"/>
                        </a:lnTo>
                        <a:lnTo>
                          <a:pt x="91233" y="22169"/>
                        </a:lnTo>
                        <a:cubicBezTo>
                          <a:pt x="86930" y="14745"/>
                          <a:pt x="81487" y="9225"/>
                          <a:pt x="74902" y="5608"/>
                        </a:cubicBezTo>
                        <a:cubicBezTo>
                          <a:pt x="68341" y="1991"/>
                          <a:pt x="60449" y="183"/>
                          <a:pt x="51225" y="183"/>
                        </a:cubicBezTo>
                        <a:cubicBezTo>
                          <a:pt x="36154" y="183"/>
                          <a:pt x="23876" y="6203"/>
                          <a:pt x="14391" y="18243"/>
                        </a:cubicBezTo>
                        <a:cubicBezTo>
                          <a:pt x="4930" y="30307"/>
                          <a:pt x="199" y="46154"/>
                          <a:pt x="199" y="65785"/>
                        </a:cubicBezTo>
                        <a:cubicBezTo>
                          <a:pt x="199" y="85415"/>
                          <a:pt x="4930" y="101251"/>
                          <a:pt x="14391" y="113291"/>
                        </a:cubicBezTo>
                        <a:cubicBezTo>
                          <a:pt x="23876" y="125331"/>
                          <a:pt x="36154" y="131351"/>
                          <a:pt x="51225" y="131351"/>
                        </a:cubicBezTo>
                        <a:cubicBezTo>
                          <a:pt x="60449" y="131351"/>
                          <a:pt x="68341" y="129543"/>
                          <a:pt x="74902" y="125926"/>
                        </a:cubicBezTo>
                        <a:cubicBezTo>
                          <a:pt x="81487" y="122333"/>
                          <a:pt x="86930" y="116824"/>
                          <a:pt x="91233" y="109401"/>
                        </a:cubicBezTo>
                        <a:close/>
                        <a:moveTo>
                          <a:pt x="21380" y="65785"/>
                        </a:moveTo>
                        <a:cubicBezTo>
                          <a:pt x="21380" y="50699"/>
                          <a:pt x="24482" y="38861"/>
                          <a:pt x="30686" y="30271"/>
                        </a:cubicBezTo>
                        <a:cubicBezTo>
                          <a:pt x="36891" y="21681"/>
                          <a:pt x="45413" y="17387"/>
                          <a:pt x="56253" y="17387"/>
                        </a:cubicBezTo>
                        <a:cubicBezTo>
                          <a:pt x="67093" y="17387"/>
                          <a:pt x="75627" y="21681"/>
                          <a:pt x="81855" y="30271"/>
                        </a:cubicBezTo>
                        <a:cubicBezTo>
                          <a:pt x="88107" y="38861"/>
                          <a:pt x="91233" y="50699"/>
                          <a:pt x="91233" y="65785"/>
                        </a:cubicBezTo>
                        <a:cubicBezTo>
                          <a:pt x="91233" y="80871"/>
                          <a:pt x="88107" y="92709"/>
                          <a:pt x="81855" y="101298"/>
                        </a:cubicBezTo>
                        <a:cubicBezTo>
                          <a:pt x="75627" y="109888"/>
                          <a:pt x="67093" y="114183"/>
                          <a:pt x="56253" y="114183"/>
                        </a:cubicBezTo>
                        <a:cubicBezTo>
                          <a:pt x="45413" y="114183"/>
                          <a:pt x="36891" y="109888"/>
                          <a:pt x="30686" y="101298"/>
                        </a:cubicBezTo>
                        <a:cubicBezTo>
                          <a:pt x="24482" y="92709"/>
                          <a:pt x="21380" y="80871"/>
                          <a:pt x="21380" y="657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5" name="Google Shape;1215;p38"/>
                  <p:cNvSpPr/>
                  <p:nvPr/>
                </p:nvSpPr>
                <p:spPr>
                  <a:xfrm rot="10800000" flipH="1">
                    <a:off x="3646354" y="5204848"/>
                    <a:ext cx="115673" cy="131168"/>
                  </a:xfrm>
                  <a:custGeom>
                    <a:avLst/>
                    <a:gdLst/>
                    <a:ahLst/>
                    <a:cxnLst/>
                    <a:rect l="l" t="t" r="r" b="b"/>
                    <a:pathLst>
                      <a:path w="115673" h="131168" extrusionOk="0">
                        <a:moveTo>
                          <a:pt x="115883" y="71043"/>
                        </a:moveTo>
                        <a:lnTo>
                          <a:pt x="115883" y="61014"/>
                        </a:lnTo>
                        <a:lnTo>
                          <a:pt x="21604" y="61014"/>
                        </a:lnTo>
                        <a:cubicBezTo>
                          <a:pt x="22508" y="46880"/>
                          <a:pt x="26763" y="36113"/>
                          <a:pt x="34370" y="28713"/>
                        </a:cubicBezTo>
                        <a:cubicBezTo>
                          <a:pt x="41977" y="21313"/>
                          <a:pt x="52579" y="17612"/>
                          <a:pt x="66176" y="17612"/>
                        </a:cubicBezTo>
                        <a:cubicBezTo>
                          <a:pt x="74045" y="17612"/>
                          <a:pt x="81676" y="18576"/>
                          <a:pt x="89069" y="20504"/>
                        </a:cubicBezTo>
                        <a:cubicBezTo>
                          <a:pt x="96462" y="22431"/>
                          <a:pt x="103807" y="25334"/>
                          <a:pt x="111105" y="29212"/>
                        </a:cubicBezTo>
                        <a:lnTo>
                          <a:pt x="111105" y="9796"/>
                        </a:lnTo>
                        <a:cubicBezTo>
                          <a:pt x="103736" y="6679"/>
                          <a:pt x="96188" y="4299"/>
                          <a:pt x="88462" y="2657"/>
                        </a:cubicBezTo>
                        <a:cubicBezTo>
                          <a:pt x="80737" y="1016"/>
                          <a:pt x="72904" y="195"/>
                          <a:pt x="64964" y="195"/>
                        </a:cubicBezTo>
                        <a:cubicBezTo>
                          <a:pt x="45043" y="195"/>
                          <a:pt x="29271" y="5989"/>
                          <a:pt x="17646" y="17577"/>
                        </a:cubicBezTo>
                        <a:cubicBezTo>
                          <a:pt x="6022" y="29189"/>
                          <a:pt x="210" y="44893"/>
                          <a:pt x="210" y="64690"/>
                        </a:cubicBezTo>
                        <a:cubicBezTo>
                          <a:pt x="210" y="85130"/>
                          <a:pt x="5725" y="101346"/>
                          <a:pt x="16755" y="113338"/>
                        </a:cubicBezTo>
                        <a:cubicBezTo>
                          <a:pt x="27785" y="125355"/>
                          <a:pt x="42666" y="131363"/>
                          <a:pt x="61398" y="131363"/>
                        </a:cubicBezTo>
                        <a:cubicBezTo>
                          <a:pt x="78181" y="131363"/>
                          <a:pt x="91458" y="125950"/>
                          <a:pt x="101228" y="115123"/>
                        </a:cubicBezTo>
                        <a:cubicBezTo>
                          <a:pt x="110998" y="104320"/>
                          <a:pt x="115883" y="89627"/>
                          <a:pt x="115883" y="71043"/>
                        </a:cubicBezTo>
                        <a:close/>
                        <a:moveTo>
                          <a:pt x="95380" y="77075"/>
                        </a:moveTo>
                        <a:cubicBezTo>
                          <a:pt x="95237" y="88283"/>
                          <a:pt x="92099" y="97229"/>
                          <a:pt x="85966" y="103916"/>
                        </a:cubicBezTo>
                        <a:cubicBezTo>
                          <a:pt x="79833" y="110626"/>
                          <a:pt x="71715" y="113981"/>
                          <a:pt x="61612" y="113981"/>
                        </a:cubicBezTo>
                        <a:cubicBezTo>
                          <a:pt x="50178" y="113981"/>
                          <a:pt x="41026" y="110745"/>
                          <a:pt x="34156" y="104273"/>
                        </a:cubicBezTo>
                        <a:cubicBezTo>
                          <a:pt x="27286" y="97801"/>
                          <a:pt x="23328" y="88687"/>
                          <a:pt x="22282" y="7693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6" name="Google Shape;1216;p38"/>
                  <p:cNvSpPr/>
                  <p:nvPr/>
                </p:nvSpPr>
                <p:spPr>
                  <a:xfrm rot="10800000" flipH="1">
                    <a:off x="3786542" y="5204848"/>
                    <a:ext cx="95384" cy="131168"/>
                  </a:xfrm>
                  <a:custGeom>
                    <a:avLst/>
                    <a:gdLst/>
                    <a:ahLst/>
                    <a:cxnLst/>
                    <a:rect l="l" t="t" r="r" b="b"/>
                    <a:pathLst>
                      <a:path w="95384" h="131168" extrusionOk="0">
                        <a:moveTo>
                          <a:pt x="88905" y="124688"/>
                        </a:moveTo>
                        <a:lnTo>
                          <a:pt x="88905" y="105272"/>
                        </a:lnTo>
                        <a:cubicBezTo>
                          <a:pt x="83129" y="108246"/>
                          <a:pt x="77114" y="110471"/>
                          <a:pt x="70862" y="111946"/>
                        </a:cubicBezTo>
                        <a:cubicBezTo>
                          <a:pt x="64634" y="113446"/>
                          <a:pt x="58168" y="114195"/>
                          <a:pt x="51465" y="114195"/>
                        </a:cubicBezTo>
                        <a:cubicBezTo>
                          <a:pt x="41290" y="114195"/>
                          <a:pt x="33660" y="112636"/>
                          <a:pt x="28572" y="109519"/>
                        </a:cubicBezTo>
                        <a:cubicBezTo>
                          <a:pt x="23485" y="106402"/>
                          <a:pt x="20942" y="101715"/>
                          <a:pt x="20942" y="95457"/>
                        </a:cubicBezTo>
                        <a:cubicBezTo>
                          <a:pt x="20942" y="90698"/>
                          <a:pt x="22760" y="86962"/>
                          <a:pt x="26397" y="84249"/>
                        </a:cubicBezTo>
                        <a:cubicBezTo>
                          <a:pt x="30034" y="81537"/>
                          <a:pt x="37356" y="78955"/>
                          <a:pt x="48362" y="76504"/>
                        </a:cubicBezTo>
                        <a:lnTo>
                          <a:pt x="55387" y="74934"/>
                        </a:lnTo>
                        <a:cubicBezTo>
                          <a:pt x="69935" y="71817"/>
                          <a:pt x="80276" y="67415"/>
                          <a:pt x="86409" y="61728"/>
                        </a:cubicBezTo>
                        <a:cubicBezTo>
                          <a:pt x="92542" y="56041"/>
                          <a:pt x="95609" y="48105"/>
                          <a:pt x="95609" y="37921"/>
                        </a:cubicBezTo>
                        <a:cubicBezTo>
                          <a:pt x="95609" y="26309"/>
                          <a:pt x="91021" y="17113"/>
                          <a:pt x="81845" y="10331"/>
                        </a:cubicBezTo>
                        <a:cubicBezTo>
                          <a:pt x="72669" y="3574"/>
                          <a:pt x="60058" y="195"/>
                          <a:pt x="44012" y="195"/>
                        </a:cubicBezTo>
                        <a:cubicBezTo>
                          <a:pt x="37332" y="195"/>
                          <a:pt x="30367" y="849"/>
                          <a:pt x="23117" y="2158"/>
                        </a:cubicBezTo>
                        <a:cubicBezTo>
                          <a:pt x="15866" y="3467"/>
                          <a:pt x="8236" y="5418"/>
                          <a:pt x="225" y="8011"/>
                        </a:cubicBezTo>
                        <a:lnTo>
                          <a:pt x="225" y="29212"/>
                        </a:lnTo>
                        <a:cubicBezTo>
                          <a:pt x="7808" y="25262"/>
                          <a:pt x="15272" y="22300"/>
                          <a:pt x="22618" y="20325"/>
                        </a:cubicBezTo>
                        <a:cubicBezTo>
                          <a:pt x="29963" y="18374"/>
                          <a:pt x="37249" y="17398"/>
                          <a:pt x="44476" y="17398"/>
                        </a:cubicBezTo>
                        <a:cubicBezTo>
                          <a:pt x="54127" y="17398"/>
                          <a:pt x="61544" y="19052"/>
                          <a:pt x="66726" y="22359"/>
                        </a:cubicBezTo>
                        <a:cubicBezTo>
                          <a:pt x="71932" y="25667"/>
                          <a:pt x="74535" y="30331"/>
                          <a:pt x="74535" y="36351"/>
                        </a:cubicBezTo>
                        <a:cubicBezTo>
                          <a:pt x="74535" y="41919"/>
                          <a:pt x="72657" y="46190"/>
                          <a:pt x="68901" y="49164"/>
                        </a:cubicBezTo>
                        <a:cubicBezTo>
                          <a:pt x="65169" y="52139"/>
                          <a:pt x="56944" y="55006"/>
                          <a:pt x="44226" y="57766"/>
                        </a:cubicBezTo>
                        <a:lnTo>
                          <a:pt x="37095" y="59443"/>
                        </a:lnTo>
                        <a:cubicBezTo>
                          <a:pt x="24400" y="62108"/>
                          <a:pt x="15225" y="66213"/>
                          <a:pt x="9567" y="71757"/>
                        </a:cubicBezTo>
                        <a:cubicBezTo>
                          <a:pt x="3933" y="77301"/>
                          <a:pt x="1116" y="84904"/>
                          <a:pt x="1116" y="94564"/>
                        </a:cubicBezTo>
                        <a:cubicBezTo>
                          <a:pt x="1116" y="106319"/>
                          <a:pt x="5276" y="115385"/>
                          <a:pt x="13596" y="121762"/>
                        </a:cubicBezTo>
                        <a:cubicBezTo>
                          <a:pt x="21916" y="128163"/>
                          <a:pt x="33731" y="131363"/>
                          <a:pt x="49040" y="131363"/>
                        </a:cubicBezTo>
                        <a:cubicBezTo>
                          <a:pt x="56599" y="131363"/>
                          <a:pt x="63719" y="130804"/>
                          <a:pt x="70399" y="129685"/>
                        </a:cubicBezTo>
                        <a:cubicBezTo>
                          <a:pt x="77102" y="128591"/>
                          <a:pt x="83271" y="126925"/>
                          <a:pt x="88905" y="1246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7" name="Google Shape;1217;p38"/>
                  <p:cNvSpPr/>
                  <p:nvPr/>
                </p:nvSpPr>
                <p:spPr>
                  <a:xfrm rot="10800000" flipH="1">
                    <a:off x="3910680" y="5304428"/>
                    <a:ext cx="32626" cy="54894"/>
                  </a:xfrm>
                  <a:custGeom>
                    <a:avLst/>
                    <a:gdLst/>
                    <a:ahLst/>
                    <a:cxnLst/>
                    <a:rect l="l" t="t" r="r" b="b"/>
                    <a:pathLst>
                      <a:path w="32626" h="54894" extrusionOk="0">
                        <a:moveTo>
                          <a:pt x="9372" y="55121"/>
                        </a:moveTo>
                        <a:lnTo>
                          <a:pt x="32870" y="55121"/>
                        </a:lnTo>
                        <a:lnTo>
                          <a:pt x="32870" y="35919"/>
                        </a:lnTo>
                        <a:lnTo>
                          <a:pt x="14613" y="226"/>
                        </a:lnTo>
                        <a:lnTo>
                          <a:pt x="243" y="226"/>
                        </a:lnTo>
                        <a:lnTo>
                          <a:pt x="9372" y="359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8" name="Google Shape;1218;p38"/>
                  <p:cNvSpPr/>
                  <p:nvPr/>
                </p:nvSpPr>
                <p:spPr>
                  <a:xfrm rot="10800000" flipH="1">
                    <a:off x="4039929" y="5166229"/>
                    <a:ext cx="152436" cy="166538"/>
                  </a:xfrm>
                  <a:custGeom>
                    <a:avLst/>
                    <a:gdLst/>
                    <a:ahLst/>
                    <a:cxnLst/>
                    <a:rect l="l" t="t" r="r" b="b"/>
                    <a:pathLst>
                      <a:path w="152436" h="166538" extrusionOk="0">
                        <a:moveTo>
                          <a:pt x="63745" y="184"/>
                        </a:moveTo>
                        <a:lnTo>
                          <a:pt x="239" y="166723"/>
                        </a:lnTo>
                        <a:lnTo>
                          <a:pt x="23737" y="166723"/>
                        </a:lnTo>
                        <a:lnTo>
                          <a:pt x="76475" y="26525"/>
                        </a:lnTo>
                        <a:lnTo>
                          <a:pt x="129284" y="166723"/>
                        </a:lnTo>
                        <a:lnTo>
                          <a:pt x="152675" y="166723"/>
                        </a:lnTo>
                        <a:lnTo>
                          <a:pt x="89276" y="1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38"/>
                  <p:cNvSpPr/>
                  <p:nvPr/>
                </p:nvSpPr>
                <p:spPr>
                  <a:xfrm rot="10800000" flipH="1">
                    <a:off x="4210983" y="5163231"/>
                    <a:ext cx="105617" cy="169537"/>
                  </a:xfrm>
                  <a:custGeom>
                    <a:avLst/>
                    <a:gdLst/>
                    <a:ahLst/>
                    <a:cxnLst/>
                    <a:rect l="l" t="t" r="r" b="b"/>
                    <a:pathLst>
                      <a:path w="105617" h="169537" extrusionOk="0">
                        <a:moveTo>
                          <a:pt x="27318" y="19136"/>
                        </a:moveTo>
                        <a:lnTo>
                          <a:pt x="105872" y="19136"/>
                        </a:lnTo>
                        <a:lnTo>
                          <a:pt x="105872" y="183"/>
                        </a:lnTo>
                        <a:lnTo>
                          <a:pt x="254" y="183"/>
                        </a:lnTo>
                        <a:lnTo>
                          <a:pt x="254" y="19136"/>
                        </a:lnTo>
                        <a:cubicBezTo>
                          <a:pt x="8788" y="27987"/>
                          <a:pt x="20425" y="39861"/>
                          <a:pt x="35163" y="54756"/>
                        </a:cubicBezTo>
                        <a:cubicBezTo>
                          <a:pt x="49925" y="69676"/>
                          <a:pt x="59196" y="79300"/>
                          <a:pt x="62976" y="83631"/>
                        </a:cubicBezTo>
                        <a:cubicBezTo>
                          <a:pt x="70179" y="91721"/>
                          <a:pt x="75207" y="98574"/>
                          <a:pt x="78059" y="104190"/>
                        </a:cubicBezTo>
                        <a:cubicBezTo>
                          <a:pt x="80936" y="109805"/>
                          <a:pt x="82374" y="115326"/>
                          <a:pt x="82374" y="120751"/>
                        </a:cubicBezTo>
                        <a:cubicBezTo>
                          <a:pt x="82374" y="129602"/>
                          <a:pt x="79272" y="136812"/>
                          <a:pt x="73067" y="142380"/>
                        </a:cubicBezTo>
                        <a:cubicBezTo>
                          <a:pt x="66863" y="147972"/>
                          <a:pt x="58780" y="150768"/>
                          <a:pt x="48820" y="150768"/>
                        </a:cubicBezTo>
                        <a:cubicBezTo>
                          <a:pt x="41760" y="150768"/>
                          <a:pt x="34307" y="149542"/>
                          <a:pt x="26463" y="147091"/>
                        </a:cubicBezTo>
                        <a:cubicBezTo>
                          <a:pt x="18642" y="144641"/>
                          <a:pt x="10274" y="140917"/>
                          <a:pt x="1360" y="135920"/>
                        </a:cubicBezTo>
                        <a:lnTo>
                          <a:pt x="1360" y="158691"/>
                        </a:lnTo>
                        <a:cubicBezTo>
                          <a:pt x="10417" y="162332"/>
                          <a:pt x="18880" y="165080"/>
                          <a:pt x="26748" y="166936"/>
                        </a:cubicBezTo>
                        <a:cubicBezTo>
                          <a:pt x="34640" y="168792"/>
                          <a:pt x="41855" y="169720"/>
                          <a:pt x="48392" y="169720"/>
                        </a:cubicBezTo>
                        <a:cubicBezTo>
                          <a:pt x="65627" y="169720"/>
                          <a:pt x="79367" y="165402"/>
                          <a:pt x="89612" y="156764"/>
                        </a:cubicBezTo>
                        <a:cubicBezTo>
                          <a:pt x="99858" y="148150"/>
                          <a:pt x="104981" y="136634"/>
                          <a:pt x="104981" y="122214"/>
                        </a:cubicBezTo>
                        <a:cubicBezTo>
                          <a:pt x="104981" y="115361"/>
                          <a:pt x="103697" y="108865"/>
                          <a:pt x="101130" y="102726"/>
                        </a:cubicBezTo>
                        <a:cubicBezTo>
                          <a:pt x="98586" y="96611"/>
                          <a:pt x="93927" y="89389"/>
                          <a:pt x="87152" y="81061"/>
                        </a:cubicBezTo>
                        <a:cubicBezTo>
                          <a:pt x="85298" y="78896"/>
                          <a:pt x="79390" y="72662"/>
                          <a:pt x="69430" y="62359"/>
                        </a:cubicBezTo>
                        <a:cubicBezTo>
                          <a:pt x="59494" y="52056"/>
                          <a:pt x="45456" y="37648"/>
                          <a:pt x="27318" y="1913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220" name="Google Shape;1220;p38"/>
                <p:cNvSpPr/>
                <p:nvPr/>
              </p:nvSpPr>
              <p:spPr>
                <a:xfrm>
                  <a:off x="1786325" y="5588109"/>
                  <a:ext cx="456417" cy="12690"/>
                </a:xfrm>
                <a:custGeom>
                  <a:avLst/>
                  <a:gdLst/>
                  <a:ahLst/>
                  <a:cxnLst/>
                  <a:rect l="l" t="t" r="r" b="b"/>
                  <a:pathLst>
                    <a:path w="456417" h="12690" extrusionOk="0">
                      <a:moveTo>
                        <a:pt x="0" y="0"/>
                      </a:moveTo>
                      <a:lnTo>
                        <a:pt x="456417" y="0"/>
                      </a:lnTo>
                    </a:path>
                  </a:pathLst>
                </a:custGeom>
                <a:noFill/>
                <a:ln w="25350" cap="flat" cmpd="sng">
                  <a:solidFill>
                    <a:srgbClr val="FF0000"/>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221" name="Google Shape;1221;p38"/>
                <p:cNvGrpSpPr/>
                <p:nvPr/>
              </p:nvGrpSpPr>
              <p:grpSpPr>
                <a:xfrm>
                  <a:off x="2450377" y="5494488"/>
                  <a:ext cx="1870788" cy="200125"/>
                  <a:chOff x="2450377" y="5494488"/>
                  <a:chExt cx="1870788" cy="200125"/>
                </a:xfrm>
              </p:grpSpPr>
              <p:sp>
                <p:nvSpPr>
                  <p:cNvPr id="1222" name="Google Shape;1222;p38"/>
                  <p:cNvSpPr/>
                  <p:nvPr/>
                </p:nvSpPr>
                <p:spPr>
                  <a:xfrm rot="10800000" flipH="1">
                    <a:off x="2450377" y="5501520"/>
                    <a:ext cx="99056" cy="166538"/>
                  </a:xfrm>
                  <a:custGeom>
                    <a:avLst/>
                    <a:gdLst/>
                    <a:ahLst/>
                    <a:cxnLst/>
                    <a:rect l="l" t="t" r="r" b="b"/>
                    <a:pathLst>
                      <a:path w="99056" h="166538" extrusionOk="0">
                        <a:moveTo>
                          <a:pt x="3358" y="19163"/>
                        </a:moveTo>
                        <a:lnTo>
                          <a:pt x="40121" y="19163"/>
                        </a:lnTo>
                        <a:lnTo>
                          <a:pt x="40121" y="146226"/>
                        </a:lnTo>
                        <a:lnTo>
                          <a:pt x="113" y="138196"/>
                        </a:lnTo>
                        <a:lnTo>
                          <a:pt x="113" y="158719"/>
                        </a:lnTo>
                        <a:lnTo>
                          <a:pt x="39907" y="166749"/>
                        </a:lnTo>
                        <a:lnTo>
                          <a:pt x="62407" y="166749"/>
                        </a:lnTo>
                        <a:lnTo>
                          <a:pt x="62407" y="19163"/>
                        </a:lnTo>
                        <a:lnTo>
                          <a:pt x="99170" y="19163"/>
                        </a:lnTo>
                        <a:lnTo>
                          <a:pt x="99170" y="210"/>
                        </a:lnTo>
                        <a:lnTo>
                          <a:pt x="3358" y="21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3" name="Google Shape;1223;p38"/>
                  <p:cNvSpPr/>
                  <p:nvPr/>
                </p:nvSpPr>
                <p:spPr>
                  <a:xfrm rot="10800000" flipH="1">
                    <a:off x="2585550" y="5498522"/>
                    <a:ext cx="114995" cy="172785"/>
                  </a:xfrm>
                  <a:custGeom>
                    <a:avLst/>
                    <a:gdLst/>
                    <a:ahLst/>
                    <a:cxnLst/>
                    <a:rect l="l" t="t" r="r" b="b"/>
                    <a:pathLst>
                      <a:path w="114995" h="172785" extrusionOk="0">
                        <a:moveTo>
                          <a:pt x="57605" y="155149"/>
                        </a:moveTo>
                        <a:cubicBezTo>
                          <a:pt x="46028" y="155149"/>
                          <a:pt x="37316" y="149439"/>
                          <a:pt x="31468" y="138017"/>
                        </a:cubicBezTo>
                        <a:cubicBezTo>
                          <a:pt x="25644" y="126620"/>
                          <a:pt x="22732" y="109464"/>
                          <a:pt x="22732" y="86549"/>
                        </a:cubicBezTo>
                        <a:cubicBezTo>
                          <a:pt x="22732" y="63730"/>
                          <a:pt x="25644" y="46610"/>
                          <a:pt x="31468" y="35189"/>
                        </a:cubicBezTo>
                        <a:cubicBezTo>
                          <a:pt x="37316" y="23767"/>
                          <a:pt x="46028" y="18056"/>
                          <a:pt x="57605" y="18056"/>
                        </a:cubicBezTo>
                        <a:cubicBezTo>
                          <a:pt x="69277" y="18056"/>
                          <a:pt x="78025" y="23767"/>
                          <a:pt x="83849" y="35189"/>
                        </a:cubicBezTo>
                        <a:cubicBezTo>
                          <a:pt x="89697" y="46610"/>
                          <a:pt x="92621" y="63730"/>
                          <a:pt x="92621" y="86549"/>
                        </a:cubicBezTo>
                        <a:cubicBezTo>
                          <a:pt x="92621" y="109464"/>
                          <a:pt x="89697" y="126620"/>
                          <a:pt x="83849" y="138017"/>
                        </a:cubicBezTo>
                        <a:cubicBezTo>
                          <a:pt x="78025" y="149439"/>
                          <a:pt x="69277" y="155149"/>
                          <a:pt x="57605" y="155149"/>
                        </a:cubicBezTo>
                        <a:close/>
                        <a:moveTo>
                          <a:pt x="57605" y="172995"/>
                        </a:moveTo>
                        <a:cubicBezTo>
                          <a:pt x="76266" y="172995"/>
                          <a:pt x="90517" y="165607"/>
                          <a:pt x="100359" y="150831"/>
                        </a:cubicBezTo>
                        <a:cubicBezTo>
                          <a:pt x="110200" y="136078"/>
                          <a:pt x="115121" y="114651"/>
                          <a:pt x="115121" y="86549"/>
                        </a:cubicBezTo>
                        <a:cubicBezTo>
                          <a:pt x="115121" y="58519"/>
                          <a:pt x="110200" y="37116"/>
                          <a:pt x="100359" y="22339"/>
                        </a:cubicBezTo>
                        <a:cubicBezTo>
                          <a:pt x="90517" y="7587"/>
                          <a:pt x="76266" y="210"/>
                          <a:pt x="57605" y="210"/>
                        </a:cubicBezTo>
                        <a:cubicBezTo>
                          <a:pt x="38968" y="210"/>
                          <a:pt x="24729" y="7587"/>
                          <a:pt x="14887" y="22339"/>
                        </a:cubicBezTo>
                        <a:cubicBezTo>
                          <a:pt x="5046" y="37116"/>
                          <a:pt x="125" y="58519"/>
                          <a:pt x="125" y="86549"/>
                        </a:cubicBezTo>
                        <a:cubicBezTo>
                          <a:pt x="125" y="114651"/>
                          <a:pt x="5046" y="136078"/>
                          <a:pt x="14887" y="150831"/>
                        </a:cubicBezTo>
                        <a:cubicBezTo>
                          <a:pt x="24729" y="165607"/>
                          <a:pt x="38968" y="172995"/>
                          <a:pt x="57605" y="1729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4" name="Google Shape;1224;p38"/>
                  <p:cNvSpPr/>
                  <p:nvPr/>
                </p:nvSpPr>
                <p:spPr>
                  <a:xfrm rot="10800000" flipH="1">
                    <a:off x="2730743" y="5498522"/>
                    <a:ext cx="114995" cy="172785"/>
                  </a:xfrm>
                  <a:custGeom>
                    <a:avLst/>
                    <a:gdLst/>
                    <a:ahLst/>
                    <a:cxnLst/>
                    <a:rect l="l" t="t" r="r" b="b"/>
                    <a:pathLst>
                      <a:path w="114995" h="172785" extrusionOk="0">
                        <a:moveTo>
                          <a:pt x="57617" y="155149"/>
                        </a:moveTo>
                        <a:cubicBezTo>
                          <a:pt x="46040" y="155149"/>
                          <a:pt x="37328" y="149439"/>
                          <a:pt x="31480" y="138017"/>
                        </a:cubicBezTo>
                        <a:cubicBezTo>
                          <a:pt x="25656" y="126620"/>
                          <a:pt x="22744" y="109464"/>
                          <a:pt x="22744" y="86549"/>
                        </a:cubicBezTo>
                        <a:cubicBezTo>
                          <a:pt x="22744" y="63730"/>
                          <a:pt x="25656" y="46610"/>
                          <a:pt x="31480" y="35189"/>
                        </a:cubicBezTo>
                        <a:cubicBezTo>
                          <a:pt x="37328" y="23767"/>
                          <a:pt x="46040" y="18056"/>
                          <a:pt x="57617" y="18056"/>
                        </a:cubicBezTo>
                        <a:cubicBezTo>
                          <a:pt x="69289" y="18056"/>
                          <a:pt x="78037" y="23767"/>
                          <a:pt x="83861" y="35189"/>
                        </a:cubicBezTo>
                        <a:cubicBezTo>
                          <a:pt x="89709" y="46610"/>
                          <a:pt x="92632" y="63730"/>
                          <a:pt x="92632" y="86549"/>
                        </a:cubicBezTo>
                        <a:cubicBezTo>
                          <a:pt x="92632" y="109464"/>
                          <a:pt x="89709" y="126620"/>
                          <a:pt x="83861" y="138017"/>
                        </a:cubicBezTo>
                        <a:cubicBezTo>
                          <a:pt x="78037" y="149439"/>
                          <a:pt x="69289" y="155149"/>
                          <a:pt x="57617" y="155149"/>
                        </a:cubicBezTo>
                        <a:close/>
                        <a:moveTo>
                          <a:pt x="57617" y="172995"/>
                        </a:moveTo>
                        <a:cubicBezTo>
                          <a:pt x="76278" y="172995"/>
                          <a:pt x="90529" y="165607"/>
                          <a:pt x="100370" y="150831"/>
                        </a:cubicBezTo>
                        <a:cubicBezTo>
                          <a:pt x="110212" y="136078"/>
                          <a:pt x="115132" y="114651"/>
                          <a:pt x="115132" y="86549"/>
                        </a:cubicBezTo>
                        <a:cubicBezTo>
                          <a:pt x="115132" y="58519"/>
                          <a:pt x="110212" y="37116"/>
                          <a:pt x="100370" y="22339"/>
                        </a:cubicBezTo>
                        <a:cubicBezTo>
                          <a:pt x="90529" y="7587"/>
                          <a:pt x="76278" y="210"/>
                          <a:pt x="57617" y="210"/>
                        </a:cubicBezTo>
                        <a:cubicBezTo>
                          <a:pt x="38980" y="210"/>
                          <a:pt x="24740" y="7587"/>
                          <a:pt x="14899" y="22339"/>
                        </a:cubicBezTo>
                        <a:cubicBezTo>
                          <a:pt x="5057" y="37116"/>
                          <a:pt x="137" y="58519"/>
                          <a:pt x="137" y="86549"/>
                        </a:cubicBezTo>
                        <a:cubicBezTo>
                          <a:pt x="137" y="114651"/>
                          <a:pt x="5057" y="136078"/>
                          <a:pt x="14899" y="150831"/>
                        </a:cubicBezTo>
                        <a:cubicBezTo>
                          <a:pt x="24740" y="165607"/>
                          <a:pt x="38980" y="172995"/>
                          <a:pt x="57617" y="1729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5" name="Google Shape;1225;p38"/>
                  <p:cNvSpPr/>
                  <p:nvPr/>
                </p:nvSpPr>
                <p:spPr>
                  <a:xfrm rot="10800000" flipH="1">
                    <a:off x="2875936" y="5498522"/>
                    <a:ext cx="114995" cy="172785"/>
                  </a:xfrm>
                  <a:custGeom>
                    <a:avLst/>
                    <a:gdLst/>
                    <a:ahLst/>
                    <a:cxnLst/>
                    <a:rect l="l" t="t" r="r" b="b"/>
                    <a:pathLst>
                      <a:path w="114995" h="172785" extrusionOk="0">
                        <a:moveTo>
                          <a:pt x="57628" y="155149"/>
                        </a:moveTo>
                        <a:cubicBezTo>
                          <a:pt x="46051" y="155149"/>
                          <a:pt x="37339" y="149439"/>
                          <a:pt x="31491" y="138017"/>
                        </a:cubicBezTo>
                        <a:cubicBezTo>
                          <a:pt x="25667" y="126620"/>
                          <a:pt x="22755" y="109464"/>
                          <a:pt x="22755" y="86549"/>
                        </a:cubicBezTo>
                        <a:cubicBezTo>
                          <a:pt x="22755" y="63730"/>
                          <a:pt x="25667" y="46610"/>
                          <a:pt x="31491" y="35189"/>
                        </a:cubicBezTo>
                        <a:cubicBezTo>
                          <a:pt x="37339" y="23767"/>
                          <a:pt x="46051" y="18056"/>
                          <a:pt x="57628" y="18056"/>
                        </a:cubicBezTo>
                        <a:cubicBezTo>
                          <a:pt x="69300" y="18056"/>
                          <a:pt x="78048" y="23767"/>
                          <a:pt x="83872" y="35189"/>
                        </a:cubicBezTo>
                        <a:cubicBezTo>
                          <a:pt x="89720" y="46610"/>
                          <a:pt x="92644" y="63730"/>
                          <a:pt x="92644" y="86549"/>
                        </a:cubicBezTo>
                        <a:cubicBezTo>
                          <a:pt x="92644" y="109464"/>
                          <a:pt x="89720" y="126620"/>
                          <a:pt x="83872" y="138017"/>
                        </a:cubicBezTo>
                        <a:cubicBezTo>
                          <a:pt x="78048" y="149439"/>
                          <a:pt x="69300" y="155149"/>
                          <a:pt x="57628" y="155149"/>
                        </a:cubicBezTo>
                        <a:close/>
                        <a:moveTo>
                          <a:pt x="57628" y="172995"/>
                        </a:moveTo>
                        <a:cubicBezTo>
                          <a:pt x="76289" y="172995"/>
                          <a:pt x="90540" y="165607"/>
                          <a:pt x="100382" y="150831"/>
                        </a:cubicBezTo>
                        <a:cubicBezTo>
                          <a:pt x="110223" y="136078"/>
                          <a:pt x="115144" y="114651"/>
                          <a:pt x="115144" y="86549"/>
                        </a:cubicBezTo>
                        <a:cubicBezTo>
                          <a:pt x="115144" y="58519"/>
                          <a:pt x="110223" y="37116"/>
                          <a:pt x="100382" y="22339"/>
                        </a:cubicBezTo>
                        <a:cubicBezTo>
                          <a:pt x="90540" y="7587"/>
                          <a:pt x="76289" y="210"/>
                          <a:pt x="57628" y="210"/>
                        </a:cubicBezTo>
                        <a:cubicBezTo>
                          <a:pt x="38991" y="210"/>
                          <a:pt x="24752" y="7587"/>
                          <a:pt x="14910" y="22339"/>
                        </a:cubicBezTo>
                        <a:cubicBezTo>
                          <a:pt x="5069" y="37116"/>
                          <a:pt x="148" y="58519"/>
                          <a:pt x="148" y="86549"/>
                        </a:cubicBezTo>
                        <a:cubicBezTo>
                          <a:pt x="148" y="114651"/>
                          <a:pt x="5069" y="136078"/>
                          <a:pt x="14910" y="150831"/>
                        </a:cubicBezTo>
                        <a:cubicBezTo>
                          <a:pt x="24752" y="165607"/>
                          <a:pt x="38991" y="172995"/>
                          <a:pt x="57628" y="1729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6" name="Google Shape;1226;p38"/>
                  <p:cNvSpPr/>
                  <p:nvPr/>
                </p:nvSpPr>
                <p:spPr>
                  <a:xfrm rot="10800000" flipH="1">
                    <a:off x="3021130" y="5498522"/>
                    <a:ext cx="114995" cy="172785"/>
                  </a:xfrm>
                  <a:custGeom>
                    <a:avLst/>
                    <a:gdLst/>
                    <a:ahLst/>
                    <a:cxnLst/>
                    <a:rect l="l" t="t" r="r" b="b"/>
                    <a:pathLst>
                      <a:path w="114995" h="172785" extrusionOk="0">
                        <a:moveTo>
                          <a:pt x="57640" y="155149"/>
                        </a:moveTo>
                        <a:cubicBezTo>
                          <a:pt x="46063" y="155149"/>
                          <a:pt x="37350" y="149439"/>
                          <a:pt x="31503" y="138017"/>
                        </a:cubicBezTo>
                        <a:cubicBezTo>
                          <a:pt x="25679" y="126620"/>
                          <a:pt x="22766" y="109464"/>
                          <a:pt x="22766" y="86549"/>
                        </a:cubicBezTo>
                        <a:cubicBezTo>
                          <a:pt x="22766" y="63730"/>
                          <a:pt x="25679" y="46610"/>
                          <a:pt x="31503" y="35189"/>
                        </a:cubicBezTo>
                        <a:cubicBezTo>
                          <a:pt x="37350" y="23767"/>
                          <a:pt x="46063" y="18056"/>
                          <a:pt x="57640" y="18056"/>
                        </a:cubicBezTo>
                        <a:cubicBezTo>
                          <a:pt x="69312" y="18056"/>
                          <a:pt x="78060" y="23767"/>
                          <a:pt x="83884" y="35189"/>
                        </a:cubicBezTo>
                        <a:cubicBezTo>
                          <a:pt x="89731" y="46610"/>
                          <a:pt x="92655" y="63730"/>
                          <a:pt x="92655" y="86549"/>
                        </a:cubicBezTo>
                        <a:cubicBezTo>
                          <a:pt x="92655" y="109464"/>
                          <a:pt x="89731" y="126620"/>
                          <a:pt x="83884" y="138017"/>
                        </a:cubicBezTo>
                        <a:cubicBezTo>
                          <a:pt x="78060" y="149439"/>
                          <a:pt x="69312" y="155149"/>
                          <a:pt x="57640" y="155149"/>
                        </a:cubicBezTo>
                        <a:close/>
                        <a:moveTo>
                          <a:pt x="57640" y="172995"/>
                        </a:moveTo>
                        <a:cubicBezTo>
                          <a:pt x="76300" y="172995"/>
                          <a:pt x="90552" y="165607"/>
                          <a:pt x="100393" y="150831"/>
                        </a:cubicBezTo>
                        <a:cubicBezTo>
                          <a:pt x="110235" y="136078"/>
                          <a:pt x="115155" y="114651"/>
                          <a:pt x="115155" y="86549"/>
                        </a:cubicBezTo>
                        <a:cubicBezTo>
                          <a:pt x="115155" y="58519"/>
                          <a:pt x="110235" y="37116"/>
                          <a:pt x="100393" y="22339"/>
                        </a:cubicBezTo>
                        <a:cubicBezTo>
                          <a:pt x="90552" y="7587"/>
                          <a:pt x="76300" y="210"/>
                          <a:pt x="57640" y="210"/>
                        </a:cubicBezTo>
                        <a:cubicBezTo>
                          <a:pt x="39003" y="210"/>
                          <a:pt x="24763" y="7587"/>
                          <a:pt x="14922" y="22339"/>
                        </a:cubicBezTo>
                        <a:cubicBezTo>
                          <a:pt x="5080" y="37116"/>
                          <a:pt x="160" y="58519"/>
                          <a:pt x="160" y="86549"/>
                        </a:cubicBezTo>
                        <a:cubicBezTo>
                          <a:pt x="160" y="114651"/>
                          <a:pt x="5080" y="136078"/>
                          <a:pt x="14922" y="150831"/>
                        </a:cubicBezTo>
                        <a:cubicBezTo>
                          <a:pt x="24763" y="165607"/>
                          <a:pt x="39003" y="172995"/>
                          <a:pt x="57640" y="1729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7" name="Google Shape;1227;p38"/>
                  <p:cNvSpPr/>
                  <p:nvPr/>
                </p:nvSpPr>
                <p:spPr>
                  <a:xfrm rot="10800000" flipH="1">
                    <a:off x="3236403" y="5540139"/>
                    <a:ext cx="98735" cy="131168"/>
                  </a:xfrm>
                  <a:custGeom>
                    <a:avLst/>
                    <a:gdLst/>
                    <a:ahLst/>
                    <a:cxnLst/>
                    <a:rect l="l" t="t" r="r" b="b"/>
                    <a:pathLst>
                      <a:path w="98735" h="131168" extrusionOk="0">
                        <a:moveTo>
                          <a:pt x="98916" y="123608"/>
                        </a:moveTo>
                        <a:lnTo>
                          <a:pt x="98916" y="104406"/>
                        </a:lnTo>
                        <a:cubicBezTo>
                          <a:pt x="93116" y="107618"/>
                          <a:pt x="87304" y="110022"/>
                          <a:pt x="81480" y="111616"/>
                        </a:cubicBezTo>
                        <a:cubicBezTo>
                          <a:pt x="75656" y="113210"/>
                          <a:pt x="69772" y="114007"/>
                          <a:pt x="63829" y="114007"/>
                        </a:cubicBezTo>
                        <a:cubicBezTo>
                          <a:pt x="50517" y="114007"/>
                          <a:pt x="40176" y="109784"/>
                          <a:pt x="32807" y="101337"/>
                        </a:cubicBezTo>
                        <a:cubicBezTo>
                          <a:pt x="25462" y="92913"/>
                          <a:pt x="21789" y="81075"/>
                          <a:pt x="21789" y="65823"/>
                        </a:cubicBezTo>
                        <a:cubicBezTo>
                          <a:pt x="21789" y="50571"/>
                          <a:pt x="25462" y="38721"/>
                          <a:pt x="32807" y="30274"/>
                        </a:cubicBezTo>
                        <a:cubicBezTo>
                          <a:pt x="40176" y="21851"/>
                          <a:pt x="50517" y="17639"/>
                          <a:pt x="63829" y="17639"/>
                        </a:cubicBezTo>
                        <a:cubicBezTo>
                          <a:pt x="69772" y="17639"/>
                          <a:pt x="75656" y="18436"/>
                          <a:pt x="81480" y="20030"/>
                        </a:cubicBezTo>
                        <a:cubicBezTo>
                          <a:pt x="87304" y="21624"/>
                          <a:pt x="93116" y="24028"/>
                          <a:pt x="98916" y="27240"/>
                        </a:cubicBezTo>
                        <a:lnTo>
                          <a:pt x="98916" y="8252"/>
                        </a:lnTo>
                        <a:cubicBezTo>
                          <a:pt x="93187" y="5587"/>
                          <a:pt x="87256" y="3588"/>
                          <a:pt x="81123" y="2256"/>
                        </a:cubicBezTo>
                        <a:cubicBezTo>
                          <a:pt x="75014" y="899"/>
                          <a:pt x="68500" y="221"/>
                          <a:pt x="61583" y="221"/>
                        </a:cubicBezTo>
                        <a:cubicBezTo>
                          <a:pt x="42779" y="221"/>
                          <a:pt x="27839" y="6134"/>
                          <a:pt x="16761" y="17960"/>
                        </a:cubicBezTo>
                        <a:cubicBezTo>
                          <a:pt x="5707" y="29786"/>
                          <a:pt x="181" y="45740"/>
                          <a:pt x="181" y="65823"/>
                        </a:cubicBezTo>
                        <a:cubicBezTo>
                          <a:pt x="181" y="86191"/>
                          <a:pt x="5767" y="102205"/>
                          <a:pt x="16940" y="113865"/>
                        </a:cubicBezTo>
                        <a:cubicBezTo>
                          <a:pt x="28136" y="125548"/>
                          <a:pt x="43469" y="131389"/>
                          <a:pt x="62938" y="131389"/>
                        </a:cubicBezTo>
                        <a:cubicBezTo>
                          <a:pt x="69237" y="131389"/>
                          <a:pt x="75394" y="130735"/>
                          <a:pt x="81409" y="129426"/>
                        </a:cubicBezTo>
                        <a:cubicBezTo>
                          <a:pt x="87423" y="128141"/>
                          <a:pt x="93259" y="126202"/>
                          <a:pt x="98916" y="12360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8" name="Google Shape;1228;p38"/>
                  <p:cNvSpPr/>
                  <p:nvPr/>
                </p:nvSpPr>
                <p:spPr>
                  <a:xfrm rot="10800000" flipH="1">
                    <a:off x="3361874" y="5540139"/>
                    <a:ext cx="114567" cy="131168"/>
                  </a:xfrm>
                  <a:custGeom>
                    <a:avLst/>
                    <a:gdLst/>
                    <a:ahLst/>
                    <a:cxnLst/>
                    <a:rect l="l" t="t" r="r" b="b"/>
                    <a:pathLst>
                      <a:path w="114567" h="131168" extrusionOk="0">
                        <a:moveTo>
                          <a:pt x="57454" y="114007"/>
                        </a:moveTo>
                        <a:cubicBezTo>
                          <a:pt x="46471" y="114007"/>
                          <a:pt x="37783" y="109712"/>
                          <a:pt x="31388" y="101122"/>
                        </a:cubicBezTo>
                        <a:cubicBezTo>
                          <a:pt x="24993" y="92533"/>
                          <a:pt x="21796" y="80766"/>
                          <a:pt x="21796" y="65823"/>
                        </a:cubicBezTo>
                        <a:cubicBezTo>
                          <a:pt x="21796" y="50880"/>
                          <a:pt x="24970" y="39114"/>
                          <a:pt x="31317" y="30524"/>
                        </a:cubicBezTo>
                        <a:cubicBezTo>
                          <a:pt x="37688" y="21934"/>
                          <a:pt x="46400" y="17639"/>
                          <a:pt x="57454" y="17639"/>
                        </a:cubicBezTo>
                        <a:cubicBezTo>
                          <a:pt x="68389" y="17639"/>
                          <a:pt x="77042" y="21946"/>
                          <a:pt x="83412" y="30559"/>
                        </a:cubicBezTo>
                        <a:cubicBezTo>
                          <a:pt x="89807" y="39197"/>
                          <a:pt x="93004" y="50951"/>
                          <a:pt x="93004" y="65823"/>
                        </a:cubicBezTo>
                        <a:cubicBezTo>
                          <a:pt x="93004" y="80623"/>
                          <a:pt x="89807" y="92354"/>
                          <a:pt x="83412" y="101015"/>
                        </a:cubicBezTo>
                        <a:cubicBezTo>
                          <a:pt x="77042" y="109677"/>
                          <a:pt x="68389" y="114007"/>
                          <a:pt x="57454" y="114007"/>
                        </a:cubicBezTo>
                        <a:close/>
                        <a:moveTo>
                          <a:pt x="57454" y="131389"/>
                        </a:moveTo>
                        <a:cubicBezTo>
                          <a:pt x="75282" y="131389"/>
                          <a:pt x="89284" y="125583"/>
                          <a:pt x="99458" y="113972"/>
                        </a:cubicBezTo>
                        <a:cubicBezTo>
                          <a:pt x="109656" y="102384"/>
                          <a:pt x="114755" y="86334"/>
                          <a:pt x="114755" y="65823"/>
                        </a:cubicBezTo>
                        <a:cubicBezTo>
                          <a:pt x="114755" y="45383"/>
                          <a:pt x="109656" y="29334"/>
                          <a:pt x="99458" y="17675"/>
                        </a:cubicBezTo>
                        <a:cubicBezTo>
                          <a:pt x="89284" y="6039"/>
                          <a:pt x="75282" y="221"/>
                          <a:pt x="57454" y="221"/>
                        </a:cubicBezTo>
                        <a:cubicBezTo>
                          <a:pt x="39554" y="221"/>
                          <a:pt x="25528" y="6039"/>
                          <a:pt x="15378" y="17675"/>
                        </a:cubicBezTo>
                        <a:cubicBezTo>
                          <a:pt x="5251" y="29334"/>
                          <a:pt x="188" y="45383"/>
                          <a:pt x="188" y="65823"/>
                        </a:cubicBezTo>
                        <a:cubicBezTo>
                          <a:pt x="188" y="86334"/>
                          <a:pt x="5251" y="102384"/>
                          <a:pt x="15378" y="113972"/>
                        </a:cubicBezTo>
                        <a:cubicBezTo>
                          <a:pt x="25528" y="125583"/>
                          <a:pt x="39554" y="131389"/>
                          <a:pt x="57454" y="1313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9" name="Google Shape;1229;p38"/>
                  <p:cNvSpPr/>
                  <p:nvPr/>
                </p:nvSpPr>
                <p:spPr>
                  <a:xfrm rot="10800000" flipH="1">
                    <a:off x="3501495" y="5494488"/>
                    <a:ext cx="111536" cy="176818"/>
                  </a:xfrm>
                  <a:custGeom>
                    <a:avLst/>
                    <a:gdLst/>
                    <a:ahLst/>
                    <a:cxnLst/>
                    <a:rect l="l" t="t" r="r" b="b"/>
                    <a:pathLst>
                      <a:path w="111536" h="176818" extrusionOk="0">
                        <a:moveTo>
                          <a:pt x="91233" y="109427"/>
                        </a:moveTo>
                        <a:lnTo>
                          <a:pt x="91233" y="177028"/>
                        </a:lnTo>
                        <a:lnTo>
                          <a:pt x="111736" y="177028"/>
                        </a:lnTo>
                        <a:lnTo>
                          <a:pt x="111736" y="3457"/>
                        </a:lnTo>
                        <a:lnTo>
                          <a:pt x="91233" y="3457"/>
                        </a:lnTo>
                        <a:lnTo>
                          <a:pt x="91233" y="22196"/>
                        </a:lnTo>
                        <a:cubicBezTo>
                          <a:pt x="86930" y="14772"/>
                          <a:pt x="81487" y="9251"/>
                          <a:pt x="74902" y="5635"/>
                        </a:cubicBezTo>
                        <a:cubicBezTo>
                          <a:pt x="68341" y="2018"/>
                          <a:pt x="60449" y="209"/>
                          <a:pt x="51225" y="209"/>
                        </a:cubicBezTo>
                        <a:cubicBezTo>
                          <a:pt x="36154" y="209"/>
                          <a:pt x="23876" y="6229"/>
                          <a:pt x="14391" y="18270"/>
                        </a:cubicBezTo>
                        <a:cubicBezTo>
                          <a:pt x="4930" y="30333"/>
                          <a:pt x="199" y="46181"/>
                          <a:pt x="199" y="65811"/>
                        </a:cubicBezTo>
                        <a:cubicBezTo>
                          <a:pt x="199" y="85442"/>
                          <a:pt x="4930" y="101277"/>
                          <a:pt x="14391" y="113317"/>
                        </a:cubicBezTo>
                        <a:cubicBezTo>
                          <a:pt x="23876" y="125357"/>
                          <a:pt x="36154" y="131378"/>
                          <a:pt x="51225" y="131378"/>
                        </a:cubicBezTo>
                        <a:cubicBezTo>
                          <a:pt x="60449" y="131378"/>
                          <a:pt x="68341" y="129569"/>
                          <a:pt x="74902" y="125952"/>
                        </a:cubicBezTo>
                        <a:cubicBezTo>
                          <a:pt x="81487" y="122359"/>
                          <a:pt x="86930" y="116851"/>
                          <a:pt x="91233" y="109427"/>
                        </a:cubicBezTo>
                        <a:close/>
                        <a:moveTo>
                          <a:pt x="21380" y="65811"/>
                        </a:moveTo>
                        <a:cubicBezTo>
                          <a:pt x="21380" y="50725"/>
                          <a:pt x="24482" y="38888"/>
                          <a:pt x="30686" y="30298"/>
                        </a:cubicBezTo>
                        <a:cubicBezTo>
                          <a:pt x="36891" y="21708"/>
                          <a:pt x="45413" y="17413"/>
                          <a:pt x="56253" y="17413"/>
                        </a:cubicBezTo>
                        <a:cubicBezTo>
                          <a:pt x="67093" y="17413"/>
                          <a:pt x="75627" y="21708"/>
                          <a:pt x="81855" y="30298"/>
                        </a:cubicBezTo>
                        <a:cubicBezTo>
                          <a:pt x="88107" y="38888"/>
                          <a:pt x="91233" y="50725"/>
                          <a:pt x="91233" y="65811"/>
                        </a:cubicBezTo>
                        <a:cubicBezTo>
                          <a:pt x="91233" y="80897"/>
                          <a:pt x="88107" y="92735"/>
                          <a:pt x="81855" y="101325"/>
                        </a:cubicBezTo>
                        <a:cubicBezTo>
                          <a:pt x="75627" y="109915"/>
                          <a:pt x="67093" y="114210"/>
                          <a:pt x="56253" y="114210"/>
                        </a:cubicBezTo>
                        <a:cubicBezTo>
                          <a:pt x="45413" y="114210"/>
                          <a:pt x="36891" y="109915"/>
                          <a:pt x="30686" y="101325"/>
                        </a:cubicBezTo>
                        <a:cubicBezTo>
                          <a:pt x="24482" y="92735"/>
                          <a:pt x="21380" y="80897"/>
                          <a:pt x="21380" y="658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30" name="Google Shape;1230;p38"/>
                  <p:cNvSpPr/>
                  <p:nvPr/>
                </p:nvSpPr>
                <p:spPr>
                  <a:xfrm rot="10800000" flipH="1">
                    <a:off x="3646354" y="5540139"/>
                    <a:ext cx="115673" cy="131168"/>
                  </a:xfrm>
                  <a:custGeom>
                    <a:avLst/>
                    <a:gdLst/>
                    <a:ahLst/>
                    <a:cxnLst/>
                    <a:rect l="l" t="t" r="r" b="b"/>
                    <a:pathLst>
                      <a:path w="115673" h="131168" extrusionOk="0">
                        <a:moveTo>
                          <a:pt x="115883" y="71070"/>
                        </a:moveTo>
                        <a:lnTo>
                          <a:pt x="115883" y="61040"/>
                        </a:lnTo>
                        <a:lnTo>
                          <a:pt x="21604" y="61040"/>
                        </a:lnTo>
                        <a:cubicBezTo>
                          <a:pt x="22508" y="46906"/>
                          <a:pt x="26763" y="36139"/>
                          <a:pt x="34370" y="28739"/>
                        </a:cubicBezTo>
                        <a:cubicBezTo>
                          <a:pt x="41977" y="21339"/>
                          <a:pt x="52579" y="17639"/>
                          <a:pt x="66176" y="17639"/>
                        </a:cubicBezTo>
                        <a:cubicBezTo>
                          <a:pt x="74045" y="17639"/>
                          <a:pt x="81676" y="18603"/>
                          <a:pt x="89069" y="20530"/>
                        </a:cubicBezTo>
                        <a:cubicBezTo>
                          <a:pt x="96462" y="22457"/>
                          <a:pt x="103807" y="25360"/>
                          <a:pt x="111105" y="29239"/>
                        </a:cubicBezTo>
                        <a:lnTo>
                          <a:pt x="111105" y="9822"/>
                        </a:lnTo>
                        <a:cubicBezTo>
                          <a:pt x="103736" y="6705"/>
                          <a:pt x="96188" y="4326"/>
                          <a:pt x="88462" y="2684"/>
                        </a:cubicBezTo>
                        <a:cubicBezTo>
                          <a:pt x="80737" y="1042"/>
                          <a:pt x="72904" y="221"/>
                          <a:pt x="64964" y="221"/>
                        </a:cubicBezTo>
                        <a:cubicBezTo>
                          <a:pt x="45043" y="221"/>
                          <a:pt x="29271" y="6015"/>
                          <a:pt x="17646" y="17603"/>
                        </a:cubicBezTo>
                        <a:cubicBezTo>
                          <a:pt x="6022" y="29215"/>
                          <a:pt x="210" y="44919"/>
                          <a:pt x="210" y="64717"/>
                        </a:cubicBezTo>
                        <a:cubicBezTo>
                          <a:pt x="210" y="85156"/>
                          <a:pt x="5725" y="101372"/>
                          <a:pt x="16755" y="113365"/>
                        </a:cubicBezTo>
                        <a:cubicBezTo>
                          <a:pt x="27785" y="125381"/>
                          <a:pt x="42666" y="131389"/>
                          <a:pt x="61398" y="131389"/>
                        </a:cubicBezTo>
                        <a:cubicBezTo>
                          <a:pt x="78181" y="131389"/>
                          <a:pt x="91458" y="125976"/>
                          <a:pt x="101228" y="115149"/>
                        </a:cubicBezTo>
                        <a:cubicBezTo>
                          <a:pt x="110998" y="104347"/>
                          <a:pt x="115883" y="89653"/>
                          <a:pt x="115883" y="71070"/>
                        </a:cubicBezTo>
                        <a:close/>
                        <a:moveTo>
                          <a:pt x="95380" y="77102"/>
                        </a:moveTo>
                        <a:cubicBezTo>
                          <a:pt x="95237" y="88309"/>
                          <a:pt x="92099" y="97256"/>
                          <a:pt x="85966" y="103942"/>
                        </a:cubicBezTo>
                        <a:cubicBezTo>
                          <a:pt x="79833" y="110652"/>
                          <a:pt x="71715" y="114007"/>
                          <a:pt x="61612" y="114007"/>
                        </a:cubicBezTo>
                        <a:cubicBezTo>
                          <a:pt x="50178" y="114007"/>
                          <a:pt x="41026" y="110771"/>
                          <a:pt x="34156" y="104299"/>
                        </a:cubicBezTo>
                        <a:cubicBezTo>
                          <a:pt x="27286" y="97827"/>
                          <a:pt x="23328" y="88714"/>
                          <a:pt x="22282" y="7695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31" name="Google Shape;1231;p38"/>
                  <p:cNvSpPr/>
                  <p:nvPr/>
                </p:nvSpPr>
                <p:spPr>
                  <a:xfrm rot="10800000" flipH="1">
                    <a:off x="3786542" y="5540139"/>
                    <a:ext cx="95384" cy="131168"/>
                  </a:xfrm>
                  <a:custGeom>
                    <a:avLst/>
                    <a:gdLst/>
                    <a:ahLst/>
                    <a:cxnLst/>
                    <a:rect l="l" t="t" r="r" b="b"/>
                    <a:pathLst>
                      <a:path w="95384" h="131168" extrusionOk="0">
                        <a:moveTo>
                          <a:pt x="88905" y="124715"/>
                        </a:moveTo>
                        <a:lnTo>
                          <a:pt x="88905" y="105298"/>
                        </a:lnTo>
                        <a:cubicBezTo>
                          <a:pt x="83129" y="108273"/>
                          <a:pt x="77114" y="110498"/>
                          <a:pt x="70862" y="111973"/>
                        </a:cubicBezTo>
                        <a:cubicBezTo>
                          <a:pt x="64634" y="113472"/>
                          <a:pt x="58168" y="114221"/>
                          <a:pt x="51465" y="114221"/>
                        </a:cubicBezTo>
                        <a:cubicBezTo>
                          <a:pt x="41290" y="114221"/>
                          <a:pt x="33660" y="112663"/>
                          <a:pt x="28572" y="109546"/>
                        </a:cubicBezTo>
                        <a:cubicBezTo>
                          <a:pt x="23485" y="106429"/>
                          <a:pt x="20942" y="101741"/>
                          <a:pt x="20942" y="95483"/>
                        </a:cubicBezTo>
                        <a:cubicBezTo>
                          <a:pt x="20942" y="90724"/>
                          <a:pt x="22760" y="86988"/>
                          <a:pt x="26397" y="84276"/>
                        </a:cubicBezTo>
                        <a:cubicBezTo>
                          <a:pt x="30034" y="81563"/>
                          <a:pt x="37356" y="78982"/>
                          <a:pt x="48362" y="76531"/>
                        </a:cubicBezTo>
                        <a:lnTo>
                          <a:pt x="55387" y="74960"/>
                        </a:lnTo>
                        <a:cubicBezTo>
                          <a:pt x="69935" y="71843"/>
                          <a:pt x="80276" y="67441"/>
                          <a:pt x="86409" y="61754"/>
                        </a:cubicBezTo>
                        <a:cubicBezTo>
                          <a:pt x="92542" y="56067"/>
                          <a:pt x="95609" y="48132"/>
                          <a:pt x="95609" y="37948"/>
                        </a:cubicBezTo>
                        <a:cubicBezTo>
                          <a:pt x="95609" y="26336"/>
                          <a:pt x="91021" y="17139"/>
                          <a:pt x="81845" y="10358"/>
                        </a:cubicBezTo>
                        <a:cubicBezTo>
                          <a:pt x="72669" y="3600"/>
                          <a:pt x="60058" y="221"/>
                          <a:pt x="44012" y="221"/>
                        </a:cubicBezTo>
                        <a:cubicBezTo>
                          <a:pt x="37332" y="221"/>
                          <a:pt x="30367" y="876"/>
                          <a:pt x="23117" y="2184"/>
                        </a:cubicBezTo>
                        <a:cubicBezTo>
                          <a:pt x="15866" y="3493"/>
                          <a:pt x="8236" y="5444"/>
                          <a:pt x="225" y="8038"/>
                        </a:cubicBezTo>
                        <a:lnTo>
                          <a:pt x="225" y="29239"/>
                        </a:lnTo>
                        <a:cubicBezTo>
                          <a:pt x="7808" y="25289"/>
                          <a:pt x="15272" y="22326"/>
                          <a:pt x="22618" y="20351"/>
                        </a:cubicBezTo>
                        <a:cubicBezTo>
                          <a:pt x="29963" y="18400"/>
                          <a:pt x="37249" y="17425"/>
                          <a:pt x="44476" y="17425"/>
                        </a:cubicBezTo>
                        <a:cubicBezTo>
                          <a:pt x="54127" y="17425"/>
                          <a:pt x="61544" y="19078"/>
                          <a:pt x="66726" y="22386"/>
                        </a:cubicBezTo>
                        <a:cubicBezTo>
                          <a:pt x="71932" y="25693"/>
                          <a:pt x="74535" y="30357"/>
                          <a:pt x="74535" y="36377"/>
                        </a:cubicBezTo>
                        <a:cubicBezTo>
                          <a:pt x="74535" y="41945"/>
                          <a:pt x="72657" y="46216"/>
                          <a:pt x="68901" y="49191"/>
                        </a:cubicBezTo>
                        <a:cubicBezTo>
                          <a:pt x="65169" y="52165"/>
                          <a:pt x="56944" y="55032"/>
                          <a:pt x="44226" y="57792"/>
                        </a:cubicBezTo>
                        <a:lnTo>
                          <a:pt x="37095" y="59470"/>
                        </a:lnTo>
                        <a:cubicBezTo>
                          <a:pt x="24400" y="62135"/>
                          <a:pt x="15225" y="66239"/>
                          <a:pt x="9567" y="71784"/>
                        </a:cubicBezTo>
                        <a:cubicBezTo>
                          <a:pt x="3933" y="77328"/>
                          <a:pt x="1116" y="84930"/>
                          <a:pt x="1116" y="94591"/>
                        </a:cubicBezTo>
                        <a:cubicBezTo>
                          <a:pt x="1116" y="106345"/>
                          <a:pt x="5276" y="115411"/>
                          <a:pt x="13596" y="121788"/>
                        </a:cubicBezTo>
                        <a:cubicBezTo>
                          <a:pt x="21916" y="128189"/>
                          <a:pt x="33731" y="131389"/>
                          <a:pt x="49040" y="131389"/>
                        </a:cubicBezTo>
                        <a:cubicBezTo>
                          <a:pt x="56599" y="131389"/>
                          <a:pt x="63719" y="130830"/>
                          <a:pt x="70399" y="129712"/>
                        </a:cubicBezTo>
                        <a:cubicBezTo>
                          <a:pt x="77102" y="128617"/>
                          <a:pt x="83271" y="126952"/>
                          <a:pt x="88905" y="1247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32" name="Google Shape;1232;p38"/>
                  <p:cNvSpPr/>
                  <p:nvPr/>
                </p:nvSpPr>
                <p:spPr>
                  <a:xfrm rot="10800000" flipH="1">
                    <a:off x="3910680" y="5639719"/>
                    <a:ext cx="32626" cy="54894"/>
                  </a:xfrm>
                  <a:custGeom>
                    <a:avLst/>
                    <a:gdLst/>
                    <a:ahLst/>
                    <a:cxnLst/>
                    <a:rect l="l" t="t" r="r" b="b"/>
                    <a:pathLst>
                      <a:path w="32626" h="54894" extrusionOk="0">
                        <a:moveTo>
                          <a:pt x="9372" y="55147"/>
                        </a:moveTo>
                        <a:lnTo>
                          <a:pt x="32870" y="55147"/>
                        </a:lnTo>
                        <a:lnTo>
                          <a:pt x="32870" y="35945"/>
                        </a:lnTo>
                        <a:lnTo>
                          <a:pt x="14613" y="253"/>
                        </a:lnTo>
                        <a:lnTo>
                          <a:pt x="243" y="253"/>
                        </a:lnTo>
                        <a:lnTo>
                          <a:pt x="9372" y="359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33" name="Google Shape;1233;p38"/>
                  <p:cNvSpPr/>
                  <p:nvPr/>
                </p:nvSpPr>
                <p:spPr>
                  <a:xfrm rot="10800000" flipH="1">
                    <a:off x="4039929" y="5501520"/>
                    <a:ext cx="152436" cy="166538"/>
                  </a:xfrm>
                  <a:custGeom>
                    <a:avLst/>
                    <a:gdLst/>
                    <a:ahLst/>
                    <a:cxnLst/>
                    <a:rect l="l" t="t" r="r" b="b"/>
                    <a:pathLst>
                      <a:path w="152436" h="166538" extrusionOk="0">
                        <a:moveTo>
                          <a:pt x="63745" y="210"/>
                        </a:moveTo>
                        <a:lnTo>
                          <a:pt x="239" y="166749"/>
                        </a:lnTo>
                        <a:lnTo>
                          <a:pt x="23737" y="166749"/>
                        </a:lnTo>
                        <a:lnTo>
                          <a:pt x="76475" y="26551"/>
                        </a:lnTo>
                        <a:lnTo>
                          <a:pt x="129284" y="166749"/>
                        </a:lnTo>
                        <a:lnTo>
                          <a:pt x="152675" y="166749"/>
                        </a:lnTo>
                        <a:lnTo>
                          <a:pt x="89276" y="21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34" name="Google Shape;1234;p38"/>
                  <p:cNvSpPr/>
                  <p:nvPr/>
                </p:nvSpPr>
                <p:spPr>
                  <a:xfrm rot="10800000" flipH="1">
                    <a:off x="4211661" y="5498522"/>
                    <a:ext cx="109504" cy="172785"/>
                  </a:xfrm>
                  <a:custGeom>
                    <a:avLst/>
                    <a:gdLst/>
                    <a:ahLst/>
                    <a:cxnLst/>
                    <a:rect l="l" t="t" r="r" b="b"/>
                    <a:pathLst>
                      <a:path w="109504" h="172785" extrusionOk="0">
                        <a:moveTo>
                          <a:pt x="75455" y="93260"/>
                        </a:moveTo>
                        <a:cubicBezTo>
                          <a:pt x="86224" y="90951"/>
                          <a:pt x="94627" y="86145"/>
                          <a:pt x="100665" y="78840"/>
                        </a:cubicBezTo>
                        <a:cubicBezTo>
                          <a:pt x="106727" y="71559"/>
                          <a:pt x="109758" y="62564"/>
                          <a:pt x="109758" y="51857"/>
                        </a:cubicBezTo>
                        <a:cubicBezTo>
                          <a:pt x="109758" y="35438"/>
                          <a:pt x="104112" y="22720"/>
                          <a:pt x="92821" y="13702"/>
                        </a:cubicBezTo>
                        <a:cubicBezTo>
                          <a:pt x="81529" y="4708"/>
                          <a:pt x="65483" y="210"/>
                          <a:pt x="44683" y="210"/>
                        </a:cubicBezTo>
                        <a:cubicBezTo>
                          <a:pt x="37718" y="210"/>
                          <a:pt x="30539" y="900"/>
                          <a:pt x="23146" y="2281"/>
                        </a:cubicBezTo>
                        <a:cubicBezTo>
                          <a:pt x="15753" y="3661"/>
                          <a:pt x="8122" y="5731"/>
                          <a:pt x="253" y="8491"/>
                        </a:cubicBezTo>
                        <a:lnTo>
                          <a:pt x="253" y="30227"/>
                        </a:lnTo>
                        <a:cubicBezTo>
                          <a:pt x="6482" y="26587"/>
                          <a:pt x="13304" y="23839"/>
                          <a:pt x="20721" y="21983"/>
                        </a:cubicBezTo>
                        <a:cubicBezTo>
                          <a:pt x="28161" y="20127"/>
                          <a:pt x="35935" y="19199"/>
                          <a:pt x="44041" y="19199"/>
                        </a:cubicBezTo>
                        <a:cubicBezTo>
                          <a:pt x="58138" y="19199"/>
                          <a:pt x="68882" y="21983"/>
                          <a:pt x="76275" y="27551"/>
                        </a:cubicBezTo>
                        <a:cubicBezTo>
                          <a:pt x="83668" y="33118"/>
                          <a:pt x="87365" y="41221"/>
                          <a:pt x="87365" y="51857"/>
                        </a:cubicBezTo>
                        <a:cubicBezTo>
                          <a:pt x="87365" y="61684"/>
                          <a:pt x="83930" y="69358"/>
                          <a:pt x="77060" y="74878"/>
                        </a:cubicBezTo>
                        <a:cubicBezTo>
                          <a:pt x="70190" y="80422"/>
                          <a:pt x="60634" y="83194"/>
                          <a:pt x="48391" y="83194"/>
                        </a:cubicBezTo>
                        <a:lnTo>
                          <a:pt x="28993" y="83194"/>
                        </a:lnTo>
                        <a:lnTo>
                          <a:pt x="28993" y="101719"/>
                        </a:lnTo>
                        <a:lnTo>
                          <a:pt x="49283" y="101719"/>
                        </a:lnTo>
                        <a:cubicBezTo>
                          <a:pt x="60336" y="101719"/>
                          <a:pt x="68799" y="103931"/>
                          <a:pt x="74671" y="108357"/>
                        </a:cubicBezTo>
                        <a:cubicBezTo>
                          <a:pt x="80542" y="112783"/>
                          <a:pt x="83478" y="119160"/>
                          <a:pt x="83478" y="127488"/>
                        </a:cubicBezTo>
                        <a:cubicBezTo>
                          <a:pt x="83478" y="136030"/>
                          <a:pt x="80447" y="142586"/>
                          <a:pt x="74386" y="147154"/>
                        </a:cubicBezTo>
                        <a:cubicBezTo>
                          <a:pt x="68348" y="151747"/>
                          <a:pt x="59683" y="154043"/>
                          <a:pt x="48391" y="154043"/>
                        </a:cubicBezTo>
                        <a:cubicBezTo>
                          <a:pt x="42211" y="154043"/>
                          <a:pt x="35590" y="153365"/>
                          <a:pt x="28530" y="152009"/>
                        </a:cubicBezTo>
                        <a:cubicBezTo>
                          <a:pt x="21470" y="150676"/>
                          <a:pt x="13708" y="148606"/>
                          <a:pt x="5245" y="145798"/>
                        </a:cubicBezTo>
                        <a:lnTo>
                          <a:pt x="5245" y="165857"/>
                        </a:lnTo>
                        <a:cubicBezTo>
                          <a:pt x="13803" y="168237"/>
                          <a:pt x="21814" y="170021"/>
                          <a:pt x="29279" y="171211"/>
                        </a:cubicBezTo>
                        <a:cubicBezTo>
                          <a:pt x="36743" y="172401"/>
                          <a:pt x="43779" y="172995"/>
                          <a:pt x="50388" y="172995"/>
                        </a:cubicBezTo>
                        <a:cubicBezTo>
                          <a:pt x="67480" y="172995"/>
                          <a:pt x="80994" y="169105"/>
                          <a:pt x="90931" y="161324"/>
                        </a:cubicBezTo>
                        <a:cubicBezTo>
                          <a:pt x="100891" y="153567"/>
                          <a:pt x="105871" y="143074"/>
                          <a:pt x="105871" y="129844"/>
                        </a:cubicBezTo>
                        <a:cubicBezTo>
                          <a:pt x="105871" y="120611"/>
                          <a:pt x="103233" y="112819"/>
                          <a:pt x="97955" y="106466"/>
                        </a:cubicBezTo>
                        <a:cubicBezTo>
                          <a:pt x="92678" y="100112"/>
                          <a:pt x="85178" y="95710"/>
                          <a:pt x="75455" y="9326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grpSp>
      <p:grpSp>
        <p:nvGrpSpPr>
          <p:cNvPr id="1235" name="Google Shape;1235;p38"/>
          <p:cNvGrpSpPr/>
          <p:nvPr/>
        </p:nvGrpSpPr>
        <p:grpSpPr>
          <a:xfrm>
            <a:off x="4339116" y="2314608"/>
            <a:ext cx="3599535" cy="2831934"/>
            <a:chOff x="733425" y="2452687"/>
            <a:chExt cx="5389056" cy="4239840"/>
          </a:xfrm>
        </p:grpSpPr>
        <p:sp>
          <p:nvSpPr>
            <p:cNvPr id="1236" name="Google Shape;1236;p38"/>
            <p:cNvSpPr/>
            <p:nvPr/>
          </p:nvSpPr>
          <p:spPr>
            <a:xfrm>
              <a:off x="733425" y="2452687"/>
              <a:ext cx="5389056" cy="4239840"/>
            </a:xfrm>
            <a:custGeom>
              <a:avLst/>
              <a:gdLst/>
              <a:ahLst/>
              <a:cxnLst/>
              <a:rect l="l" t="t" r="r" b="b"/>
              <a:pathLst>
                <a:path w="5389056" h="4239840" extrusionOk="0">
                  <a:moveTo>
                    <a:pt x="0" y="4239841"/>
                  </a:moveTo>
                  <a:lnTo>
                    <a:pt x="5389057" y="4239841"/>
                  </a:lnTo>
                  <a:lnTo>
                    <a:pt x="5389057"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237" name="Google Shape;1237;p38"/>
            <p:cNvGrpSpPr/>
            <p:nvPr/>
          </p:nvGrpSpPr>
          <p:grpSpPr>
            <a:xfrm>
              <a:off x="824708" y="2544058"/>
              <a:ext cx="5189594" cy="4033921"/>
              <a:chOff x="824708" y="2544058"/>
              <a:chExt cx="5189594" cy="4033921"/>
            </a:xfrm>
          </p:grpSpPr>
          <p:sp>
            <p:nvSpPr>
              <p:cNvPr id="1238" name="Google Shape;1238;p38"/>
              <p:cNvSpPr/>
              <p:nvPr/>
            </p:nvSpPr>
            <p:spPr>
              <a:xfrm>
                <a:off x="1420352" y="2544058"/>
                <a:ext cx="4530088" cy="3377092"/>
              </a:xfrm>
              <a:custGeom>
                <a:avLst/>
                <a:gdLst/>
                <a:ahLst/>
                <a:cxnLst/>
                <a:rect l="l" t="t" r="r" b="b"/>
                <a:pathLst>
                  <a:path w="4530088" h="3377092" extrusionOk="0">
                    <a:moveTo>
                      <a:pt x="0" y="3377093"/>
                    </a:moveTo>
                    <a:lnTo>
                      <a:pt x="4530088" y="3377093"/>
                    </a:lnTo>
                    <a:lnTo>
                      <a:pt x="4530088"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239" name="Google Shape;1239;p38"/>
              <p:cNvGrpSpPr/>
              <p:nvPr/>
            </p:nvGrpSpPr>
            <p:grpSpPr>
              <a:xfrm>
                <a:off x="1612935" y="5921151"/>
                <a:ext cx="4401366" cy="656828"/>
                <a:chOff x="1612935" y="5921151"/>
                <a:chExt cx="4401366" cy="656828"/>
              </a:xfrm>
            </p:grpSpPr>
            <p:grpSp>
              <p:nvGrpSpPr>
                <p:cNvPr id="1240" name="Google Shape;1240;p38"/>
                <p:cNvGrpSpPr/>
                <p:nvPr/>
              </p:nvGrpSpPr>
              <p:grpSpPr>
                <a:xfrm>
                  <a:off x="5886460" y="5921151"/>
                  <a:ext cx="127841" cy="285298"/>
                  <a:chOff x="5886460" y="5921151"/>
                  <a:chExt cx="127841" cy="285298"/>
                </a:xfrm>
              </p:grpSpPr>
              <p:sp>
                <p:nvSpPr>
                  <p:cNvPr id="1241" name="Google Shape;1241;p38"/>
                  <p:cNvSpPr/>
                  <p:nvPr/>
                </p:nvSpPr>
                <p:spPr>
                  <a:xfrm>
                    <a:off x="5950440" y="5921151"/>
                    <a:ext cx="12685" cy="44416"/>
                  </a:xfrm>
                  <a:custGeom>
                    <a:avLst/>
                    <a:gdLst/>
                    <a:ahLst/>
                    <a:cxnLst/>
                    <a:rect l="l" t="t" r="r" b="b"/>
                    <a:pathLst>
                      <a:path w="12685" h="44416" extrusionOk="0">
                        <a:moveTo>
                          <a:pt x="411" y="273"/>
                        </a:moveTo>
                        <a:lnTo>
                          <a:pt x="411" y="44690"/>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42" name="Google Shape;1242;p38"/>
                  <p:cNvSpPr/>
                  <p:nvPr/>
                </p:nvSpPr>
                <p:spPr>
                  <a:xfrm rot="10800000" flipH="1">
                    <a:off x="5886460" y="6014466"/>
                    <a:ext cx="127841" cy="191983"/>
                  </a:xfrm>
                  <a:custGeom>
                    <a:avLst/>
                    <a:gdLst/>
                    <a:ahLst/>
                    <a:cxnLst/>
                    <a:rect l="l" t="t" r="r" b="b"/>
                    <a:pathLst>
                      <a:path w="127841" h="191983" extrusionOk="0">
                        <a:moveTo>
                          <a:pt x="64280" y="172406"/>
                        </a:moveTo>
                        <a:cubicBezTo>
                          <a:pt x="51410" y="172406"/>
                          <a:pt x="41725" y="166061"/>
                          <a:pt x="35224" y="153371"/>
                        </a:cubicBezTo>
                        <a:cubicBezTo>
                          <a:pt x="28749" y="140707"/>
                          <a:pt x="25512" y="121644"/>
                          <a:pt x="25512" y="96184"/>
                        </a:cubicBezTo>
                        <a:cubicBezTo>
                          <a:pt x="25512" y="70829"/>
                          <a:pt x="28749" y="51807"/>
                          <a:pt x="35224" y="39116"/>
                        </a:cubicBezTo>
                        <a:cubicBezTo>
                          <a:pt x="41725" y="26426"/>
                          <a:pt x="51410" y="20081"/>
                          <a:pt x="64280" y="20081"/>
                        </a:cubicBezTo>
                        <a:cubicBezTo>
                          <a:pt x="77256" y="20081"/>
                          <a:pt x="86981" y="26426"/>
                          <a:pt x="93456" y="39116"/>
                        </a:cubicBezTo>
                        <a:cubicBezTo>
                          <a:pt x="99957" y="51807"/>
                          <a:pt x="103208" y="70829"/>
                          <a:pt x="103208" y="96184"/>
                        </a:cubicBezTo>
                        <a:cubicBezTo>
                          <a:pt x="103208" y="121644"/>
                          <a:pt x="99957" y="140707"/>
                          <a:pt x="93456" y="153371"/>
                        </a:cubicBezTo>
                        <a:cubicBezTo>
                          <a:pt x="86981" y="166061"/>
                          <a:pt x="77256" y="172406"/>
                          <a:pt x="64280" y="172406"/>
                        </a:cubicBezTo>
                        <a:close/>
                        <a:moveTo>
                          <a:pt x="64280" y="192235"/>
                        </a:moveTo>
                        <a:cubicBezTo>
                          <a:pt x="85026" y="192235"/>
                          <a:pt x="100869" y="184026"/>
                          <a:pt x="111810" y="167608"/>
                        </a:cubicBezTo>
                        <a:cubicBezTo>
                          <a:pt x="122751" y="151216"/>
                          <a:pt x="128221" y="127408"/>
                          <a:pt x="128221" y="96184"/>
                        </a:cubicBezTo>
                        <a:cubicBezTo>
                          <a:pt x="128221" y="65039"/>
                          <a:pt x="122751" y="41258"/>
                          <a:pt x="111810" y="24840"/>
                        </a:cubicBezTo>
                        <a:cubicBezTo>
                          <a:pt x="100869" y="8448"/>
                          <a:pt x="85026" y="252"/>
                          <a:pt x="64280" y="252"/>
                        </a:cubicBezTo>
                        <a:cubicBezTo>
                          <a:pt x="43562" y="252"/>
                          <a:pt x="27732" y="8448"/>
                          <a:pt x="16791" y="24840"/>
                        </a:cubicBezTo>
                        <a:cubicBezTo>
                          <a:pt x="5850" y="41258"/>
                          <a:pt x="379" y="65039"/>
                          <a:pt x="379" y="96184"/>
                        </a:cubicBezTo>
                        <a:cubicBezTo>
                          <a:pt x="379" y="127408"/>
                          <a:pt x="5850" y="151216"/>
                          <a:pt x="16791" y="167608"/>
                        </a:cubicBezTo>
                        <a:cubicBezTo>
                          <a:pt x="27732" y="184026"/>
                          <a:pt x="43562" y="192235"/>
                          <a:pt x="64280" y="192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43" name="Google Shape;1243;p38"/>
                <p:cNvGrpSpPr/>
                <p:nvPr/>
              </p:nvGrpSpPr>
              <p:grpSpPr>
                <a:xfrm>
                  <a:off x="4155258" y="5921151"/>
                  <a:ext cx="110122" cy="281689"/>
                  <a:chOff x="4155258" y="5921151"/>
                  <a:chExt cx="110122" cy="281689"/>
                </a:xfrm>
              </p:grpSpPr>
              <p:sp>
                <p:nvSpPr>
                  <p:cNvPr id="1244" name="Google Shape;1244;p38"/>
                  <p:cNvSpPr/>
                  <p:nvPr/>
                </p:nvSpPr>
                <p:spPr>
                  <a:xfrm>
                    <a:off x="4208099" y="5921151"/>
                    <a:ext cx="12685" cy="44416"/>
                  </a:xfrm>
                  <a:custGeom>
                    <a:avLst/>
                    <a:gdLst/>
                    <a:ahLst/>
                    <a:cxnLst/>
                    <a:rect l="l" t="t" r="r" b="b"/>
                    <a:pathLst>
                      <a:path w="12685" h="44416" extrusionOk="0">
                        <a:moveTo>
                          <a:pt x="274" y="273"/>
                        </a:moveTo>
                        <a:lnTo>
                          <a:pt x="274" y="44690"/>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45" name="Google Shape;1245;p38"/>
                  <p:cNvSpPr/>
                  <p:nvPr/>
                </p:nvSpPr>
                <p:spPr>
                  <a:xfrm rot="10800000" flipH="1">
                    <a:off x="4155258" y="6017797"/>
                    <a:ext cx="110122" cy="185043"/>
                  </a:xfrm>
                  <a:custGeom>
                    <a:avLst/>
                    <a:gdLst/>
                    <a:ahLst/>
                    <a:cxnLst/>
                    <a:rect l="l" t="t" r="r" b="b"/>
                    <a:pathLst>
                      <a:path w="110122" h="185043" extrusionOk="0">
                        <a:moveTo>
                          <a:pt x="3849" y="21310"/>
                        </a:moveTo>
                        <a:lnTo>
                          <a:pt x="44718" y="21310"/>
                        </a:lnTo>
                        <a:lnTo>
                          <a:pt x="44718" y="162492"/>
                        </a:lnTo>
                        <a:lnTo>
                          <a:pt x="241" y="153569"/>
                        </a:lnTo>
                        <a:lnTo>
                          <a:pt x="241" y="176372"/>
                        </a:lnTo>
                        <a:lnTo>
                          <a:pt x="44481" y="185295"/>
                        </a:lnTo>
                        <a:lnTo>
                          <a:pt x="69494" y="185295"/>
                        </a:lnTo>
                        <a:lnTo>
                          <a:pt x="69494" y="21310"/>
                        </a:lnTo>
                        <a:lnTo>
                          <a:pt x="110364" y="21310"/>
                        </a:lnTo>
                        <a:lnTo>
                          <a:pt x="110364" y="252"/>
                        </a:lnTo>
                        <a:lnTo>
                          <a:pt x="3849" y="25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46" name="Google Shape;1246;p38"/>
                <p:cNvGrpSpPr/>
                <p:nvPr/>
              </p:nvGrpSpPr>
              <p:grpSpPr>
                <a:xfrm>
                  <a:off x="2403640" y="5921151"/>
                  <a:ext cx="117416" cy="281689"/>
                  <a:chOff x="2403640" y="5921151"/>
                  <a:chExt cx="117416" cy="281689"/>
                </a:xfrm>
              </p:grpSpPr>
              <p:sp>
                <p:nvSpPr>
                  <p:cNvPr id="1247" name="Google Shape;1247;p38"/>
                  <p:cNvSpPr/>
                  <p:nvPr/>
                </p:nvSpPr>
                <p:spPr>
                  <a:xfrm>
                    <a:off x="2465757" y="5921151"/>
                    <a:ext cx="12685" cy="44416"/>
                  </a:xfrm>
                  <a:custGeom>
                    <a:avLst/>
                    <a:gdLst/>
                    <a:ahLst/>
                    <a:cxnLst/>
                    <a:rect l="l" t="t" r="r" b="b"/>
                    <a:pathLst>
                      <a:path w="12685" h="44416" extrusionOk="0">
                        <a:moveTo>
                          <a:pt x="137" y="273"/>
                        </a:moveTo>
                        <a:lnTo>
                          <a:pt x="137" y="44690"/>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48" name="Google Shape;1248;p38"/>
                  <p:cNvSpPr/>
                  <p:nvPr/>
                </p:nvSpPr>
                <p:spPr>
                  <a:xfrm rot="10800000" flipH="1">
                    <a:off x="2403640" y="6014466"/>
                    <a:ext cx="117416" cy="188374"/>
                  </a:xfrm>
                  <a:custGeom>
                    <a:avLst/>
                    <a:gdLst/>
                    <a:ahLst/>
                    <a:cxnLst/>
                    <a:rect l="l" t="t" r="r" b="b"/>
                    <a:pathLst>
                      <a:path w="117416" h="188374" extrusionOk="0">
                        <a:moveTo>
                          <a:pt x="30193" y="21309"/>
                        </a:moveTo>
                        <a:lnTo>
                          <a:pt x="117522" y="21309"/>
                        </a:lnTo>
                        <a:lnTo>
                          <a:pt x="117522" y="251"/>
                        </a:lnTo>
                        <a:lnTo>
                          <a:pt x="106" y="251"/>
                        </a:lnTo>
                        <a:lnTo>
                          <a:pt x="106" y="21309"/>
                        </a:lnTo>
                        <a:cubicBezTo>
                          <a:pt x="9593" y="31144"/>
                          <a:pt x="22529" y="44337"/>
                          <a:pt x="38914" y="60888"/>
                        </a:cubicBezTo>
                        <a:cubicBezTo>
                          <a:pt x="55325" y="77465"/>
                          <a:pt x="65632" y="88159"/>
                          <a:pt x="69834" y="92971"/>
                        </a:cubicBezTo>
                        <a:cubicBezTo>
                          <a:pt x="77841" y="101960"/>
                          <a:pt x="83431" y="109574"/>
                          <a:pt x="86602" y="115814"/>
                        </a:cubicBezTo>
                        <a:cubicBezTo>
                          <a:pt x="89800" y="122053"/>
                          <a:pt x="91399" y="128187"/>
                          <a:pt x="91399" y="134215"/>
                        </a:cubicBezTo>
                        <a:cubicBezTo>
                          <a:pt x="91399" y="144050"/>
                          <a:pt x="87950" y="152061"/>
                          <a:pt x="81052" y="158248"/>
                        </a:cubicBezTo>
                        <a:cubicBezTo>
                          <a:pt x="74155" y="164461"/>
                          <a:pt x="65170" y="167567"/>
                          <a:pt x="54097" y="167567"/>
                        </a:cubicBezTo>
                        <a:cubicBezTo>
                          <a:pt x="46248" y="167567"/>
                          <a:pt x="37963" y="166206"/>
                          <a:pt x="29242" y="163482"/>
                        </a:cubicBezTo>
                        <a:cubicBezTo>
                          <a:pt x="20547" y="160759"/>
                          <a:pt x="11245" y="156622"/>
                          <a:pt x="1335" y="151070"/>
                        </a:cubicBezTo>
                        <a:lnTo>
                          <a:pt x="1335" y="176371"/>
                        </a:lnTo>
                        <a:cubicBezTo>
                          <a:pt x="11403" y="180416"/>
                          <a:pt x="20812" y="183470"/>
                          <a:pt x="29559" y="185532"/>
                        </a:cubicBezTo>
                        <a:cubicBezTo>
                          <a:pt x="38333" y="187594"/>
                          <a:pt x="46353" y="188626"/>
                          <a:pt x="53621" y="188626"/>
                        </a:cubicBezTo>
                        <a:cubicBezTo>
                          <a:pt x="72781" y="188626"/>
                          <a:pt x="88056" y="183827"/>
                          <a:pt x="99446" y="174230"/>
                        </a:cubicBezTo>
                        <a:cubicBezTo>
                          <a:pt x="110836" y="164659"/>
                          <a:pt x="116531" y="151863"/>
                          <a:pt x="116531" y="135841"/>
                        </a:cubicBezTo>
                        <a:cubicBezTo>
                          <a:pt x="116531" y="128227"/>
                          <a:pt x="115104" y="121009"/>
                          <a:pt x="112250" y="114188"/>
                        </a:cubicBezTo>
                        <a:cubicBezTo>
                          <a:pt x="109422" y="107393"/>
                          <a:pt x="104242" y="99369"/>
                          <a:pt x="96710" y="90116"/>
                        </a:cubicBezTo>
                        <a:cubicBezTo>
                          <a:pt x="94649" y="87710"/>
                          <a:pt x="88082" y="80783"/>
                          <a:pt x="77009" y="69335"/>
                        </a:cubicBezTo>
                        <a:cubicBezTo>
                          <a:pt x="65962" y="57887"/>
                          <a:pt x="50357" y="41878"/>
                          <a:pt x="30193" y="213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49" name="Google Shape;1249;p38"/>
                <p:cNvGrpSpPr/>
                <p:nvPr/>
              </p:nvGrpSpPr>
              <p:grpSpPr>
                <a:xfrm>
                  <a:off x="1612935" y="6306387"/>
                  <a:ext cx="4135812" cy="271592"/>
                  <a:chOff x="1612935" y="6306387"/>
                  <a:chExt cx="4135812" cy="271592"/>
                </a:xfrm>
              </p:grpSpPr>
              <p:sp>
                <p:nvSpPr>
                  <p:cNvPr id="1250" name="Google Shape;1250;p38"/>
                  <p:cNvSpPr/>
                  <p:nvPr/>
                </p:nvSpPr>
                <p:spPr>
                  <a:xfrm rot="10800000" flipH="1">
                    <a:off x="1612935" y="6311764"/>
                    <a:ext cx="179002" cy="230380"/>
                  </a:xfrm>
                  <a:custGeom>
                    <a:avLst/>
                    <a:gdLst/>
                    <a:ahLst/>
                    <a:cxnLst/>
                    <a:rect l="l" t="t" r="r" b="b"/>
                    <a:pathLst>
                      <a:path w="179002" h="230380" extrusionOk="0">
                        <a:moveTo>
                          <a:pt x="179043" y="209527"/>
                        </a:moveTo>
                        <a:lnTo>
                          <a:pt x="179043" y="177880"/>
                        </a:lnTo>
                        <a:cubicBezTo>
                          <a:pt x="168927" y="187303"/>
                          <a:pt x="158145" y="194330"/>
                          <a:pt x="146697" y="198962"/>
                        </a:cubicBezTo>
                        <a:cubicBezTo>
                          <a:pt x="135248" y="203626"/>
                          <a:pt x="123086" y="205958"/>
                          <a:pt x="110211" y="205958"/>
                        </a:cubicBezTo>
                        <a:cubicBezTo>
                          <a:pt x="84841" y="205958"/>
                          <a:pt x="65417" y="198201"/>
                          <a:pt x="51939" y="182687"/>
                        </a:cubicBezTo>
                        <a:cubicBezTo>
                          <a:pt x="38461" y="167173"/>
                          <a:pt x="31722" y="144742"/>
                          <a:pt x="31722" y="115395"/>
                        </a:cubicBezTo>
                        <a:cubicBezTo>
                          <a:pt x="31722" y="86144"/>
                          <a:pt x="38461" y="63761"/>
                          <a:pt x="51939" y="48247"/>
                        </a:cubicBezTo>
                        <a:cubicBezTo>
                          <a:pt x="65417" y="32733"/>
                          <a:pt x="84841" y="24976"/>
                          <a:pt x="110211" y="24976"/>
                        </a:cubicBezTo>
                        <a:cubicBezTo>
                          <a:pt x="123086" y="24976"/>
                          <a:pt x="135248" y="27308"/>
                          <a:pt x="146697" y="31971"/>
                        </a:cubicBezTo>
                        <a:cubicBezTo>
                          <a:pt x="158145" y="36635"/>
                          <a:pt x="168927" y="43678"/>
                          <a:pt x="179043" y="53101"/>
                        </a:cubicBezTo>
                        <a:lnTo>
                          <a:pt x="179043" y="21692"/>
                        </a:lnTo>
                        <a:cubicBezTo>
                          <a:pt x="168547" y="14554"/>
                          <a:pt x="157415" y="9192"/>
                          <a:pt x="145650" y="5607"/>
                        </a:cubicBezTo>
                        <a:cubicBezTo>
                          <a:pt x="133916" y="2053"/>
                          <a:pt x="121517" y="277"/>
                          <a:pt x="108451" y="277"/>
                        </a:cubicBezTo>
                        <a:cubicBezTo>
                          <a:pt x="74836" y="277"/>
                          <a:pt x="48356" y="10556"/>
                          <a:pt x="29011" y="31115"/>
                        </a:cubicBezTo>
                        <a:cubicBezTo>
                          <a:pt x="9698" y="51705"/>
                          <a:pt x="41" y="79799"/>
                          <a:pt x="41" y="115395"/>
                        </a:cubicBezTo>
                        <a:cubicBezTo>
                          <a:pt x="41" y="151087"/>
                          <a:pt x="9698" y="179213"/>
                          <a:pt x="29011" y="199771"/>
                        </a:cubicBezTo>
                        <a:cubicBezTo>
                          <a:pt x="48356" y="220362"/>
                          <a:pt x="74836" y="230657"/>
                          <a:pt x="108451" y="230657"/>
                        </a:cubicBezTo>
                        <a:cubicBezTo>
                          <a:pt x="121707" y="230657"/>
                          <a:pt x="134202" y="228896"/>
                          <a:pt x="145935" y="225374"/>
                        </a:cubicBezTo>
                        <a:cubicBezTo>
                          <a:pt x="157701" y="221853"/>
                          <a:pt x="168737" y="216570"/>
                          <a:pt x="179043" y="20952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1" name="Google Shape;1251;p38"/>
                  <p:cNvSpPr/>
                  <p:nvPr/>
                </p:nvSpPr>
                <p:spPr>
                  <a:xfrm rot="10800000" flipH="1">
                    <a:off x="1825224" y="6367253"/>
                    <a:ext cx="152839" cy="174890"/>
                  </a:xfrm>
                  <a:custGeom>
                    <a:avLst/>
                    <a:gdLst/>
                    <a:ahLst/>
                    <a:cxnLst/>
                    <a:rect l="l" t="t" r="r" b="b"/>
                    <a:pathLst>
                      <a:path w="152839" h="174890" extrusionOk="0">
                        <a:moveTo>
                          <a:pt x="76457" y="152003"/>
                        </a:moveTo>
                        <a:cubicBezTo>
                          <a:pt x="61806" y="152003"/>
                          <a:pt x="50215" y="146276"/>
                          <a:pt x="41684" y="134823"/>
                        </a:cubicBezTo>
                        <a:cubicBezTo>
                          <a:pt x="33154" y="123370"/>
                          <a:pt x="28888" y="107681"/>
                          <a:pt x="28888" y="87757"/>
                        </a:cubicBezTo>
                        <a:cubicBezTo>
                          <a:pt x="28888" y="67833"/>
                          <a:pt x="33122" y="52145"/>
                          <a:pt x="41589" y="40691"/>
                        </a:cubicBezTo>
                        <a:cubicBezTo>
                          <a:pt x="50088" y="29238"/>
                          <a:pt x="61711" y="23512"/>
                          <a:pt x="76457" y="23512"/>
                        </a:cubicBezTo>
                        <a:cubicBezTo>
                          <a:pt x="91045" y="23512"/>
                          <a:pt x="102588" y="29254"/>
                          <a:pt x="111087" y="40739"/>
                        </a:cubicBezTo>
                        <a:cubicBezTo>
                          <a:pt x="119618" y="52256"/>
                          <a:pt x="123884" y="67928"/>
                          <a:pt x="123884" y="87757"/>
                        </a:cubicBezTo>
                        <a:cubicBezTo>
                          <a:pt x="123884" y="107491"/>
                          <a:pt x="119618" y="123132"/>
                          <a:pt x="111087" y="134680"/>
                        </a:cubicBezTo>
                        <a:cubicBezTo>
                          <a:pt x="102588" y="146229"/>
                          <a:pt x="91045" y="152003"/>
                          <a:pt x="76457" y="152003"/>
                        </a:cubicBezTo>
                        <a:close/>
                        <a:moveTo>
                          <a:pt x="76457" y="175179"/>
                        </a:moveTo>
                        <a:cubicBezTo>
                          <a:pt x="100242" y="175179"/>
                          <a:pt x="118920" y="167438"/>
                          <a:pt x="132493" y="151955"/>
                        </a:cubicBezTo>
                        <a:cubicBezTo>
                          <a:pt x="146098" y="136505"/>
                          <a:pt x="152901" y="115105"/>
                          <a:pt x="152901" y="87757"/>
                        </a:cubicBezTo>
                        <a:cubicBezTo>
                          <a:pt x="152901" y="60504"/>
                          <a:pt x="146098" y="39105"/>
                          <a:pt x="132493" y="23559"/>
                        </a:cubicBezTo>
                        <a:cubicBezTo>
                          <a:pt x="118920" y="8045"/>
                          <a:pt x="100242" y="288"/>
                          <a:pt x="76457" y="288"/>
                        </a:cubicBezTo>
                        <a:cubicBezTo>
                          <a:pt x="52578" y="288"/>
                          <a:pt x="33867" y="8045"/>
                          <a:pt x="20326" y="23559"/>
                        </a:cubicBezTo>
                        <a:cubicBezTo>
                          <a:pt x="6816" y="39105"/>
                          <a:pt x="61" y="60504"/>
                          <a:pt x="61" y="87757"/>
                        </a:cubicBezTo>
                        <a:cubicBezTo>
                          <a:pt x="61" y="115105"/>
                          <a:pt x="6816" y="136505"/>
                          <a:pt x="20326" y="151955"/>
                        </a:cubicBezTo>
                        <a:cubicBezTo>
                          <a:pt x="33867" y="167438"/>
                          <a:pt x="52578" y="175179"/>
                          <a:pt x="76457"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2" name="Google Shape;1252;p38"/>
                  <p:cNvSpPr/>
                  <p:nvPr/>
                </p:nvSpPr>
                <p:spPr>
                  <a:xfrm rot="10800000" flipH="1">
                    <a:off x="2011486" y="6306387"/>
                    <a:ext cx="148795" cy="235757"/>
                  </a:xfrm>
                  <a:custGeom>
                    <a:avLst/>
                    <a:gdLst/>
                    <a:ahLst/>
                    <a:cxnLst/>
                    <a:rect l="l" t="t" r="r" b="b"/>
                    <a:pathLst>
                      <a:path w="148795" h="235757" extrusionOk="0">
                        <a:moveTo>
                          <a:pt x="121520" y="145899"/>
                        </a:moveTo>
                        <a:lnTo>
                          <a:pt x="121520" y="236033"/>
                        </a:lnTo>
                        <a:lnTo>
                          <a:pt x="148872" y="236033"/>
                        </a:lnTo>
                        <a:lnTo>
                          <a:pt x="148872" y="4606"/>
                        </a:lnTo>
                        <a:lnTo>
                          <a:pt x="121520" y="4606"/>
                        </a:lnTo>
                        <a:lnTo>
                          <a:pt x="121520" y="29591"/>
                        </a:lnTo>
                        <a:cubicBezTo>
                          <a:pt x="115780" y="19692"/>
                          <a:pt x="108518" y="12332"/>
                          <a:pt x="99734" y="7509"/>
                        </a:cubicBezTo>
                        <a:cubicBezTo>
                          <a:pt x="90981" y="2687"/>
                          <a:pt x="80452" y="276"/>
                          <a:pt x="68148" y="276"/>
                        </a:cubicBezTo>
                        <a:cubicBezTo>
                          <a:pt x="48042" y="276"/>
                          <a:pt x="31662" y="8302"/>
                          <a:pt x="19009" y="24356"/>
                        </a:cubicBezTo>
                        <a:cubicBezTo>
                          <a:pt x="6387" y="40441"/>
                          <a:pt x="77" y="61571"/>
                          <a:pt x="77" y="87745"/>
                        </a:cubicBezTo>
                        <a:cubicBezTo>
                          <a:pt x="77" y="113919"/>
                          <a:pt x="6387" y="135033"/>
                          <a:pt x="19009" y="151086"/>
                        </a:cubicBezTo>
                        <a:cubicBezTo>
                          <a:pt x="31662" y="167140"/>
                          <a:pt x="48042" y="175167"/>
                          <a:pt x="68148" y="175167"/>
                        </a:cubicBezTo>
                        <a:cubicBezTo>
                          <a:pt x="80452" y="175167"/>
                          <a:pt x="90981" y="172755"/>
                          <a:pt x="99734" y="167933"/>
                        </a:cubicBezTo>
                        <a:cubicBezTo>
                          <a:pt x="108518" y="163142"/>
                          <a:pt x="115780" y="155798"/>
                          <a:pt x="121520" y="145899"/>
                        </a:cubicBezTo>
                        <a:close/>
                        <a:moveTo>
                          <a:pt x="28333" y="87745"/>
                        </a:moveTo>
                        <a:cubicBezTo>
                          <a:pt x="28333" y="67630"/>
                          <a:pt x="32471" y="51847"/>
                          <a:pt x="40748" y="40394"/>
                        </a:cubicBezTo>
                        <a:cubicBezTo>
                          <a:pt x="49025" y="28940"/>
                          <a:pt x="60394" y="23214"/>
                          <a:pt x="74855" y="23214"/>
                        </a:cubicBezTo>
                        <a:cubicBezTo>
                          <a:pt x="89316" y="23214"/>
                          <a:pt x="100701" y="28940"/>
                          <a:pt x="109010" y="40394"/>
                        </a:cubicBezTo>
                        <a:cubicBezTo>
                          <a:pt x="117350" y="51847"/>
                          <a:pt x="121520" y="67630"/>
                          <a:pt x="121520" y="87745"/>
                        </a:cubicBezTo>
                        <a:cubicBezTo>
                          <a:pt x="121520" y="107859"/>
                          <a:pt x="117350" y="123643"/>
                          <a:pt x="109010" y="135096"/>
                        </a:cubicBezTo>
                        <a:cubicBezTo>
                          <a:pt x="100701" y="146549"/>
                          <a:pt x="89316" y="152276"/>
                          <a:pt x="74855" y="152276"/>
                        </a:cubicBezTo>
                        <a:cubicBezTo>
                          <a:pt x="60394" y="152276"/>
                          <a:pt x="49025" y="146549"/>
                          <a:pt x="40748" y="135096"/>
                        </a:cubicBezTo>
                        <a:cubicBezTo>
                          <a:pt x="32471" y="123643"/>
                          <a:pt x="28333" y="107859"/>
                          <a:pt x="28333" y="877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3" name="Google Shape;1253;p38"/>
                  <p:cNvSpPr/>
                  <p:nvPr/>
                </p:nvSpPr>
                <p:spPr>
                  <a:xfrm rot="10800000" flipH="1">
                    <a:off x="2204735" y="6367253"/>
                    <a:ext cx="154313" cy="174890"/>
                  </a:xfrm>
                  <a:custGeom>
                    <a:avLst/>
                    <a:gdLst/>
                    <a:ahLst/>
                    <a:cxnLst/>
                    <a:rect l="l" t="t" r="r" b="b"/>
                    <a:pathLst>
                      <a:path w="154313" h="174890" extrusionOk="0">
                        <a:moveTo>
                          <a:pt x="154405" y="94753"/>
                        </a:moveTo>
                        <a:lnTo>
                          <a:pt x="154405" y="81380"/>
                        </a:lnTo>
                        <a:lnTo>
                          <a:pt x="28633" y="81380"/>
                        </a:lnTo>
                        <a:cubicBezTo>
                          <a:pt x="29838" y="62535"/>
                          <a:pt x="35514" y="48179"/>
                          <a:pt x="45662" y="38312"/>
                        </a:cubicBezTo>
                        <a:cubicBezTo>
                          <a:pt x="55810" y="28445"/>
                          <a:pt x="69954" y="23512"/>
                          <a:pt x="88094" y="23512"/>
                        </a:cubicBezTo>
                        <a:cubicBezTo>
                          <a:pt x="98591" y="23512"/>
                          <a:pt x="108770" y="24797"/>
                          <a:pt x="118633" y="27366"/>
                        </a:cubicBezTo>
                        <a:cubicBezTo>
                          <a:pt x="128496" y="29936"/>
                          <a:pt x="138295" y="33807"/>
                          <a:pt x="148031" y="38978"/>
                        </a:cubicBezTo>
                        <a:lnTo>
                          <a:pt x="148031" y="13090"/>
                        </a:lnTo>
                        <a:cubicBezTo>
                          <a:pt x="138200" y="8933"/>
                          <a:pt x="128131" y="5761"/>
                          <a:pt x="117824" y="3572"/>
                        </a:cubicBezTo>
                        <a:cubicBezTo>
                          <a:pt x="107518" y="1383"/>
                          <a:pt x="97068" y="288"/>
                          <a:pt x="86476" y="288"/>
                        </a:cubicBezTo>
                        <a:cubicBezTo>
                          <a:pt x="59901" y="288"/>
                          <a:pt x="38860" y="8013"/>
                          <a:pt x="23352" y="23464"/>
                        </a:cubicBezTo>
                        <a:cubicBezTo>
                          <a:pt x="7845" y="38946"/>
                          <a:pt x="91" y="59886"/>
                          <a:pt x="91" y="86282"/>
                        </a:cubicBezTo>
                        <a:cubicBezTo>
                          <a:pt x="91" y="113535"/>
                          <a:pt x="7449" y="135156"/>
                          <a:pt x="22163" y="151146"/>
                        </a:cubicBezTo>
                        <a:cubicBezTo>
                          <a:pt x="36878" y="167168"/>
                          <a:pt x="56730" y="175179"/>
                          <a:pt x="81720" y="175179"/>
                        </a:cubicBezTo>
                        <a:cubicBezTo>
                          <a:pt x="104109" y="175179"/>
                          <a:pt x="121820" y="167961"/>
                          <a:pt x="134854" y="153526"/>
                        </a:cubicBezTo>
                        <a:cubicBezTo>
                          <a:pt x="147888" y="139122"/>
                          <a:pt x="154405" y="119531"/>
                          <a:pt x="154405" y="94753"/>
                        </a:cubicBezTo>
                        <a:close/>
                        <a:moveTo>
                          <a:pt x="127053" y="102796"/>
                        </a:moveTo>
                        <a:cubicBezTo>
                          <a:pt x="126863" y="117739"/>
                          <a:pt x="122676" y="129668"/>
                          <a:pt x="114495" y="138583"/>
                        </a:cubicBezTo>
                        <a:cubicBezTo>
                          <a:pt x="106313" y="147530"/>
                          <a:pt x="95483" y="152003"/>
                          <a:pt x="82005" y="152003"/>
                        </a:cubicBezTo>
                        <a:cubicBezTo>
                          <a:pt x="66751" y="152003"/>
                          <a:pt x="54542" y="147688"/>
                          <a:pt x="45377" y="139059"/>
                        </a:cubicBezTo>
                        <a:cubicBezTo>
                          <a:pt x="36212" y="130429"/>
                          <a:pt x="30932" y="118278"/>
                          <a:pt x="29536"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4" name="Google Shape;1254;p38"/>
                  <p:cNvSpPr/>
                  <p:nvPr/>
                </p:nvSpPr>
                <p:spPr>
                  <a:xfrm rot="10800000" flipH="1">
                    <a:off x="2501892" y="6315762"/>
                    <a:ext cx="172913" cy="222051"/>
                  </a:xfrm>
                  <a:custGeom>
                    <a:avLst/>
                    <a:gdLst/>
                    <a:ahLst/>
                    <a:cxnLst/>
                    <a:rect l="l" t="t" r="r" b="b"/>
                    <a:pathLst>
                      <a:path w="172913" h="222051" extrusionOk="0">
                        <a:moveTo>
                          <a:pt x="105378" y="104402"/>
                        </a:moveTo>
                        <a:cubicBezTo>
                          <a:pt x="111816" y="102213"/>
                          <a:pt x="118079" y="97549"/>
                          <a:pt x="124168" y="90411"/>
                        </a:cubicBezTo>
                        <a:cubicBezTo>
                          <a:pt x="130257" y="83273"/>
                          <a:pt x="136377" y="73453"/>
                          <a:pt x="142530" y="60953"/>
                        </a:cubicBezTo>
                        <a:lnTo>
                          <a:pt x="173021" y="277"/>
                        </a:lnTo>
                        <a:lnTo>
                          <a:pt x="140722" y="277"/>
                        </a:lnTo>
                        <a:lnTo>
                          <a:pt x="112371" y="57241"/>
                        </a:lnTo>
                        <a:cubicBezTo>
                          <a:pt x="105013" y="72121"/>
                          <a:pt x="97894" y="81988"/>
                          <a:pt x="91012" y="86842"/>
                        </a:cubicBezTo>
                        <a:cubicBezTo>
                          <a:pt x="84131" y="91696"/>
                          <a:pt x="74744" y="94123"/>
                          <a:pt x="62851" y="94123"/>
                        </a:cubicBezTo>
                        <a:lnTo>
                          <a:pt x="30124" y="94123"/>
                        </a:lnTo>
                        <a:lnTo>
                          <a:pt x="30124" y="277"/>
                        </a:lnTo>
                        <a:lnTo>
                          <a:pt x="108" y="277"/>
                        </a:lnTo>
                        <a:lnTo>
                          <a:pt x="108" y="222329"/>
                        </a:lnTo>
                        <a:lnTo>
                          <a:pt x="67894" y="222329"/>
                        </a:lnTo>
                        <a:cubicBezTo>
                          <a:pt x="93264" y="222329"/>
                          <a:pt x="112196" y="217014"/>
                          <a:pt x="124691" y="206386"/>
                        </a:cubicBezTo>
                        <a:cubicBezTo>
                          <a:pt x="137186" y="195790"/>
                          <a:pt x="143433" y="179784"/>
                          <a:pt x="143433" y="158369"/>
                        </a:cubicBezTo>
                        <a:cubicBezTo>
                          <a:pt x="143433" y="144377"/>
                          <a:pt x="140183" y="132765"/>
                          <a:pt x="133682" y="123533"/>
                        </a:cubicBezTo>
                        <a:cubicBezTo>
                          <a:pt x="127181" y="114333"/>
                          <a:pt x="117746" y="107956"/>
                          <a:pt x="105378" y="104402"/>
                        </a:cubicBezTo>
                        <a:close/>
                        <a:moveTo>
                          <a:pt x="30124" y="197630"/>
                        </a:moveTo>
                        <a:lnTo>
                          <a:pt x="30124" y="118822"/>
                        </a:lnTo>
                        <a:lnTo>
                          <a:pt x="67894" y="118822"/>
                        </a:lnTo>
                        <a:cubicBezTo>
                          <a:pt x="82355" y="118822"/>
                          <a:pt x="93280" y="122169"/>
                          <a:pt x="100669" y="128863"/>
                        </a:cubicBezTo>
                        <a:cubicBezTo>
                          <a:pt x="108058" y="135557"/>
                          <a:pt x="111752" y="145393"/>
                          <a:pt x="111752" y="158369"/>
                        </a:cubicBezTo>
                        <a:cubicBezTo>
                          <a:pt x="111752" y="171345"/>
                          <a:pt x="108058" y="181132"/>
                          <a:pt x="100669" y="187731"/>
                        </a:cubicBezTo>
                        <a:cubicBezTo>
                          <a:pt x="93280" y="194330"/>
                          <a:pt x="82355" y="197630"/>
                          <a:pt x="67894" y="19763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5" name="Google Shape;1255;p38"/>
                  <p:cNvSpPr/>
                  <p:nvPr/>
                </p:nvSpPr>
                <p:spPr>
                  <a:xfrm rot="10800000" flipH="1">
                    <a:off x="2686644" y="6367253"/>
                    <a:ext cx="154313" cy="174890"/>
                  </a:xfrm>
                  <a:custGeom>
                    <a:avLst/>
                    <a:gdLst/>
                    <a:ahLst/>
                    <a:cxnLst/>
                    <a:rect l="l" t="t" r="r" b="b"/>
                    <a:pathLst>
                      <a:path w="154313" h="174890" extrusionOk="0">
                        <a:moveTo>
                          <a:pt x="154443" y="94753"/>
                        </a:moveTo>
                        <a:lnTo>
                          <a:pt x="154443" y="81380"/>
                        </a:lnTo>
                        <a:lnTo>
                          <a:pt x="28671" y="81380"/>
                        </a:lnTo>
                        <a:cubicBezTo>
                          <a:pt x="29876" y="62535"/>
                          <a:pt x="35552" y="48179"/>
                          <a:pt x="45700" y="38312"/>
                        </a:cubicBezTo>
                        <a:cubicBezTo>
                          <a:pt x="55848" y="28445"/>
                          <a:pt x="69992" y="23512"/>
                          <a:pt x="88132" y="23512"/>
                        </a:cubicBezTo>
                        <a:cubicBezTo>
                          <a:pt x="98629" y="23512"/>
                          <a:pt x="108808" y="24797"/>
                          <a:pt x="118671" y="27366"/>
                        </a:cubicBezTo>
                        <a:cubicBezTo>
                          <a:pt x="128534" y="29936"/>
                          <a:pt x="138333" y="33807"/>
                          <a:pt x="148069" y="38978"/>
                        </a:cubicBezTo>
                        <a:lnTo>
                          <a:pt x="148069" y="13090"/>
                        </a:lnTo>
                        <a:cubicBezTo>
                          <a:pt x="138238" y="8933"/>
                          <a:pt x="128169" y="5761"/>
                          <a:pt x="117862" y="3572"/>
                        </a:cubicBezTo>
                        <a:cubicBezTo>
                          <a:pt x="107556" y="1383"/>
                          <a:pt x="97106" y="288"/>
                          <a:pt x="86514" y="288"/>
                        </a:cubicBezTo>
                        <a:cubicBezTo>
                          <a:pt x="59939" y="288"/>
                          <a:pt x="38898" y="8013"/>
                          <a:pt x="23390" y="23464"/>
                        </a:cubicBezTo>
                        <a:cubicBezTo>
                          <a:pt x="7883" y="38946"/>
                          <a:pt x="129" y="59886"/>
                          <a:pt x="129" y="86282"/>
                        </a:cubicBezTo>
                        <a:cubicBezTo>
                          <a:pt x="129" y="113535"/>
                          <a:pt x="7487" y="135156"/>
                          <a:pt x="22201" y="151146"/>
                        </a:cubicBezTo>
                        <a:cubicBezTo>
                          <a:pt x="36916" y="167168"/>
                          <a:pt x="56768" y="175179"/>
                          <a:pt x="81758" y="175179"/>
                        </a:cubicBezTo>
                        <a:cubicBezTo>
                          <a:pt x="104147" y="175179"/>
                          <a:pt x="121858" y="167961"/>
                          <a:pt x="134892" y="153526"/>
                        </a:cubicBezTo>
                        <a:cubicBezTo>
                          <a:pt x="147926" y="139122"/>
                          <a:pt x="154443" y="119531"/>
                          <a:pt x="154443" y="94753"/>
                        </a:cubicBezTo>
                        <a:close/>
                        <a:moveTo>
                          <a:pt x="127091" y="102796"/>
                        </a:moveTo>
                        <a:cubicBezTo>
                          <a:pt x="126901" y="117739"/>
                          <a:pt x="122714" y="129668"/>
                          <a:pt x="114533" y="138583"/>
                        </a:cubicBezTo>
                        <a:cubicBezTo>
                          <a:pt x="106351" y="147530"/>
                          <a:pt x="95521" y="152003"/>
                          <a:pt x="82043" y="152003"/>
                        </a:cubicBezTo>
                        <a:cubicBezTo>
                          <a:pt x="66789" y="152003"/>
                          <a:pt x="54580" y="147688"/>
                          <a:pt x="45415" y="139059"/>
                        </a:cubicBezTo>
                        <a:cubicBezTo>
                          <a:pt x="36250" y="130429"/>
                          <a:pt x="30970" y="118278"/>
                          <a:pt x="29574"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6" name="Google Shape;1256;p38"/>
                  <p:cNvSpPr/>
                  <p:nvPr/>
                </p:nvSpPr>
                <p:spPr>
                  <a:xfrm rot="10800000" flipH="1">
                    <a:off x="2873661" y="6367253"/>
                    <a:ext cx="127246" cy="174890"/>
                  </a:xfrm>
                  <a:custGeom>
                    <a:avLst/>
                    <a:gdLst/>
                    <a:ahLst/>
                    <a:cxnLst/>
                    <a:rect l="l" t="t" r="r" b="b"/>
                    <a:pathLst>
                      <a:path w="127246" h="174890" extrusionOk="0">
                        <a:moveTo>
                          <a:pt x="118451" y="166280"/>
                        </a:moveTo>
                        <a:lnTo>
                          <a:pt x="118451" y="140391"/>
                        </a:lnTo>
                        <a:cubicBezTo>
                          <a:pt x="110745" y="144357"/>
                          <a:pt x="102722" y="147323"/>
                          <a:pt x="94382" y="149290"/>
                        </a:cubicBezTo>
                        <a:cubicBezTo>
                          <a:pt x="86073" y="151289"/>
                          <a:pt x="77447" y="152288"/>
                          <a:pt x="68504" y="152288"/>
                        </a:cubicBezTo>
                        <a:cubicBezTo>
                          <a:pt x="54931" y="152288"/>
                          <a:pt x="44751" y="150210"/>
                          <a:pt x="37965" y="146054"/>
                        </a:cubicBezTo>
                        <a:cubicBezTo>
                          <a:pt x="31178" y="141898"/>
                          <a:pt x="27785" y="135648"/>
                          <a:pt x="27785" y="127304"/>
                        </a:cubicBezTo>
                        <a:cubicBezTo>
                          <a:pt x="27785" y="120959"/>
                          <a:pt x="30211" y="115978"/>
                          <a:pt x="35063" y="112361"/>
                        </a:cubicBezTo>
                        <a:cubicBezTo>
                          <a:pt x="39915" y="108744"/>
                          <a:pt x="49683" y="105302"/>
                          <a:pt x="64366" y="102034"/>
                        </a:cubicBezTo>
                        <a:lnTo>
                          <a:pt x="73737" y="99940"/>
                        </a:lnTo>
                        <a:cubicBezTo>
                          <a:pt x="93145" y="95784"/>
                          <a:pt x="106940" y="89915"/>
                          <a:pt x="115122" y="82332"/>
                        </a:cubicBezTo>
                        <a:cubicBezTo>
                          <a:pt x="123303" y="74750"/>
                          <a:pt x="127394" y="64169"/>
                          <a:pt x="127394" y="50590"/>
                        </a:cubicBezTo>
                        <a:cubicBezTo>
                          <a:pt x="127394" y="35108"/>
                          <a:pt x="121274" y="22845"/>
                          <a:pt x="109033" y="13803"/>
                        </a:cubicBezTo>
                        <a:cubicBezTo>
                          <a:pt x="96792" y="4793"/>
                          <a:pt x="79968" y="288"/>
                          <a:pt x="58562" y="288"/>
                        </a:cubicBezTo>
                        <a:cubicBezTo>
                          <a:pt x="49651" y="288"/>
                          <a:pt x="40359" y="1161"/>
                          <a:pt x="30687" y="2905"/>
                        </a:cubicBezTo>
                        <a:cubicBezTo>
                          <a:pt x="21014" y="4650"/>
                          <a:pt x="10835" y="7252"/>
                          <a:pt x="147" y="10710"/>
                        </a:cubicBezTo>
                        <a:lnTo>
                          <a:pt x="147" y="38978"/>
                        </a:lnTo>
                        <a:cubicBezTo>
                          <a:pt x="10264" y="33712"/>
                          <a:pt x="20222" y="29762"/>
                          <a:pt x="30021" y="27128"/>
                        </a:cubicBezTo>
                        <a:cubicBezTo>
                          <a:pt x="39820" y="24527"/>
                          <a:pt x="49540" y="23226"/>
                          <a:pt x="59181" y="23226"/>
                        </a:cubicBezTo>
                        <a:cubicBezTo>
                          <a:pt x="72056" y="23226"/>
                          <a:pt x="81950" y="25431"/>
                          <a:pt x="88864" y="29841"/>
                        </a:cubicBezTo>
                        <a:cubicBezTo>
                          <a:pt x="95809" y="34251"/>
                          <a:pt x="99281" y="40469"/>
                          <a:pt x="99281" y="48496"/>
                        </a:cubicBezTo>
                        <a:cubicBezTo>
                          <a:pt x="99281" y="55920"/>
                          <a:pt x="96776" y="61615"/>
                          <a:pt x="91765" y="65581"/>
                        </a:cubicBezTo>
                        <a:cubicBezTo>
                          <a:pt x="86786" y="69546"/>
                          <a:pt x="75814" y="73369"/>
                          <a:pt x="58848" y="77050"/>
                        </a:cubicBezTo>
                        <a:lnTo>
                          <a:pt x="49334" y="79286"/>
                        </a:lnTo>
                        <a:cubicBezTo>
                          <a:pt x="32399" y="82840"/>
                          <a:pt x="20158" y="88313"/>
                          <a:pt x="12610" y="95705"/>
                        </a:cubicBezTo>
                        <a:cubicBezTo>
                          <a:pt x="5095" y="103097"/>
                          <a:pt x="1337" y="113233"/>
                          <a:pt x="1337" y="126114"/>
                        </a:cubicBezTo>
                        <a:cubicBezTo>
                          <a:pt x="1337" y="141787"/>
                          <a:pt x="6886" y="153875"/>
                          <a:pt x="17986" y="162377"/>
                        </a:cubicBezTo>
                        <a:cubicBezTo>
                          <a:pt x="29085" y="170912"/>
                          <a:pt x="44846" y="175179"/>
                          <a:pt x="65269" y="175179"/>
                        </a:cubicBezTo>
                        <a:cubicBezTo>
                          <a:pt x="75354" y="175179"/>
                          <a:pt x="84852" y="174433"/>
                          <a:pt x="93763" y="172942"/>
                        </a:cubicBezTo>
                        <a:cubicBezTo>
                          <a:pt x="102706" y="171483"/>
                          <a:pt x="110936" y="169262"/>
                          <a:pt x="118451" y="1662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7" name="Google Shape;1257;p38"/>
                  <p:cNvSpPr/>
                  <p:nvPr/>
                </p:nvSpPr>
                <p:spPr>
                  <a:xfrm rot="10800000" flipH="1">
                    <a:off x="3032560" y="6367253"/>
                    <a:ext cx="152839" cy="174890"/>
                  </a:xfrm>
                  <a:custGeom>
                    <a:avLst/>
                    <a:gdLst/>
                    <a:ahLst/>
                    <a:cxnLst/>
                    <a:rect l="l" t="t" r="r" b="b"/>
                    <a:pathLst>
                      <a:path w="152839" h="174890" extrusionOk="0">
                        <a:moveTo>
                          <a:pt x="76552" y="152003"/>
                        </a:moveTo>
                        <a:cubicBezTo>
                          <a:pt x="61901" y="152003"/>
                          <a:pt x="50310" y="146276"/>
                          <a:pt x="41780" y="134823"/>
                        </a:cubicBezTo>
                        <a:cubicBezTo>
                          <a:pt x="33249" y="123370"/>
                          <a:pt x="28983" y="107681"/>
                          <a:pt x="28983" y="87757"/>
                        </a:cubicBezTo>
                        <a:cubicBezTo>
                          <a:pt x="28983" y="67833"/>
                          <a:pt x="33217" y="52145"/>
                          <a:pt x="41684" y="40691"/>
                        </a:cubicBezTo>
                        <a:cubicBezTo>
                          <a:pt x="50183" y="29238"/>
                          <a:pt x="61806" y="23512"/>
                          <a:pt x="76552" y="23512"/>
                        </a:cubicBezTo>
                        <a:cubicBezTo>
                          <a:pt x="91140" y="23512"/>
                          <a:pt x="102684" y="29254"/>
                          <a:pt x="111183" y="40739"/>
                        </a:cubicBezTo>
                        <a:cubicBezTo>
                          <a:pt x="119713" y="52256"/>
                          <a:pt x="123979" y="67928"/>
                          <a:pt x="123979" y="87757"/>
                        </a:cubicBezTo>
                        <a:cubicBezTo>
                          <a:pt x="123979" y="107491"/>
                          <a:pt x="119713" y="123132"/>
                          <a:pt x="111183" y="134680"/>
                        </a:cubicBezTo>
                        <a:cubicBezTo>
                          <a:pt x="102684" y="146229"/>
                          <a:pt x="91140" y="152003"/>
                          <a:pt x="76552" y="152003"/>
                        </a:cubicBezTo>
                        <a:close/>
                        <a:moveTo>
                          <a:pt x="76552" y="175179"/>
                        </a:moveTo>
                        <a:cubicBezTo>
                          <a:pt x="100337" y="175179"/>
                          <a:pt x="119016" y="167438"/>
                          <a:pt x="132589" y="151955"/>
                        </a:cubicBezTo>
                        <a:cubicBezTo>
                          <a:pt x="146193" y="136505"/>
                          <a:pt x="152996" y="115105"/>
                          <a:pt x="152996" y="87757"/>
                        </a:cubicBezTo>
                        <a:cubicBezTo>
                          <a:pt x="152996" y="60504"/>
                          <a:pt x="146193" y="39105"/>
                          <a:pt x="132589" y="23559"/>
                        </a:cubicBezTo>
                        <a:cubicBezTo>
                          <a:pt x="119016" y="8045"/>
                          <a:pt x="100337" y="288"/>
                          <a:pt x="76552" y="288"/>
                        </a:cubicBezTo>
                        <a:cubicBezTo>
                          <a:pt x="52673" y="288"/>
                          <a:pt x="33962" y="8045"/>
                          <a:pt x="20421" y="23559"/>
                        </a:cubicBezTo>
                        <a:cubicBezTo>
                          <a:pt x="6911" y="39105"/>
                          <a:pt x="157" y="60504"/>
                          <a:pt x="157" y="87757"/>
                        </a:cubicBezTo>
                        <a:cubicBezTo>
                          <a:pt x="157" y="115105"/>
                          <a:pt x="6911" y="136505"/>
                          <a:pt x="20421" y="151955"/>
                        </a:cubicBezTo>
                        <a:cubicBezTo>
                          <a:pt x="33962" y="167438"/>
                          <a:pt x="52673" y="175179"/>
                          <a:pt x="76552"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8" name="Google Shape;1258;p38"/>
                  <p:cNvSpPr/>
                  <p:nvPr/>
                </p:nvSpPr>
                <p:spPr>
                  <a:xfrm rot="10800000" flipH="1">
                    <a:off x="3230714" y="6306387"/>
                    <a:ext cx="27352" cy="231427"/>
                  </a:xfrm>
                  <a:custGeom>
                    <a:avLst/>
                    <a:gdLst/>
                    <a:ahLst/>
                    <a:cxnLst/>
                    <a:rect l="l" t="t" r="r" b="b"/>
                    <a:pathLst>
                      <a:path w="27352" h="231427" extrusionOk="0">
                        <a:moveTo>
                          <a:pt x="184" y="231702"/>
                        </a:moveTo>
                        <a:lnTo>
                          <a:pt x="27536" y="231702"/>
                        </a:lnTo>
                        <a:lnTo>
                          <a:pt x="27536" y="275"/>
                        </a:lnTo>
                        <a:lnTo>
                          <a:pt x="184" y="2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59" name="Google Shape;1259;p38"/>
                  <p:cNvSpPr/>
                  <p:nvPr/>
                </p:nvSpPr>
                <p:spPr>
                  <a:xfrm rot="10800000" flipH="1">
                    <a:off x="3312491" y="6371251"/>
                    <a:ext cx="139424" cy="170893"/>
                  </a:xfrm>
                  <a:custGeom>
                    <a:avLst/>
                    <a:gdLst/>
                    <a:ahLst/>
                    <a:cxnLst/>
                    <a:rect l="l" t="t" r="r" b="b"/>
                    <a:pathLst>
                      <a:path w="139424" h="170893" extrusionOk="0">
                        <a:moveTo>
                          <a:pt x="177" y="70340"/>
                        </a:moveTo>
                        <a:lnTo>
                          <a:pt x="177" y="171182"/>
                        </a:lnTo>
                        <a:lnTo>
                          <a:pt x="27530" y="171182"/>
                        </a:lnTo>
                        <a:lnTo>
                          <a:pt x="27530" y="71387"/>
                        </a:lnTo>
                        <a:cubicBezTo>
                          <a:pt x="27530" y="55619"/>
                          <a:pt x="30590" y="43786"/>
                          <a:pt x="36710" y="35886"/>
                        </a:cubicBezTo>
                        <a:cubicBezTo>
                          <a:pt x="42863" y="28018"/>
                          <a:pt x="52091" y="24084"/>
                          <a:pt x="64396" y="24084"/>
                        </a:cubicBezTo>
                        <a:cubicBezTo>
                          <a:pt x="79142" y="24084"/>
                          <a:pt x="90796" y="28795"/>
                          <a:pt x="99359" y="38218"/>
                        </a:cubicBezTo>
                        <a:cubicBezTo>
                          <a:pt x="107953" y="47640"/>
                          <a:pt x="112250" y="60489"/>
                          <a:pt x="112250" y="76765"/>
                        </a:cubicBezTo>
                        <a:lnTo>
                          <a:pt x="112250" y="171182"/>
                        </a:lnTo>
                        <a:lnTo>
                          <a:pt x="139602" y="171182"/>
                        </a:lnTo>
                        <a:lnTo>
                          <a:pt x="139602" y="4620"/>
                        </a:lnTo>
                        <a:lnTo>
                          <a:pt x="112250" y="4620"/>
                        </a:lnTo>
                        <a:lnTo>
                          <a:pt x="112250" y="30223"/>
                        </a:lnTo>
                        <a:cubicBezTo>
                          <a:pt x="105622" y="20102"/>
                          <a:pt x="97916" y="12583"/>
                          <a:pt x="89131" y="7665"/>
                        </a:cubicBezTo>
                        <a:cubicBezTo>
                          <a:pt x="80379" y="2748"/>
                          <a:pt x="70199" y="289"/>
                          <a:pt x="58592" y="289"/>
                        </a:cubicBezTo>
                        <a:cubicBezTo>
                          <a:pt x="39469" y="289"/>
                          <a:pt x="24945" y="6238"/>
                          <a:pt x="15019" y="18135"/>
                        </a:cubicBezTo>
                        <a:cubicBezTo>
                          <a:pt x="5125" y="30032"/>
                          <a:pt x="177" y="47434"/>
                          <a:pt x="177" y="70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0" name="Google Shape;1260;p38"/>
                  <p:cNvSpPr/>
                  <p:nvPr/>
                </p:nvSpPr>
                <p:spPr>
                  <a:xfrm rot="10800000" flipH="1">
                    <a:off x="3487747" y="6323947"/>
                    <a:ext cx="103890" cy="213866"/>
                  </a:xfrm>
                  <a:custGeom>
                    <a:avLst/>
                    <a:gdLst/>
                    <a:ahLst/>
                    <a:cxnLst/>
                    <a:rect l="l" t="t" r="r" b="b"/>
                    <a:pathLst>
                      <a:path w="103890" h="213866" extrusionOk="0">
                        <a:moveTo>
                          <a:pt x="47770" y="214145"/>
                        </a:moveTo>
                        <a:lnTo>
                          <a:pt x="47770" y="166841"/>
                        </a:lnTo>
                        <a:lnTo>
                          <a:pt x="104092" y="166841"/>
                        </a:lnTo>
                        <a:lnTo>
                          <a:pt x="104092" y="145569"/>
                        </a:lnTo>
                        <a:lnTo>
                          <a:pt x="47770" y="145569"/>
                        </a:lnTo>
                        <a:lnTo>
                          <a:pt x="47770" y="55149"/>
                        </a:lnTo>
                        <a:cubicBezTo>
                          <a:pt x="47770" y="41570"/>
                          <a:pt x="49626" y="32845"/>
                          <a:pt x="53336" y="28975"/>
                        </a:cubicBezTo>
                        <a:cubicBezTo>
                          <a:pt x="57046" y="25104"/>
                          <a:pt x="64610" y="23169"/>
                          <a:pt x="76026" y="23169"/>
                        </a:cubicBezTo>
                        <a:lnTo>
                          <a:pt x="104092" y="23169"/>
                        </a:lnTo>
                        <a:lnTo>
                          <a:pt x="104092" y="278"/>
                        </a:lnTo>
                        <a:lnTo>
                          <a:pt x="76026" y="278"/>
                        </a:lnTo>
                        <a:cubicBezTo>
                          <a:pt x="54906" y="278"/>
                          <a:pt x="40334" y="4212"/>
                          <a:pt x="32311" y="12081"/>
                        </a:cubicBezTo>
                        <a:cubicBezTo>
                          <a:pt x="24287" y="19980"/>
                          <a:pt x="20276" y="34336"/>
                          <a:pt x="20276" y="55149"/>
                        </a:cubicBezTo>
                        <a:lnTo>
                          <a:pt x="20276" y="145569"/>
                        </a:lnTo>
                        <a:lnTo>
                          <a:pt x="201" y="145569"/>
                        </a:lnTo>
                        <a:lnTo>
                          <a:pt x="201" y="166841"/>
                        </a:lnTo>
                        <a:lnTo>
                          <a:pt x="20276" y="166841"/>
                        </a:lnTo>
                        <a:lnTo>
                          <a:pt x="20276" y="2141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1" name="Google Shape;1261;p38"/>
                  <p:cNvSpPr/>
                  <p:nvPr/>
                </p:nvSpPr>
                <p:spPr>
                  <a:xfrm rot="10800000" flipH="1">
                    <a:off x="3627618" y="6306387"/>
                    <a:ext cx="27352" cy="231427"/>
                  </a:xfrm>
                  <a:custGeom>
                    <a:avLst/>
                    <a:gdLst/>
                    <a:ahLst/>
                    <a:cxnLst/>
                    <a:rect l="l" t="t" r="r" b="b"/>
                    <a:pathLst>
                      <a:path w="27352" h="231427" extrusionOk="0">
                        <a:moveTo>
                          <a:pt x="215" y="166838"/>
                        </a:moveTo>
                        <a:lnTo>
                          <a:pt x="27567" y="166838"/>
                        </a:lnTo>
                        <a:lnTo>
                          <a:pt x="27567" y="275"/>
                        </a:lnTo>
                        <a:lnTo>
                          <a:pt x="215" y="275"/>
                        </a:lnTo>
                        <a:close/>
                        <a:moveTo>
                          <a:pt x="215" y="231702"/>
                        </a:moveTo>
                        <a:lnTo>
                          <a:pt x="27567" y="231702"/>
                        </a:lnTo>
                        <a:lnTo>
                          <a:pt x="27567" y="197009"/>
                        </a:lnTo>
                        <a:lnTo>
                          <a:pt x="215"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2" name="Google Shape;1262;p38"/>
                  <p:cNvSpPr/>
                  <p:nvPr/>
                </p:nvSpPr>
                <p:spPr>
                  <a:xfrm rot="10800000" flipH="1">
                    <a:off x="3700309" y="6367253"/>
                    <a:ext cx="152839" cy="174890"/>
                  </a:xfrm>
                  <a:custGeom>
                    <a:avLst/>
                    <a:gdLst/>
                    <a:ahLst/>
                    <a:cxnLst/>
                    <a:rect l="l" t="t" r="r" b="b"/>
                    <a:pathLst>
                      <a:path w="152839" h="174890" extrusionOk="0">
                        <a:moveTo>
                          <a:pt x="76605" y="152003"/>
                        </a:moveTo>
                        <a:cubicBezTo>
                          <a:pt x="61954" y="152003"/>
                          <a:pt x="50363" y="146276"/>
                          <a:pt x="41832" y="134823"/>
                        </a:cubicBezTo>
                        <a:cubicBezTo>
                          <a:pt x="33301" y="123370"/>
                          <a:pt x="29036" y="107681"/>
                          <a:pt x="29036" y="87757"/>
                        </a:cubicBezTo>
                        <a:cubicBezTo>
                          <a:pt x="29036" y="67833"/>
                          <a:pt x="33270" y="52145"/>
                          <a:pt x="41737" y="40691"/>
                        </a:cubicBezTo>
                        <a:cubicBezTo>
                          <a:pt x="50236" y="29238"/>
                          <a:pt x="61859" y="23512"/>
                          <a:pt x="76605" y="23512"/>
                        </a:cubicBezTo>
                        <a:cubicBezTo>
                          <a:pt x="91193" y="23512"/>
                          <a:pt x="102736" y="29254"/>
                          <a:pt x="111235" y="40739"/>
                        </a:cubicBezTo>
                        <a:cubicBezTo>
                          <a:pt x="119766" y="52256"/>
                          <a:pt x="124031" y="67928"/>
                          <a:pt x="124031" y="87757"/>
                        </a:cubicBezTo>
                        <a:cubicBezTo>
                          <a:pt x="124031" y="107491"/>
                          <a:pt x="119766" y="123132"/>
                          <a:pt x="111235" y="134680"/>
                        </a:cubicBezTo>
                        <a:cubicBezTo>
                          <a:pt x="102736" y="146229"/>
                          <a:pt x="91193" y="152003"/>
                          <a:pt x="76605" y="152003"/>
                        </a:cubicBezTo>
                        <a:close/>
                        <a:moveTo>
                          <a:pt x="76605" y="175179"/>
                        </a:moveTo>
                        <a:cubicBezTo>
                          <a:pt x="100390" y="175179"/>
                          <a:pt x="119068" y="167438"/>
                          <a:pt x="132641" y="151955"/>
                        </a:cubicBezTo>
                        <a:cubicBezTo>
                          <a:pt x="146246" y="136505"/>
                          <a:pt x="153048" y="115105"/>
                          <a:pt x="153048" y="87757"/>
                        </a:cubicBezTo>
                        <a:cubicBezTo>
                          <a:pt x="153048" y="60504"/>
                          <a:pt x="146246" y="39105"/>
                          <a:pt x="132641" y="23559"/>
                        </a:cubicBezTo>
                        <a:cubicBezTo>
                          <a:pt x="119068" y="8045"/>
                          <a:pt x="100390" y="288"/>
                          <a:pt x="76605" y="288"/>
                        </a:cubicBezTo>
                        <a:cubicBezTo>
                          <a:pt x="52725" y="288"/>
                          <a:pt x="34015" y="8045"/>
                          <a:pt x="20474" y="23559"/>
                        </a:cubicBezTo>
                        <a:cubicBezTo>
                          <a:pt x="6964" y="39105"/>
                          <a:pt x="209" y="60504"/>
                          <a:pt x="209" y="87757"/>
                        </a:cubicBezTo>
                        <a:cubicBezTo>
                          <a:pt x="209" y="115105"/>
                          <a:pt x="6964" y="136505"/>
                          <a:pt x="20474" y="151955"/>
                        </a:cubicBezTo>
                        <a:cubicBezTo>
                          <a:pt x="34015" y="167438"/>
                          <a:pt x="52725" y="175179"/>
                          <a:pt x="76605"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3" name="Google Shape;1263;p38"/>
                  <p:cNvSpPr/>
                  <p:nvPr/>
                </p:nvSpPr>
                <p:spPr>
                  <a:xfrm rot="10800000" flipH="1">
                    <a:off x="3897417" y="6367253"/>
                    <a:ext cx="139472" cy="170560"/>
                  </a:xfrm>
                  <a:custGeom>
                    <a:avLst/>
                    <a:gdLst/>
                    <a:ahLst/>
                    <a:cxnLst/>
                    <a:rect l="l" t="t" r="r" b="b"/>
                    <a:pathLst>
                      <a:path w="139472" h="170560" extrusionOk="0">
                        <a:moveTo>
                          <a:pt x="139695" y="100843"/>
                        </a:moveTo>
                        <a:lnTo>
                          <a:pt x="139695" y="287"/>
                        </a:lnTo>
                        <a:lnTo>
                          <a:pt x="112343" y="287"/>
                        </a:lnTo>
                        <a:lnTo>
                          <a:pt x="112343" y="99939"/>
                        </a:lnTo>
                        <a:cubicBezTo>
                          <a:pt x="112343" y="115707"/>
                          <a:pt x="109267" y="127494"/>
                          <a:pt x="103115" y="135298"/>
                        </a:cubicBezTo>
                        <a:cubicBezTo>
                          <a:pt x="96962" y="143135"/>
                          <a:pt x="87750" y="147053"/>
                          <a:pt x="75477" y="147053"/>
                        </a:cubicBezTo>
                        <a:cubicBezTo>
                          <a:pt x="60699" y="147053"/>
                          <a:pt x="49045" y="142341"/>
                          <a:pt x="40514" y="132919"/>
                        </a:cubicBezTo>
                        <a:cubicBezTo>
                          <a:pt x="31983" y="123528"/>
                          <a:pt x="27718" y="110694"/>
                          <a:pt x="27718" y="94419"/>
                        </a:cubicBezTo>
                        <a:lnTo>
                          <a:pt x="27718" y="287"/>
                        </a:lnTo>
                        <a:lnTo>
                          <a:pt x="223" y="287"/>
                        </a:lnTo>
                        <a:lnTo>
                          <a:pt x="223" y="166850"/>
                        </a:lnTo>
                        <a:lnTo>
                          <a:pt x="27718" y="166850"/>
                        </a:lnTo>
                        <a:lnTo>
                          <a:pt x="27718" y="140961"/>
                        </a:lnTo>
                        <a:cubicBezTo>
                          <a:pt x="34282" y="150987"/>
                          <a:pt x="41988" y="158474"/>
                          <a:pt x="50836" y="163423"/>
                        </a:cubicBezTo>
                        <a:cubicBezTo>
                          <a:pt x="59716" y="168373"/>
                          <a:pt x="69959" y="170847"/>
                          <a:pt x="81566" y="170847"/>
                        </a:cubicBezTo>
                        <a:cubicBezTo>
                          <a:pt x="100689" y="170847"/>
                          <a:pt x="115150" y="164930"/>
                          <a:pt x="124949" y="153097"/>
                        </a:cubicBezTo>
                        <a:cubicBezTo>
                          <a:pt x="134780" y="141263"/>
                          <a:pt x="139695" y="123845"/>
                          <a:pt x="139695" y="1008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4" name="Google Shape;1264;p38"/>
                  <p:cNvSpPr/>
                  <p:nvPr/>
                </p:nvSpPr>
                <p:spPr>
                  <a:xfrm rot="10800000" flipH="1">
                    <a:off x="4185667" y="6306720"/>
                    <a:ext cx="68213" cy="271259"/>
                  </a:xfrm>
                  <a:custGeom>
                    <a:avLst/>
                    <a:gdLst/>
                    <a:ahLst/>
                    <a:cxnLst/>
                    <a:rect l="l" t="t" r="r" b="b"/>
                    <a:pathLst>
                      <a:path w="68213" h="271259" extrusionOk="0">
                        <a:moveTo>
                          <a:pt x="68469" y="271542"/>
                        </a:moveTo>
                        <a:cubicBezTo>
                          <a:pt x="55213" y="248763"/>
                          <a:pt x="45350" y="226206"/>
                          <a:pt x="38881" y="203870"/>
                        </a:cubicBezTo>
                        <a:cubicBezTo>
                          <a:pt x="32443" y="181567"/>
                          <a:pt x="29225" y="158962"/>
                          <a:pt x="29225" y="136055"/>
                        </a:cubicBezTo>
                        <a:cubicBezTo>
                          <a:pt x="29225" y="113181"/>
                          <a:pt x="32475" y="90512"/>
                          <a:pt x="38976" y="68050"/>
                        </a:cubicBezTo>
                        <a:cubicBezTo>
                          <a:pt x="45477" y="45588"/>
                          <a:pt x="55308" y="22999"/>
                          <a:pt x="68469" y="283"/>
                        </a:cubicBezTo>
                        <a:lnTo>
                          <a:pt x="44684" y="283"/>
                        </a:lnTo>
                        <a:cubicBezTo>
                          <a:pt x="29843" y="23602"/>
                          <a:pt x="18728" y="46508"/>
                          <a:pt x="11339" y="69002"/>
                        </a:cubicBezTo>
                        <a:cubicBezTo>
                          <a:pt x="3950" y="91496"/>
                          <a:pt x="255" y="113847"/>
                          <a:pt x="255" y="136055"/>
                        </a:cubicBezTo>
                        <a:cubicBezTo>
                          <a:pt x="255" y="158169"/>
                          <a:pt x="3918" y="180425"/>
                          <a:pt x="11243" y="202823"/>
                        </a:cubicBezTo>
                        <a:cubicBezTo>
                          <a:pt x="18601" y="225254"/>
                          <a:pt x="29748" y="248160"/>
                          <a:pt x="44684" y="2715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5" name="Google Shape;1265;p38"/>
                  <p:cNvSpPr/>
                  <p:nvPr/>
                </p:nvSpPr>
                <p:spPr>
                  <a:xfrm rot="10800000" flipH="1">
                    <a:off x="4308151" y="6315762"/>
                    <a:ext cx="143325" cy="222051"/>
                  </a:xfrm>
                  <a:custGeom>
                    <a:avLst/>
                    <a:gdLst/>
                    <a:ahLst/>
                    <a:cxnLst/>
                    <a:rect l="l" t="t" r="r" b="b"/>
                    <a:pathLst>
                      <a:path w="143325" h="222051" extrusionOk="0">
                        <a:moveTo>
                          <a:pt x="30270" y="197630"/>
                        </a:moveTo>
                        <a:lnTo>
                          <a:pt x="30270" y="114206"/>
                        </a:lnTo>
                        <a:lnTo>
                          <a:pt x="68040" y="114206"/>
                        </a:lnTo>
                        <a:cubicBezTo>
                          <a:pt x="82025" y="114206"/>
                          <a:pt x="92823" y="117822"/>
                          <a:pt x="100434" y="125056"/>
                        </a:cubicBezTo>
                        <a:cubicBezTo>
                          <a:pt x="108077" y="132290"/>
                          <a:pt x="111898" y="142601"/>
                          <a:pt x="111898" y="155989"/>
                        </a:cubicBezTo>
                        <a:cubicBezTo>
                          <a:pt x="111898" y="169282"/>
                          <a:pt x="108077" y="179546"/>
                          <a:pt x="100434" y="186779"/>
                        </a:cubicBezTo>
                        <a:cubicBezTo>
                          <a:pt x="92823" y="194013"/>
                          <a:pt x="82025" y="197630"/>
                          <a:pt x="68040" y="197630"/>
                        </a:cubicBezTo>
                        <a:close/>
                        <a:moveTo>
                          <a:pt x="254" y="222329"/>
                        </a:moveTo>
                        <a:lnTo>
                          <a:pt x="68040" y="222329"/>
                        </a:lnTo>
                        <a:cubicBezTo>
                          <a:pt x="92934" y="222329"/>
                          <a:pt x="111740" y="216697"/>
                          <a:pt x="124457" y="205434"/>
                        </a:cubicBezTo>
                        <a:cubicBezTo>
                          <a:pt x="137205" y="194172"/>
                          <a:pt x="143579" y="177690"/>
                          <a:pt x="143579" y="155989"/>
                        </a:cubicBezTo>
                        <a:cubicBezTo>
                          <a:pt x="143579" y="134066"/>
                          <a:pt x="137205" y="117505"/>
                          <a:pt x="124457" y="106306"/>
                        </a:cubicBezTo>
                        <a:cubicBezTo>
                          <a:pt x="111740" y="95106"/>
                          <a:pt x="92934" y="89507"/>
                          <a:pt x="68040" y="89507"/>
                        </a:cubicBezTo>
                        <a:lnTo>
                          <a:pt x="30270" y="89507"/>
                        </a:lnTo>
                        <a:lnTo>
                          <a:pt x="30270" y="277"/>
                        </a:lnTo>
                        <a:lnTo>
                          <a:pt x="254" y="2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6" name="Google Shape;1266;p38"/>
                  <p:cNvSpPr/>
                  <p:nvPr/>
                </p:nvSpPr>
                <p:spPr>
                  <a:xfrm rot="10800000" flipH="1">
                    <a:off x="4483699" y="6306387"/>
                    <a:ext cx="27352" cy="231427"/>
                  </a:xfrm>
                  <a:custGeom>
                    <a:avLst/>
                    <a:gdLst/>
                    <a:ahLst/>
                    <a:cxnLst/>
                    <a:rect l="l" t="t" r="r" b="b"/>
                    <a:pathLst>
                      <a:path w="27352" h="231427" extrusionOk="0">
                        <a:moveTo>
                          <a:pt x="283" y="166838"/>
                        </a:moveTo>
                        <a:lnTo>
                          <a:pt x="27635" y="166838"/>
                        </a:lnTo>
                        <a:lnTo>
                          <a:pt x="27635" y="275"/>
                        </a:lnTo>
                        <a:lnTo>
                          <a:pt x="283" y="275"/>
                        </a:lnTo>
                        <a:close/>
                        <a:moveTo>
                          <a:pt x="283" y="231702"/>
                        </a:moveTo>
                        <a:lnTo>
                          <a:pt x="27635" y="231702"/>
                        </a:lnTo>
                        <a:lnTo>
                          <a:pt x="27635" y="197009"/>
                        </a:lnTo>
                        <a:lnTo>
                          <a:pt x="283"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7" name="Google Shape;1267;p38"/>
                  <p:cNvSpPr/>
                  <p:nvPr/>
                </p:nvSpPr>
                <p:spPr>
                  <a:xfrm rot="10800000" flipH="1">
                    <a:off x="4548351" y="6371251"/>
                    <a:ext cx="161449" cy="166562"/>
                  </a:xfrm>
                  <a:custGeom>
                    <a:avLst/>
                    <a:gdLst/>
                    <a:ahLst/>
                    <a:cxnLst/>
                    <a:rect l="l" t="t" r="r" b="b"/>
                    <a:pathLst>
                      <a:path w="161449" h="166562" extrusionOk="0">
                        <a:moveTo>
                          <a:pt x="158635" y="166851"/>
                        </a:moveTo>
                        <a:lnTo>
                          <a:pt x="98413" y="85806"/>
                        </a:lnTo>
                        <a:lnTo>
                          <a:pt x="161727" y="288"/>
                        </a:lnTo>
                        <a:lnTo>
                          <a:pt x="129475" y="288"/>
                        </a:lnTo>
                        <a:lnTo>
                          <a:pt x="81002" y="65723"/>
                        </a:lnTo>
                        <a:lnTo>
                          <a:pt x="32577" y="288"/>
                        </a:lnTo>
                        <a:lnTo>
                          <a:pt x="278" y="288"/>
                        </a:lnTo>
                        <a:lnTo>
                          <a:pt x="64972" y="87424"/>
                        </a:lnTo>
                        <a:lnTo>
                          <a:pt x="5796" y="166851"/>
                        </a:lnTo>
                        <a:lnTo>
                          <a:pt x="38047" y="166851"/>
                        </a:lnTo>
                        <a:lnTo>
                          <a:pt x="82191" y="107507"/>
                        </a:lnTo>
                        <a:lnTo>
                          <a:pt x="126335" y="16685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8" name="Google Shape;1268;p38"/>
                  <p:cNvSpPr/>
                  <p:nvPr/>
                </p:nvSpPr>
                <p:spPr>
                  <a:xfrm rot="10800000" flipH="1">
                    <a:off x="4727044" y="6367253"/>
                    <a:ext cx="154313" cy="174890"/>
                  </a:xfrm>
                  <a:custGeom>
                    <a:avLst/>
                    <a:gdLst/>
                    <a:ahLst/>
                    <a:cxnLst/>
                    <a:rect l="l" t="t" r="r" b="b"/>
                    <a:pathLst>
                      <a:path w="154313" h="174890" extrusionOk="0">
                        <a:moveTo>
                          <a:pt x="154604" y="94753"/>
                        </a:moveTo>
                        <a:lnTo>
                          <a:pt x="154604" y="81380"/>
                        </a:lnTo>
                        <a:lnTo>
                          <a:pt x="28831" y="81380"/>
                        </a:lnTo>
                        <a:cubicBezTo>
                          <a:pt x="30037" y="62535"/>
                          <a:pt x="35713" y="48179"/>
                          <a:pt x="45861" y="38312"/>
                        </a:cubicBezTo>
                        <a:cubicBezTo>
                          <a:pt x="56009" y="28445"/>
                          <a:pt x="70153" y="23512"/>
                          <a:pt x="88293" y="23512"/>
                        </a:cubicBezTo>
                        <a:cubicBezTo>
                          <a:pt x="98790" y="23512"/>
                          <a:pt x="108969" y="24797"/>
                          <a:pt x="118832" y="27366"/>
                        </a:cubicBezTo>
                        <a:cubicBezTo>
                          <a:pt x="128695" y="29936"/>
                          <a:pt x="138494" y="33807"/>
                          <a:pt x="148230" y="38978"/>
                        </a:cubicBezTo>
                        <a:lnTo>
                          <a:pt x="148230" y="13090"/>
                        </a:lnTo>
                        <a:cubicBezTo>
                          <a:pt x="138399" y="8933"/>
                          <a:pt x="128330" y="5761"/>
                          <a:pt x="118023" y="3572"/>
                        </a:cubicBezTo>
                        <a:cubicBezTo>
                          <a:pt x="107717" y="1383"/>
                          <a:pt x="97267" y="288"/>
                          <a:pt x="86675" y="288"/>
                        </a:cubicBezTo>
                        <a:cubicBezTo>
                          <a:pt x="60100" y="288"/>
                          <a:pt x="39059" y="8013"/>
                          <a:pt x="23551" y="23464"/>
                        </a:cubicBezTo>
                        <a:cubicBezTo>
                          <a:pt x="8044" y="38946"/>
                          <a:pt x="290" y="59886"/>
                          <a:pt x="290" y="86282"/>
                        </a:cubicBezTo>
                        <a:cubicBezTo>
                          <a:pt x="290" y="113535"/>
                          <a:pt x="7647" y="135156"/>
                          <a:pt x="22362" y="151146"/>
                        </a:cubicBezTo>
                        <a:cubicBezTo>
                          <a:pt x="37077" y="167168"/>
                          <a:pt x="56929" y="175179"/>
                          <a:pt x="81918" y="175179"/>
                        </a:cubicBezTo>
                        <a:cubicBezTo>
                          <a:pt x="104308" y="175179"/>
                          <a:pt x="122019" y="167961"/>
                          <a:pt x="135053" y="153526"/>
                        </a:cubicBezTo>
                        <a:cubicBezTo>
                          <a:pt x="148087" y="139122"/>
                          <a:pt x="154604" y="119531"/>
                          <a:pt x="154604" y="94753"/>
                        </a:cubicBezTo>
                        <a:close/>
                        <a:moveTo>
                          <a:pt x="127252" y="102796"/>
                        </a:moveTo>
                        <a:cubicBezTo>
                          <a:pt x="127061" y="117739"/>
                          <a:pt x="122875" y="129668"/>
                          <a:pt x="114693" y="138583"/>
                        </a:cubicBezTo>
                        <a:cubicBezTo>
                          <a:pt x="106512" y="147530"/>
                          <a:pt x="95682" y="152003"/>
                          <a:pt x="82204" y="152003"/>
                        </a:cubicBezTo>
                        <a:cubicBezTo>
                          <a:pt x="66950" y="152003"/>
                          <a:pt x="54741" y="147688"/>
                          <a:pt x="45576" y="139059"/>
                        </a:cubicBezTo>
                        <a:cubicBezTo>
                          <a:pt x="36411" y="130429"/>
                          <a:pt x="31131" y="118278"/>
                          <a:pt x="29735"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9" name="Google Shape;1269;p38"/>
                  <p:cNvSpPr/>
                  <p:nvPr/>
                </p:nvSpPr>
                <p:spPr>
                  <a:xfrm rot="10800000" flipH="1">
                    <a:off x="4926239" y="6306387"/>
                    <a:ext cx="27352" cy="231427"/>
                  </a:xfrm>
                  <a:custGeom>
                    <a:avLst/>
                    <a:gdLst/>
                    <a:ahLst/>
                    <a:cxnLst/>
                    <a:rect l="l" t="t" r="r" b="b"/>
                    <a:pathLst>
                      <a:path w="27352" h="231427" extrusionOk="0">
                        <a:moveTo>
                          <a:pt x="318" y="231702"/>
                        </a:moveTo>
                        <a:lnTo>
                          <a:pt x="27670" y="231702"/>
                        </a:lnTo>
                        <a:lnTo>
                          <a:pt x="27670" y="275"/>
                        </a:lnTo>
                        <a:lnTo>
                          <a:pt x="318" y="2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0" name="Google Shape;1270;p38"/>
                  <p:cNvSpPr/>
                  <p:nvPr/>
                </p:nvSpPr>
                <p:spPr>
                  <a:xfrm rot="10800000" flipH="1">
                    <a:off x="4998645" y="6367253"/>
                    <a:ext cx="127246" cy="174890"/>
                  </a:xfrm>
                  <a:custGeom>
                    <a:avLst/>
                    <a:gdLst/>
                    <a:ahLst/>
                    <a:cxnLst/>
                    <a:rect l="l" t="t" r="r" b="b"/>
                    <a:pathLst>
                      <a:path w="127246" h="174890" extrusionOk="0">
                        <a:moveTo>
                          <a:pt x="118619" y="166280"/>
                        </a:moveTo>
                        <a:lnTo>
                          <a:pt x="118619" y="140391"/>
                        </a:lnTo>
                        <a:cubicBezTo>
                          <a:pt x="110913" y="144357"/>
                          <a:pt x="102889" y="147323"/>
                          <a:pt x="94549" y="149290"/>
                        </a:cubicBezTo>
                        <a:cubicBezTo>
                          <a:pt x="86240" y="151289"/>
                          <a:pt x="77615" y="152288"/>
                          <a:pt x="68672" y="152288"/>
                        </a:cubicBezTo>
                        <a:cubicBezTo>
                          <a:pt x="55099" y="152288"/>
                          <a:pt x="44919" y="150210"/>
                          <a:pt x="38132" y="146054"/>
                        </a:cubicBezTo>
                        <a:cubicBezTo>
                          <a:pt x="31346" y="141898"/>
                          <a:pt x="27953" y="135648"/>
                          <a:pt x="27953" y="127304"/>
                        </a:cubicBezTo>
                        <a:cubicBezTo>
                          <a:pt x="27953" y="120959"/>
                          <a:pt x="30379" y="115978"/>
                          <a:pt x="35231" y="112361"/>
                        </a:cubicBezTo>
                        <a:cubicBezTo>
                          <a:pt x="40083" y="108744"/>
                          <a:pt x="49850" y="105302"/>
                          <a:pt x="64533" y="102034"/>
                        </a:cubicBezTo>
                        <a:lnTo>
                          <a:pt x="73904" y="99940"/>
                        </a:lnTo>
                        <a:cubicBezTo>
                          <a:pt x="93312" y="95784"/>
                          <a:pt x="107107" y="89915"/>
                          <a:pt x="115289" y="82332"/>
                        </a:cubicBezTo>
                        <a:cubicBezTo>
                          <a:pt x="123471" y="74750"/>
                          <a:pt x="127562" y="64169"/>
                          <a:pt x="127562" y="50590"/>
                        </a:cubicBezTo>
                        <a:cubicBezTo>
                          <a:pt x="127562" y="35108"/>
                          <a:pt x="121441" y="22845"/>
                          <a:pt x="109200" y="13803"/>
                        </a:cubicBezTo>
                        <a:cubicBezTo>
                          <a:pt x="96959" y="4793"/>
                          <a:pt x="80136" y="288"/>
                          <a:pt x="58730" y="288"/>
                        </a:cubicBezTo>
                        <a:cubicBezTo>
                          <a:pt x="49818" y="288"/>
                          <a:pt x="40527" y="1161"/>
                          <a:pt x="30854" y="2905"/>
                        </a:cubicBezTo>
                        <a:cubicBezTo>
                          <a:pt x="21182" y="4650"/>
                          <a:pt x="11002" y="7252"/>
                          <a:pt x="315" y="10710"/>
                        </a:cubicBezTo>
                        <a:lnTo>
                          <a:pt x="315" y="38978"/>
                        </a:lnTo>
                        <a:cubicBezTo>
                          <a:pt x="10431" y="33712"/>
                          <a:pt x="20389" y="29762"/>
                          <a:pt x="30188" y="27128"/>
                        </a:cubicBezTo>
                        <a:cubicBezTo>
                          <a:pt x="39987" y="24527"/>
                          <a:pt x="49707" y="23226"/>
                          <a:pt x="59348" y="23226"/>
                        </a:cubicBezTo>
                        <a:cubicBezTo>
                          <a:pt x="72223" y="23226"/>
                          <a:pt x="82118" y="25431"/>
                          <a:pt x="89031" y="29841"/>
                        </a:cubicBezTo>
                        <a:cubicBezTo>
                          <a:pt x="95976" y="34251"/>
                          <a:pt x="99449" y="40469"/>
                          <a:pt x="99449" y="48496"/>
                        </a:cubicBezTo>
                        <a:cubicBezTo>
                          <a:pt x="99449" y="55920"/>
                          <a:pt x="96943" y="61615"/>
                          <a:pt x="91933" y="65581"/>
                        </a:cubicBezTo>
                        <a:cubicBezTo>
                          <a:pt x="86954" y="69546"/>
                          <a:pt x="75981" y="73369"/>
                          <a:pt x="59015" y="77050"/>
                        </a:cubicBezTo>
                        <a:lnTo>
                          <a:pt x="49501" y="79286"/>
                        </a:lnTo>
                        <a:cubicBezTo>
                          <a:pt x="32567" y="82840"/>
                          <a:pt x="20326" y="88313"/>
                          <a:pt x="12778" y="95705"/>
                        </a:cubicBezTo>
                        <a:cubicBezTo>
                          <a:pt x="5262" y="103097"/>
                          <a:pt x="1504" y="113233"/>
                          <a:pt x="1504" y="126114"/>
                        </a:cubicBezTo>
                        <a:cubicBezTo>
                          <a:pt x="1504" y="141787"/>
                          <a:pt x="7054" y="153875"/>
                          <a:pt x="18153" y="162377"/>
                        </a:cubicBezTo>
                        <a:cubicBezTo>
                          <a:pt x="29253" y="170912"/>
                          <a:pt x="45014" y="175179"/>
                          <a:pt x="65437" y="175179"/>
                        </a:cubicBezTo>
                        <a:cubicBezTo>
                          <a:pt x="75521" y="175179"/>
                          <a:pt x="85019" y="174433"/>
                          <a:pt x="93931" y="172942"/>
                        </a:cubicBezTo>
                        <a:cubicBezTo>
                          <a:pt x="102874" y="171483"/>
                          <a:pt x="111103" y="169262"/>
                          <a:pt x="118619" y="1662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1" name="Google Shape;1271;p38"/>
                  <p:cNvSpPr/>
                  <p:nvPr/>
                </p:nvSpPr>
                <p:spPr>
                  <a:xfrm rot="10800000" flipH="1">
                    <a:off x="5140751" y="6315762"/>
                    <a:ext cx="102558" cy="250319"/>
                  </a:xfrm>
                  <a:custGeom>
                    <a:avLst/>
                    <a:gdLst/>
                    <a:ahLst/>
                    <a:cxnLst/>
                    <a:rect l="l" t="t" r="r" b="b"/>
                    <a:pathLst>
                      <a:path w="102558" h="250319" extrusionOk="0">
                        <a:moveTo>
                          <a:pt x="77634" y="250602"/>
                        </a:moveTo>
                        <a:lnTo>
                          <a:pt x="102893" y="250602"/>
                        </a:lnTo>
                        <a:lnTo>
                          <a:pt x="25594" y="282"/>
                        </a:lnTo>
                        <a:lnTo>
                          <a:pt x="335" y="28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2" name="Google Shape;1272;p38"/>
                  <p:cNvSpPr/>
                  <p:nvPr/>
                </p:nvSpPr>
                <p:spPr>
                  <a:xfrm rot="10800000" flipH="1">
                    <a:off x="5273195" y="6315762"/>
                    <a:ext cx="157453" cy="222051"/>
                  </a:xfrm>
                  <a:custGeom>
                    <a:avLst/>
                    <a:gdLst/>
                    <a:ahLst/>
                    <a:cxnLst/>
                    <a:rect l="l" t="t" r="r" b="b"/>
                    <a:pathLst>
                      <a:path w="157453" h="222051" extrusionOk="0">
                        <a:moveTo>
                          <a:pt x="30344" y="106306"/>
                        </a:moveTo>
                        <a:lnTo>
                          <a:pt x="30344" y="24976"/>
                        </a:lnTo>
                        <a:lnTo>
                          <a:pt x="78532" y="24976"/>
                        </a:lnTo>
                        <a:cubicBezTo>
                          <a:pt x="94674" y="24976"/>
                          <a:pt x="106629" y="28323"/>
                          <a:pt x="114399" y="35017"/>
                        </a:cubicBezTo>
                        <a:cubicBezTo>
                          <a:pt x="122200" y="41711"/>
                          <a:pt x="126101" y="51943"/>
                          <a:pt x="126101" y="65712"/>
                        </a:cubicBezTo>
                        <a:cubicBezTo>
                          <a:pt x="126101" y="79608"/>
                          <a:pt x="122200" y="89840"/>
                          <a:pt x="114399" y="96407"/>
                        </a:cubicBezTo>
                        <a:cubicBezTo>
                          <a:pt x="106629" y="103006"/>
                          <a:pt x="94674" y="106306"/>
                          <a:pt x="78532" y="106306"/>
                        </a:cubicBezTo>
                        <a:close/>
                        <a:moveTo>
                          <a:pt x="30344" y="197630"/>
                        </a:moveTo>
                        <a:lnTo>
                          <a:pt x="30344" y="130719"/>
                        </a:lnTo>
                        <a:lnTo>
                          <a:pt x="74821" y="130719"/>
                        </a:lnTo>
                        <a:cubicBezTo>
                          <a:pt x="89473" y="130719"/>
                          <a:pt x="100382" y="133463"/>
                          <a:pt x="107549" y="138952"/>
                        </a:cubicBezTo>
                        <a:cubicBezTo>
                          <a:pt x="114748" y="144472"/>
                          <a:pt x="118347" y="152880"/>
                          <a:pt x="118347" y="164174"/>
                        </a:cubicBezTo>
                        <a:cubicBezTo>
                          <a:pt x="118347" y="175374"/>
                          <a:pt x="114748" y="183750"/>
                          <a:pt x="107549" y="189302"/>
                        </a:cubicBezTo>
                        <a:cubicBezTo>
                          <a:pt x="100382" y="194854"/>
                          <a:pt x="89473" y="197630"/>
                          <a:pt x="74821" y="197630"/>
                        </a:cubicBezTo>
                        <a:close/>
                        <a:moveTo>
                          <a:pt x="328" y="222329"/>
                        </a:moveTo>
                        <a:lnTo>
                          <a:pt x="77057" y="222329"/>
                        </a:lnTo>
                        <a:cubicBezTo>
                          <a:pt x="99954" y="222329"/>
                          <a:pt x="117586" y="217570"/>
                          <a:pt x="129954" y="208052"/>
                        </a:cubicBezTo>
                        <a:cubicBezTo>
                          <a:pt x="142354" y="198534"/>
                          <a:pt x="148553" y="185003"/>
                          <a:pt x="148553" y="167458"/>
                        </a:cubicBezTo>
                        <a:cubicBezTo>
                          <a:pt x="148553" y="153848"/>
                          <a:pt x="145382" y="143029"/>
                          <a:pt x="139040" y="135002"/>
                        </a:cubicBezTo>
                        <a:cubicBezTo>
                          <a:pt x="132697" y="126975"/>
                          <a:pt x="123373" y="121979"/>
                          <a:pt x="111069" y="120012"/>
                        </a:cubicBezTo>
                        <a:cubicBezTo>
                          <a:pt x="125847" y="116839"/>
                          <a:pt x="137327" y="110208"/>
                          <a:pt x="145509" y="100119"/>
                        </a:cubicBezTo>
                        <a:cubicBezTo>
                          <a:pt x="153691" y="90062"/>
                          <a:pt x="157782" y="77498"/>
                          <a:pt x="157782" y="62428"/>
                        </a:cubicBezTo>
                        <a:cubicBezTo>
                          <a:pt x="157782" y="42600"/>
                          <a:pt x="151043" y="27276"/>
                          <a:pt x="137565" y="16457"/>
                        </a:cubicBezTo>
                        <a:cubicBezTo>
                          <a:pt x="124087" y="5670"/>
                          <a:pt x="104901" y="277"/>
                          <a:pt x="80006" y="277"/>
                        </a:cubicBezTo>
                        <a:lnTo>
                          <a:pt x="328" y="2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3" name="Google Shape;1273;p38"/>
                  <p:cNvSpPr/>
                  <p:nvPr/>
                </p:nvSpPr>
                <p:spPr>
                  <a:xfrm rot="10800000" flipH="1">
                    <a:off x="5480863" y="6306387"/>
                    <a:ext cx="27352" cy="231427"/>
                  </a:xfrm>
                  <a:custGeom>
                    <a:avLst/>
                    <a:gdLst/>
                    <a:ahLst/>
                    <a:cxnLst/>
                    <a:rect l="l" t="t" r="r" b="b"/>
                    <a:pathLst>
                      <a:path w="27352" h="231427" extrusionOk="0">
                        <a:moveTo>
                          <a:pt x="361" y="166838"/>
                        </a:moveTo>
                        <a:lnTo>
                          <a:pt x="27714" y="166838"/>
                        </a:lnTo>
                        <a:lnTo>
                          <a:pt x="27714" y="275"/>
                        </a:lnTo>
                        <a:lnTo>
                          <a:pt x="361" y="275"/>
                        </a:lnTo>
                        <a:close/>
                        <a:moveTo>
                          <a:pt x="361" y="231702"/>
                        </a:moveTo>
                        <a:lnTo>
                          <a:pt x="27714" y="231702"/>
                        </a:lnTo>
                        <a:lnTo>
                          <a:pt x="27714" y="197009"/>
                        </a:lnTo>
                        <a:lnTo>
                          <a:pt x="361"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4" name="Google Shape;1274;p38"/>
                  <p:cNvSpPr/>
                  <p:nvPr/>
                </p:nvSpPr>
                <p:spPr>
                  <a:xfrm rot="10800000" flipH="1">
                    <a:off x="5544945" y="6323947"/>
                    <a:ext cx="103890" cy="213866"/>
                  </a:xfrm>
                  <a:custGeom>
                    <a:avLst/>
                    <a:gdLst/>
                    <a:ahLst/>
                    <a:cxnLst/>
                    <a:rect l="l" t="t" r="r" b="b"/>
                    <a:pathLst>
                      <a:path w="103890" h="213866" extrusionOk="0">
                        <a:moveTo>
                          <a:pt x="47933" y="214145"/>
                        </a:moveTo>
                        <a:lnTo>
                          <a:pt x="47933" y="166841"/>
                        </a:lnTo>
                        <a:lnTo>
                          <a:pt x="104254" y="166841"/>
                        </a:lnTo>
                        <a:lnTo>
                          <a:pt x="104254" y="145569"/>
                        </a:lnTo>
                        <a:lnTo>
                          <a:pt x="47933" y="145569"/>
                        </a:lnTo>
                        <a:lnTo>
                          <a:pt x="47933" y="55149"/>
                        </a:lnTo>
                        <a:cubicBezTo>
                          <a:pt x="47933" y="41570"/>
                          <a:pt x="49788" y="32845"/>
                          <a:pt x="53498" y="28975"/>
                        </a:cubicBezTo>
                        <a:cubicBezTo>
                          <a:pt x="57209" y="25104"/>
                          <a:pt x="64772" y="23169"/>
                          <a:pt x="76189" y="23169"/>
                        </a:cubicBezTo>
                        <a:lnTo>
                          <a:pt x="104254" y="23169"/>
                        </a:lnTo>
                        <a:lnTo>
                          <a:pt x="104254" y="278"/>
                        </a:lnTo>
                        <a:lnTo>
                          <a:pt x="76189" y="278"/>
                        </a:lnTo>
                        <a:cubicBezTo>
                          <a:pt x="55068" y="278"/>
                          <a:pt x="40496" y="4212"/>
                          <a:pt x="32473" y="12081"/>
                        </a:cubicBezTo>
                        <a:cubicBezTo>
                          <a:pt x="24449" y="19980"/>
                          <a:pt x="20438" y="34336"/>
                          <a:pt x="20438" y="55149"/>
                        </a:cubicBezTo>
                        <a:lnTo>
                          <a:pt x="20438" y="145569"/>
                        </a:lnTo>
                        <a:lnTo>
                          <a:pt x="364" y="145569"/>
                        </a:lnTo>
                        <a:lnTo>
                          <a:pt x="364" y="166841"/>
                        </a:lnTo>
                        <a:lnTo>
                          <a:pt x="20438" y="166841"/>
                        </a:lnTo>
                        <a:lnTo>
                          <a:pt x="20438" y="2141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5" name="Google Shape;1275;p38"/>
                  <p:cNvSpPr/>
                  <p:nvPr/>
                </p:nvSpPr>
                <p:spPr>
                  <a:xfrm rot="10800000" flipH="1">
                    <a:off x="5680534" y="6306720"/>
                    <a:ext cx="68213" cy="271259"/>
                  </a:xfrm>
                  <a:custGeom>
                    <a:avLst/>
                    <a:gdLst/>
                    <a:ahLst/>
                    <a:cxnLst/>
                    <a:rect l="l" t="t" r="r" b="b"/>
                    <a:pathLst>
                      <a:path w="68213" h="271259" extrusionOk="0">
                        <a:moveTo>
                          <a:pt x="373" y="271542"/>
                        </a:moveTo>
                        <a:lnTo>
                          <a:pt x="24158" y="271542"/>
                        </a:lnTo>
                        <a:cubicBezTo>
                          <a:pt x="38999" y="248160"/>
                          <a:pt x="50115" y="225254"/>
                          <a:pt x="57504" y="202823"/>
                        </a:cubicBezTo>
                        <a:cubicBezTo>
                          <a:pt x="64893" y="180425"/>
                          <a:pt x="68587" y="158169"/>
                          <a:pt x="68587" y="136055"/>
                        </a:cubicBezTo>
                        <a:cubicBezTo>
                          <a:pt x="68587" y="113847"/>
                          <a:pt x="64893" y="91496"/>
                          <a:pt x="57504" y="69002"/>
                        </a:cubicBezTo>
                        <a:cubicBezTo>
                          <a:pt x="50115" y="46508"/>
                          <a:pt x="38999" y="23602"/>
                          <a:pt x="24158" y="283"/>
                        </a:cubicBezTo>
                        <a:lnTo>
                          <a:pt x="373" y="283"/>
                        </a:lnTo>
                        <a:cubicBezTo>
                          <a:pt x="13534" y="22999"/>
                          <a:pt x="23365" y="45588"/>
                          <a:pt x="29866" y="68050"/>
                        </a:cubicBezTo>
                        <a:cubicBezTo>
                          <a:pt x="36367" y="90512"/>
                          <a:pt x="39618" y="113181"/>
                          <a:pt x="39618" y="136055"/>
                        </a:cubicBezTo>
                        <a:cubicBezTo>
                          <a:pt x="39618" y="158962"/>
                          <a:pt x="36367" y="181567"/>
                          <a:pt x="29866" y="203870"/>
                        </a:cubicBezTo>
                        <a:cubicBezTo>
                          <a:pt x="23365" y="226206"/>
                          <a:pt x="13534" y="248763"/>
                          <a:pt x="373" y="2715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276" name="Google Shape;1276;p38"/>
              <p:cNvGrpSpPr/>
              <p:nvPr/>
            </p:nvGrpSpPr>
            <p:grpSpPr>
              <a:xfrm>
                <a:off x="824708" y="2741115"/>
                <a:ext cx="595644" cy="3280072"/>
                <a:chOff x="824708" y="2741115"/>
                <a:chExt cx="595644" cy="3280072"/>
              </a:xfrm>
            </p:grpSpPr>
            <p:grpSp>
              <p:nvGrpSpPr>
                <p:cNvPr id="1277" name="Google Shape;1277;p38"/>
                <p:cNvGrpSpPr/>
                <p:nvPr/>
              </p:nvGrpSpPr>
              <p:grpSpPr>
                <a:xfrm>
                  <a:off x="1186868" y="5829204"/>
                  <a:ext cx="233483" cy="191983"/>
                  <a:chOff x="1186868" y="5829204"/>
                  <a:chExt cx="233483" cy="191983"/>
                </a:xfrm>
              </p:grpSpPr>
              <p:sp>
                <p:nvSpPr>
                  <p:cNvPr id="1278" name="Google Shape;1278;p38"/>
                  <p:cNvSpPr/>
                  <p:nvPr/>
                </p:nvSpPr>
                <p:spPr>
                  <a:xfrm>
                    <a:off x="1375954" y="5921151"/>
                    <a:ext cx="44397" cy="12690"/>
                  </a:xfrm>
                  <a:custGeom>
                    <a:avLst/>
                    <a:gdLst/>
                    <a:ahLst/>
                    <a:cxnLst/>
                    <a:rect l="l" t="t" r="r" b="b"/>
                    <a:pathLst>
                      <a:path w="44397" h="12690" extrusionOk="0">
                        <a:moveTo>
                          <a:pt x="44452" y="273"/>
                        </a:moveTo>
                        <a:lnTo>
                          <a:pt x="54" y="273"/>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9" name="Google Shape;1279;p38"/>
                  <p:cNvSpPr/>
                  <p:nvPr/>
                </p:nvSpPr>
                <p:spPr>
                  <a:xfrm rot="10800000" flipH="1">
                    <a:off x="1186868" y="5829204"/>
                    <a:ext cx="127841" cy="191983"/>
                  </a:xfrm>
                  <a:custGeom>
                    <a:avLst/>
                    <a:gdLst/>
                    <a:ahLst/>
                    <a:cxnLst/>
                    <a:rect l="l" t="t" r="r" b="b"/>
                    <a:pathLst>
                      <a:path w="127841" h="191983" extrusionOk="0">
                        <a:moveTo>
                          <a:pt x="63910" y="172392"/>
                        </a:moveTo>
                        <a:cubicBezTo>
                          <a:pt x="51040" y="172392"/>
                          <a:pt x="41354" y="166046"/>
                          <a:pt x="34853" y="153356"/>
                        </a:cubicBezTo>
                        <a:cubicBezTo>
                          <a:pt x="28379" y="140692"/>
                          <a:pt x="25141" y="121630"/>
                          <a:pt x="25141" y="96169"/>
                        </a:cubicBezTo>
                        <a:cubicBezTo>
                          <a:pt x="25141" y="70815"/>
                          <a:pt x="28379" y="51792"/>
                          <a:pt x="34853" y="39102"/>
                        </a:cubicBezTo>
                        <a:cubicBezTo>
                          <a:pt x="41354" y="26411"/>
                          <a:pt x="51040" y="20066"/>
                          <a:pt x="63910" y="20066"/>
                        </a:cubicBezTo>
                        <a:cubicBezTo>
                          <a:pt x="76886" y="20066"/>
                          <a:pt x="86611" y="26411"/>
                          <a:pt x="93086" y="39102"/>
                        </a:cubicBezTo>
                        <a:cubicBezTo>
                          <a:pt x="99587" y="51792"/>
                          <a:pt x="102837" y="70815"/>
                          <a:pt x="102837" y="96169"/>
                        </a:cubicBezTo>
                        <a:cubicBezTo>
                          <a:pt x="102837" y="121630"/>
                          <a:pt x="99587" y="140692"/>
                          <a:pt x="93086" y="153356"/>
                        </a:cubicBezTo>
                        <a:cubicBezTo>
                          <a:pt x="86611" y="166046"/>
                          <a:pt x="76886" y="172392"/>
                          <a:pt x="63910" y="172392"/>
                        </a:cubicBezTo>
                        <a:close/>
                        <a:moveTo>
                          <a:pt x="63910" y="192221"/>
                        </a:moveTo>
                        <a:cubicBezTo>
                          <a:pt x="84655" y="192221"/>
                          <a:pt x="100498" y="184011"/>
                          <a:pt x="111439" y="167593"/>
                        </a:cubicBezTo>
                        <a:cubicBezTo>
                          <a:pt x="122380" y="151201"/>
                          <a:pt x="127851" y="127393"/>
                          <a:pt x="127851" y="96169"/>
                        </a:cubicBezTo>
                        <a:cubicBezTo>
                          <a:pt x="127851" y="65025"/>
                          <a:pt x="122380" y="41243"/>
                          <a:pt x="111439" y="24825"/>
                        </a:cubicBezTo>
                        <a:cubicBezTo>
                          <a:pt x="100498" y="8433"/>
                          <a:pt x="84655" y="237"/>
                          <a:pt x="63910" y="237"/>
                        </a:cubicBezTo>
                        <a:cubicBezTo>
                          <a:pt x="43191" y="237"/>
                          <a:pt x="27361" y="8433"/>
                          <a:pt x="16420" y="24825"/>
                        </a:cubicBezTo>
                        <a:cubicBezTo>
                          <a:pt x="5479" y="41243"/>
                          <a:pt x="9" y="65025"/>
                          <a:pt x="9" y="96169"/>
                        </a:cubicBezTo>
                        <a:cubicBezTo>
                          <a:pt x="9" y="127393"/>
                          <a:pt x="5479" y="151201"/>
                          <a:pt x="16420" y="167593"/>
                        </a:cubicBezTo>
                        <a:cubicBezTo>
                          <a:pt x="27361" y="184011"/>
                          <a:pt x="43191" y="192221"/>
                          <a:pt x="63910" y="19222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80" name="Google Shape;1280;p38"/>
                <p:cNvGrpSpPr/>
                <p:nvPr/>
              </p:nvGrpSpPr>
              <p:grpSpPr>
                <a:xfrm>
                  <a:off x="1198007" y="5136629"/>
                  <a:ext cx="222344" cy="185043"/>
                  <a:chOff x="1198007" y="5136629"/>
                  <a:chExt cx="222344" cy="185043"/>
                </a:xfrm>
              </p:grpSpPr>
              <p:sp>
                <p:nvSpPr>
                  <p:cNvPr id="1281" name="Google Shape;1281;p38"/>
                  <p:cNvSpPr/>
                  <p:nvPr/>
                </p:nvSpPr>
                <p:spPr>
                  <a:xfrm>
                    <a:off x="1375954" y="5225245"/>
                    <a:ext cx="44397" cy="12690"/>
                  </a:xfrm>
                  <a:custGeom>
                    <a:avLst/>
                    <a:gdLst/>
                    <a:ahLst/>
                    <a:cxnLst/>
                    <a:rect l="l" t="t" r="r" b="b"/>
                    <a:pathLst>
                      <a:path w="44397" h="12690" extrusionOk="0">
                        <a:moveTo>
                          <a:pt x="44452" y="218"/>
                        </a:moveTo>
                        <a:lnTo>
                          <a:pt x="54" y="218"/>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82" name="Google Shape;1282;p38"/>
                  <p:cNvSpPr/>
                  <p:nvPr/>
                </p:nvSpPr>
                <p:spPr>
                  <a:xfrm rot="10800000" flipH="1">
                    <a:off x="1198007" y="5136629"/>
                    <a:ext cx="110122" cy="185043"/>
                  </a:xfrm>
                  <a:custGeom>
                    <a:avLst/>
                    <a:gdLst/>
                    <a:ahLst/>
                    <a:cxnLst/>
                    <a:rect l="l" t="t" r="r" b="b"/>
                    <a:pathLst>
                      <a:path w="110122" h="185043" extrusionOk="0">
                        <a:moveTo>
                          <a:pt x="3616" y="21241"/>
                        </a:moveTo>
                        <a:lnTo>
                          <a:pt x="44485" y="21241"/>
                        </a:lnTo>
                        <a:lnTo>
                          <a:pt x="44485" y="162422"/>
                        </a:lnTo>
                        <a:lnTo>
                          <a:pt x="8" y="153499"/>
                        </a:lnTo>
                        <a:lnTo>
                          <a:pt x="8" y="176303"/>
                        </a:lnTo>
                        <a:lnTo>
                          <a:pt x="44247" y="185226"/>
                        </a:lnTo>
                        <a:lnTo>
                          <a:pt x="69261" y="185226"/>
                        </a:lnTo>
                        <a:lnTo>
                          <a:pt x="69261" y="21241"/>
                        </a:lnTo>
                        <a:lnTo>
                          <a:pt x="110130" y="21241"/>
                        </a:lnTo>
                        <a:lnTo>
                          <a:pt x="110130" y="182"/>
                        </a:lnTo>
                        <a:lnTo>
                          <a:pt x="3616" y="18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83" name="Google Shape;1283;p38"/>
                <p:cNvGrpSpPr/>
                <p:nvPr/>
              </p:nvGrpSpPr>
              <p:grpSpPr>
                <a:xfrm>
                  <a:off x="1188731" y="4437392"/>
                  <a:ext cx="231620" cy="188374"/>
                  <a:chOff x="1188731" y="4437392"/>
                  <a:chExt cx="231620" cy="188374"/>
                </a:xfrm>
              </p:grpSpPr>
              <p:sp>
                <p:nvSpPr>
                  <p:cNvPr id="1284" name="Google Shape;1284;p38"/>
                  <p:cNvSpPr/>
                  <p:nvPr/>
                </p:nvSpPr>
                <p:spPr>
                  <a:xfrm>
                    <a:off x="1375954" y="4529339"/>
                    <a:ext cx="44397" cy="12690"/>
                  </a:xfrm>
                  <a:custGeom>
                    <a:avLst/>
                    <a:gdLst/>
                    <a:ahLst/>
                    <a:cxnLst/>
                    <a:rect l="l" t="t" r="r" b="b"/>
                    <a:pathLst>
                      <a:path w="44397" h="12690" extrusionOk="0">
                        <a:moveTo>
                          <a:pt x="44452" y="164"/>
                        </a:moveTo>
                        <a:lnTo>
                          <a:pt x="54" y="164"/>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85" name="Google Shape;1285;p38"/>
                  <p:cNvSpPr/>
                  <p:nvPr/>
                </p:nvSpPr>
                <p:spPr>
                  <a:xfrm rot="10800000" flipH="1">
                    <a:off x="1188731" y="4437392"/>
                    <a:ext cx="117416" cy="188374"/>
                  </a:xfrm>
                  <a:custGeom>
                    <a:avLst/>
                    <a:gdLst/>
                    <a:ahLst/>
                    <a:cxnLst/>
                    <a:rect l="l" t="t" r="r" b="b"/>
                    <a:pathLst>
                      <a:path w="117416" h="188374" extrusionOk="0">
                        <a:moveTo>
                          <a:pt x="30097" y="21185"/>
                        </a:moveTo>
                        <a:lnTo>
                          <a:pt x="117426" y="21185"/>
                        </a:lnTo>
                        <a:lnTo>
                          <a:pt x="117426" y="127"/>
                        </a:lnTo>
                        <a:lnTo>
                          <a:pt x="10" y="127"/>
                        </a:lnTo>
                        <a:lnTo>
                          <a:pt x="10" y="21185"/>
                        </a:lnTo>
                        <a:cubicBezTo>
                          <a:pt x="9497" y="31020"/>
                          <a:pt x="22434" y="44213"/>
                          <a:pt x="38818" y="60763"/>
                        </a:cubicBezTo>
                        <a:cubicBezTo>
                          <a:pt x="55230" y="77340"/>
                          <a:pt x="65536" y="88035"/>
                          <a:pt x="69738" y="92847"/>
                        </a:cubicBezTo>
                        <a:cubicBezTo>
                          <a:pt x="77746" y="101836"/>
                          <a:pt x="83335" y="109450"/>
                          <a:pt x="86506" y="115690"/>
                        </a:cubicBezTo>
                        <a:cubicBezTo>
                          <a:pt x="89704" y="121929"/>
                          <a:pt x="91303" y="128063"/>
                          <a:pt x="91303" y="134091"/>
                        </a:cubicBezTo>
                        <a:cubicBezTo>
                          <a:pt x="91303" y="143926"/>
                          <a:pt x="87854" y="151937"/>
                          <a:pt x="80957" y="158123"/>
                        </a:cubicBezTo>
                        <a:cubicBezTo>
                          <a:pt x="74059" y="164336"/>
                          <a:pt x="65074" y="167443"/>
                          <a:pt x="54001" y="167443"/>
                        </a:cubicBezTo>
                        <a:cubicBezTo>
                          <a:pt x="46152" y="167443"/>
                          <a:pt x="37867" y="166081"/>
                          <a:pt x="29146" y="163358"/>
                        </a:cubicBezTo>
                        <a:cubicBezTo>
                          <a:pt x="20451" y="160635"/>
                          <a:pt x="11149" y="156497"/>
                          <a:pt x="1239" y="150945"/>
                        </a:cubicBezTo>
                        <a:lnTo>
                          <a:pt x="1239" y="176247"/>
                        </a:lnTo>
                        <a:cubicBezTo>
                          <a:pt x="11308" y="180292"/>
                          <a:pt x="20716" y="183346"/>
                          <a:pt x="29463" y="185408"/>
                        </a:cubicBezTo>
                        <a:cubicBezTo>
                          <a:pt x="38237" y="187470"/>
                          <a:pt x="46258" y="188501"/>
                          <a:pt x="53525" y="188501"/>
                        </a:cubicBezTo>
                        <a:cubicBezTo>
                          <a:pt x="72685" y="188501"/>
                          <a:pt x="87960" y="183703"/>
                          <a:pt x="99350" y="174105"/>
                        </a:cubicBezTo>
                        <a:cubicBezTo>
                          <a:pt x="110740" y="164535"/>
                          <a:pt x="116435" y="151738"/>
                          <a:pt x="116435" y="135717"/>
                        </a:cubicBezTo>
                        <a:cubicBezTo>
                          <a:pt x="116435" y="128102"/>
                          <a:pt x="115008" y="120885"/>
                          <a:pt x="112154" y="114064"/>
                        </a:cubicBezTo>
                        <a:cubicBezTo>
                          <a:pt x="109326" y="107269"/>
                          <a:pt x="104146" y="99245"/>
                          <a:pt x="96615" y="89991"/>
                        </a:cubicBezTo>
                        <a:cubicBezTo>
                          <a:pt x="94553" y="87585"/>
                          <a:pt x="87986" y="80658"/>
                          <a:pt x="76913" y="69211"/>
                        </a:cubicBezTo>
                        <a:cubicBezTo>
                          <a:pt x="65867" y="57763"/>
                          <a:pt x="50261" y="41754"/>
                          <a:pt x="30097" y="211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86" name="Google Shape;1286;p38"/>
                <p:cNvGrpSpPr/>
                <p:nvPr/>
              </p:nvGrpSpPr>
              <p:grpSpPr>
                <a:xfrm>
                  <a:off x="1189484" y="3741486"/>
                  <a:ext cx="230867" cy="191983"/>
                  <a:chOff x="1189484" y="3741486"/>
                  <a:chExt cx="230867" cy="191983"/>
                </a:xfrm>
              </p:grpSpPr>
              <p:sp>
                <p:nvSpPr>
                  <p:cNvPr id="1287" name="Google Shape;1287;p38"/>
                  <p:cNvSpPr/>
                  <p:nvPr/>
                </p:nvSpPr>
                <p:spPr>
                  <a:xfrm>
                    <a:off x="1375954" y="3833433"/>
                    <a:ext cx="44397" cy="12690"/>
                  </a:xfrm>
                  <a:custGeom>
                    <a:avLst/>
                    <a:gdLst/>
                    <a:ahLst/>
                    <a:cxnLst/>
                    <a:rect l="l" t="t" r="r" b="b"/>
                    <a:pathLst>
                      <a:path w="44397" h="12690" extrusionOk="0">
                        <a:moveTo>
                          <a:pt x="44452" y="109"/>
                        </a:moveTo>
                        <a:lnTo>
                          <a:pt x="54" y="109"/>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88" name="Google Shape;1288;p38"/>
                  <p:cNvSpPr/>
                  <p:nvPr/>
                </p:nvSpPr>
                <p:spPr>
                  <a:xfrm rot="10800000" flipH="1">
                    <a:off x="1189484" y="3741486"/>
                    <a:ext cx="121736" cy="191983"/>
                  </a:xfrm>
                  <a:custGeom>
                    <a:avLst/>
                    <a:gdLst/>
                    <a:ahLst/>
                    <a:cxnLst/>
                    <a:rect l="l" t="t" r="r" b="b"/>
                    <a:pathLst>
                      <a:path w="121736" h="191983" extrusionOk="0">
                        <a:moveTo>
                          <a:pt x="83612" y="103461"/>
                        </a:moveTo>
                        <a:cubicBezTo>
                          <a:pt x="95583" y="100896"/>
                          <a:pt x="104925" y="95555"/>
                          <a:pt x="111638" y="87439"/>
                        </a:cubicBezTo>
                        <a:cubicBezTo>
                          <a:pt x="118377" y="79349"/>
                          <a:pt x="121746" y="69355"/>
                          <a:pt x="121746" y="57458"/>
                        </a:cubicBezTo>
                        <a:cubicBezTo>
                          <a:pt x="121746" y="39215"/>
                          <a:pt x="115470" y="25084"/>
                          <a:pt x="102917" y="15063"/>
                        </a:cubicBezTo>
                        <a:cubicBezTo>
                          <a:pt x="90364" y="5070"/>
                          <a:pt x="72525" y="73"/>
                          <a:pt x="49402" y="73"/>
                        </a:cubicBezTo>
                        <a:cubicBezTo>
                          <a:pt x="41658" y="73"/>
                          <a:pt x="33677" y="839"/>
                          <a:pt x="25459" y="2373"/>
                        </a:cubicBezTo>
                        <a:cubicBezTo>
                          <a:pt x="17240" y="3906"/>
                          <a:pt x="8757" y="6206"/>
                          <a:pt x="9" y="9273"/>
                        </a:cubicBezTo>
                        <a:lnTo>
                          <a:pt x="9" y="33425"/>
                        </a:lnTo>
                        <a:cubicBezTo>
                          <a:pt x="6933" y="29380"/>
                          <a:pt x="14518" y="26326"/>
                          <a:pt x="22763" y="24264"/>
                        </a:cubicBezTo>
                        <a:cubicBezTo>
                          <a:pt x="31035" y="22202"/>
                          <a:pt x="39676" y="21171"/>
                          <a:pt x="48688" y="21171"/>
                        </a:cubicBezTo>
                        <a:cubicBezTo>
                          <a:pt x="64359" y="21171"/>
                          <a:pt x="76304" y="24264"/>
                          <a:pt x="84523" y="30451"/>
                        </a:cubicBezTo>
                        <a:cubicBezTo>
                          <a:pt x="92742" y="36637"/>
                          <a:pt x="96852" y="45640"/>
                          <a:pt x="96852" y="57458"/>
                        </a:cubicBezTo>
                        <a:cubicBezTo>
                          <a:pt x="96852" y="68377"/>
                          <a:pt x="93033" y="76903"/>
                          <a:pt x="85395" y="83037"/>
                        </a:cubicBezTo>
                        <a:cubicBezTo>
                          <a:pt x="77758" y="89197"/>
                          <a:pt x="67134" y="92277"/>
                          <a:pt x="53524" y="92277"/>
                        </a:cubicBezTo>
                        <a:lnTo>
                          <a:pt x="31960" y="92277"/>
                        </a:lnTo>
                        <a:lnTo>
                          <a:pt x="31960" y="112859"/>
                        </a:lnTo>
                        <a:lnTo>
                          <a:pt x="54515" y="112859"/>
                        </a:lnTo>
                        <a:cubicBezTo>
                          <a:pt x="66804" y="112859"/>
                          <a:pt x="76212" y="115318"/>
                          <a:pt x="82740" y="120236"/>
                        </a:cubicBezTo>
                        <a:cubicBezTo>
                          <a:pt x="89267" y="125153"/>
                          <a:pt x="92531" y="132239"/>
                          <a:pt x="92531" y="141492"/>
                        </a:cubicBezTo>
                        <a:cubicBezTo>
                          <a:pt x="92531" y="150984"/>
                          <a:pt x="89161" y="158268"/>
                          <a:pt x="82422" y="163344"/>
                        </a:cubicBezTo>
                        <a:cubicBezTo>
                          <a:pt x="75710" y="168446"/>
                          <a:pt x="66077" y="170998"/>
                          <a:pt x="53524" y="170998"/>
                        </a:cubicBezTo>
                        <a:cubicBezTo>
                          <a:pt x="46653" y="170998"/>
                          <a:pt x="39293" y="170244"/>
                          <a:pt x="31444" y="168737"/>
                        </a:cubicBezTo>
                        <a:cubicBezTo>
                          <a:pt x="23595" y="167257"/>
                          <a:pt x="14967" y="164957"/>
                          <a:pt x="5559" y="161837"/>
                        </a:cubicBezTo>
                        <a:lnTo>
                          <a:pt x="5559" y="184125"/>
                        </a:lnTo>
                        <a:cubicBezTo>
                          <a:pt x="15073" y="186768"/>
                          <a:pt x="23979" y="188751"/>
                          <a:pt x="32277" y="190073"/>
                        </a:cubicBezTo>
                        <a:cubicBezTo>
                          <a:pt x="40575" y="191395"/>
                          <a:pt x="48397" y="192056"/>
                          <a:pt x="55744" y="192056"/>
                        </a:cubicBezTo>
                        <a:cubicBezTo>
                          <a:pt x="74745" y="192056"/>
                          <a:pt x="89769" y="187733"/>
                          <a:pt x="100816" y="179088"/>
                        </a:cubicBezTo>
                        <a:cubicBezTo>
                          <a:pt x="111889" y="170469"/>
                          <a:pt x="117425" y="158810"/>
                          <a:pt x="117425" y="144110"/>
                        </a:cubicBezTo>
                        <a:cubicBezTo>
                          <a:pt x="117425" y="133852"/>
                          <a:pt x="114492" y="125193"/>
                          <a:pt x="108625" y="118134"/>
                        </a:cubicBezTo>
                        <a:cubicBezTo>
                          <a:pt x="102758" y="111075"/>
                          <a:pt x="94420" y="106184"/>
                          <a:pt x="83612" y="10346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89" name="Google Shape;1289;p38"/>
                <p:cNvGrpSpPr/>
                <p:nvPr/>
              </p:nvGrpSpPr>
              <p:grpSpPr>
                <a:xfrm>
                  <a:off x="1182547" y="3048911"/>
                  <a:ext cx="237804" cy="185043"/>
                  <a:chOff x="1182547" y="3048911"/>
                  <a:chExt cx="237804" cy="185043"/>
                </a:xfrm>
              </p:grpSpPr>
              <p:sp>
                <p:nvSpPr>
                  <p:cNvPr id="1290" name="Google Shape;1290;p38"/>
                  <p:cNvSpPr/>
                  <p:nvPr/>
                </p:nvSpPr>
                <p:spPr>
                  <a:xfrm>
                    <a:off x="1375954" y="3137527"/>
                    <a:ext cx="44397" cy="12690"/>
                  </a:xfrm>
                  <a:custGeom>
                    <a:avLst/>
                    <a:gdLst/>
                    <a:ahLst/>
                    <a:cxnLst/>
                    <a:rect l="l" t="t" r="r" b="b"/>
                    <a:pathLst>
                      <a:path w="44397" h="12690" extrusionOk="0">
                        <a:moveTo>
                          <a:pt x="44452" y="54"/>
                        </a:moveTo>
                        <a:lnTo>
                          <a:pt x="54" y="54"/>
                        </a:lnTo>
                      </a:path>
                    </a:pathLst>
                  </a:custGeom>
                  <a:solidFill>
                    <a:srgbClr val="000000"/>
                  </a:solidFill>
                  <a:ln w="253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1" name="Google Shape;1291;p38"/>
                  <p:cNvSpPr/>
                  <p:nvPr/>
                </p:nvSpPr>
                <p:spPr>
                  <a:xfrm rot="10800000" flipH="1">
                    <a:off x="1182547" y="3048911"/>
                    <a:ext cx="134778" cy="185043"/>
                  </a:xfrm>
                  <a:custGeom>
                    <a:avLst/>
                    <a:gdLst/>
                    <a:ahLst/>
                    <a:cxnLst/>
                    <a:rect l="l" t="t" r="r" b="b"/>
                    <a:pathLst>
                      <a:path w="134778" h="185043" extrusionOk="0">
                        <a:moveTo>
                          <a:pt x="83493" y="163249"/>
                        </a:moveTo>
                        <a:lnTo>
                          <a:pt x="20305" y="64462"/>
                        </a:lnTo>
                        <a:lnTo>
                          <a:pt x="83493" y="64462"/>
                        </a:lnTo>
                        <a:close/>
                        <a:moveTo>
                          <a:pt x="76912" y="185061"/>
                        </a:moveTo>
                        <a:lnTo>
                          <a:pt x="108387" y="185061"/>
                        </a:lnTo>
                        <a:lnTo>
                          <a:pt x="108387" y="64462"/>
                        </a:lnTo>
                        <a:lnTo>
                          <a:pt x="134788" y="64462"/>
                        </a:lnTo>
                        <a:lnTo>
                          <a:pt x="134788" y="43641"/>
                        </a:lnTo>
                        <a:lnTo>
                          <a:pt x="108387" y="43641"/>
                        </a:lnTo>
                        <a:lnTo>
                          <a:pt x="108387" y="18"/>
                        </a:lnTo>
                        <a:lnTo>
                          <a:pt x="83493" y="18"/>
                        </a:lnTo>
                        <a:lnTo>
                          <a:pt x="83493" y="43641"/>
                        </a:lnTo>
                        <a:lnTo>
                          <a:pt x="9" y="43641"/>
                        </a:lnTo>
                        <a:lnTo>
                          <a:pt x="9" y="677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92" name="Google Shape;1292;p38"/>
                <p:cNvGrpSpPr/>
                <p:nvPr/>
              </p:nvGrpSpPr>
              <p:grpSpPr>
                <a:xfrm>
                  <a:off x="824708" y="2741115"/>
                  <a:ext cx="271583" cy="2979207"/>
                  <a:chOff x="824708" y="2741115"/>
                  <a:chExt cx="271583" cy="2979207"/>
                </a:xfrm>
              </p:grpSpPr>
              <p:sp>
                <p:nvSpPr>
                  <p:cNvPr id="1293" name="Google Shape;1293;p38"/>
                  <p:cNvSpPr/>
                  <p:nvPr/>
                </p:nvSpPr>
                <p:spPr>
                  <a:xfrm rot="5400000" flipH="1">
                    <a:off x="843570" y="5507761"/>
                    <a:ext cx="203071" cy="222051"/>
                  </a:xfrm>
                  <a:custGeom>
                    <a:avLst/>
                    <a:gdLst/>
                    <a:ahLst/>
                    <a:cxnLst/>
                    <a:rect l="l" t="t" r="r" b="b"/>
                    <a:pathLst>
                      <a:path w="203071" h="222051" extrusionOk="0">
                        <a:moveTo>
                          <a:pt x="-26" y="222265"/>
                        </a:moveTo>
                        <a:lnTo>
                          <a:pt x="44736" y="222265"/>
                        </a:lnTo>
                        <a:lnTo>
                          <a:pt x="101343" y="71169"/>
                        </a:lnTo>
                        <a:lnTo>
                          <a:pt x="158283" y="222265"/>
                        </a:lnTo>
                        <a:lnTo>
                          <a:pt x="203045" y="222265"/>
                        </a:lnTo>
                        <a:lnTo>
                          <a:pt x="203045" y="213"/>
                        </a:lnTo>
                        <a:lnTo>
                          <a:pt x="173743" y="213"/>
                        </a:lnTo>
                        <a:lnTo>
                          <a:pt x="173743" y="195187"/>
                        </a:lnTo>
                        <a:lnTo>
                          <a:pt x="116518" y="42901"/>
                        </a:lnTo>
                        <a:lnTo>
                          <a:pt x="86359" y="42901"/>
                        </a:lnTo>
                        <a:lnTo>
                          <a:pt x="29133" y="195187"/>
                        </a:lnTo>
                        <a:lnTo>
                          <a:pt x="29133" y="213"/>
                        </a:lnTo>
                        <a:lnTo>
                          <a:pt x="-26" y="2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4" name="Google Shape;1294;p38"/>
                  <p:cNvSpPr/>
                  <p:nvPr/>
                </p:nvSpPr>
                <p:spPr>
                  <a:xfrm rot="5400000" flipH="1">
                    <a:off x="895849" y="5306036"/>
                    <a:ext cx="154313" cy="174890"/>
                  </a:xfrm>
                  <a:custGeom>
                    <a:avLst/>
                    <a:gdLst/>
                    <a:ahLst/>
                    <a:cxnLst/>
                    <a:rect l="l" t="t" r="r" b="b"/>
                    <a:pathLst>
                      <a:path w="154313" h="174890" extrusionOk="0">
                        <a:moveTo>
                          <a:pt x="154302" y="94669"/>
                        </a:moveTo>
                        <a:lnTo>
                          <a:pt x="154302" y="81297"/>
                        </a:lnTo>
                        <a:lnTo>
                          <a:pt x="28529" y="81297"/>
                        </a:lnTo>
                        <a:cubicBezTo>
                          <a:pt x="29734" y="62451"/>
                          <a:pt x="35411" y="48095"/>
                          <a:pt x="45559" y="38228"/>
                        </a:cubicBezTo>
                        <a:cubicBezTo>
                          <a:pt x="55707" y="28361"/>
                          <a:pt x="69851" y="23428"/>
                          <a:pt x="87991" y="23428"/>
                        </a:cubicBezTo>
                        <a:cubicBezTo>
                          <a:pt x="98488" y="23428"/>
                          <a:pt x="108667" y="24713"/>
                          <a:pt x="118530" y="27283"/>
                        </a:cubicBezTo>
                        <a:cubicBezTo>
                          <a:pt x="128393" y="29853"/>
                          <a:pt x="138192" y="33723"/>
                          <a:pt x="147928" y="38895"/>
                        </a:cubicBezTo>
                        <a:lnTo>
                          <a:pt x="147928" y="13006"/>
                        </a:lnTo>
                        <a:cubicBezTo>
                          <a:pt x="138097" y="8850"/>
                          <a:pt x="128028" y="5677"/>
                          <a:pt x="117721" y="3488"/>
                        </a:cubicBezTo>
                        <a:cubicBezTo>
                          <a:pt x="107415" y="1299"/>
                          <a:pt x="96965" y="204"/>
                          <a:pt x="86373" y="204"/>
                        </a:cubicBezTo>
                        <a:cubicBezTo>
                          <a:pt x="59798" y="204"/>
                          <a:pt x="38757" y="7930"/>
                          <a:pt x="23249" y="23380"/>
                        </a:cubicBezTo>
                        <a:cubicBezTo>
                          <a:pt x="7742" y="38863"/>
                          <a:pt x="-12" y="59802"/>
                          <a:pt x="-12" y="86198"/>
                        </a:cubicBezTo>
                        <a:cubicBezTo>
                          <a:pt x="-12" y="113451"/>
                          <a:pt x="7345" y="135073"/>
                          <a:pt x="22060" y="151063"/>
                        </a:cubicBezTo>
                        <a:cubicBezTo>
                          <a:pt x="36775" y="167084"/>
                          <a:pt x="56627" y="175095"/>
                          <a:pt x="81616" y="175095"/>
                        </a:cubicBezTo>
                        <a:cubicBezTo>
                          <a:pt x="104006" y="175095"/>
                          <a:pt x="121717" y="167878"/>
                          <a:pt x="134751" y="153442"/>
                        </a:cubicBezTo>
                        <a:cubicBezTo>
                          <a:pt x="147785" y="139038"/>
                          <a:pt x="154302" y="119448"/>
                          <a:pt x="154302" y="94669"/>
                        </a:cubicBezTo>
                        <a:close/>
                        <a:moveTo>
                          <a:pt x="126950" y="102712"/>
                        </a:moveTo>
                        <a:cubicBezTo>
                          <a:pt x="126759" y="117655"/>
                          <a:pt x="122573" y="129584"/>
                          <a:pt x="114391" y="138499"/>
                        </a:cubicBezTo>
                        <a:cubicBezTo>
                          <a:pt x="106210" y="147446"/>
                          <a:pt x="95380" y="151919"/>
                          <a:pt x="81902" y="151919"/>
                        </a:cubicBezTo>
                        <a:cubicBezTo>
                          <a:pt x="66648" y="151919"/>
                          <a:pt x="54439" y="147605"/>
                          <a:pt x="45274" y="138975"/>
                        </a:cubicBezTo>
                        <a:cubicBezTo>
                          <a:pt x="36109" y="130345"/>
                          <a:pt x="30829" y="118194"/>
                          <a:pt x="29433" y="1025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5" name="Google Shape;1295;p38"/>
                  <p:cNvSpPr/>
                  <p:nvPr/>
                </p:nvSpPr>
                <p:spPr>
                  <a:xfrm rot="5400000" flipH="1">
                    <a:off x="902675" y="5124007"/>
                    <a:ext cx="140661" cy="174890"/>
                  </a:xfrm>
                  <a:custGeom>
                    <a:avLst/>
                    <a:gdLst/>
                    <a:ahLst/>
                    <a:cxnLst/>
                    <a:rect l="l" t="t" r="r" b="b"/>
                    <a:pathLst>
                      <a:path w="140661" h="174890" extrusionOk="0">
                        <a:moveTo>
                          <a:pt x="86090" y="88230"/>
                        </a:moveTo>
                        <a:cubicBezTo>
                          <a:pt x="63986" y="88230"/>
                          <a:pt x="48669" y="85708"/>
                          <a:pt x="40138" y="80664"/>
                        </a:cubicBezTo>
                        <a:cubicBezTo>
                          <a:pt x="31607" y="75619"/>
                          <a:pt x="27342" y="66990"/>
                          <a:pt x="27342" y="54775"/>
                        </a:cubicBezTo>
                        <a:cubicBezTo>
                          <a:pt x="27342" y="45067"/>
                          <a:pt x="30545" y="37357"/>
                          <a:pt x="36951" y="31647"/>
                        </a:cubicBezTo>
                        <a:cubicBezTo>
                          <a:pt x="43357" y="25968"/>
                          <a:pt x="52046" y="23128"/>
                          <a:pt x="63019" y="23128"/>
                        </a:cubicBezTo>
                        <a:cubicBezTo>
                          <a:pt x="78209" y="23128"/>
                          <a:pt x="90387" y="28506"/>
                          <a:pt x="99552" y="39261"/>
                        </a:cubicBezTo>
                        <a:cubicBezTo>
                          <a:pt x="108717" y="50016"/>
                          <a:pt x="113299" y="64309"/>
                          <a:pt x="113299" y="82139"/>
                        </a:cubicBezTo>
                        <a:lnTo>
                          <a:pt x="113299" y="88230"/>
                        </a:lnTo>
                        <a:close/>
                        <a:moveTo>
                          <a:pt x="140651" y="99557"/>
                        </a:moveTo>
                        <a:lnTo>
                          <a:pt x="140651" y="4521"/>
                        </a:lnTo>
                        <a:lnTo>
                          <a:pt x="113299" y="4521"/>
                        </a:lnTo>
                        <a:lnTo>
                          <a:pt x="113299" y="29791"/>
                        </a:lnTo>
                        <a:cubicBezTo>
                          <a:pt x="107052" y="19702"/>
                          <a:pt x="99266" y="12246"/>
                          <a:pt x="89943" y="7424"/>
                        </a:cubicBezTo>
                        <a:cubicBezTo>
                          <a:pt x="80619" y="2601"/>
                          <a:pt x="69218" y="190"/>
                          <a:pt x="55741" y="190"/>
                        </a:cubicBezTo>
                        <a:cubicBezTo>
                          <a:pt x="38711" y="190"/>
                          <a:pt x="25154" y="4981"/>
                          <a:pt x="15069" y="14562"/>
                        </a:cubicBezTo>
                        <a:cubicBezTo>
                          <a:pt x="5016" y="24143"/>
                          <a:pt x="-10" y="36961"/>
                          <a:pt x="-10" y="53014"/>
                        </a:cubicBezTo>
                        <a:cubicBezTo>
                          <a:pt x="-10" y="71733"/>
                          <a:pt x="6253" y="85851"/>
                          <a:pt x="18780" y="95369"/>
                        </a:cubicBezTo>
                        <a:cubicBezTo>
                          <a:pt x="31338" y="104887"/>
                          <a:pt x="50048" y="109646"/>
                          <a:pt x="74911" y="109646"/>
                        </a:cubicBezTo>
                        <a:lnTo>
                          <a:pt x="113299" y="109646"/>
                        </a:lnTo>
                        <a:lnTo>
                          <a:pt x="113299" y="112358"/>
                        </a:lnTo>
                        <a:cubicBezTo>
                          <a:pt x="113299" y="124954"/>
                          <a:pt x="109161" y="134693"/>
                          <a:pt x="100884" y="141578"/>
                        </a:cubicBezTo>
                        <a:cubicBezTo>
                          <a:pt x="92607" y="148463"/>
                          <a:pt x="80984" y="151905"/>
                          <a:pt x="66016" y="151905"/>
                        </a:cubicBezTo>
                        <a:cubicBezTo>
                          <a:pt x="56502" y="151905"/>
                          <a:pt x="47226" y="150763"/>
                          <a:pt x="38188" y="148479"/>
                        </a:cubicBezTo>
                        <a:cubicBezTo>
                          <a:pt x="29181" y="146194"/>
                          <a:pt x="20524" y="142768"/>
                          <a:pt x="12215" y="138199"/>
                        </a:cubicBezTo>
                        <a:lnTo>
                          <a:pt x="12215" y="163517"/>
                        </a:lnTo>
                        <a:cubicBezTo>
                          <a:pt x="22204" y="167387"/>
                          <a:pt x="31909" y="170274"/>
                          <a:pt x="41327" y="172178"/>
                        </a:cubicBezTo>
                        <a:cubicBezTo>
                          <a:pt x="50746" y="174113"/>
                          <a:pt x="59911" y="175081"/>
                          <a:pt x="68822" y="175081"/>
                        </a:cubicBezTo>
                        <a:cubicBezTo>
                          <a:pt x="92924" y="175081"/>
                          <a:pt x="110921" y="168831"/>
                          <a:pt x="122813" y="156331"/>
                        </a:cubicBezTo>
                        <a:cubicBezTo>
                          <a:pt x="134705" y="143862"/>
                          <a:pt x="140651" y="124938"/>
                          <a:pt x="140651" y="9955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6" name="Google Shape;1296;p38"/>
                  <p:cNvSpPr/>
                  <p:nvPr/>
                </p:nvSpPr>
                <p:spPr>
                  <a:xfrm rot="5400000" flipH="1">
                    <a:off x="901105" y="4930752"/>
                    <a:ext cx="139472" cy="170560"/>
                  </a:xfrm>
                  <a:custGeom>
                    <a:avLst/>
                    <a:gdLst/>
                    <a:ahLst/>
                    <a:cxnLst/>
                    <a:rect l="l" t="t" r="r" b="b"/>
                    <a:pathLst>
                      <a:path w="139472" h="170560" extrusionOk="0">
                        <a:moveTo>
                          <a:pt x="139459" y="100730"/>
                        </a:moveTo>
                        <a:lnTo>
                          <a:pt x="139459" y="174"/>
                        </a:lnTo>
                        <a:lnTo>
                          <a:pt x="112107" y="174"/>
                        </a:lnTo>
                        <a:lnTo>
                          <a:pt x="112107" y="99826"/>
                        </a:lnTo>
                        <a:cubicBezTo>
                          <a:pt x="112107" y="115594"/>
                          <a:pt x="109031" y="127380"/>
                          <a:pt x="102878" y="135185"/>
                        </a:cubicBezTo>
                        <a:cubicBezTo>
                          <a:pt x="96726" y="143021"/>
                          <a:pt x="87514" y="146940"/>
                          <a:pt x="75241" y="146940"/>
                        </a:cubicBezTo>
                        <a:cubicBezTo>
                          <a:pt x="60463" y="146940"/>
                          <a:pt x="48808" y="142228"/>
                          <a:pt x="40278" y="132806"/>
                        </a:cubicBezTo>
                        <a:cubicBezTo>
                          <a:pt x="31747" y="123415"/>
                          <a:pt x="27482" y="110581"/>
                          <a:pt x="27482" y="94306"/>
                        </a:cubicBezTo>
                        <a:lnTo>
                          <a:pt x="27482" y="174"/>
                        </a:lnTo>
                        <a:lnTo>
                          <a:pt x="-13" y="174"/>
                        </a:lnTo>
                        <a:lnTo>
                          <a:pt x="-13" y="166737"/>
                        </a:lnTo>
                        <a:lnTo>
                          <a:pt x="27482" y="166737"/>
                        </a:lnTo>
                        <a:lnTo>
                          <a:pt x="27482" y="140848"/>
                        </a:lnTo>
                        <a:cubicBezTo>
                          <a:pt x="34046" y="150874"/>
                          <a:pt x="41752" y="158361"/>
                          <a:pt x="50600" y="163310"/>
                        </a:cubicBezTo>
                        <a:cubicBezTo>
                          <a:pt x="59480" y="168260"/>
                          <a:pt x="69723" y="170734"/>
                          <a:pt x="81330" y="170734"/>
                        </a:cubicBezTo>
                        <a:cubicBezTo>
                          <a:pt x="100452" y="170734"/>
                          <a:pt x="114913" y="164817"/>
                          <a:pt x="124713" y="152983"/>
                        </a:cubicBezTo>
                        <a:cubicBezTo>
                          <a:pt x="134544" y="141150"/>
                          <a:pt x="139459" y="123732"/>
                          <a:pt x="139459" y="10073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7" name="Google Shape;1297;p38"/>
                  <p:cNvSpPr/>
                  <p:nvPr/>
                </p:nvSpPr>
                <p:spPr>
                  <a:xfrm rot="5400000" flipH="1">
                    <a:off x="876060" y="4613611"/>
                    <a:ext cx="138092" cy="222051"/>
                  </a:xfrm>
                  <a:custGeom>
                    <a:avLst/>
                    <a:gdLst/>
                    <a:ahLst/>
                    <a:cxnLst/>
                    <a:rect l="l" t="t" r="r" b="b"/>
                    <a:pathLst>
                      <a:path w="138092" h="222051" extrusionOk="0">
                        <a:moveTo>
                          <a:pt x="-16" y="222195"/>
                        </a:moveTo>
                        <a:lnTo>
                          <a:pt x="30000" y="222195"/>
                        </a:lnTo>
                        <a:lnTo>
                          <a:pt x="30000" y="25413"/>
                        </a:lnTo>
                        <a:lnTo>
                          <a:pt x="138077" y="25413"/>
                        </a:lnTo>
                        <a:lnTo>
                          <a:pt x="138077" y="143"/>
                        </a:lnTo>
                        <a:lnTo>
                          <a:pt x="-16" y="14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8" name="Google Shape;1298;p38"/>
                  <p:cNvSpPr/>
                  <p:nvPr/>
                </p:nvSpPr>
                <p:spPr>
                  <a:xfrm rot="5400000" flipH="1">
                    <a:off x="872659" y="4448089"/>
                    <a:ext cx="140899" cy="226049"/>
                  </a:xfrm>
                  <a:custGeom>
                    <a:avLst/>
                    <a:gdLst/>
                    <a:ahLst/>
                    <a:cxnLst/>
                    <a:rect l="l" t="t" r="r" b="b"/>
                    <a:pathLst>
                      <a:path w="140899" h="226049" extrusionOk="0">
                        <a:moveTo>
                          <a:pt x="36091" y="25399"/>
                        </a:moveTo>
                        <a:lnTo>
                          <a:pt x="140885" y="25399"/>
                        </a:lnTo>
                        <a:lnTo>
                          <a:pt x="140885" y="129"/>
                        </a:lnTo>
                        <a:lnTo>
                          <a:pt x="-14" y="129"/>
                        </a:lnTo>
                        <a:lnTo>
                          <a:pt x="-14" y="25399"/>
                        </a:lnTo>
                        <a:cubicBezTo>
                          <a:pt x="11371" y="37201"/>
                          <a:pt x="26894" y="53033"/>
                          <a:pt x="46556" y="72893"/>
                        </a:cubicBezTo>
                        <a:cubicBezTo>
                          <a:pt x="66250" y="92786"/>
                          <a:pt x="78618" y="105619"/>
                          <a:pt x="83660" y="111393"/>
                        </a:cubicBezTo>
                        <a:cubicBezTo>
                          <a:pt x="93269" y="122180"/>
                          <a:pt x="99976" y="131317"/>
                          <a:pt x="103782" y="138804"/>
                        </a:cubicBezTo>
                        <a:cubicBezTo>
                          <a:pt x="107619" y="146292"/>
                          <a:pt x="109537" y="153652"/>
                          <a:pt x="109537" y="160886"/>
                        </a:cubicBezTo>
                        <a:cubicBezTo>
                          <a:pt x="109537" y="172688"/>
                          <a:pt x="105399" y="182301"/>
                          <a:pt x="97122" y="189725"/>
                        </a:cubicBezTo>
                        <a:cubicBezTo>
                          <a:pt x="88845" y="197181"/>
                          <a:pt x="78063" y="200909"/>
                          <a:pt x="64775" y="200909"/>
                        </a:cubicBezTo>
                        <a:cubicBezTo>
                          <a:pt x="55356" y="200909"/>
                          <a:pt x="45414" y="199275"/>
                          <a:pt x="34949" y="196007"/>
                        </a:cubicBezTo>
                        <a:cubicBezTo>
                          <a:pt x="24516" y="192739"/>
                          <a:pt x="13353" y="187774"/>
                          <a:pt x="1461" y="181111"/>
                        </a:cubicBezTo>
                        <a:lnTo>
                          <a:pt x="1461" y="211473"/>
                        </a:lnTo>
                        <a:cubicBezTo>
                          <a:pt x="13543" y="216327"/>
                          <a:pt x="24833" y="219992"/>
                          <a:pt x="35330" y="222466"/>
                        </a:cubicBezTo>
                        <a:cubicBezTo>
                          <a:pt x="45858" y="224941"/>
                          <a:pt x="55483" y="226178"/>
                          <a:pt x="64204" y="226178"/>
                        </a:cubicBezTo>
                        <a:cubicBezTo>
                          <a:pt x="87196" y="226178"/>
                          <a:pt x="105526" y="220420"/>
                          <a:pt x="119194" y="208904"/>
                        </a:cubicBezTo>
                        <a:cubicBezTo>
                          <a:pt x="132862" y="197419"/>
                          <a:pt x="139696" y="182063"/>
                          <a:pt x="139696" y="162837"/>
                        </a:cubicBezTo>
                        <a:cubicBezTo>
                          <a:pt x="139696" y="153700"/>
                          <a:pt x="137984" y="145039"/>
                          <a:pt x="134559" y="136853"/>
                        </a:cubicBezTo>
                        <a:cubicBezTo>
                          <a:pt x="131165" y="128700"/>
                          <a:pt x="124950" y="119071"/>
                          <a:pt x="115912" y="107967"/>
                        </a:cubicBezTo>
                        <a:cubicBezTo>
                          <a:pt x="113438" y="105079"/>
                          <a:pt x="105557" y="96767"/>
                          <a:pt x="92270" y="83030"/>
                        </a:cubicBezTo>
                        <a:cubicBezTo>
                          <a:pt x="79014" y="69292"/>
                          <a:pt x="60288" y="50082"/>
                          <a:pt x="36091" y="253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99" name="Google Shape;1299;p38"/>
                  <p:cNvSpPr/>
                  <p:nvPr/>
                </p:nvSpPr>
                <p:spPr>
                  <a:xfrm rot="5400000" flipH="1">
                    <a:off x="873610" y="4150882"/>
                    <a:ext cx="142992" cy="222051"/>
                  </a:xfrm>
                  <a:custGeom>
                    <a:avLst/>
                    <a:gdLst/>
                    <a:ahLst/>
                    <a:cxnLst/>
                    <a:rect l="l" t="t" r="r" b="b"/>
                    <a:pathLst>
                      <a:path w="142992" h="222051" extrusionOk="0">
                        <a:moveTo>
                          <a:pt x="-17" y="222158"/>
                        </a:moveTo>
                        <a:lnTo>
                          <a:pt x="140312" y="222158"/>
                        </a:lnTo>
                        <a:lnTo>
                          <a:pt x="140312" y="196841"/>
                        </a:lnTo>
                        <a:lnTo>
                          <a:pt x="29999" y="196841"/>
                        </a:lnTo>
                        <a:lnTo>
                          <a:pt x="29999" y="131120"/>
                        </a:lnTo>
                        <a:lnTo>
                          <a:pt x="135698" y="131120"/>
                        </a:lnTo>
                        <a:lnTo>
                          <a:pt x="135698" y="105850"/>
                        </a:lnTo>
                        <a:lnTo>
                          <a:pt x="29999" y="105850"/>
                        </a:lnTo>
                        <a:lnTo>
                          <a:pt x="29999" y="25376"/>
                        </a:lnTo>
                        <a:lnTo>
                          <a:pt x="142976" y="25376"/>
                        </a:lnTo>
                        <a:lnTo>
                          <a:pt x="142976" y="106"/>
                        </a:lnTo>
                        <a:lnTo>
                          <a:pt x="-17" y="1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0" name="Google Shape;1300;p38"/>
                  <p:cNvSpPr/>
                  <p:nvPr/>
                </p:nvSpPr>
                <p:spPr>
                  <a:xfrm rot="5400000" flipH="1">
                    <a:off x="922083" y="4009172"/>
                    <a:ext cx="97516" cy="170560"/>
                  </a:xfrm>
                  <a:custGeom>
                    <a:avLst/>
                    <a:gdLst/>
                    <a:ahLst/>
                    <a:cxnLst/>
                    <a:rect l="l" t="t" r="r" b="b"/>
                    <a:pathLst>
                      <a:path w="97516" h="170560" extrusionOk="0">
                        <a:moveTo>
                          <a:pt x="97510" y="141109"/>
                        </a:moveTo>
                        <a:cubicBezTo>
                          <a:pt x="94434" y="142885"/>
                          <a:pt x="91088" y="144186"/>
                          <a:pt x="87473" y="145011"/>
                        </a:cubicBezTo>
                        <a:cubicBezTo>
                          <a:pt x="83858" y="145868"/>
                          <a:pt x="79878" y="146296"/>
                          <a:pt x="75533" y="146296"/>
                        </a:cubicBezTo>
                        <a:cubicBezTo>
                          <a:pt x="60057" y="146296"/>
                          <a:pt x="48181" y="141267"/>
                          <a:pt x="39904" y="131210"/>
                        </a:cubicBezTo>
                        <a:cubicBezTo>
                          <a:pt x="31627" y="121153"/>
                          <a:pt x="27488" y="106702"/>
                          <a:pt x="27488" y="87856"/>
                        </a:cubicBezTo>
                        <a:lnTo>
                          <a:pt x="27488" y="101"/>
                        </a:lnTo>
                        <a:lnTo>
                          <a:pt x="-6" y="101"/>
                        </a:lnTo>
                        <a:lnTo>
                          <a:pt x="-6" y="166664"/>
                        </a:lnTo>
                        <a:lnTo>
                          <a:pt x="27488" y="166664"/>
                        </a:lnTo>
                        <a:lnTo>
                          <a:pt x="27488" y="140776"/>
                        </a:lnTo>
                        <a:cubicBezTo>
                          <a:pt x="33260" y="150896"/>
                          <a:pt x="40744" y="158399"/>
                          <a:pt x="49941" y="163285"/>
                        </a:cubicBezTo>
                        <a:cubicBezTo>
                          <a:pt x="59169" y="168203"/>
                          <a:pt x="70380" y="170662"/>
                          <a:pt x="83572" y="170662"/>
                        </a:cubicBezTo>
                        <a:cubicBezTo>
                          <a:pt x="85443" y="170662"/>
                          <a:pt x="87521" y="170535"/>
                          <a:pt x="89804" y="170281"/>
                        </a:cubicBezTo>
                        <a:cubicBezTo>
                          <a:pt x="92087" y="170059"/>
                          <a:pt x="94608" y="169694"/>
                          <a:pt x="97367" y="1691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1" name="Google Shape;1301;p38"/>
                  <p:cNvSpPr/>
                  <p:nvPr/>
                </p:nvSpPr>
                <p:spPr>
                  <a:xfrm rot="5400000" flipH="1">
                    <a:off x="922083" y="3889283"/>
                    <a:ext cx="97516" cy="170560"/>
                  </a:xfrm>
                  <a:custGeom>
                    <a:avLst/>
                    <a:gdLst/>
                    <a:ahLst/>
                    <a:cxnLst/>
                    <a:rect l="l" t="t" r="r" b="b"/>
                    <a:pathLst>
                      <a:path w="97516" h="170560" extrusionOk="0">
                        <a:moveTo>
                          <a:pt x="97510" y="141099"/>
                        </a:moveTo>
                        <a:cubicBezTo>
                          <a:pt x="94434" y="142876"/>
                          <a:pt x="91088" y="144177"/>
                          <a:pt x="87473" y="145002"/>
                        </a:cubicBezTo>
                        <a:cubicBezTo>
                          <a:pt x="83858" y="145858"/>
                          <a:pt x="79878" y="146286"/>
                          <a:pt x="75533" y="146286"/>
                        </a:cubicBezTo>
                        <a:cubicBezTo>
                          <a:pt x="60057" y="146286"/>
                          <a:pt x="48181" y="141258"/>
                          <a:pt x="39904" y="131201"/>
                        </a:cubicBezTo>
                        <a:cubicBezTo>
                          <a:pt x="31627" y="121143"/>
                          <a:pt x="27488" y="106692"/>
                          <a:pt x="27488" y="87847"/>
                        </a:cubicBezTo>
                        <a:lnTo>
                          <a:pt x="27488" y="92"/>
                        </a:lnTo>
                        <a:lnTo>
                          <a:pt x="-6" y="92"/>
                        </a:lnTo>
                        <a:lnTo>
                          <a:pt x="-6" y="166655"/>
                        </a:lnTo>
                        <a:lnTo>
                          <a:pt x="27488" y="166655"/>
                        </a:lnTo>
                        <a:lnTo>
                          <a:pt x="27488" y="140766"/>
                        </a:lnTo>
                        <a:cubicBezTo>
                          <a:pt x="33260" y="150887"/>
                          <a:pt x="40744" y="158390"/>
                          <a:pt x="49941" y="163276"/>
                        </a:cubicBezTo>
                        <a:cubicBezTo>
                          <a:pt x="59169" y="168193"/>
                          <a:pt x="70380" y="170652"/>
                          <a:pt x="83572" y="170652"/>
                        </a:cubicBezTo>
                        <a:cubicBezTo>
                          <a:pt x="85443" y="170652"/>
                          <a:pt x="87521" y="170525"/>
                          <a:pt x="89804" y="170271"/>
                        </a:cubicBezTo>
                        <a:cubicBezTo>
                          <a:pt x="92087" y="170049"/>
                          <a:pt x="94608" y="169685"/>
                          <a:pt x="97367" y="1691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2" name="Google Shape;1302;p38"/>
                  <p:cNvSpPr/>
                  <p:nvPr/>
                </p:nvSpPr>
                <p:spPr>
                  <a:xfrm rot="5400000" flipH="1">
                    <a:off x="896586" y="3751928"/>
                    <a:ext cx="152839" cy="174890"/>
                  </a:xfrm>
                  <a:custGeom>
                    <a:avLst/>
                    <a:gdLst/>
                    <a:ahLst/>
                    <a:cxnLst/>
                    <a:rect l="l" t="t" r="r" b="b"/>
                    <a:pathLst>
                      <a:path w="152839" h="174890" extrusionOk="0">
                        <a:moveTo>
                          <a:pt x="76384" y="151797"/>
                        </a:moveTo>
                        <a:cubicBezTo>
                          <a:pt x="61733" y="151797"/>
                          <a:pt x="50142" y="146070"/>
                          <a:pt x="41611" y="134617"/>
                        </a:cubicBezTo>
                        <a:cubicBezTo>
                          <a:pt x="33080" y="123164"/>
                          <a:pt x="28815" y="107475"/>
                          <a:pt x="28815" y="87551"/>
                        </a:cubicBezTo>
                        <a:cubicBezTo>
                          <a:pt x="28815" y="67627"/>
                          <a:pt x="33049" y="51939"/>
                          <a:pt x="41516" y="40485"/>
                        </a:cubicBezTo>
                        <a:cubicBezTo>
                          <a:pt x="50015" y="29032"/>
                          <a:pt x="61638" y="23306"/>
                          <a:pt x="76384" y="23306"/>
                        </a:cubicBezTo>
                        <a:cubicBezTo>
                          <a:pt x="90972" y="23306"/>
                          <a:pt x="102515" y="29048"/>
                          <a:pt x="111014" y="40533"/>
                        </a:cubicBezTo>
                        <a:cubicBezTo>
                          <a:pt x="119545" y="52050"/>
                          <a:pt x="123810" y="67722"/>
                          <a:pt x="123810" y="87551"/>
                        </a:cubicBezTo>
                        <a:cubicBezTo>
                          <a:pt x="123810" y="107285"/>
                          <a:pt x="119545" y="122926"/>
                          <a:pt x="111014" y="134474"/>
                        </a:cubicBezTo>
                        <a:cubicBezTo>
                          <a:pt x="102515" y="146023"/>
                          <a:pt x="90972" y="151797"/>
                          <a:pt x="76384" y="151797"/>
                        </a:cubicBezTo>
                        <a:close/>
                        <a:moveTo>
                          <a:pt x="76384" y="174973"/>
                        </a:moveTo>
                        <a:cubicBezTo>
                          <a:pt x="100169" y="174973"/>
                          <a:pt x="118847" y="167232"/>
                          <a:pt x="132420" y="151749"/>
                        </a:cubicBezTo>
                        <a:cubicBezTo>
                          <a:pt x="146025" y="136299"/>
                          <a:pt x="152827" y="114899"/>
                          <a:pt x="152827" y="87551"/>
                        </a:cubicBezTo>
                        <a:cubicBezTo>
                          <a:pt x="152827" y="60298"/>
                          <a:pt x="146025" y="38899"/>
                          <a:pt x="132420" y="23353"/>
                        </a:cubicBezTo>
                        <a:cubicBezTo>
                          <a:pt x="118847" y="7839"/>
                          <a:pt x="100169" y="82"/>
                          <a:pt x="76384" y="82"/>
                        </a:cubicBezTo>
                        <a:cubicBezTo>
                          <a:pt x="52504" y="82"/>
                          <a:pt x="33794" y="7839"/>
                          <a:pt x="20253" y="23353"/>
                        </a:cubicBezTo>
                        <a:cubicBezTo>
                          <a:pt x="6743" y="38899"/>
                          <a:pt x="-12" y="60298"/>
                          <a:pt x="-12" y="87551"/>
                        </a:cubicBezTo>
                        <a:cubicBezTo>
                          <a:pt x="-12" y="114899"/>
                          <a:pt x="6743" y="136299"/>
                          <a:pt x="20253" y="151749"/>
                        </a:cubicBezTo>
                        <a:cubicBezTo>
                          <a:pt x="33794" y="167232"/>
                          <a:pt x="52504" y="174973"/>
                          <a:pt x="76384" y="1749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3" name="Google Shape;1303;p38"/>
                  <p:cNvSpPr/>
                  <p:nvPr/>
                </p:nvSpPr>
                <p:spPr>
                  <a:xfrm rot="5400000" flipH="1">
                    <a:off x="922083" y="3584574"/>
                    <a:ext cx="97516" cy="170560"/>
                  </a:xfrm>
                  <a:custGeom>
                    <a:avLst/>
                    <a:gdLst/>
                    <a:ahLst/>
                    <a:cxnLst/>
                    <a:rect l="l" t="t" r="r" b="b"/>
                    <a:pathLst>
                      <a:path w="97516" h="170560" extrusionOk="0">
                        <a:moveTo>
                          <a:pt x="97510" y="141075"/>
                        </a:moveTo>
                        <a:cubicBezTo>
                          <a:pt x="94434" y="142852"/>
                          <a:pt x="91088" y="144153"/>
                          <a:pt x="87473" y="144977"/>
                        </a:cubicBezTo>
                        <a:cubicBezTo>
                          <a:pt x="83858" y="145834"/>
                          <a:pt x="79878" y="146262"/>
                          <a:pt x="75533" y="146262"/>
                        </a:cubicBezTo>
                        <a:cubicBezTo>
                          <a:pt x="60057" y="146262"/>
                          <a:pt x="48181" y="141234"/>
                          <a:pt x="39904" y="131177"/>
                        </a:cubicBezTo>
                        <a:cubicBezTo>
                          <a:pt x="31627" y="121119"/>
                          <a:pt x="27488" y="106668"/>
                          <a:pt x="27488" y="87823"/>
                        </a:cubicBezTo>
                        <a:lnTo>
                          <a:pt x="27488" y="68"/>
                        </a:lnTo>
                        <a:lnTo>
                          <a:pt x="-6" y="68"/>
                        </a:lnTo>
                        <a:lnTo>
                          <a:pt x="-6" y="166631"/>
                        </a:lnTo>
                        <a:lnTo>
                          <a:pt x="27488" y="166631"/>
                        </a:lnTo>
                        <a:lnTo>
                          <a:pt x="27488" y="140742"/>
                        </a:lnTo>
                        <a:cubicBezTo>
                          <a:pt x="33260" y="150863"/>
                          <a:pt x="40744" y="158366"/>
                          <a:pt x="49941" y="163252"/>
                        </a:cubicBezTo>
                        <a:cubicBezTo>
                          <a:pt x="59169" y="168169"/>
                          <a:pt x="70380" y="170628"/>
                          <a:pt x="83572" y="170628"/>
                        </a:cubicBezTo>
                        <a:cubicBezTo>
                          <a:pt x="85443" y="170628"/>
                          <a:pt x="87521" y="170501"/>
                          <a:pt x="89804" y="170247"/>
                        </a:cubicBezTo>
                        <a:cubicBezTo>
                          <a:pt x="92087" y="170025"/>
                          <a:pt x="94608" y="169661"/>
                          <a:pt x="97367" y="1691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4" name="Google Shape;1304;p38"/>
                  <p:cNvSpPr/>
                  <p:nvPr/>
                </p:nvSpPr>
                <p:spPr>
                  <a:xfrm rot="5400000" flipH="1">
                    <a:off x="926555" y="3328323"/>
                    <a:ext cx="68213" cy="271259"/>
                  </a:xfrm>
                  <a:custGeom>
                    <a:avLst/>
                    <a:gdLst/>
                    <a:ahLst/>
                    <a:cxnLst/>
                    <a:rect l="l" t="t" r="r" b="b"/>
                    <a:pathLst>
                      <a:path w="68213" h="271259" extrusionOk="0">
                        <a:moveTo>
                          <a:pt x="68212" y="271308"/>
                        </a:moveTo>
                        <a:cubicBezTo>
                          <a:pt x="54956" y="248528"/>
                          <a:pt x="45094" y="225971"/>
                          <a:pt x="38624" y="203636"/>
                        </a:cubicBezTo>
                        <a:cubicBezTo>
                          <a:pt x="32186" y="181332"/>
                          <a:pt x="28968" y="158727"/>
                          <a:pt x="28968" y="135821"/>
                        </a:cubicBezTo>
                        <a:cubicBezTo>
                          <a:pt x="28968" y="112946"/>
                          <a:pt x="32218" y="90278"/>
                          <a:pt x="38719" y="67816"/>
                        </a:cubicBezTo>
                        <a:cubicBezTo>
                          <a:pt x="45220" y="45353"/>
                          <a:pt x="55051" y="22764"/>
                          <a:pt x="68212" y="48"/>
                        </a:cubicBezTo>
                        <a:lnTo>
                          <a:pt x="44428" y="48"/>
                        </a:lnTo>
                        <a:cubicBezTo>
                          <a:pt x="29586" y="23367"/>
                          <a:pt x="18471" y="46273"/>
                          <a:pt x="11082" y="68767"/>
                        </a:cubicBezTo>
                        <a:cubicBezTo>
                          <a:pt x="3693" y="91261"/>
                          <a:pt x="-2" y="113612"/>
                          <a:pt x="-2" y="135821"/>
                        </a:cubicBezTo>
                        <a:cubicBezTo>
                          <a:pt x="-2" y="157934"/>
                          <a:pt x="3661" y="180190"/>
                          <a:pt x="10987" y="202589"/>
                        </a:cubicBezTo>
                        <a:cubicBezTo>
                          <a:pt x="18344" y="225019"/>
                          <a:pt x="29491" y="247925"/>
                          <a:pt x="44428" y="27130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5" name="Google Shape;1305;p38"/>
                  <p:cNvSpPr/>
                  <p:nvPr/>
                </p:nvSpPr>
                <p:spPr>
                  <a:xfrm rot="5400000" flipH="1">
                    <a:off x="866380" y="3185752"/>
                    <a:ext cx="157453" cy="222051"/>
                  </a:xfrm>
                  <a:custGeom>
                    <a:avLst/>
                    <a:gdLst/>
                    <a:ahLst/>
                    <a:cxnLst/>
                    <a:rect l="l" t="t" r="r" b="b"/>
                    <a:pathLst>
                      <a:path w="157453" h="222051" extrusionOk="0">
                        <a:moveTo>
                          <a:pt x="29997" y="106059"/>
                        </a:moveTo>
                        <a:lnTo>
                          <a:pt x="29997" y="24729"/>
                        </a:lnTo>
                        <a:lnTo>
                          <a:pt x="78184" y="24729"/>
                        </a:lnTo>
                        <a:cubicBezTo>
                          <a:pt x="94326" y="24729"/>
                          <a:pt x="106282" y="28076"/>
                          <a:pt x="114051" y="34770"/>
                        </a:cubicBezTo>
                        <a:cubicBezTo>
                          <a:pt x="121853" y="41465"/>
                          <a:pt x="125753" y="51696"/>
                          <a:pt x="125753" y="65465"/>
                        </a:cubicBezTo>
                        <a:cubicBezTo>
                          <a:pt x="125753" y="79362"/>
                          <a:pt x="121853" y="89593"/>
                          <a:pt x="114051" y="96161"/>
                        </a:cubicBezTo>
                        <a:cubicBezTo>
                          <a:pt x="106282" y="102760"/>
                          <a:pt x="94326" y="106059"/>
                          <a:pt x="78184" y="106059"/>
                        </a:cubicBezTo>
                        <a:close/>
                        <a:moveTo>
                          <a:pt x="29997" y="197383"/>
                        </a:moveTo>
                        <a:lnTo>
                          <a:pt x="29997" y="130472"/>
                        </a:lnTo>
                        <a:lnTo>
                          <a:pt x="74474" y="130472"/>
                        </a:lnTo>
                        <a:cubicBezTo>
                          <a:pt x="89125" y="130472"/>
                          <a:pt x="100034" y="133217"/>
                          <a:pt x="107201" y="138705"/>
                        </a:cubicBezTo>
                        <a:cubicBezTo>
                          <a:pt x="114400" y="144226"/>
                          <a:pt x="118000" y="152633"/>
                          <a:pt x="118000" y="163928"/>
                        </a:cubicBezTo>
                        <a:cubicBezTo>
                          <a:pt x="118000" y="175127"/>
                          <a:pt x="114400" y="183503"/>
                          <a:pt x="107201" y="189055"/>
                        </a:cubicBezTo>
                        <a:cubicBezTo>
                          <a:pt x="100034" y="194607"/>
                          <a:pt x="89125" y="197383"/>
                          <a:pt x="74474" y="197383"/>
                        </a:cubicBezTo>
                        <a:close/>
                        <a:moveTo>
                          <a:pt x="-19" y="222082"/>
                        </a:moveTo>
                        <a:lnTo>
                          <a:pt x="76710" y="222082"/>
                        </a:lnTo>
                        <a:cubicBezTo>
                          <a:pt x="99606" y="222082"/>
                          <a:pt x="117239" y="217323"/>
                          <a:pt x="129606" y="207805"/>
                        </a:cubicBezTo>
                        <a:cubicBezTo>
                          <a:pt x="142006" y="198287"/>
                          <a:pt x="148206" y="184756"/>
                          <a:pt x="148206" y="167211"/>
                        </a:cubicBezTo>
                        <a:cubicBezTo>
                          <a:pt x="148206" y="153601"/>
                          <a:pt x="145035" y="142782"/>
                          <a:pt x="138692" y="134756"/>
                        </a:cubicBezTo>
                        <a:cubicBezTo>
                          <a:pt x="132350" y="126729"/>
                          <a:pt x="123026" y="121732"/>
                          <a:pt x="110722" y="119765"/>
                        </a:cubicBezTo>
                        <a:cubicBezTo>
                          <a:pt x="125500" y="116592"/>
                          <a:pt x="136980" y="109961"/>
                          <a:pt x="145162" y="99873"/>
                        </a:cubicBezTo>
                        <a:cubicBezTo>
                          <a:pt x="153343" y="89815"/>
                          <a:pt x="157434" y="77252"/>
                          <a:pt x="157434" y="62182"/>
                        </a:cubicBezTo>
                        <a:cubicBezTo>
                          <a:pt x="157434" y="42353"/>
                          <a:pt x="150695" y="27029"/>
                          <a:pt x="137218" y="16210"/>
                        </a:cubicBezTo>
                        <a:cubicBezTo>
                          <a:pt x="123740" y="5424"/>
                          <a:pt x="104553" y="30"/>
                          <a:pt x="79659" y="30"/>
                        </a:cubicBezTo>
                        <a:lnTo>
                          <a:pt x="-19" y="3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6" name="Google Shape;1306;p38"/>
                  <p:cNvSpPr/>
                  <p:nvPr/>
                </p:nvSpPr>
                <p:spPr>
                  <a:xfrm rot="5400000" flipH="1">
                    <a:off x="926745" y="3038385"/>
                    <a:ext cx="27352" cy="231427"/>
                  </a:xfrm>
                  <a:custGeom>
                    <a:avLst/>
                    <a:gdLst/>
                    <a:ahLst/>
                    <a:cxnLst/>
                    <a:rect l="l" t="t" r="r" b="b"/>
                    <a:pathLst>
                      <a:path w="27352" h="231427" extrusionOk="0">
                        <a:moveTo>
                          <a:pt x="2" y="166580"/>
                        </a:moveTo>
                        <a:lnTo>
                          <a:pt x="27355" y="166580"/>
                        </a:lnTo>
                        <a:lnTo>
                          <a:pt x="27355" y="17"/>
                        </a:lnTo>
                        <a:lnTo>
                          <a:pt x="2" y="17"/>
                        </a:lnTo>
                        <a:close/>
                        <a:moveTo>
                          <a:pt x="2" y="231444"/>
                        </a:moveTo>
                        <a:lnTo>
                          <a:pt x="27355" y="231444"/>
                        </a:lnTo>
                        <a:lnTo>
                          <a:pt x="27355" y="196752"/>
                        </a:lnTo>
                        <a:lnTo>
                          <a:pt x="2" y="19675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7" name="Google Shape;1307;p38"/>
                  <p:cNvSpPr/>
                  <p:nvPr/>
                </p:nvSpPr>
                <p:spPr>
                  <a:xfrm rot="5400000" flipH="1">
                    <a:off x="897252" y="2944771"/>
                    <a:ext cx="103890" cy="213866"/>
                  </a:xfrm>
                  <a:custGeom>
                    <a:avLst/>
                    <a:gdLst/>
                    <a:ahLst/>
                    <a:cxnLst/>
                    <a:rect l="l" t="t" r="r" b="b"/>
                    <a:pathLst>
                      <a:path w="103890" h="213866" extrusionOk="0">
                        <a:moveTo>
                          <a:pt x="47566" y="213879"/>
                        </a:moveTo>
                        <a:lnTo>
                          <a:pt x="47566" y="166575"/>
                        </a:lnTo>
                        <a:lnTo>
                          <a:pt x="103888" y="166575"/>
                        </a:lnTo>
                        <a:lnTo>
                          <a:pt x="103888" y="145302"/>
                        </a:lnTo>
                        <a:lnTo>
                          <a:pt x="47566" y="145302"/>
                        </a:lnTo>
                        <a:lnTo>
                          <a:pt x="47566" y="54883"/>
                        </a:lnTo>
                        <a:cubicBezTo>
                          <a:pt x="47566" y="41304"/>
                          <a:pt x="49421" y="32579"/>
                          <a:pt x="53132" y="28708"/>
                        </a:cubicBezTo>
                        <a:cubicBezTo>
                          <a:pt x="56842" y="24838"/>
                          <a:pt x="64406" y="22903"/>
                          <a:pt x="75822" y="22903"/>
                        </a:cubicBezTo>
                        <a:lnTo>
                          <a:pt x="103888" y="22903"/>
                        </a:lnTo>
                        <a:lnTo>
                          <a:pt x="103888" y="12"/>
                        </a:lnTo>
                        <a:lnTo>
                          <a:pt x="75822" y="12"/>
                        </a:lnTo>
                        <a:cubicBezTo>
                          <a:pt x="54702" y="12"/>
                          <a:pt x="40130" y="3946"/>
                          <a:pt x="32106" y="11814"/>
                        </a:cubicBezTo>
                        <a:cubicBezTo>
                          <a:pt x="24083" y="19714"/>
                          <a:pt x="20071" y="34070"/>
                          <a:pt x="20071" y="54883"/>
                        </a:cubicBezTo>
                        <a:lnTo>
                          <a:pt x="20071" y="145302"/>
                        </a:lnTo>
                        <a:lnTo>
                          <a:pt x="-3" y="145302"/>
                        </a:lnTo>
                        <a:lnTo>
                          <a:pt x="-3" y="166575"/>
                        </a:lnTo>
                        <a:lnTo>
                          <a:pt x="20071" y="166575"/>
                        </a:lnTo>
                        <a:lnTo>
                          <a:pt x="20071" y="2138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8" name="Google Shape;1308;p38"/>
                  <p:cNvSpPr/>
                  <p:nvPr/>
                </p:nvSpPr>
                <p:spPr>
                  <a:xfrm rot="5400000" flipH="1">
                    <a:off x="909382" y="2824828"/>
                    <a:ext cx="127246" cy="174890"/>
                  </a:xfrm>
                  <a:custGeom>
                    <a:avLst/>
                    <a:gdLst/>
                    <a:ahLst/>
                    <a:cxnLst/>
                    <a:rect l="l" t="t" r="r" b="b"/>
                    <a:pathLst>
                      <a:path w="127246" h="174890" extrusionOk="0">
                        <a:moveTo>
                          <a:pt x="118297" y="166001"/>
                        </a:moveTo>
                        <a:lnTo>
                          <a:pt x="118297" y="140112"/>
                        </a:lnTo>
                        <a:cubicBezTo>
                          <a:pt x="110590" y="144078"/>
                          <a:pt x="102567" y="147044"/>
                          <a:pt x="94227" y="149011"/>
                        </a:cubicBezTo>
                        <a:cubicBezTo>
                          <a:pt x="85918" y="151010"/>
                          <a:pt x="77292" y="152009"/>
                          <a:pt x="68349" y="152009"/>
                        </a:cubicBezTo>
                        <a:cubicBezTo>
                          <a:pt x="54776" y="152009"/>
                          <a:pt x="44596" y="149931"/>
                          <a:pt x="37810" y="145775"/>
                        </a:cubicBezTo>
                        <a:cubicBezTo>
                          <a:pt x="31023" y="141619"/>
                          <a:pt x="27630" y="135369"/>
                          <a:pt x="27630" y="127025"/>
                        </a:cubicBezTo>
                        <a:cubicBezTo>
                          <a:pt x="27630" y="120680"/>
                          <a:pt x="30056" y="115699"/>
                          <a:pt x="34908" y="112082"/>
                        </a:cubicBezTo>
                        <a:cubicBezTo>
                          <a:pt x="39760" y="108465"/>
                          <a:pt x="49528" y="105023"/>
                          <a:pt x="64211" y="101755"/>
                        </a:cubicBezTo>
                        <a:lnTo>
                          <a:pt x="73582" y="99661"/>
                        </a:lnTo>
                        <a:cubicBezTo>
                          <a:pt x="92990" y="95505"/>
                          <a:pt x="106785" y="89636"/>
                          <a:pt x="114967" y="82053"/>
                        </a:cubicBezTo>
                        <a:cubicBezTo>
                          <a:pt x="123149" y="74470"/>
                          <a:pt x="127240" y="63890"/>
                          <a:pt x="127240" y="50311"/>
                        </a:cubicBezTo>
                        <a:cubicBezTo>
                          <a:pt x="127240" y="34828"/>
                          <a:pt x="121119" y="22566"/>
                          <a:pt x="108878" y="13524"/>
                        </a:cubicBezTo>
                        <a:cubicBezTo>
                          <a:pt x="96637" y="4514"/>
                          <a:pt x="79813" y="9"/>
                          <a:pt x="58407" y="9"/>
                        </a:cubicBezTo>
                        <a:cubicBezTo>
                          <a:pt x="49496" y="9"/>
                          <a:pt x="40204" y="881"/>
                          <a:pt x="30532" y="2626"/>
                        </a:cubicBezTo>
                        <a:cubicBezTo>
                          <a:pt x="20859" y="4371"/>
                          <a:pt x="10680" y="6973"/>
                          <a:pt x="-7" y="10431"/>
                        </a:cubicBezTo>
                        <a:lnTo>
                          <a:pt x="-7" y="38699"/>
                        </a:lnTo>
                        <a:cubicBezTo>
                          <a:pt x="10109" y="33433"/>
                          <a:pt x="20067" y="29483"/>
                          <a:pt x="29866" y="26849"/>
                        </a:cubicBezTo>
                        <a:cubicBezTo>
                          <a:pt x="39665" y="24248"/>
                          <a:pt x="49385" y="22947"/>
                          <a:pt x="59026" y="22947"/>
                        </a:cubicBezTo>
                        <a:cubicBezTo>
                          <a:pt x="71901" y="22947"/>
                          <a:pt x="81795" y="25152"/>
                          <a:pt x="88709" y="29562"/>
                        </a:cubicBezTo>
                        <a:cubicBezTo>
                          <a:pt x="95654" y="33972"/>
                          <a:pt x="99126" y="40190"/>
                          <a:pt x="99126" y="48217"/>
                        </a:cubicBezTo>
                        <a:cubicBezTo>
                          <a:pt x="99126" y="55641"/>
                          <a:pt x="96621" y="61336"/>
                          <a:pt x="91610" y="65302"/>
                        </a:cubicBezTo>
                        <a:cubicBezTo>
                          <a:pt x="86632" y="69267"/>
                          <a:pt x="75659" y="73090"/>
                          <a:pt x="58693" y="76771"/>
                        </a:cubicBezTo>
                        <a:lnTo>
                          <a:pt x="49179" y="79007"/>
                        </a:lnTo>
                        <a:cubicBezTo>
                          <a:pt x="32244" y="82561"/>
                          <a:pt x="20003" y="88033"/>
                          <a:pt x="12456" y="95426"/>
                        </a:cubicBezTo>
                        <a:cubicBezTo>
                          <a:pt x="4940" y="102818"/>
                          <a:pt x="1182" y="112954"/>
                          <a:pt x="1182" y="125835"/>
                        </a:cubicBezTo>
                        <a:cubicBezTo>
                          <a:pt x="1182" y="141508"/>
                          <a:pt x="6732" y="153596"/>
                          <a:pt x="17831" y="162098"/>
                        </a:cubicBezTo>
                        <a:cubicBezTo>
                          <a:pt x="28930" y="170633"/>
                          <a:pt x="44692" y="174900"/>
                          <a:pt x="65114" y="174900"/>
                        </a:cubicBezTo>
                        <a:cubicBezTo>
                          <a:pt x="75199" y="174900"/>
                          <a:pt x="84697" y="174154"/>
                          <a:pt x="93608" y="172663"/>
                        </a:cubicBezTo>
                        <a:cubicBezTo>
                          <a:pt x="102551" y="171204"/>
                          <a:pt x="110781" y="168983"/>
                          <a:pt x="118297" y="1660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09" name="Google Shape;1309;p38"/>
                  <p:cNvSpPr/>
                  <p:nvPr/>
                </p:nvSpPr>
                <p:spPr>
                  <a:xfrm rot="5400000" flipH="1">
                    <a:off x="926555" y="2639592"/>
                    <a:ext cx="68213" cy="271259"/>
                  </a:xfrm>
                  <a:custGeom>
                    <a:avLst/>
                    <a:gdLst/>
                    <a:ahLst/>
                    <a:cxnLst/>
                    <a:rect l="l" t="t" r="r" b="b"/>
                    <a:pathLst>
                      <a:path w="68213" h="271259" extrusionOk="0">
                        <a:moveTo>
                          <a:pt x="-1" y="271253"/>
                        </a:moveTo>
                        <a:lnTo>
                          <a:pt x="23783" y="271253"/>
                        </a:lnTo>
                        <a:cubicBezTo>
                          <a:pt x="38625" y="247871"/>
                          <a:pt x="49740" y="224965"/>
                          <a:pt x="57129" y="202534"/>
                        </a:cubicBezTo>
                        <a:cubicBezTo>
                          <a:pt x="64518" y="180136"/>
                          <a:pt x="68213" y="157880"/>
                          <a:pt x="68213" y="135767"/>
                        </a:cubicBezTo>
                        <a:cubicBezTo>
                          <a:pt x="68213" y="113558"/>
                          <a:pt x="64518" y="91207"/>
                          <a:pt x="57129" y="68713"/>
                        </a:cubicBezTo>
                        <a:cubicBezTo>
                          <a:pt x="49740" y="46219"/>
                          <a:pt x="38625" y="23313"/>
                          <a:pt x="23783" y="-6"/>
                        </a:cubicBezTo>
                        <a:lnTo>
                          <a:pt x="-1" y="-6"/>
                        </a:lnTo>
                        <a:cubicBezTo>
                          <a:pt x="13159" y="22710"/>
                          <a:pt x="22990" y="45299"/>
                          <a:pt x="29491" y="67761"/>
                        </a:cubicBezTo>
                        <a:cubicBezTo>
                          <a:pt x="35993" y="90223"/>
                          <a:pt x="39243" y="112892"/>
                          <a:pt x="39243" y="135767"/>
                        </a:cubicBezTo>
                        <a:cubicBezTo>
                          <a:pt x="39243" y="158673"/>
                          <a:pt x="35993" y="181278"/>
                          <a:pt x="29491" y="203581"/>
                        </a:cubicBezTo>
                        <a:cubicBezTo>
                          <a:pt x="22990" y="225917"/>
                          <a:pt x="13159" y="248474"/>
                          <a:pt x="-1" y="2712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310" name="Google Shape;1310;p38"/>
              <p:cNvSpPr/>
              <p:nvPr/>
            </p:nvSpPr>
            <p:spPr>
              <a:xfrm>
                <a:off x="1594586" y="2544058"/>
                <a:ext cx="3920268" cy="3014664"/>
              </a:xfrm>
              <a:custGeom>
                <a:avLst/>
                <a:gdLst/>
                <a:ahLst/>
                <a:cxnLst/>
                <a:rect l="l" t="t" r="r" b="b"/>
                <a:pathLst>
                  <a:path w="3920268" h="3014664" extrusionOk="0">
                    <a:moveTo>
                      <a:pt x="3920269" y="0"/>
                    </a:moveTo>
                    <a:lnTo>
                      <a:pt x="3833152" y="1165434"/>
                    </a:lnTo>
                    <a:lnTo>
                      <a:pt x="3746034" y="1858417"/>
                    </a:lnTo>
                    <a:lnTo>
                      <a:pt x="3658918" y="1927729"/>
                    </a:lnTo>
                    <a:lnTo>
                      <a:pt x="3571800" y="2425998"/>
                    </a:lnTo>
                    <a:lnTo>
                      <a:pt x="3484683" y="2602549"/>
                    </a:lnTo>
                    <a:lnTo>
                      <a:pt x="3397566" y="2764487"/>
                    </a:lnTo>
                    <a:lnTo>
                      <a:pt x="3310449" y="2930043"/>
                    </a:lnTo>
                    <a:lnTo>
                      <a:pt x="3223332" y="2957461"/>
                    </a:lnTo>
                    <a:lnTo>
                      <a:pt x="3136215" y="2957461"/>
                    </a:lnTo>
                    <a:lnTo>
                      <a:pt x="3049098" y="2950085"/>
                    </a:lnTo>
                    <a:lnTo>
                      <a:pt x="2961981" y="2950085"/>
                    </a:lnTo>
                    <a:lnTo>
                      <a:pt x="2874864" y="2975833"/>
                    </a:lnTo>
                    <a:lnTo>
                      <a:pt x="2787747" y="2991700"/>
                    </a:lnTo>
                    <a:lnTo>
                      <a:pt x="2700630" y="2975833"/>
                    </a:lnTo>
                    <a:lnTo>
                      <a:pt x="2613512" y="3014665"/>
                    </a:lnTo>
                    <a:lnTo>
                      <a:pt x="1742342" y="2970405"/>
                    </a:lnTo>
                    <a:lnTo>
                      <a:pt x="871171" y="3001164"/>
                    </a:lnTo>
                    <a:lnTo>
                      <a:pt x="0" y="3001164"/>
                    </a:lnTo>
                  </a:path>
                </a:pathLst>
              </a:custGeom>
              <a:noFill/>
              <a:ln w="25350" cap="sq" cmpd="sng">
                <a:solidFill>
                  <a:srgbClr val="1F77B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11" name="Google Shape;1311;p38"/>
              <p:cNvSpPr/>
              <p:nvPr/>
            </p:nvSpPr>
            <p:spPr>
              <a:xfrm>
                <a:off x="1420352" y="2544058"/>
                <a:ext cx="12685" cy="3377092"/>
              </a:xfrm>
              <a:custGeom>
                <a:avLst/>
                <a:gdLst/>
                <a:ahLst/>
                <a:cxnLst/>
                <a:rect l="l" t="t" r="r" b="b"/>
                <a:pathLst>
                  <a:path w="12685" h="3377092" extrusionOk="0">
                    <a:moveTo>
                      <a:pt x="0" y="3377093"/>
                    </a:moveTo>
                    <a:lnTo>
                      <a:pt x="0"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12" name="Google Shape;1312;p38"/>
              <p:cNvSpPr/>
              <p:nvPr/>
            </p:nvSpPr>
            <p:spPr>
              <a:xfrm>
                <a:off x="5950440" y="2544058"/>
                <a:ext cx="12685" cy="3377092"/>
              </a:xfrm>
              <a:custGeom>
                <a:avLst/>
                <a:gdLst/>
                <a:ahLst/>
                <a:cxnLst/>
                <a:rect l="l" t="t" r="r" b="b"/>
                <a:pathLst>
                  <a:path w="12685" h="3377092" extrusionOk="0">
                    <a:moveTo>
                      <a:pt x="0" y="3377093"/>
                    </a:moveTo>
                    <a:lnTo>
                      <a:pt x="0"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13" name="Google Shape;1313;p38"/>
              <p:cNvSpPr/>
              <p:nvPr/>
            </p:nvSpPr>
            <p:spPr>
              <a:xfrm>
                <a:off x="1420352" y="5921151"/>
                <a:ext cx="4530088" cy="12690"/>
              </a:xfrm>
              <a:custGeom>
                <a:avLst/>
                <a:gdLst/>
                <a:ahLst/>
                <a:cxnLst/>
                <a:rect l="l" t="t" r="r" b="b"/>
                <a:pathLst>
                  <a:path w="4530088" h="12690" extrusionOk="0">
                    <a:moveTo>
                      <a:pt x="0" y="0"/>
                    </a:moveTo>
                    <a:lnTo>
                      <a:pt x="4530088"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14" name="Google Shape;1314;p38"/>
              <p:cNvSpPr/>
              <p:nvPr/>
            </p:nvSpPr>
            <p:spPr>
              <a:xfrm>
                <a:off x="1420352" y="2544058"/>
                <a:ext cx="4530088" cy="12690"/>
              </a:xfrm>
              <a:custGeom>
                <a:avLst/>
                <a:gdLst/>
                <a:ahLst/>
                <a:cxnLst/>
                <a:rect l="l" t="t" r="r" b="b"/>
                <a:pathLst>
                  <a:path w="4530088" h="12690" extrusionOk="0">
                    <a:moveTo>
                      <a:pt x="0" y="0"/>
                    </a:moveTo>
                    <a:lnTo>
                      <a:pt x="4530088" y="0"/>
                    </a:lnTo>
                  </a:path>
                </a:pathLst>
              </a:custGeom>
              <a:noFill/>
              <a:ln w="253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15" name="Google Shape;1315;p38"/>
          <p:cNvGrpSpPr/>
          <p:nvPr/>
        </p:nvGrpSpPr>
        <p:grpSpPr>
          <a:xfrm>
            <a:off x="341839" y="2308887"/>
            <a:ext cx="3786706" cy="2847779"/>
            <a:chOff x="609600" y="2452687"/>
            <a:chExt cx="5637736" cy="4239840"/>
          </a:xfrm>
        </p:grpSpPr>
        <p:sp>
          <p:nvSpPr>
            <p:cNvPr id="1316" name="Google Shape;1316;p38"/>
            <p:cNvSpPr/>
            <p:nvPr/>
          </p:nvSpPr>
          <p:spPr>
            <a:xfrm>
              <a:off x="609600" y="2452687"/>
              <a:ext cx="5637736" cy="4239840"/>
            </a:xfrm>
            <a:custGeom>
              <a:avLst/>
              <a:gdLst/>
              <a:ahLst/>
              <a:cxnLst/>
              <a:rect l="l" t="t" r="r" b="b"/>
              <a:pathLst>
                <a:path w="5637736" h="4239840" extrusionOk="0">
                  <a:moveTo>
                    <a:pt x="0" y="4239841"/>
                  </a:moveTo>
                  <a:lnTo>
                    <a:pt x="5637737" y="4239841"/>
                  </a:lnTo>
                  <a:lnTo>
                    <a:pt x="5637737"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17" name="Google Shape;1317;p38"/>
            <p:cNvGrpSpPr/>
            <p:nvPr/>
          </p:nvGrpSpPr>
          <p:grpSpPr>
            <a:xfrm>
              <a:off x="710505" y="2544058"/>
              <a:ext cx="5428525" cy="4033921"/>
              <a:chOff x="710505" y="2544058"/>
              <a:chExt cx="5428525" cy="4033921"/>
            </a:xfrm>
          </p:grpSpPr>
          <p:sp>
            <p:nvSpPr>
              <p:cNvPr id="1318" name="Google Shape;1318;p38"/>
              <p:cNvSpPr/>
              <p:nvPr/>
            </p:nvSpPr>
            <p:spPr>
              <a:xfrm>
                <a:off x="1539668" y="2544058"/>
                <a:ext cx="4535424" cy="3377092"/>
              </a:xfrm>
              <a:custGeom>
                <a:avLst/>
                <a:gdLst/>
                <a:ahLst/>
                <a:cxnLst/>
                <a:rect l="l" t="t" r="r" b="b"/>
                <a:pathLst>
                  <a:path w="4535424" h="3377092" extrusionOk="0">
                    <a:moveTo>
                      <a:pt x="0" y="3377093"/>
                    </a:moveTo>
                    <a:lnTo>
                      <a:pt x="4535424" y="3377093"/>
                    </a:lnTo>
                    <a:lnTo>
                      <a:pt x="4535424"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19" name="Google Shape;1319;p38"/>
              <p:cNvGrpSpPr/>
              <p:nvPr/>
            </p:nvGrpSpPr>
            <p:grpSpPr>
              <a:xfrm>
                <a:off x="1732478" y="5921151"/>
                <a:ext cx="4406551" cy="656828"/>
                <a:chOff x="1732478" y="5921151"/>
                <a:chExt cx="4406551" cy="656828"/>
              </a:xfrm>
            </p:grpSpPr>
            <p:grpSp>
              <p:nvGrpSpPr>
                <p:cNvPr id="1320" name="Google Shape;1320;p38"/>
                <p:cNvGrpSpPr/>
                <p:nvPr/>
              </p:nvGrpSpPr>
              <p:grpSpPr>
                <a:xfrm>
                  <a:off x="6011037" y="5921151"/>
                  <a:ext cx="127992" cy="285298"/>
                  <a:chOff x="6011037" y="5921151"/>
                  <a:chExt cx="127992" cy="285298"/>
                </a:xfrm>
              </p:grpSpPr>
              <p:sp>
                <p:nvSpPr>
                  <p:cNvPr id="1321" name="Google Shape;1321;p38"/>
                  <p:cNvSpPr/>
                  <p:nvPr/>
                </p:nvSpPr>
                <p:spPr>
                  <a:xfrm>
                    <a:off x="6075092" y="5921151"/>
                    <a:ext cx="12700" cy="44416"/>
                  </a:xfrm>
                  <a:custGeom>
                    <a:avLst/>
                    <a:gdLst/>
                    <a:ahLst/>
                    <a:cxnLst/>
                    <a:rect l="l" t="t" r="r" b="b"/>
                    <a:pathLst>
                      <a:path w="12700" h="44416" extrusionOk="0">
                        <a:moveTo>
                          <a:pt x="430" y="273"/>
                        </a:moveTo>
                        <a:lnTo>
                          <a:pt x="430" y="44690"/>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22" name="Google Shape;1322;p38"/>
                  <p:cNvSpPr/>
                  <p:nvPr/>
                </p:nvSpPr>
                <p:spPr>
                  <a:xfrm rot="10800000" flipH="1">
                    <a:off x="6011037" y="6014466"/>
                    <a:ext cx="127992" cy="191983"/>
                  </a:xfrm>
                  <a:custGeom>
                    <a:avLst/>
                    <a:gdLst/>
                    <a:ahLst/>
                    <a:cxnLst/>
                    <a:rect l="l" t="t" r="r" b="b"/>
                    <a:pathLst>
                      <a:path w="127992" h="191983" extrusionOk="0">
                        <a:moveTo>
                          <a:pt x="64375" y="172406"/>
                        </a:moveTo>
                        <a:cubicBezTo>
                          <a:pt x="51490" y="172406"/>
                          <a:pt x="41793" y="166061"/>
                          <a:pt x="35284" y="153371"/>
                        </a:cubicBezTo>
                        <a:cubicBezTo>
                          <a:pt x="28802" y="140707"/>
                          <a:pt x="25560" y="121644"/>
                          <a:pt x="25560" y="96184"/>
                        </a:cubicBezTo>
                        <a:cubicBezTo>
                          <a:pt x="25560" y="70829"/>
                          <a:pt x="28802" y="51807"/>
                          <a:pt x="35284" y="39116"/>
                        </a:cubicBezTo>
                        <a:cubicBezTo>
                          <a:pt x="41793" y="26426"/>
                          <a:pt x="51490" y="20081"/>
                          <a:pt x="64375" y="20081"/>
                        </a:cubicBezTo>
                        <a:cubicBezTo>
                          <a:pt x="77366" y="20081"/>
                          <a:pt x="87103" y="26426"/>
                          <a:pt x="93585" y="39116"/>
                        </a:cubicBezTo>
                        <a:cubicBezTo>
                          <a:pt x="100094" y="51807"/>
                          <a:pt x="103348" y="70829"/>
                          <a:pt x="103348" y="96184"/>
                        </a:cubicBezTo>
                        <a:cubicBezTo>
                          <a:pt x="103348" y="121644"/>
                          <a:pt x="100094" y="140707"/>
                          <a:pt x="93585" y="153371"/>
                        </a:cubicBezTo>
                        <a:cubicBezTo>
                          <a:pt x="87103" y="166061"/>
                          <a:pt x="77366" y="172406"/>
                          <a:pt x="64375" y="172406"/>
                        </a:cubicBezTo>
                        <a:close/>
                        <a:moveTo>
                          <a:pt x="64375" y="192235"/>
                        </a:moveTo>
                        <a:cubicBezTo>
                          <a:pt x="85145" y="192235"/>
                          <a:pt x="101006" y="184026"/>
                          <a:pt x="111960" y="167608"/>
                        </a:cubicBezTo>
                        <a:cubicBezTo>
                          <a:pt x="122914" y="151216"/>
                          <a:pt x="128391" y="127408"/>
                          <a:pt x="128391" y="96184"/>
                        </a:cubicBezTo>
                        <a:cubicBezTo>
                          <a:pt x="128391" y="65039"/>
                          <a:pt x="122914" y="41258"/>
                          <a:pt x="111960" y="24840"/>
                        </a:cubicBezTo>
                        <a:cubicBezTo>
                          <a:pt x="101006" y="8448"/>
                          <a:pt x="85145" y="252"/>
                          <a:pt x="64375" y="252"/>
                        </a:cubicBezTo>
                        <a:cubicBezTo>
                          <a:pt x="43631" y="252"/>
                          <a:pt x="27783" y="8448"/>
                          <a:pt x="16829" y="24840"/>
                        </a:cubicBezTo>
                        <a:cubicBezTo>
                          <a:pt x="5875" y="41258"/>
                          <a:pt x="399" y="65039"/>
                          <a:pt x="399" y="96184"/>
                        </a:cubicBezTo>
                        <a:cubicBezTo>
                          <a:pt x="399" y="127408"/>
                          <a:pt x="5875" y="151216"/>
                          <a:pt x="16829" y="167608"/>
                        </a:cubicBezTo>
                        <a:cubicBezTo>
                          <a:pt x="27783" y="184026"/>
                          <a:pt x="43631" y="192235"/>
                          <a:pt x="64375" y="192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23" name="Google Shape;1323;p38"/>
                <p:cNvGrpSpPr/>
                <p:nvPr/>
              </p:nvGrpSpPr>
              <p:grpSpPr>
                <a:xfrm>
                  <a:off x="4277795" y="5921151"/>
                  <a:ext cx="110251" cy="281689"/>
                  <a:chOff x="4277795" y="5921151"/>
                  <a:chExt cx="110251" cy="281689"/>
                </a:xfrm>
              </p:grpSpPr>
              <p:sp>
                <p:nvSpPr>
                  <p:cNvPr id="1324" name="Google Shape;1324;p38"/>
                  <p:cNvSpPr/>
                  <p:nvPr/>
                </p:nvSpPr>
                <p:spPr>
                  <a:xfrm>
                    <a:off x="4330698" y="5921151"/>
                    <a:ext cx="12700" cy="44416"/>
                  </a:xfrm>
                  <a:custGeom>
                    <a:avLst/>
                    <a:gdLst/>
                    <a:ahLst/>
                    <a:cxnLst/>
                    <a:rect l="l" t="t" r="r" b="b"/>
                    <a:pathLst>
                      <a:path w="12700" h="44416" extrusionOk="0">
                        <a:moveTo>
                          <a:pt x="293" y="273"/>
                        </a:moveTo>
                        <a:lnTo>
                          <a:pt x="293" y="44690"/>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25" name="Google Shape;1325;p38"/>
                  <p:cNvSpPr/>
                  <p:nvPr/>
                </p:nvSpPr>
                <p:spPr>
                  <a:xfrm rot="10800000" flipH="1">
                    <a:off x="4277795" y="6017797"/>
                    <a:ext cx="110251" cy="185043"/>
                  </a:xfrm>
                  <a:custGeom>
                    <a:avLst/>
                    <a:gdLst/>
                    <a:ahLst/>
                    <a:cxnLst/>
                    <a:rect l="l" t="t" r="r" b="b"/>
                    <a:pathLst>
                      <a:path w="110251" h="185043" extrusionOk="0">
                        <a:moveTo>
                          <a:pt x="3872" y="21310"/>
                        </a:moveTo>
                        <a:lnTo>
                          <a:pt x="44790" y="21310"/>
                        </a:lnTo>
                        <a:lnTo>
                          <a:pt x="44790" y="162492"/>
                        </a:lnTo>
                        <a:lnTo>
                          <a:pt x="260" y="153569"/>
                        </a:lnTo>
                        <a:lnTo>
                          <a:pt x="260" y="176372"/>
                        </a:lnTo>
                        <a:lnTo>
                          <a:pt x="44552" y="185295"/>
                        </a:lnTo>
                        <a:lnTo>
                          <a:pt x="69595" y="185295"/>
                        </a:lnTo>
                        <a:lnTo>
                          <a:pt x="69595" y="21310"/>
                        </a:lnTo>
                        <a:lnTo>
                          <a:pt x="110512" y="21310"/>
                        </a:lnTo>
                        <a:lnTo>
                          <a:pt x="110512" y="252"/>
                        </a:lnTo>
                        <a:lnTo>
                          <a:pt x="3872" y="25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26" name="Google Shape;1326;p38"/>
                <p:cNvGrpSpPr/>
                <p:nvPr/>
              </p:nvGrpSpPr>
              <p:grpSpPr>
                <a:xfrm>
                  <a:off x="2524114" y="5921151"/>
                  <a:ext cx="117554" cy="281689"/>
                  <a:chOff x="2524114" y="5921151"/>
                  <a:chExt cx="117554" cy="281689"/>
                </a:xfrm>
              </p:grpSpPr>
              <p:sp>
                <p:nvSpPr>
                  <p:cNvPr id="1327" name="Google Shape;1327;p38"/>
                  <p:cNvSpPr/>
                  <p:nvPr/>
                </p:nvSpPr>
                <p:spPr>
                  <a:xfrm>
                    <a:off x="2586304" y="5921151"/>
                    <a:ext cx="12700" cy="44416"/>
                  </a:xfrm>
                  <a:custGeom>
                    <a:avLst/>
                    <a:gdLst/>
                    <a:ahLst/>
                    <a:cxnLst/>
                    <a:rect l="l" t="t" r="r" b="b"/>
                    <a:pathLst>
                      <a:path w="12700" h="44416" extrusionOk="0">
                        <a:moveTo>
                          <a:pt x="156" y="273"/>
                        </a:moveTo>
                        <a:lnTo>
                          <a:pt x="156" y="44690"/>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28" name="Google Shape;1328;p38"/>
                  <p:cNvSpPr/>
                  <p:nvPr/>
                </p:nvSpPr>
                <p:spPr>
                  <a:xfrm rot="10800000" flipH="1">
                    <a:off x="2524114" y="6014466"/>
                    <a:ext cx="117554" cy="188374"/>
                  </a:xfrm>
                  <a:custGeom>
                    <a:avLst/>
                    <a:gdLst/>
                    <a:ahLst/>
                    <a:cxnLst/>
                    <a:rect l="l" t="t" r="r" b="b"/>
                    <a:pathLst>
                      <a:path w="117554" h="188374" extrusionOk="0">
                        <a:moveTo>
                          <a:pt x="30248" y="21309"/>
                        </a:moveTo>
                        <a:lnTo>
                          <a:pt x="117679" y="21309"/>
                        </a:lnTo>
                        <a:lnTo>
                          <a:pt x="117679" y="251"/>
                        </a:lnTo>
                        <a:lnTo>
                          <a:pt x="125" y="251"/>
                        </a:lnTo>
                        <a:lnTo>
                          <a:pt x="125" y="21309"/>
                        </a:lnTo>
                        <a:cubicBezTo>
                          <a:pt x="9623" y="31144"/>
                          <a:pt x="22575" y="44337"/>
                          <a:pt x="38979" y="60888"/>
                        </a:cubicBezTo>
                        <a:cubicBezTo>
                          <a:pt x="55410" y="77465"/>
                          <a:pt x="65728" y="88159"/>
                          <a:pt x="69935" y="92971"/>
                        </a:cubicBezTo>
                        <a:cubicBezTo>
                          <a:pt x="77952" y="101960"/>
                          <a:pt x="83548" y="109574"/>
                          <a:pt x="86723" y="115814"/>
                        </a:cubicBezTo>
                        <a:cubicBezTo>
                          <a:pt x="89924" y="122053"/>
                          <a:pt x="91525" y="128187"/>
                          <a:pt x="91525" y="134215"/>
                        </a:cubicBezTo>
                        <a:cubicBezTo>
                          <a:pt x="91525" y="144050"/>
                          <a:pt x="88072" y="152061"/>
                          <a:pt x="81167" y="158248"/>
                        </a:cubicBezTo>
                        <a:cubicBezTo>
                          <a:pt x="74261" y="164461"/>
                          <a:pt x="65265" y="167567"/>
                          <a:pt x="54179" y="167567"/>
                        </a:cubicBezTo>
                        <a:cubicBezTo>
                          <a:pt x="46321" y="167567"/>
                          <a:pt x="38026" y="166206"/>
                          <a:pt x="29295" y="163482"/>
                        </a:cubicBezTo>
                        <a:cubicBezTo>
                          <a:pt x="20590" y="160759"/>
                          <a:pt x="11277" y="156622"/>
                          <a:pt x="1355" y="151070"/>
                        </a:cubicBezTo>
                        <a:lnTo>
                          <a:pt x="1355" y="176371"/>
                        </a:lnTo>
                        <a:cubicBezTo>
                          <a:pt x="11436" y="180416"/>
                          <a:pt x="20855" y="183470"/>
                          <a:pt x="29613" y="185532"/>
                        </a:cubicBezTo>
                        <a:cubicBezTo>
                          <a:pt x="38397" y="187594"/>
                          <a:pt x="46427" y="188626"/>
                          <a:pt x="53703" y="188626"/>
                        </a:cubicBezTo>
                        <a:cubicBezTo>
                          <a:pt x="72885" y="188626"/>
                          <a:pt x="88178" y="183827"/>
                          <a:pt x="99582" y="174230"/>
                        </a:cubicBezTo>
                        <a:cubicBezTo>
                          <a:pt x="110985" y="164659"/>
                          <a:pt x="116687" y="151863"/>
                          <a:pt x="116687" y="135841"/>
                        </a:cubicBezTo>
                        <a:cubicBezTo>
                          <a:pt x="116687" y="128227"/>
                          <a:pt x="115258" y="121009"/>
                          <a:pt x="112401" y="114188"/>
                        </a:cubicBezTo>
                        <a:cubicBezTo>
                          <a:pt x="109570" y="107393"/>
                          <a:pt x="104384" y="99369"/>
                          <a:pt x="96843" y="90116"/>
                        </a:cubicBezTo>
                        <a:cubicBezTo>
                          <a:pt x="94780" y="87710"/>
                          <a:pt x="88205" y="80783"/>
                          <a:pt x="77119" y="69335"/>
                        </a:cubicBezTo>
                        <a:cubicBezTo>
                          <a:pt x="66059" y="57887"/>
                          <a:pt x="50435" y="41878"/>
                          <a:pt x="30248" y="213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29" name="Google Shape;1329;p38"/>
                <p:cNvGrpSpPr/>
                <p:nvPr/>
              </p:nvGrpSpPr>
              <p:grpSpPr>
                <a:xfrm>
                  <a:off x="1732478" y="6306387"/>
                  <a:ext cx="4140684" cy="271592"/>
                  <a:chOff x="1732478" y="6306387"/>
                  <a:chExt cx="4140684" cy="271592"/>
                </a:xfrm>
              </p:grpSpPr>
              <p:sp>
                <p:nvSpPr>
                  <p:cNvPr id="1330" name="Google Shape;1330;p38"/>
                  <p:cNvSpPr/>
                  <p:nvPr/>
                </p:nvSpPr>
                <p:spPr>
                  <a:xfrm rot="10800000" flipH="1">
                    <a:off x="1732478" y="6311764"/>
                    <a:ext cx="179212" cy="230380"/>
                  </a:xfrm>
                  <a:custGeom>
                    <a:avLst/>
                    <a:gdLst/>
                    <a:ahLst/>
                    <a:cxnLst/>
                    <a:rect l="l" t="t" r="r" b="b"/>
                    <a:pathLst>
                      <a:path w="179212" h="230380" extrusionOk="0">
                        <a:moveTo>
                          <a:pt x="179273" y="209527"/>
                        </a:moveTo>
                        <a:lnTo>
                          <a:pt x="179273" y="177880"/>
                        </a:lnTo>
                        <a:cubicBezTo>
                          <a:pt x="169145" y="187303"/>
                          <a:pt x="158350" y="194330"/>
                          <a:pt x="146888" y="198962"/>
                        </a:cubicBezTo>
                        <a:cubicBezTo>
                          <a:pt x="135427" y="203626"/>
                          <a:pt x="123250" y="205958"/>
                          <a:pt x="110360" y="205958"/>
                        </a:cubicBezTo>
                        <a:cubicBezTo>
                          <a:pt x="84960" y="205958"/>
                          <a:pt x="65513" y="198201"/>
                          <a:pt x="52019" y="182687"/>
                        </a:cubicBezTo>
                        <a:cubicBezTo>
                          <a:pt x="38526" y="167173"/>
                          <a:pt x="31779" y="144742"/>
                          <a:pt x="31779" y="115395"/>
                        </a:cubicBezTo>
                        <a:cubicBezTo>
                          <a:pt x="31779" y="86144"/>
                          <a:pt x="38526" y="63761"/>
                          <a:pt x="52019" y="48247"/>
                        </a:cubicBezTo>
                        <a:cubicBezTo>
                          <a:pt x="65513" y="32733"/>
                          <a:pt x="84960" y="24976"/>
                          <a:pt x="110360" y="24976"/>
                        </a:cubicBezTo>
                        <a:cubicBezTo>
                          <a:pt x="123250" y="24976"/>
                          <a:pt x="135427" y="27308"/>
                          <a:pt x="146888" y="31971"/>
                        </a:cubicBezTo>
                        <a:cubicBezTo>
                          <a:pt x="158350" y="36635"/>
                          <a:pt x="169145" y="43678"/>
                          <a:pt x="179273" y="53101"/>
                        </a:cubicBezTo>
                        <a:lnTo>
                          <a:pt x="179273" y="21692"/>
                        </a:lnTo>
                        <a:cubicBezTo>
                          <a:pt x="168764" y="14554"/>
                          <a:pt x="157620" y="9192"/>
                          <a:pt x="145841" y="5607"/>
                        </a:cubicBezTo>
                        <a:cubicBezTo>
                          <a:pt x="134093" y="2053"/>
                          <a:pt x="121679" y="277"/>
                          <a:pt x="108598" y="277"/>
                        </a:cubicBezTo>
                        <a:cubicBezTo>
                          <a:pt x="74943" y="277"/>
                          <a:pt x="48432" y="10556"/>
                          <a:pt x="29064" y="31115"/>
                        </a:cubicBezTo>
                        <a:cubicBezTo>
                          <a:pt x="9728" y="51705"/>
                          <a:pt x="60" y="79799"/>
                          <a:pt x="60" y="115395"/>
                        </a:cubicBezTo>
                        <a:cubicBezTo>
                          <a:pt x="60" y="151087"/>
                          <a:pt x="9728" y="179213"/>
                          <a:pt x="29064" y="199771"/>
                        </a:cubicBezTo>
                        <a:cubicBezTo>
                          <a:pt x="48432" y="220362"/>
                          <a:pt x="74943" y="230657"/>
                          <a:pt x="108598" y="230657"/>
                        </a:cubicBezTo>
                        <a:cubicBezTo>
                          <a:pt x="121869" y="230657"/>
                          <a:pt x="134379" y="228896"/>
                          <a:pt x="146126" y="225374"/>
                        </a:cubicBezTo>
                        <a:cubicBezTo>
                          <a:pt x="157906" y="221853"/>
                          <a:pt x="168955" y="216570"/>
                          <a:pt x="179273" y="20952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1" name="Google Shape;1331;p38"/>
                  <p:cNvSpPr/>
                  <p:nvPr/>
                </p:nvSpPr>
                <p:spPr>
                  <a:xfrm rot="10800000" flipH="1">
                    <a:off x="1945016" y="6367253"/>
                    <a:ext cx="153019" cy="174890"/>
                  </a:xfrm>
                  <a:custGeom>
                    <a:avLst/>
                    <a:gdLst/>
                    <a:ahLst/>
                    <a:cxnLst/>
                    <a:rect l="l" t="t" r="r" b="b"/>
                    <a:pathLst>
                      <a:path w="153019" h="174890" extrusionOk="0">
                        <a:moveTo>
                          <a:pt x="76566" y="152003"/>
                        </a:moveTo>
                        <a:cubicBezTo>
                          <a:pt x="61898" y="152003"/>
                          <a:pt x="50293" y="146276"/>
                          <a:pt x="41752" y="134823"/>
                        </a:cubicBezTo>
                        <a:cubicBezTo>
                          <a:pt x="33212" y="123370"/>
                          <a:pt x="28941" y="107681"/>
                          <a:pt x="28941" y="87757"/>
                        </a:cubicBezTo>
                        <a:cubicBezTo>
                          <a:pt x="28941" y="67833"/>
                          <a:pt x="33180" y="52145"/>
                          <a:pt x="41657" y="40691"/>
                        </a:cubicBezTo>
                        <a:cubicBezTo>
                          <a:pt x="50166" y="29238"/>
                          <a:pt x="61803" y="23512"/>
                          <a:pt x="76566" y="23512"/>
                        </a:cubicBezTo>
                        <a:cubicBezTo>
                          <a:pt x="91171" y="23512"/>
                          <a:pt x="102728" y="29254"/>
                          <a:pt x="111237" y="40739"/>
                        </a:cubicBezTo>
                        <a:cubicBezTo>
                          <a:pt x="119778" y="52256"/>
                          <a:pt x="124048" y="67928"/>
                          <a:pt x="124048" y="87757"/>
                        </a:cubicBezTo>
                        <a:cubicBezTo>
                          <a:pt x="124048" y="107491"/>
                          <a:pt x="119778" y="123132"/>
                          <a:pt x="111237" y="134680"/>
                        </a:cubicBezTo>
                        <a:cubicBezTo>
                          <a:pt x="102728" y="146229"/>
                          <a:pt x="91171" y="152003"/>
                          <a:pt x="76566" y="152003"/>
                        </a:cubicBezTo>
                        <a:close/>
                        <a:moveTo>
                          <a:pt x="76566" y="175179"/>
                        </a:moveTo>
                        <a:cubicBezTo>
                          <a:pt x="100379" y="175179"/>
                          <a:pt x="119080" y="167438"/>
                          <a:pt x="132669" y="151955"/>
                        </a:cubicBezTo>
                        <a:cubicBezTo>
                          <a:pt x="146289" y="136505"/>
                          <a:pt x="153100" y="115105"/>
                          <a:pt x="153100" y="87757"/>
                        </a:cubicBezTo>
                        <a:cubicBezTo>
                          <a:pt x="153100" y="60504"/>
                          <a:pt x="146289" y="39105"/>
                          <a:pt x="132669" y="23559"/>
                        </a:cubicBezTo>
                        <a:cubicBezTo>
                          <a:pt x="119080" y="8045"/>
                          <a:pt x="100379" y="288"/>
                          <a:pt x="76566" y="288"/>
                        </a:cubicBezTo>
                        <a:cubicBezTo>
                          <a:pt x="52659" y="288"/>
                          <a:pt x="33926" y="8045"/>
                          <a:pt x="20369" y="23559"/>
                        </a:cubicBezTo>
                        <a:cubicBezTo>
                          <a:pt x="6843" y="39105"/>
                          <a:pt x="81" y="60504"/>
                          <a:pt x="81" y="87757"/>
                        </a:cubicBezTo>
                        <a:cubicBezTo>
                          <a:pt x="81" y="115105"/>
                          <a:pt x="6843" y="136505"/>
                          <a:pt x="20369" y="151955"/>
                        </a:cubicBezTo>
                        <a:cubicBezTo>
                          <a:pt x="33926" y="167438"/>
                          <a:pt x="52659" y="175179"/>
                          <a:pt x="76566"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2" name="Google Shape;1332;p38"/>
                  <p:cNvSpPr/>
                  <p:nvPr/>
                </p:nvSpPr>
                <p:spPr>
                  <a:xfrm rot="10800000" flipH="1">
                    <a:off x="2131498" y="6306387"/>
                    <a:ext cx="148971" cy="235757"/>
                  </a:xfrm>
                  <a:custGeom>
                    <a:avLst/>
                    <a:gdLst/>
                    <a:ahLst/>
                    <a:cxnLst/>
                    <a:rect l="l" t="t" r="r" b="b"/>
                    <a:pathLst>
                      <a:path w="148971" h="235757" extrusionOk="0">
                        <a:moveTo>
                          <a:pt x="121682" y="145899"/>
                        </a:moveTo>
                        <a:lnTo>
                          <a:pt x="121682" y="236033"/>
                        </a:lnTo>
                        <a:lnTo>
                          <a:pt x="149067" y="236033"/>
                        </a:lnTo>
                        <a:lnTo>
                          <a:pt x="149067" y="4606"/>
                        </a:lnTo>
                        <a:lnTo>
                          <a:pt x="121682" y="4606"/>
                        </a:lnTo>
                        <a:lnTo>
                          <a:pt x="121682" y="29591"/>
                        </a:lnTo>
                        <a:cubicBezTo>
                          <a:pt x="115936" y="19692"/>
                          <a:pt x="108665" y="12332"/>
                          <a:pt x="99870" y="7509"/>
                        </a:cubicBezTo>
                        <a:cubicBezTo>
                          <a:pt x="91107" y="2687"/>
                          <a:pt x="80566" y="276"/>
                          <a:pt x="68247" y="276"/>
                        </a:cubicBezTo>
                        <a:cubicBezTo>
                          <a:pt x="48118" y="276"/>
                          <a:pt x="31719" y="8302"/>
                          <a:pt x="19050" y="24356"/>
                        </a:cubicBezTo>
                        <a:cubicBezTo>
                          <a:pt x="6414" y="40441"/>
                          <a:pt x="96" y="61571"/>
                          <a:pt x="96" y="87745"/>
                        </a:cubicBezTo>
                        <a:cubicBezTo>
                          <a:pt x="96" y="113919"/>
                          <a:pt x="6414" y="135033"/>
                          <a:pt x="19050" y="151086"/>
                        </a:cubicBezTo>
                        <a:cubicBezTo>
                          <a:pt x="31719" y="167140"/>
                          <a:pt x="48118" y="175167"/>
                          <a:pt x="68247" y="175167"/>
                        </a:cubicBezTo>
                        <a:cubicBezTo>
                          <a:pt x="80566" y="175167"/>
                          <a:pt x="91107" y="172755"/>
                          <a:pt x="99870" y="167933"/>
                        </a:cubicBezTo>
                        <a:cubicBezTo>
                          <a:pt x="108665" y="163142"/>
                          <a:pt x="115936" y="155798"/>
                          <a:pt x="121682" y="145899"/>
                        </a:cubicBezTo>
                        <a:close/>
                        <a:moveTo>
                          <a:pt x="28385" y="87745"/>
                        </a:moveTo>
                        <a:cubicBezTo>
                          <a:pt x="28385" y="67630"/>
                          <a:pt x="32528" y="51847"/>
                          <a:pt x="40815" y="40394"/>
                        </a:cubicBezTo>
                        <a:cubicBezTo>
                          <a:pt x="49102" y="28940"/>
                          <a:pt x="60484" y="23214"/>
                          <a:pt x="74962" y="23214"/>
                        </a:cubicBezTo>
                        <a:cubicBezTo>
                          <a:pt x="89440" y="23214"/>
                          <a:pt x="100838" y="28940"/>
                          <a:pt x="109157" y="40394"/>
                        </a:cubicBezTo>
                        <a:cubicBezTo>
                          <a:pt x="117507" y="51847"/>
                          <a:pt x="121682" y="67630"/>
                          <a:pt x="121682" y="87745"/>
                        </a:cubicBezTo>
                        <a:cubicBezTo>
                          <a:pt x="121682" y="107859"/>
                          <a:pt x="117507" y="123643"/>
                          <a:pt x="109157" y="135096"/>
                        </a:cubicBezTo>
                        <a:cubicBezTo>
                          <a:pt x="100838" y="146549"/>
                          <a:pt x="89440" y="152276"/>
                          <a:pt x="74962" y="152276"/>
                        </a:cubicBezTo>
                        <a:cubicBezTo>
                          <a:pt x="60484" y="152276"/>
                          <a:pt x="49102" y="146549"/>
                          <a:pt x="40815" y="135096"/>
                        </a:cubicBezTo>
                        <a:cubicBezTo>
                          <a:pt x="32528" y="123643"/>
                          <a:pt x="28385" y="107859"/>
                          <a:pt x="28385" y="877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3" name="Google Shape;1333;p38"/>
                  <p:cNvSpPr/>
                  <p:nvPr/>
                </p:nvSpPr>
                <p:spPr>
                  <a:xfrm rot="10800000" flipH="1">
                    <a:off x="2324975" y="6367253"/>
                    <a:ext cx="154495" cy="174890"/>
                  </a:xfrm>
                  <a:custGeom>
                    <a:avLst/>
                    <a:gdLst/>
                    <a:ahLst/>
                    <a:cxnLst/>
                    <a:rect l="l" t="t" r="r" b="b"/>
                    <a:pathLst>
                      <a:path w="154495" h="174890" extrusionOk="0">
                        <a:moveTo>
                          <a:pt x="154606" y="94753"/>
                        </a:moveTo>
                        <a:lnTo>
                          <a:pt x="154606" y="81380"/>
                        </a:lnTo>
                        <a:lnTo>
                          <a:pt x="28685" y="81380"/>
                        </a:lnTo>
                        <a:cubicBezTo>
                          <a:pt x="29892" y="62535"/>
                          <a:pt x="35575" y="48179"/>
                          <a:pt x="45735" y="38312"/>
                        </a:cubicBezTo>
                        <a:cubicBezTo>
                          <a:pt x="55895" y="28445"/>
                          <a:pt x="70056" y="23512"/>
                          <a:pt x="88217" y="23512"/>
                        </a:cubicBezTo>
                        <a:cubicBezTo>
                          <a:pt x="98726" y="23512"/>
                          <a:pt x="108918" y="24797"/>
                          <a:pt x="118792" y="27366"/>
                        </a:cubicBezTo>
                        <a:cubicBezTo>
                          <a:pt x="128666" y="29936"/>
                          <a:pt x="138477" y="33807"/>
                          <a:pt x="148224" y="38978"/>
                        </a:cubicBezTo>
                        <a:lnTo>
                          <a:pt x="148224" y="13090"/>
                        </a:lnTo>
                        <a:cubicBezTo>
                          <a:pt x="138382" y="8933"/>
                          <a:pt x="128301" y="5761"/>
                          <a:pt x="117982" y="3572"/>
                        </a:cubicBezTo>
                        <a:cubicBezTo>
                          <a:pt x="107663" y="1383"/>
                          <a:pt x="97202" y="288"/>
                          <a:pt x="86597" y="288"/>
                        </a:cubicBezTo>
                        <a:cubicBezTo>
                          <a:pt x="59991" y="288"/>
                          <a:pt x="38925" y="8013"/>
                          <a:pt x="23399" y="23464"/>
                        </a:cubicBezTo>
                        <a:cubicBezTo>
                          <a:pt x="7873" y="38946"/>
                          <a:pt x="110" y="59886"/>
                          <a:pt x="110" y="86282"/>
                        </a:cubicBezTo>
                        <a:cubicBezTo>
                          <a:pt x="110" y="113535"/>
                          <a:pt x="7476" y="135156"/>
                          <a:pt x="22208" y="151146"/>
                        </a:cubicBezTo>
                        <a:cubicBezTo>
                          <a:pt x="36940" y="167168"/>
                          <a:pt x="56816" y="175179"/>
                          <a:pt x="81835" y="175179"/>
                        </a:cubicBezTo>
                        <a:cubicBezTo>
                          <a:pt x="104250" y="175179"/>
                          <a:pt x="121983" y="167961"/>
                          <a:pt x="135032" y="153526"/>
                        </a:cubicBezTo>
                        <a:cubicBezTo>
                          <a:pt x="148081" y="139122"/>
                          <a:pt x="154606" y="119531"/>
                          <a:pt x="154606" y="94753"/>
                        </a:cubicBezTo>
                        <a:close/>
                        <a:moveTo>
                          <a:pt x="127221" y="102796"/>
                        </a:moveTo>
                        <a:cubicBezTo>
                          <a:pt x="127031" y="117739"/>
                          <a:pt x="122840" y="129668"/>
                          <a:pt x="114648" y="138583"/>
                        </a:cubicBezTo>
                        <a:cubicBezTo>
                          <a:pt x="106457" y="147530"/>
                          <a:pt x="95614" y="152003"/>
                          <a:pt x="82121" y="152003"/>
                        </a:cubicBezTo>
                        <a:cubicBezTo>
                          <a:pt x="66849" y="152003"/>
                          <a:pt x="54625" y="147688"/>
                          <a:pt x="45449" y="139059"/>
                        </a:cubicBezTo>
                        <a:cubicBezTo>
                          <a:pt x="36274" y="130429"/>
                          <a:pt x="30987" y="118278"/>
                          <a:pt x="29590"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4" name="Google Shape;1334;p38"/>
                  <p:cNvSpPr/>
                  <p:nvPr/>
                </p:nvSpPr>
                <p:spPr>
                  <a:xfrm rot="10800000" flipH="1">
                    <a:off x="2622482" y="6315762"/>
                    <a:ext cx="173116" cy="222051"/>
                  </a:xfrm>
                  <a:custGeom>
                    <a:avLst/>
                    <a:gdLst/>
                    <a:ahLst/>
                    <a:cxnLst/>
                    <a:rect l="l" t="t" r="r" b="b"/>
                    <a:pathLst>
                      <a:path w="173116" h="222051" extrusionOk="0">
                        <a:moveTo>
                          <a:pt x="105521" y="104402"/>
                        </a:moveTo>
                        <a:cubicBezTo>
                          <a:pt x="111966" y="102213"/>
                          <a:pt x="118237" y="97549"/>
                          <a:pt x="124333" y="90411"/>
                        </a:cubicBezTo>
                        <a:cubicBezTo>
                          <a:pt x="130429" y="83273"/>
                          <a:pt x="136557" y="73453"/>
                          <a:pt x="142716" y="60953"/>
                        </a:cubicBezTo>
                        <a:lnTo>
                          <a:pt x="173244" y="277"/>
                        </a:lnTo>
                        <a:lnTo>
                          <a:pt x="140907" y="277"/>
                        </a:lnTo>
                        <a:lnTo>
                          <a:pt x="112522" y="57241"/>
                        </a:lnTo>
                        <a:cubicBezTo>
                          <a:pt x="105156" y="72121"/>
                          <a:pt x="98028" y="81988"/>
                          <a:pt x="91138" y="86842"/>
                        </a:cubicBezTo>
                        <a:cubicBezTo>
                          <a:pt x="84249" y="91696"/>
                          <a:pt x="74851" y="94123"/>
                          <a:pt x="62944" y="94123"/>
                        </a:cubicBezTo>
                        <a:lnTo>
                          <a:pt x="30178" y="94123"/>
                        </a:lnTo>
                        <a:lnTo>
                          <a:pt x="30178" y="277"/>
                        </a:lnTo>
                        <a:lnTo>
                          <a:pt x="127" y="277"/>
                        </a:lnTo>
                        <a:lnTo>
                          <a:pt x="127" y="222329"/>
                        </a:lnTo>
                        <a:lnTo>
                          <a:pt x="67993" y="222329"/>
                        </a:lnTo>
                        <a:cubicBezTo>
                          <a:pt x="93393" y="222329"/>
                          <a:pt x="112347" y="217014"/>
                          <a:pt x="124857" y="206386"/>
                        </a:cubicBezTo>
                        <a:cubicBezTo>
                          <a:pt x="137366" y="195790"/>
                          <a:pt x="143621" y="179784"/>
                          <a:pt x="143621" y="158369"/>
                        </a:cubicBezTo>
                        <a:cubicBezTo>
                          <a:pt x="143621" y="144377"/>
                          <a:pt x="140367" y="132765"/>
                          <a:pt x="133858" y="123533"/>
                        </a:cubicBezTo>
                        <a:cubicBezTo>
                          <a:pt x="127349" y="114333"/>
                          <a:pt x="117904" y="107956"/>
                          <a:pt x="105521" y="104402"/>
                        </a:cubicBezTo>
                        <a:close/>
                        <a:moveTo>
                          <a:pt x="30178" y="197630"/>
                        </a:moveTo>
                        <a:lnTo>
                          <a:pt x="30178" y="118822"/>
                        </a:lnTo>
                        <a:lnTo>
                          <a:pt x="67993" y="118822"/>
                        </a:lnTo>
                        <a:cubicBezTo>
                          <a:pt x="82471" y="118822"/>
                          <a:pt x="93409" y="122169"/>
                          <a:pt x="100806" y="128863"/>
                        </a:cubicBezTo>
                        <a:cubicBezTo>
                          <a:pt x="108204" y="135557"/>
                          <a:pt x="111903" y="145393"/>
                          <a:pt x="111903" y="158369"/>
                        </a:cubicBezTo>
                        <a:cubicBezTo>
                          <a:pt x="111903" y="171345"/>
                          <a:pt x="108204" y="181132"/>
                          <a:pt x="100806" y="187731"/>
                        </a:cubicBezTo>
                        <a:cubicBezTo>
                          <a:pt x="93409" y="194330"/>
                          <a:pt x="82471" y="197630"/>
                          <a:pt x="67993" y="19763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5" name="Google Shape;1335;p38"/>
                  <p:cNvSpPr/>
                  <p:nvPr/>
                </p:nvSpPr>
                <p:spPr>
                  <a:xfrm rot="10800000" flipH="1">
                    <a:off x="2807452" y="6367253"/>
                    <a:ext cx="154495" cy="174890"/>
                  </a:xfrm>
                  <a:custGeom>
                    <a:avLst/>
                    <a:gdLst/>
                    <a:ahLst/>
                    <a:cxnLst/>
                    <a:rect l="l" t="t" r="r" b="b"/>
                    <a:pathLst>
                      <a:path w="154495" h="174890" extrusionOk="0">
                        <a:moveTo>
                          <a:pt x="154644" y="94753"/>
                        </a:moveTo>
                        <a:lnTo>
                          <a:pt x="154644" y="81380"/>
                        </a:lnTo>
                        <a:lnTo>
                          <a:pt x="28723" y="81380"/>
                        </a:lnTo>
                        <a:cubicBezTo>
                          <a:pt x="29930" y="62535"/>
                          <a:pt x="35613" y="48179"/>
                          <a:pt x="45773" y="38312"/>
                        </a:cubicBezTo>
                        <a:cubicBezTo>
                          <a:pt x="55933" y="28445"/>
                          <a:pt x="70094" y="23512"/>
                          <a:pt x="88255" y="23512"/>
                        </a:cubicBezTo>
                        <a:cubicBezTo>
                          <a:pt x="98764" y="23512"/>
                          <a:pt x="108956" y="24797"/>
                          <a:pt x="118830" y="27366"/>
                        </a:cubicBezTo>
                        <a:cubicBezTo>
                          <a:pt x="128704" y="29936"/>
                          <a:pt x="138515" y="33807"/>
                          <a:pt x="148262" y="38978"/>
                        </a:cubicBezTo>
                        <a:lnTo>
                          <a:pt x="148262" y="13090"/>
                        </a:lnTo>
                        <a:cubicBezTo>
                          <a:pt x="138420" y="8933"/>
                          <a:pt x="128339" y="5761"/>
                          <a:pt x="118020" y="3572"/>
                        </a:cubicBezTo>
                        <a:cubicBezTo>
                          <a:pt x="107701" y="1383"/>
                          <a:pt x="97240" y="288"/>
                          <a:pt x="86635" y="288"/>
                        </a:cubicBezTo>
                        <a:cubicBezTo>
                          <a:pt x="60029" y="288"/>
                          <a:pt x="38963" y="8013"/>
                          <a:pt x="23437" y="23464"/>
                        </a:cubicBezTo>
                        <a:cubicBezTo>
                          <a:pt x="7911" y="38946"/>
                          <a:pt x="148" y="59886"/>
                          <a:pt x="148" y="86282"/>
                        </a:cubicBezTo>
                        <a:cubicBezTo>
                          <a:pt x="148" y="113535"/>
                          <a:pt x="7514" y="135156"/>
                          <a:pt x="22246" y="151146"/>
                        </a:cubicBezTo>
                        <a:cubicBezTo>
                          <a:pt x="36978" y="167168"/>
                          <a:pt x="56854" y="175179"/>
                          <a:pt x="81873" y="175179"/>
                        </a:cubicBezTo>
                        <a:cubicBezTo>
                          <a:pt x="104288" y="175179"/>
                          <a:pt x="122021" y="167961"/>
                          <a:pt x="135070" y="153526"/>
                        </a:cubicBezTo>
                        <a:cubicBezTo>
                          <a:pt x="148119" y="139122"/>
                          <a:pt x="154644" y="119531"/>
                          <a:pt x="154644" y="94753"/>
                        </a:cubicBezTo>
                        <a:close/>
                        <a:moveTo>
                          <a:pt x="127259" y="102796"/>
                        </a:moveTo>
                        <a:cubicBezTo>
                          <a:pt x="127069" y="117739"/>
                          <a:pt x="122878" y="129668"/>
                          <a:pt x="114686" y="138583"/>
                        </a:cubicBezTo>
                        <a:cubicBezTo>
                          <a:pt x="106495" y="147530"/>
                          <a:pt x="95652" y="152003"/>
                          <a:pt x="82159" y="152003"/>
                        </a:cubicBezTo>
                        <a:cubicBezTo>
                          <a:pt x="66887" y="152003"/>
                          <a:pt x="54663" y="147688"/>
                          <a:pt x="45487" y="139059"/>
                        </a:cubicBezTo>
                        <a:cubicBezTo>
                          <a:pt x="36312" y="130429"/>
                          <a:pt x="31025" y="118278"/>
                          <a:pt x="29628"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6" name="Google Shape;1336;p38"/>
                  <p:cNvSpPr/>
                  <p:nvPr/>
                </p:nvSpPr>
                <p:spPr>
                  <a:xfrm rot="10800000" flipH="1">
                    <a:off x="2994689" y="6367253"/>
                    <a:ext cx="127396" cy="174890"/>
                  </a:xfrm>
                  <a:custGeom>
                    <a:avLst/>
                    <a:gdLst/>
                    <a:ahLst/>
                    <a:cxnLst/>
                    <a:rect l="l" t="t" r="r" b="b"/>
                    <a:pathLst>
                      <a:path w="127396" h="174890" extrusionOk="0">
                        <a:moveTo>
                          <a:pt x="118610" y="166280"/>
                        </a:moveTo>
                        <a:lnTo>
                          <a:pt x="118610" y="140391"/>
                        </a:lnTo>
                        <a:cubicBezTo>
                          <a:pt x="110895" y="144357"/>
                          <a:pt x="102862" y="147323"/>
                          <a:pt x="94512" y="149290"/>
                        </a:cubicBezTo>
                        <a:cubicBezTo>
                          <a:pt x="86193" y="151289"/>
                          <a:pt x="77557" y="152288"/>
                          <a:pt x="68604" y="152288"/>
                        </a:cubicBezTo>
                        <a:cubicBezTo>
                          <a:pt x="55015" y="152288"/>
                          <a:pt x="44823" y="150210"/>
                          <a:pt x="38028" y="146054"/>
                        </a:cubicBezTo>
                        <a:cubicBezTo>
                          <a:pt x="31234" y="141898"/>
                          <a:pt x="27837" y="135648"/>
                          <a:pt x="27837" y="127304"/>
                        </a:cubicBezTo>
                        <a:cubicBezTo>
                          <a:pt x="27837" y="120959"/>
                          <a:pt x="30265" y="115978"/>
                          <a:pt x="35123" y="112361"/>
                        </a:cubicBezTo>
                        <a:cubicBezTo>
                          <a:pt x="39981" y="108744"/>
                          <a:pt x="49760" y="105302"/>
                          <a:pt x="64460" y="102034"/>
                        </a:cubicBezTo>
                        <a:lnTo>
                          <a:pt x="73842" y="99940"/>
                        </a:lnTo>
                        <a:cubicBezTo>
                          <a:pt x="93273" y="95784"/>
                          <a:pt x="107085" y="89915"/>
                          <a:pt x="115276" y="82332"/>
                        </a:cubicBezTo>
                        <a:cubicBezTo>
                          <a:pt x="123468" y="74750"/>
                          <a:pt x="127563" y="64169"/>
                          <a:pt x="127563" y="50590"/>
                        </a:cubicBezTo>
                        <a:cubicBezTo>
                          <a:pt x="127563" y="35108"/>
                          <a:pt x="121436" y="22845"/>
                          <a:pt x="109180" y="13803"/>
                        </a:cubicBezTo>
                        <a:cubicBezTo>
                          <a:pt x="96925" y="4793"/>
                          <a:pt x="80081" y="288"/>
                          <a:pt x="58650" y="288"/>
                        </a:cubicBezTo>
                        <a:cubicBezTo>
                          <a:pt x="49728" y="288"/>
                          <a:pt x="40426" y="1161"/>
                          <a:pt x="30742" y="2905"/>
                        </a:cubicBezTo>
                        <a:cubicBezTo>
                          <a:pt x="21058" y="4650"/>
                          <a:pt x="10866" y="7252"/>
                          <a:pt x="166" y="10710"/>
                        </a:cubicBezTo>
                        <a:lnTo>
                          <a:pt x="166" y="38978"/>
                        </a:lnTo>
                        <a:cubicBezTo>
                          <a:pt x="10295" y="33712"/>
                          <a:pt x="20264" y="29762"/>
                          <a:pt x="30075" y="27128"/>
                        </a:cubicBezTo>
                        <a:cubicBezTo>
                          <a:pt x="39886" y="24527"/>
                          <a:pt x="49617" y="23226"/>
                          <a:pt x="59269" y="23226"/>
                        </a:cubicBezTo>
                        <a:cubicBezTo>
                          <a:pt x="72160" y="23226"/>
                          <a:pt x="82066" y="25431"/>
                          <a:pt x="88987" y="29841"/>
                        </a:cubicBezTo>
                        <a:cubicBezTo>
                          <a:pt x="95940" y="34251"/>
                          <a:pt x="99417" y="40469"/>
                          <a:pt x="99417" y="48496"/>
                        </a:cubicBezTo>
                        <a:cubicBezTo>
                          <a:pt x="99417" y="55920"/>
                          <a:pt x="96909" y="61615"/>
                          <a:pt x="91892" y="65581"/>
                        </a:cubicBezTo>
                        <a:cubicBezTo>
                          <a:pt x="86907" y="69546"/>
                          <a:pt x="75922" y="73369"/>
                          <a:pt x="58936" y="77050"/>
                        </a:cubicBezTo>
                        <a:lnTo>
                          <a:pt x="49411" y="79286"/>
                        </a:lnTo>
                        <a:cubicBezTo>
                          <a:pt x="32456" y="82840"/>
                          <a:pt x="20201" y="88313"/>
                          <a:pt x="12644" y="95705"/>
                        </a:cubicBezTo>
                        <a:cubicBezTo>
                          <a:pt x="5119" y="103097"/>
                          <a:pt x="1357" y="113233"/>
                          <a:pt x="1357" y="126114"/>
                        </a:cubicBezTo>
                        <a:cubicBezTo>
                          <a:pt x="1357" y="141787"/>
                          <a:pt x="6913" y="153875"/>
                          <a:pt x="18026" y="162377"/>
                        </a:cubicBezTo>
                        <a:cubicBezTo>
                          <a:pt x="29138" y="170912"/>
                          <a:pt x="44918" y="175179"/>
                          <a:pt x="65365" y="175179"/>
                        </a:cubicBezTo>
                        <a:cubicBezTo>
                          <a:pt x="75462" y="175179"/>
                          <a:pt x="84971" y="174433"/>
                          <a:pt x="93893" y="172942"/>
                        </a:cubicBezTo>
                        <a:cubicBezTo>
                          <a:pt x="102846" y="171483"/>
                          <a:pt x="111085" y="169262"/>
                          <a:pt x="118610" y="1662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7" name="Google Shape;1337;p38"/>
                  <p:cNvSpPr/>
                  <p:nvPr/>
                </p:nvSpPr>
                <p:spPr>
                  <a:xfrm rot="10800000" flipH="1">
                    <a:off x="3153775" y="6367253"/>
                    <a:ext cx="153019" cy="174890"/>
                  </a:xfrm>
                  <a:custGeom>
                    <a:avLst/>
                    <a:gdLst/>
                    <a:ahLst/>
                    <a:cxnLst/>
                    <a:rect l="l" t="t" r="r" b="b"/>
                    <a:pathLst>
                      <a:path w="153019" h="174890" extrusionOk="0">
                        <a:moveTo>
                          <a:pt x="76661" y="152003"/>
                        </a:moveTo>
                        <a:cubicBezTo>
                          <a:pt x="61993" y="152003"/>
                          <a:pt x="50388" y="146276"/>
                          <a:pt x="41848" y="134823"/>
                        </a:cubicBezTo>
                        <a:cubicBezTo>
                          <a:pt x="33307" y="123370"/>
                          <a:pt x="29036" y="107681"/>
                          <a:pt x="29036" y="87757"/>
                        </a:cubicBezTo>
                        <a:cubicBezTo>
                          <a:pt x="29036" y="67833"/>
                          <a:pt x="33275" y="52145"/>
                          <a:pt x="41752" y="40691"/>
                        </a:cubicBezTo>
                        <a:cubicBezTo>
                          <a:pt x="50261" y="29238"/>
                          <a:pt x="61898" y="23512"/>
                          <a:pt x="76661" y="23512"/>
                        </a:cubicBezTo>
                        <a:cubicBezTo>
                          <a:pt x="91266" y="23512"/>
                          <a:pt x="102823" y="29254"/>
                          <a:pt x="111332" y="40739"/>
                        </a:cubicBezTo>
                        <a:cubicBezTo>
                          <a:pt x="119873" y="52256"/>
                          <a:pt x="124144" y="67928"/>
                          <a:pt x="124144" y="87757"/>
                        </a:cubicBezTo>
                        <a:cubicBezTo>
                          <a:pt x="124144" y="107491"/>
                          <a:pt x="119873" y="123132"/>
                          <a:pt x="111332" y="134680"/>
                        </a:cubicBezTo>
                        <a:cubicBezTo>
                          <a:pt x="102823" y="146229"/>
                          <a:pt x="91266" y="152003"/>
                          <a:pt x="76661" y="152003"/>
                        </a:cubicBezTo>
                        <a:close/>
                        <a:moveTo>
                          <a:pt x="76661" y="175179"/>
                        </a:moveTo>
                        <a:cubicBezTo>
                          <a:pt x="100474" y="175179"/>
                          <a:pt x="119175" y="167438"/>
                          <a:pt x="132764" y="151955"/>
                        </a:cubicBezTo>
                        <a:cubicBezTo>
                          <a:pt x="146384" y="136505"/>
                          <a:pt x="153195" y="115105"/>
                          <a:pt x="153195" y="87757"/>
                        </a:cubicBezTo>
                        <a:cubicBezTo>
                          <a:pt x="153195" y="60504"/>
                          <a:pt x="146384" y="39105"/>
                          <a:pt x="132764" y="23559"/>
                        </a:cubicBezTo>
                        <a:cubicBezTo>
                          <a:pt x="119175" y="8045"/>
                          <a:pt x="100474" y="288"/>
                          <a:pt x="76661" y="288"/>
                        </a:cubicBezTo>
                        <a:cubicBezTo>
                          <a:pt x="52754" y="288"/>
                          <a:pt x="34021" y="8045"/>
                          <a:pt x="20464" y="23559"/>
                        </a:cubicBezTo>
                        <a:cubicBezTo>
                          <a:pt x="6938" y="39105"/>
                          <a:pt x="176" y="60504"/>
                          <a:pt x="176" y="87757"/>
                        </a:cubicBezTo>
                        <a:cubicBezTo>
                          <a:pt x="176" y="115105"/>
                          <a:pt x="6938" y="136505"/>
                          <a:pt x="20464" y="151955"/>
                        </a:cubicBezTo>
                        <a:cubicBezTo>
                          <a:pt x="34021" y="167438"/>
                          <a:pt x="52754" y="175179"/>
                          <a:pt x="76661"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8" name="Google Shape;1338;p38"/>
                  <p:cNvSpPr/>
                  <p:nvPr/>
                </p:nvSpPr>
                <p:spPr>
                  <a:xfrm rot="10800000" flipH="1">
                    <a:off x="3352163" y="6306387"/>
                    <a:ext cx="27384" cy="231427"/>
                  </a:xfrm>
                  <a:custGeom>
                    <a:avLst/>
                    <a:gdLst/>
                    <a:ahLst/>
                    <a:cxnLst/>
                    <a:rect l="l" t="t" r="r" b="b"/>
                    <a:pathLst>
                      <a:path w="27384" h="231427" extrusionOk="0">
                        <a:moveTo>
                          <a:pt x="203" y="231702"/>
                        </a:moveTo>
                        <a:lnTo>
                          <a:pt x="27587" y="231702"/>
                        </a:lnTo>
                        <a:lnTo>
                          <a:pt x="27587" y="275"/>
                        </a:lnTo>
                        <a:lnTo>
                          <a:pt x="203" y="2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39" name="Google Shape;1339;p38"/>
                  <p:cNvSpPr/>
                  <p:nvPr/>
                </p:nvSpPr>
                <p:spPr>
                  <a:xfrm rot="10800000" flipH="1">
                    <a:off x="3434036" y="6371251"/>
                    <a:ext cx="139588" cy="170893"/>
                  </a:xfrm>
                  <a:custGeom>
                    <a:avLst/>
                    <a:gdLst/>
                    <a:ahLst/>
                    <a:cxnLst/>
                    <a:rect l="l" t="t" r="r" b="b"/>
                    <a:pathLst>
                      <a:path w="139588" h="170893" extrusionOk="0">
                        <a:moveTo>
                          <a:pt x="196" y="70340"/>
                        </a:moveTo>
                        <a:lnTo>
                          <a:pt x="196" y="171182"/>
                        </a:lnTo>
                        <a:lnTo>
                          <a:pt x="27581" y="171182"/>
                        </a:lnTo>
                        <a:lnTo>
                          <a:pt x="27581" y="71387"/>
                        </a:lnTo>
                        <a:cubicBezTo>
                          <a:pt x="27581" y="55619"/>
                          <a:pt x="30645" y="43786"/>
                          <a:pt x="36772" y="35886"/>
                        </a:cubicBezTo>
                        <a:cubicBezTo>
                          <a:pt x="42932" y="28018"/>
                          <a:pt x="52171" y="24084"/>
                          <a:pt x="64490" y="24084"/>
                        </a:cubicBezTo>
                        <a:cubicBezTo>
                          <a:pt x="79254" y="24084"/>
                          <a:pt x="90922" y="28795"/>
                          <a:pt x="99495" y="38218"/>
                        </a:cubicBezTo>
                        <a:cubicBezTo>
                          <a:pt x="108099" y="47640"/>
                          <a:pt x="112401" y="60489"/>
                          <a:pt x="112401" y="76765"/>
                        </a:cubicBezTo>
                        <a:lnTo>
                          <a:pt x="112401" y="171182"/>
                        </a:lnTo>
                        <a:lnTo>
                          <a:pt x="139785" y="171182"/>
                        </a:lnTo>
                        <a:lnTo>
                          <a:pt x="139785" y="4620"/>
                        </a:lnTo>
                        <a:lnTo>
                          <a:pt x="112401" y="4620"/>
                        </a:lnTo>
                        <a:lnTo>
                          <a:pt x="112401" y="30223"/>
                        </a:lnTo>
                        <a:cubicBezTo>
                          <a:pt x="105765" y="20102"/>
                          <a:pt x="98050" y="12583"/>
                          <a:pt x="89255" y="7665"/>
                        </a:cubicBezTo>
                        <a:cubicBezTo>
                          <a:pt x="80492" y="2748"/>
                          <a:pt x="70300" y="289"/>
                          <a:pt x="58680" y="289"/>
                        </a:cubicBezTo>
                        <a:cubicBezTo>
                          <a:pt x="39535" y="289"/>
                          <a:pt x="24993" y="6238"/>
                          <a:pt x="15055" y="18135"/>
                        </a:cubicBezTo>
                        <a:cubicBezTo>
                          <a:pt x="5149" y="30032"/>
                          <a:pt x="196" y="47434"/>
                          <a:pt x="196" y="703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0" name="Google Shape;1340;p38"/>
                  <p:cNvSpPr/>
                  <p:nvPr/>
                </p:nvSpPr>
                <p:spPr>
                  <a:xfrm rot="10800000" flipH="1">
                    <a:off x="3609498" y="6323947"/>
                    <a:ext cx="104012" cy="213866"/>
                  </a:xfrm>
                  <a:custGeom>
                    <a:avLst/>
                    <a:gdLst/>
                    <a:ahLst/>
                    <a:cxnLst/>
                    <a:rect l="l" t="t" r="r" b="b"/>
                    <a:pathLst>
                      <a:path w="104012" h="213866" extrusionOk="0">
                        <a:moveTo>
                          <a:pt x="47846" y="214145"/>
                        </a:moveTo>
                        <a:lnTo>
                          <a:pt x="47846" y="166841"/>
                        </a:lnTo>
                        <a:lnTo>
                          <a:pt x="104234" y="166841"/>
                        </a:lnTo>
                        <a:lnTo>
                          <a:pt x="104234" y="145569"/>
                        </a:lnTo>
                        <a:lnTo>
                          <a:pt x="47846" y="145569"/>
                        </a:lnTo>
                        <a:lnTo>
                          <a:pt x="47846" y="55149"/>
                        </a:lnTo>
                        <a:cubicBezTo>
                          <a:pt x="47846" y="41570"/>
                          <a:pt x="49703" y="32845"/>
                          <a:pt x="53418" y="28975"/>
                        </a:cubicBezTo>
                        <a:cubicBezTo>
                          <a:pt x="57132" y="25104"/>
                          <a:pt x="64705" y="23169"/>
                          <a:pt x="76135" y="23169"/>
                        </a:cubicBezTo>
                        <a:lnTo>
                          <a:pt x="104234" y="23169"/>
                        </a:lnTo>
                        <a:lnTo>
                          <a:pt x="104234" y="278"/>
                        </a:lnTo>
                        <a:lnTo>
                          <a:pt x="76135" y="278"/>
                        </a:lnTo>
                        <a:cubicBezTo>
                          <a:pt x="54989" y="278"/>
                          <a:pt x="40400" y="4212"/>
                          <a:pt x="32367" y="12081"/>
                        </a:cubicBezTo>
                        <a:cubicBezTo>
                          <a:pt x="24335" y="19980"/>
                          <a:pt x="20318" y="34336"/>
                          <a:pt x="20318" y="55149"/>
                        </a:cubicBezTo>
                        <a:lnTo>
                          <a:pt x="20318" y="145569"/>
                        </a:lnTo>
                        <a:lnTo>
                          <a:pt x="221" y="145569"/>
                        </a:lnTo>
                        <a:lnTo>
                          <a:pt x="221" y="166841"/>
                        </a:lnTo>
                        <a:lnTo>
                          <a:pt x="20318" y="166841"/>
                        </a:lnTo>
                        <a:lnTo>
                          <a:pt x="20318" y="2141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1" name="Google Shape;1341;p38"/>
                  <p:cNvSpPr/>
                  <p:nvPr/>
                </p:nvSpPr>
                <p:spPr>
                  <a:xfrm rot="10800000" flipH="1">
                    <a:off x="3749534" y="6306387"/>
                    <a:ext cx="27384" cy="231427"/>
                  </a:xfrm>
                  <a:custGeom>
                    <a:avLst/>
                    <a:gdLst/>
                    <a:ahLst/>
                    <a:cxnLst/>
                    <a:rect l="l" t="t" r="r" b="b"/>
                    <a:pathLst>
                      <a:path w="27384" h="231427" extrusionOk="0">
                        <a:moveTo>
                          <a:pt x="234" y="166838"/>
                        </a:moveTo>
                        <a:lnTo>
                          <a:pt x="27619" y="166838"/>
                        </a:lnTo>
                        <a:lnTo>
                          <a:pt x="27619" y="275"/>
                        </a:lnTo>
                        <a:lnTo>
                          <a:pt x="234" y="275"/>
                        </a:lnTo>
                        <a:close/>
                        <a:moveTo>
                          <a:pt x="234" y="231702"/>
                        </a:moveTo>
                        <a:lnTo>
                          <a:pt x="27619" y="231702"/>
                        </a:lnTo>
                        <a:lnTo>
                          <a:pt x="27619" y="197009"/>
                        </a:lnTo>
                        <a:lnTo>
                          <a:pt x="234"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2" name="Google Shape;1342;p38"/>
                  <p:cNvSpPr/>
                  <p:nvPr/>
                </p:nvSpPr>
                <p:spPr>
                  <a:xfrm rot="10800000" flipH="1">
                    <a:off x="3822311" y="6367253"/>
                    <a:ext cx="153019" cy="174890"/>
                  </a:xfrm>
                  <a:custGeom>
                    <a:avLst/>
                    <a:gdLst/>
                    <a:ahLst/>
                    <a:cxnLst/>
                    <a:rect l="l" t="t" r="r" b="b"/>
                    <a:pathLst>
                      <a:path w="153019" h="174890" extrusionOk="0">
                        <a:moveTo>
                          <a:pt x="76714" y="152003"/>
                        </a:moveTo>
                        <a:cubicBezTo>
                          <a:pt x="62046" y="152003"/>
                          <a:pt x="50441" y="146276"/>
                          <a:pt x="41900" y="134823"/>
                        </a:cubicBezTo>
                        <a:cubicBezTo>
                          <a:pt x="33360" y="123370"/>
                          <a:pt x="29089" y="107681"/>
                          <a:pt x="29089" y="87757"/>
                        </a:cubicBezTo>
                        <a:cubicBezTo>
                          <a:pt x="29089" y="67833"/>
                          <a:pt x="33328" y="52145"/>
                          <a:pt x="41805" y="40691"/>
                        </a:cubicBezTo>
                        <a:cubicBezTo>
                          <a:pt x="50314" y="29238"/>
                          <a:pt x="61950" y="23512"/>
                          <a:pt x="76714" y="23512"/>
                        </a:cubicBezTo>
                        <a:cubicBezTo>
                          <a:pt x="91319" y="23512"/>
                          <a:pt x="102876" y="29254"/>
                          <a:pt x="111385" y="40739"/>
                        </a:cubicBezTo>
                        <a:cubicBezTo>
                          <a:pt x="119926" y="52256"/>
                          <a:pt x="124196" y="67928"/>
                          <a:pt x="124196" y="87757"/>
                        </a:cubicBezTo>
                        <a:cubicBezTo>
                          <a:pt x="124196" y="107491"/>
                          <a:pt x="119926" y="123132"/>
                          <a:pt x="111385" y="134680"/>
                        </a:cubicBezTo>
                        <a:cubicBezTo>
                          <a:pt x="102876" y="146229"/>
                          <a:pt x="91319" y="152003"/>
                          <a:pt x="76714" y="152003"/>
                        </a:cubicBezTo>
                        <a:close/>
                        <a:moveTo>
                          <a:pt x="76714" y="175179"/>
                        </a:moveTo>
                        <a:cubicBezTo>
                          <a:pt x="100527" y="175179"/>
                          <a:pt x="119227" y="167438"/>
                          <a:pt x="132816" y="151955"/>
                        </a:cubicBezTo>
                        <a:cubicBezTo>
                          <a:pt x="146437" y="136505"/>
                          <a:pt x="153248" y="115105"/>
                          <a:pt x="153248" y="87757"/>
                        </a:cubicBezTo>
                        <a:cubicBezTo>
                          <a:pt x="153248" y="60504"/>
                          <a:pt x="146437" y="39105"/>
                          <a:pt x="132816" y="23559"/>
                        </a:cubicBezTo>
                        <a:cubicBezTo>
                          <a:pt x="119227" y="8045"/>
                          <a:pt x="100527" y="288"/>
                          <a:pt x="76714" y="288"/>
                        </a:cubicBezTo>
                        <a:cubicBezTo>
                          <a:pt x="52806" y="288"/>
                          <a:pt x="34074" y="8045"/>
                          <a:pt x="20517" y="23559"/>
                        </a:cubicBezTo>
                        <a:cubicBezTo>
                          <a:pt x="6991" y="39105"/>
                          <a:pt x="228" y="60504"/>
                          <a:pt x="228" y="87757"/>
                        </a:cubicBezTo>
                        <a:cubicBezTo>
                          <a:pt x="228" y="115105"/>
                          <a:pt x="6991" y="136505"/>
                          <a:pt x="20517" y="151955"/>
                        </a:cubicBezTo>
                        <a:cubicBezTo>
                          <a:pt x="34074" y="167438"/>
                          <a:pt x="52806" y="175179"/>
                          <a:pt x="76714" y="175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3" name="Google Shape;1343;p38"/>
                  <p:cNvSpPr/>
                  <p:nvPr/>
                </p:nvSpPr>
                <p:spPr>
                  <a:xfrm rot="10800000" flipH="1">
                    <a:off x="4019651" y="6367253"/>
                    <a:ext cx="139636" cy="170560"/>
                  </a:xfrm>
                  <a:custGeom>
                    <a:avLst/>
                    <a:gdLst/>
                    <a:ahLst/>
                    <a:cxnLst/>
                    <a:rect l="l" t="t" r="r" b="b"/>
                    <a:pathLst>
                      <a:path w="139636" h="170560" extrusionOk="0">
                        <a:moveTo>
                          <a:pt x="139879" y="100843"/>
                        </a:moveTo>
                        <a:lnTo>
                          <a:pt x="139879" y="287"/>
                        </a:lnTo>
                        <a:lnTo>
                          <a:pt x="112494" y="287"/>
                        </a:lnTo>
                        <a:lnTo>
                          <a:pt x="112494" y="99939"/>
                        </a:lnTo>
                        <a:cubicBezTo>
                          <a:pt x="112494" y="115707"/>
                          <a:pt x="109414" y="127494"/>
                          <a:pt x="103255" y="135298"/>
                        </a:cubicBezTo>
                        <a:cubicBezTo>
                          <a:pt x="97095" y="143135"/>
                          <a:pt x="87872" y="147053"/>
                          <a:pt x="75585" y="147053"/>
                        </a:cubicBezTo>
                        <a:cubicBezTo>
                          <a:pt x="60789" y="147053"/>
                          <a:pt x="49121" y="142341"/>
                          <a:pt x="40580" y="132919"/>
                        </a:cubicBezTo>
                        <a:cubicBezTo>
                          <a:pt x="32040" y="123528"/>
                          <a:pt x="27769" y="110694"/>
                          <a:pt x="27769" y="94419"/>
                        </a:cubicBezTo>
                        <a:lnTo>
                          <a:pt x="27769" y="287"/>
                        </a:lnTo>
                        <a:lnTo>
                          <a:pt x="242" y="287"/>
                        </a:lnTo>
                        <a:lnTo>
                          <a:pt x="242" y="166850"/>
                        </a:lnTo>
                        <a:lnTo>
                          <a:pt x="27769" y="166850"/>
                        </a:lnTo>
                        <a:lnTo>
                          <a:pt x="27769" y="140961"/>
                        </a:lnTo>
                        <a:cubicBezTo>
                          <a:pt x="34342" y="150987"/>
                          <a:pt x="42057" y="158474"/>
                          <a:pt x="50915" y="163423"/>
                        </a:cubicBezTo>
                        <a:cubicBezTo>
                          <a:pt x="59805" y="168373"/>
                          <a:pt x="70060" y="170847"/>
                          <a:pt x="81681" y="170847"/>
                        </a:cubicBezTo>
                        <a:cubicBezTo>
                          <a:pt x="100826" y="170847"/>
                          <a:pt x="115304" y="164930"/>
                          <a:pt x="125115" y="153097"/>
                        </a:cubicBezTo>
                        <a:cubicBezTo>
                          <a:pt x="134957" y="141263"/>
                          <a:pt x="139879" y="123845"/>
                          <a:pt x="139879" y="1008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4" name="Google Shape;1344;p38"/>
                  <p:cNvSpPr/>
                  <p:nvPr/>
                </p:nvSpPr>
                <p:spPr>
                  <a:xfrm rot="10800000" flipH="1">
                    <a:off x="4308240" y="6306720"/>
                    <a:ext cx="68294" cy="271259"/>
                  </a:xfrm>
                  <a:custGeom>
                    <a:avLst/>
                    <a:gdLst/>
                    <a:ahLst/>
                    <a:cxnLst/>
                    <a:rect l="l" t="t" r="r" b="b"/>
                    <a:pathLst>
                      <a:path w="68294" h="271259" extrusionOk="0">
                        <a:moveTo>
                          <a:pt x="68568" y="271542"/>
                        </a:moveTo>
                        <a:cubicBezTo>
                          <a:pt x="55297" y="248763"/>
                          <a:pt x="45423" y="226206"/>
                          <a:pt x="38946" y="203870"/>
                        </a:cubicBezTo>
                        <a:cubicBezTo>
                          <a:pt x="32500" y="181567"/>
                          <a:pt x="29278" y="158962"/>
                          <a:pt x="29278" y="136055"/>
                        </a:cubicBezTo>
                        <a:cubicBezTo>
                          <a:pt x="29278" y="113181"/>
                          <a:pt x="32532" y="90512"/>
                          <a:pt x="39041" y="68050"/>
                        </a:cubicBezTo>
                        <a:cubicBezTo>
                          <a:pt x="45550" y="45588"/>
                          <a:pt x="55392" y="22999"/>
                          <a:pt x="68568" y="283"/>
                        </a:cubicBezTo>
                        <a:lnTo>
                          <a:pt x="44756" y="283"/>
                        </a:lnTo>
                        <a:cubicBezTo>
                          <a:pt x="29897" y="23602"/>
                          <a:pt x="18768" y="46508"/>
                          <a:pt x="11371" y="69002"/>
                        </a:cubicBezTo>
                        <a:cubicBezTo>
                          <a:pt x="3973" y="91496"/>
                          <a:pt x="274" y="113847"/>
                          <a:pt x="274" y="136055"/>
                        </a:cubicBezTo>
                        <a:cubicBezTo>
                          <a:pt x="274" y="158169"/>
                          <a:pt x="3941" y="180425"/>
                          <a:pt x="11275" y="202823"/>
                        </a:cubicBezTo>
                        <a:cubicBezTo>
                          <a:pt x="18642" y="225254"/>
                          <a:pt x="29802" y="248160"/>
                          <a:pt x="44756" y="2715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5" name="Google Shape;1345;p38"/>
                  <p:cNvSpPr/>
                  <p:nvPr/>
                </p:nvSpPr>
                <p:spPr>
                  <a:xfrm rot="10800000" flipH="1">
                    <a:off x="4430869" y="6315762"/>
                    <a:ext cx="143494" cy="222051"/>
                  </a:xfrm>
                  <a:custGeom>
                    <a:avLst/>
                    <a:gdLst/>
                    <a:ahLst/>
                    <a:cxnLst/>
                    <a:rect l="l" t="t" r="r" b="b"/>
                    <a:pathLst>
                      <a:path w="143494" h="222051" extrusionOk="0">
                        <a:moveTo>
                          <a:pt x="30325" y="197630"/>
                        </a:moveTo>
                        <a:lnTo>
                          <a:pt x="30325" y="114206"/>
                        </a:lnTo>
                        <a:lnTo>
                          <a:pt x="68139" y="114206"/>
                        </a:lnTo>
                        <a:cubicBezTo>
                          <a:pt x="82141" y="114206"/>
                          <a:pt x="92951" y="117822"/>
                          <a:pt x="100571" y="125056"/>
                        </a:cubicBezTo>
                        <a:cubicBezTo>
                          <a:pt x="108223" y="132290"/>
                          <a:pt x="112049" y="142601"/>
                          <a:pt x="112049" y="155989"/>
                        </a:cubicBezTo>
                        <a:cubicBezTo>
                          <a:pt x="112049" y="169282"/>
                          <a:pt x="108223" y="179546"/>
                          <a:pt x="100571" y="186779"/>
                        </a:cubicBezTo>
                        <a:cubicBezTo>
                          <a:pt x="92951" y="194013"/>
                          <a:pt x="82141" y="197630"/>
                          <a:pt x="68139" y="197630"/>
                        </a:cubicBezTo>
                        <a:close/>
                        <a:moveTo>
                          <a:pt x="273" y="222329"/>
                        </a:moveTo>
                        <a:lnTo>
                          <a:pt x="68139" y="222329"/>
                        </a:lnTo>
                        <a:cubicBezTo>
                          <a:pt x="93063" y="222329"/>
                          <a:pt x="111890" y="216697"/>
                          <a:pt x="124622" y="205434"/>
                        </a:cubicBezTo>
                        <a:cubicBezTo>
                          <a:pt x="137386" y="194172"/>
                          <a:pt x="143767" y="177690"/>
                          <a:pt x="143767" y="155989"/>
                        </a:cubicBezTo>
                        <a:cubicBezTo>
                          <a:pt x="143767" y="134066"/>
                          <a:pt x="137386" y="117505"/>
                          <a:pt x="124622" y="106306"/>
                        </a:cubicBezTo>
                        <a:cubicBezTo>
                          <a:pt x="111890" y="95106"/>
                          <a:pt x="93063" y="89507"/>
                          <a:pt x="68139" y="89507"/>
                        </a:cubicBezTo>
                        <a:lnTo>
                          <a:pt x="30325" y="89507"/>
                        </a:lnTo>
                        <a:lnTo>
                          <a:pt x="30325" y="277"/>
                        </a:lnTo>
                        <a:lnTo>
                          <a:pt x="273" y="2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6" name="Google Shape;1346;p38"/>
                  <p:cNvSpPr/>
                  <p:nvPr/>
                </p:nvSpPr>
                <p:spPr>
                  <a:xfrm rot="10800000" flipH="1">
                    <a:off x="4606623" y="6306387"/>
                    <a:ext cx="27384" cy="231427"/>
                  </a:xfrm>
                  <a:custGeom>
                    <a:avLst/>
                    <a:gdLst/>
                    <a:ahLst/>
                    <a:cxnLst/>
                    <a:rect l="l" t="t" r="r" b="b"/>
                    <a:pathLst>
                      <a:path w="27384" h="231427" extrusionOk="0">
                        <a:moveTo>
                          <a:pt x="302" y="166838"/>
                        </a:moveTo>
                        <a:lnTo>
                          <a:pt x="27686" y="166838"/>
                        </a:lnTo>
                        <a:lnTo>
                          <a:pt x="27686" y="275"/>
                        </a:lnTo>
                        <a:lnTo>
                          <a:pt x="302" y="275"/>
                        </a:lnTo>
                        <a:close/>
                        <a:moveTo>
                          <a:pt x="302" y="231702"/>
                        </a:moveTo>
                        <a:lnTo>
                          <a:pt x="27686" y="231702"/>
                        </a:lnTo>
                        <a:lnTo>
                          <a:pt x="27686" y="197009"/>
                        </a:lnTo>
                        <a:lnTo>
                          <a:pt x="302"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7" name="Google Shape;1347;p38"/>
                  <p:cNvSpPr/>
                  <p:nvPr/>
                </p:nvSpPr>
                <p:spPr>
                  <a:xfrm rot="10800000" flipH="1">
                    <a:off x="4671351" y="6371251"/>
                    <a:ext cx="161639" cy="166562"/>
                  </a:xfrm>
                  <a:custGeom>
                    <a:avLst/>
                    <a:gdLst/>
                    <a:ahLst/>
                    <a:cxnLst/>
                    <a:rect l="l" t="t" r="r" b="b"/>
                    <a:pathLst>
                      <a:path w="161639" h="166562" extrusionOk="0">
                        <a:moveTo>
                          <a:pt x="158840" y="166851"/>
                        </a:moveTo>
                        <a:lnTo>
                          <a:pt x="98547" y="85806"/>
                        </a:lnTo>
                        <a:lnTo>
                          <a:pt x="161936" y="288"/>
                        </a:lnTo>
                        <a:lnTo>
                          <a:pt x="129646" y="288"/>
                        </a:lnTo>
                        <a:lnTo>
                          <a:pt x="81116" y="65723"/>
                        </a:lnTo>
                        <a:lnTo>
                          <a:pt x="32634" y="288"/>
                        </a:lnTo>
                        <a:lnTo>
                          <a:pt x="297" y="288"/>
                        </a:lnTo>
                        <a:lnTo>
                          <a:pt x="65067" y="87424"/>
                        </a:lnTo>
                        <a:lnTo>
                          <a:pt x="5821" y="166851"/>
                        </a:lnTo>
                        <a:lnTo>
                          <a:pt x="38111" y="166851"/>
                        </a:lnTo>
                        <a:lnTo>
                          <a:pt x="82307" y="107507"/>
                        </a:lnTo>
                        <a:lnTo>
                          <a:pt x="126503" y="16685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8" name="Google Shape;1348;p38"/>
                  <p:cNvSpPr/>
                  <p:nvPr/>
                </p:nvSpPr>
                <p:spPr>
                  <a:xfrm rot="10800000" flipH="1">
                    <a:off x="4850255" y="6367253"/>
                    <a:ext cx="154495" cy="174890"/>
                  </a:xfrm>
                  <a:custGeom>
                    <a:avLst/>
                    <a:gdLst/>
                    <a:ahLst/>
                    <a:cxnLst/>
                    <a:rect l="l" t="t" r="r" b="b"/>
                    <a:pathLst>
                      <a:path w="154495" h="174890" extrusionOk="0">
                        <a:moveTo>
                          <a:pt x="154805" y="94753"/>
                        </a:moveTo>
                        <a:lnTo>
                          <a:pt x="154805" y="81380"/>
                        </a:lnTo>
                        <a:lnTo>
                          <a:pt x="28884" y="81380"/>
                        </a:lnTo>
                        <a:cubicBezTo>
                          <a:pt x="30091" y="62535"/>
                          <a:pt x="35774" y="48179"/>
                          <a:pt x="45934" y="38312"/>
                        </a:cubicBezTo>
                        <a:cubicBezTo>
                          <a:pt x="56094" y="28445"/>
                          <a:pt x="70254" y="23512"/>
                          <a:pt x="88415" y="23512"/>
                        </a:cubicBezTo>
                        <a:cubicBezTo>
                          <a:pt x="98925" y="23512"/>
                          <a:pt x="109116" y="24797"/>
                          <a:pt x="118991" y="27366"/>
                        </a:cubicBezTo>
                        <a:cubicBezTo>
                          <a:pt x="128865" y="29936"/>
                          <a:pt x="138676" y="33807"/>
                          <a:pt x="148423" y="38978"/>
                        </a:cubicBezTo>
                        <a:lnTo>
                          <a:pt x="148423" y="13090"/>
                        </a:lnTo>
                        <a:cubicBezTo>
                          <a:pt x="138580" y="8933"/>
                          <a:pt x="128500" y="5761"/>
                          <a:pt x="118181" y="3572"/>
                        </a:cubicBezTo>
                        <a:cubicBezTo>
                          <a:pt x="107862" y="1383"/>
                          <a:pt x="97401" y="288"/>
                          <a:pt x="86796" y="288"/>
                        </a:cubicBezTo>
                        <a:cubicBezTo>
                          <a:pt x="60190" y="288"/>
                          <a:pt x="39124" y="8013"/>
                          <a:pt x="23598" y="23464"/>
                        </a:cubicBezTo>
                        <a:cubicBezTo>
                          <a:pt x="8072" y="38946"/>
                          <a:pt x="309" y="59886"/>
                          <a:pt x="309" y="86282"/>
                        </a:cubicBezTo>
                        <a:cubicBezTo>
                          <a:pt x="309" y="113535"/>
                          <a:pt x="7675" y="135156"/>
                          <a:pt x="22407" y="151146"/>
                        </a:cubicBezTo>
                        <a:cubicBezTo>
                          <a:pt x="37139" y="167168"/>
                          <a:pt x="57015" y="175179"/>
                          <a:pt x="82034" y="175179"/>
                        </a:cubicBezTo>
                        <a:cubicBezTo>
                          <a:pt x="104449" y="175179"/>
                          <a:pt x="122182" y="167961"/>
                          <a:pt x="135231" y="153526"/>
                        </a:cubicBezTo>
                        <a:cubicBezTo>
                          <a:pt x="148280" y="139122"/>
                          <a:pt x="154805" y="119531"/>
                          <a:pt x="154805" y="94753"/>
                        </a:cubicBezTo>
                        <a:close/>
                        <a:moveTo>
                          <a:pt x="127420" y="102796"/>
                        </a:moveTo>
                        <a:cubicBezTo>
                          <a:pt x="127230" y="117739"/>
                          <a:pt x="123039" y="129668"/>
                          <a:pt x="114847" y="138583"/>
                        </a:cubicBezTo>
                        <a:cubicBezTo>
                          <a:pt x="106656" y="147530"/>
                          <a:pt x="95813" y="152003"/>
                          <a:pt x="82319" y="152003"/>
                        </a:cubicBezTo>
                        <a:cubicBezTo>
                          <a:pt x="67048" y="152003"/>
                          <a:pt x="54824" y="147688"/>
                          <a:pt x="45648" y="139059"/>
                        </a:cubicBezTo>
                        <a:cubicBezTo>
                          <a:pt x="36472" y="130429"/>
                          <a:pt x="31186" y="118278"/>
                          <a:pt x="29789" y="1026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49" name="Google Shape;1349;p38"/>
                  <p:cNvSpPr/>
                  <p:nvPr/>
                </p:nvSpPr>
                <p:spPr>
                  <a:xfrm rot="10800000" flipH="1">
                    <a:off x="5049684" y="6306387"/>
                    <a:ext cx="27384" cy="231427"/>
                  </a:xfrm>
                  <a:custGeom>
                    <a:avLst/>
                    <a:gdLst/>
                    <a:ahLst/>
                    <a:cxnLst/>
                    <a:rect l="l" t="t" r="r" b="b"/>
                    <a:pathLst>
                      <a:path w="27384" h="231427" extrusionOk="0">
                        <a:moveTo>
                          <a:pt x="337" y="231702"/>
                        </a:moveTo>
                        <a:lnTo>
                          <a:pt x="27721" y="231702"/>
                        </a:lnTo>
                        <a:lnTo>
                          <a:pt x="27721" y="275"/>
                        </a:lnTo>
                        <a:lnTo>
                          <a:pt x="337" y="2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50" name="Google Shape;1350;p38"/>
                  <p:cNvSpPr/>
                  <p:nvPr/>
                </p:nvSpPr>
                <p:spPr>
                  <a:xfrm rot="10800000" flipH="1">
                    <a:off x="5122175" y="6367253"/>
                    <a:ext cx="127396" cy="174890"/>
                  </a:xfrm>
                  <a:custGeom>
                    <a:avLst/>
                    <a:gdLst/>
                    <a:ahLst/>
                    <a:cxnLst/>
                    <a:rect l="l" t="t" r="r" b="b"/>
                    <a:pathLst>
                      <a:path w="127396" h="174890" extrusionOk="0">
                        <a:moveTo>
                          <a:pt x="118777" y="166280"/>
                        </a:moveTo>
                        <a:lnTo>
                          <a:pt x="118777" y="140391"/>
                        </a:lnTo>
                        <a:cubicBezTo>
                          <a:pt x="111062" y="144357"/>
                          <a:pt x="103029" y="147323"/>
                          <a:pt x="94679" y="149290"/>
                        </a:cubicBezTo>
                        <a:cubicBezTo>
                          <a:pt x="86361" y="151289"/>
                          <a:pt x="77725" y="152288"/>
                          <a:pt x="68771" y="152288"/>
                        </a:cubicBezTo>
                        <a:cubicBezTo>
                          <a:pt x="55182" y="152288"/>
                          <a:pt x="44990" y="150210"/>
                          <a:pt x="38196" y="146054"/>
                        </a:cubicBezTo>
                        <a:cubicBezTo>
                          <a:pt x="31401" y="141898"/>
                          <a:pt x="28004" y="135648"/>
                          <a:pt x="28004" y="127304"/>
                        </a:cubicBezTo>
                        <a:cubicBezTo>
                          <a:pt x="28004" y="120959"/>
                          <a:pt x="30433" y="115978"/>
                          <a:pt x="35291" y="112361"/>
                        </a:cubicBezTo>
                        <a:cubicBezTo>
                          <a:pt x="40149" y="108744"/>
                          <a:pt x="49928" y="105302"/>
                          <a:pt x="64628" y="102034"/>
                        </a:cubicBezTo>
                        <a:lnTo>
                          <a:pt x="74010" y="99940"/>
                        </a:lnTo>
                        <a:cubicBezTo>
                          <a:pt x="93441" y="95784"/>
                          <a:pt x="107252" y="89915"/>
                          <a:pt x="115444" y="82332"/>
                        </a:cubicBezTo>
                        <a:cubicBezTo>
                          <a:pt x="123635" y="74750"/>
                          <a:pt x="127731" y="64169"/>
                          <a:pt x="127731" y="50590"/>
                        </a:cubicBezTo>
                        <a:cubicBezTo>
                          <a:pt x="127731" y="35108"/>
                          <a:pt x="121603" y="22845"/>
                          <a:pt x="109348" y="13803"/>
                        </a:cubicBezTo>
                        <a:cubicBezTo>
                          <a:pt x="97092" y="4793"/>
                          <a:pt x="80249" y="288"/>
                          <a:pt x="58818" y="288"/>
                        </a:cubicBezTo>
                        <a:cubicBezTo>
                          <a:pt x="49896" y="288"/>
                          <a:pt x="40593" y="1161"/>
                          <a:pt x="30909" y="2905"/>
                        </a:cubicBezTo>
                        <a:cubicBezTo>
                          <a:pt x="21226" y="4650"/>
                          <a:pt x="11034" y="7252"/>
                          <a:pt x="334" y="10710"/>
                        </a:cubicBezTo>
                        <a:lnTo>
                          <a:pt x="334" y="38978"/>
                        </a:lnTo>
                        <a:cubicBezTo>
                          <a:pt x="10462" y="33712"/>
                          <a:pt x="20432" y="29762"/>
                          <a:pt x="30243" y="27128"/>
                        </a:cubicBezTo>
                        <a:cubicBezTo>
                          <a:pt x="40053" y="24527"/>
                          <a:pt x="49785" y="23226"/>
                          <a:pt x="59437" y="23226"/>
                        </a:cubicBezTo>
                        <a:cubicBezTo>
                          <a:pt x="72327" y="23226"/>
                          <a:pt x="82233" y="25431"/>
                          <a:pt x="89155" y="29841"/>
                        </a:cubicBezTo>
                        <a:cubicBezTo>
                          <a:pt x="96108" y="34251"/>
                          <a:pt x="99585" y="40469"/>
                          <a:pt x="99585" y="48496"/>
                        </a:cubicBezTo>
                        <a:cubicBezTo>
                          <a:pt x="99585" y="55920"/>
                          <a:pt x="97076" y="61615"/>
                          <a:pt x="92060" y="65581"/>
                        </a:cubicBezTo>
                        <a:cubicBezTo>
                          <a:pt x="87075" y="69546"/>
                          <a:pt x="76090" y="73369"/>
                          <a:pt x="59103" y="77050"/>
                        </a:cubicBezTo>
                        <a:lnTo>
                          <a:pt x="49578" y="79286"/>
                        </a:lnTo>
                        <a:cubicBezTo>
                          <a:pt x="32624" y="82840"/>
                          <a:pt x="20368" y="88313"/>
                          <a:pt x="12812" y="95705"/>
                        </a:cubicBezTo>
                        <a:cubicBezTo>
                          <a:pt x="5287" y="103097"/>
                          <a:pt x="1525" y="113233"/>
                          <a:pt x="1525" y="126114"/>
                        </a:cubicBezTo>
                        <a:cubicBezTo>
                          <a:pt x="1525" y="141787"/>
                          <a:pt x="7081" y="153875"/>
                          <a:pt x="18193" y="162377"/>
                        </a:cubicBezTo>
                        <a:cubicBezTo>
                          <a:pt x="29306" y="170912"/>
                          <a:pt x="45086" y="175179"/>
                          <a:pt x="65533" y="175179"/>
                        </a:cubicBezTo>
                        <a:cubicBezTo>
                          <a:pt x="75629" y="175179"/>
                          <a:pt x="85138" y="174433"/>
                          <a:pt x="94060" y="172942"/>
                        </a:cubicBezTo>
                        <a:cubicBezTo>
                          <a:pt x="103014" y="171483"/>
                          <a:pt x="111253" y="169262"/>
                          <a:pt x="118777" y="1662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51" name="Google Shape;1351;p38"/>
                  <p:cNvSpPr/>
                  <p:nvPr/>
                </p:nvSpPr>
                <p:spPr>
                  <a:xfrm rot="10800000" flipH="1">
                    <a:off x="5264449" y="6315762"/>
                    <a:ext cx="102679" cy="250319"/>
                  </a:xfrm>
                  <a:custGeom>
                    <a:avLst/>
                    <a:gdLst/>
                    <a:ahLst/>
                    <a:cxnLst/>
                    <a:rect l="l" t="t" r="r" b="b"/>
                    <a:pathLst>
                      <a:path w="102679" h="250319" extrusionOk="0">
                        <a:moveTo>
                          <a:pt x="77744" y="250602"/>
                        </a:moveTo>
                        <a:lnTo>
                          <a:pt x="103033" y="250602"/>
                        </a:lnTo>
                        <a:lnTo>
                          <a:pt x="25643" y="282"/>
                        </a:lnTo>
                        <a:lnTo>
                          <a:pt x="354" y="28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52" name="Google Shape;1352;p38"/>
                  <p:cNvSpPr/>
                  <p:nvPr/>
                </p:nvSpPr>
                <p:spPr>
                  <a:xfrm rot="10800000" flipH="1">
                    <a:off x="5397049" y="6315762"/>
                    <a:ext cx="157638" cy="222051"/>
                  </a:xfrm>
                  <a:custGeom>
                    <a:avLst/>
                    <a:gdLst/>
                    <a:ahLst/>
                    <a:cxnLst/>
                    <a:rect l="l" t="t" r="r" b="b"/>
                    <a:pathLst>
                      <a:path w="157638" h="222051" extrusionOk="0">
                        <a:moveTo>
                          <a:pt x="30399" y="106306"/>
                        </a:moveTo>
                        <a:lnTo>
                          <a:pt x="30399" y="24976"/>
                        </a:lnTo>
                        <a:lnTo>
                          <a:pt x="78643" y="24976"/>
                        </a:lnTo>
                        <a:cubicBezTo>
                          <a:pt x="94804" y="24976"/>
                          <a:pt x="106774" y="28323"/>
                          <a:pt x="114552" y="35017"/>
                        </a:cubicBezTo>
                        <a:cubicBezTo>
                          <a:pt x="122363" y="41711"/>
                          <a:pt x="126268" y="51943"/>
                          <a:pt x="126268" y="65712"/>
                        </a:cubicBezTo>
                        <a:cubicBezTo>
                          <a:pt x="126268" y="79608"/>
                          <a:pt x="122363" y="89840"/>
                          <a:pt x="114552" y="96407"/>
                        </a:cubicBezTo>
                        <a:cubicBezTo>
                          <a:pt x="106774" y="103006"/>
                          <a:pt x="94804" y="106306"/>
                          <a:pt x="78643" y="106306"/>
                        </a:cubicBezTo>
                        <a:close/>
                        <a:moveTo>
                          <a:pt x="30399" y="197630"/>
                        </a:moveTo>
                        <a:lnTo>
                          <a:pt x="30399" y="130719"/>
                        </a:lnTo>
                        <a:lnTo>
                          <a:pt x="74928" y="130719"/>
                        </a:lnTo>
                        <a:cubicBezTo>
                          <a:pt x="89597" y="130719"/>
                          <a:pt x="100519" y="133463"/>
                          <a:pt x="107694" y="138952"/>
                        </a:cubicBezTo>
                        <a:cubicBezTo>
                          <a:pt x="114901" y="144472"/>
                          <a:pt x="118505" y="152880"/>
                          <a:pt x="118505" y="164174"/>
                        </a:cubicBezTo>
                        <a:cubicBezTo>
                          <a:pt x="118505" y="175374"/>
                          <a:pt x="114901" y="183750"/>
                          <a:pt x="107694" y="189302"/>
                        </a:cubicBezTo>
                        <a:cubicBezTo>
                          <a:pt x="100519" y="194854"/>
                          <a:pt x="89597" y="197630"/>
                          <a:pt x="74928" y="197630"/>
                        </a:cubicBezTo>
                        <a:close/>
                        <a:moveTo>
                          <a:pt x="347" y="222329"/>
                        </a:moveTo>
                        <a:lnTo>
                          <a:pt x="77167" y="222329"/>
                        </a:lnTo>
                        <a:cubicBezTo>
                          <a:pt x="100090" y="222329"/>
                          <a:pt x="117743" y="217570"/>
                          <a:pt x="130126" y="208052"/>
                        </a:cubicBezTo>
                        <a:cubicBezTo>
                          <a:pt x="142540" y="198534"/>
                          <a:pt x="148747" y="185003"/>
                          <a:pt x="148747" y="167458"/>
                        </a:cubicBezTo>
                        <a:cubicBezTo>
                          <a:pt x="148747" y="153848"/>
                          <a:pt x="145572" y="143029"/>
                          <a:pt x="139222" y="135002"/>
                        </a:cubicBezTo>
                        <a:cubicBezTo>
                          <a:pt x="132872" y="126975"/>
                          <a:pt x="123538" y="121979"/>
                          <a:pt x="111219" y="120012"/>
                        </a:cubicBezTo>
                        <a:cubicBezTo>
                          <a:pt x="126014" y="116839"/>
                          <a:pt x="137508" y="110208"/>
                          <a:pt x="145699" y="100119"/>
                        </a:cubicBezTo>
                        <a:cubicBezTo>
                          <a:pt x="153891" y="90062"/>
                          <a:pt x="157986" y="77498"/>
                          <a:pt x="157986" y="62428"/>
                        </a:cubicBezTo>
                        <a:cubicBezTo>
                          <a:pt x="157986" y="42600"/>
                          <a:pt x="151239" y="27276"/>
                          <a:pt x="137746" y="16457"/>
                        </a:cubicBezTo>
                        <a:cubicBezTo>
                          <a:pt x="124252" y="5670"/>
                          <a:pt x="105043" y="277"/>
                          <a:pt x="80119" y="277"/>
                        </a:cubicBezTo>
                        <a:lnTo>
                          <a:pt x="347" y="2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53" name="Google Shape;1353;p38"/>
                  <p:cNvSpPr/>
                  <p:nvPr/>
                </p:nvSpPr>
                <p:spPr>
                  <a:xfrm rot="10800000" flipH="1">
                    <a:off x="5604962" y="6306387"/>
                    <a:ext cx="27384" cy="231427"/>
                  </a:xfrm>
                  <a:custGeom>
                    <a:avLst/>
                    <a:gdLst/>
                    <a:ahLst/>
                    <a:cxnLst/>
                    <a:rect l="l" t="t" r="r" b="b"/>
                    <a:pathLst>
                      <a:path w="27384" h="231427" extrusionOk="0">
                        <a:moveTo>
                          <a:pt x="380" y="166838"/>
                        </a:moveTo>
                        <a:lnTo>
                          <a:pt x="27765" y="166838"/>
                        </a:lnTo>
                        <a:lnTo>
                          <a:pt x="27765" y="275"/>
                        </a:lnTo>
                        <a:lnTo>
                          <a:pt x="380" y="275"/>
                        </a:lnTo>
                        <a:close/>
                        <a:moveTo>
                          <a:pt x="380" y="231702"/>
                        </a:moveTo>
                        <a:lnTo>
                          <a:pt x="27765" y="231702"/>
                        </a:lnTo>
                        <a:lnTo>
                          <a:pt x="27765" y="197009"/>
                        </a:lnTo>
                        <a:lnTo>
                          <a:pt x="380" y="19700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54" name="Google Shape;1354;p38"/>
                  <p:cNvSpPr/>
                  <p:nvPr/>
                </p:nvSpPr>
                <p:spPr>
                  <a:xfrm rot="10800000" flipH="1">
                    <a:off x="5669119" y="6323947"/>
                    <a:ext cx="104012" cy="213866"/>
                  </a:xfrm>
                  <a:custGeom>
                    <a:avLst/>
                    <a:gdLst/>
                    <a:ahLst/>
                    <a:cxnLst/>
                    <a:rect l="l" t="t" r="r" b="b"/>
                    <a:pathLst>
                      <a:path w="104012" h="213866" extrusionOk="0">
                        <a:moveTo>
                          <a:pt x="48008" y="214145"/>
                        </a:moveTo>
                        <a:lnTo>
                          <a:pt x="48008" y="166841"/>
                        </a:lnTo>
                        <a:lnTo>
                          <a:pt x="104396" y="166841"/>
                        </a:lnTo>
                        <a:lnTo>
                          <a:pt x="104396" y="145569"/>
                        </a:lnTo>
                        <a:lnTo>
                          <a:pt x="48008" y="145569"/>
                        </a:lnTo>
                        <a:lnTo>
                          <a:pt x="48008" y="55149"/>
                        </a:lnTo>
                        <a:cubicBezTo>
                          <a:pt x="48008" y="41570"/>
                          <a:pt x="49865" y="32845"/>
                          <a:pt x="53580" y="28975"/>
                        </a:cubicBezTo>
                        <a:cubicBezTo>
                          <a:pt x="57295" y="25104"/>
                          <a:pt x="64867" y="23169"/>
                          <a:pt x="76297" y="23169"/>
                        </a:cubicBezTo>
                        <a:lnTo>
                          <a:pt x="104396" y="23169"/>
                        </a:lnTo>
                        <a:lnTo>
                          <a:pt x="104396" y="278"/>
                        </a:lnTo>
                        <a:lnTo>
                          <a:pt x="76297" y="278"/>
                        </a:lnTo>
                        <a:cubicBezTo>
                          <a:pt x="55151" y="278"/>
                          <a:pt x="40562" y="4212"/>
                          <a:pt x="32530" y="12081"/>
                        </a:cubicBezTo>
                        <a:cubicBezTo>
                          <a:pt x="24497" y="19980"/>
                          <a:pt x="20480" y="34336"/>
                          <a:pt x="20480" y="55149"/>
                        </a:cubicBezTo>
                        <a:lnTo>
                          <a:pt x="20480" y="145569"/>
                        </a:lnTo>
                        <a:lnTo>
                          <a:pt x="383" y="145569"/>
                        </a:lnTo>
                        <a:lnTo>
                          <a:pt x="383" y="166841"/>
                        </a:lnTo>
                        <a:lnTo>
                          <a:pt x="20480" y="166841"/>
                        </a:lnTo>
                        <a:lnTo>
                          <a:pt x="20480" y="2141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55" name="Google Shape;1355;p38"/>
                  <p:cNvSpPr/>
                  <p:nvPr/>
                </p:nvSpPr>
                <p:spPr>
                  <a:xfrm rot="10800000" flipH="1">
                    <a:off x="5804868" y="6306720"/>
                    <a:ext cx="68294" cy="271259"/>
                  </a:xfrm>
                  <a:custGeom>
                    <a:avLst/>
                    <a:gdLst/>
                    <a:ahLst/>
                    <a:cxnLst/>
                    <a:rect l="l" t="t" r="r" b="b"/>
                    <a:pathLst>
                      <a:path w="68294" h="271259" extrusionOk="0">
                        <a:moveTo>
                          <a:pt x="393" y="271542"/>
                        </a:moveTo>
                        <a:lnTo>
                          <a:pt x="24205" y="271542"/>
                        </a:lnTo>
                        <a:cubicBezTo>
                          <a:pt x="39064" y="248160"/>
                          <a:pt x="50192" y="225254"/>
                          <a:pt x="57590" y="202823"/>
                        </a:cubicBezTo>
                        <a:cubicBezTo>
                          <a:pt x="64988" y="180425"/>
                          <a:pt x="68687" y="158169"/>
                          <a:pt x="68687" y="136055"/>
                        </a:cubicBezTo>
                        <a:cubicBezTo>
                          <a:pt x="68687" y="113847"/>
                          <a:pt x="64988" y="91496"/>
                          <a:pt x="57590" y="69002"/>
                        </a:cubicBezTo>
                        <a:cubicBezTo>
                          <a:pt x="50192" y="46508"/>
                          <a:pt x="39064" y="23602"/>
                          <a:pt x="24205" y="283"/>
                        </a:cubicBezTo>
                        <a:lnTo>
                          <a:pt x="393" y="283"/>
                        </a:lnTo>
                        <a:cubicBezTo>
                          <a:pt x="13569" y="22999"/>
                          <a:pt x="23411" y="45588"/>
                          <a:pt x="29920" y="68050"/>
                        </a:cubicBezTo>
                        <a:cubicBezTo>
                          <a:pt x="36429" y="90512"/>
                          <a:pt x="39683" y="113181"/>
                          <a:pt x="39683" y="136055"/>
                        </a:cubicBezTo>
                        <a:cubicBezTo>
                          <a:pt x="39683" y="158962"/>
                          <a:pt x="36429" y="181567"/>
                          <a:pt x="29920" y="203870"/>
                        </a:cubicBezTo>
                        <a:cubicBezTo>
                          <a:pt x="23411" y="226206"/>
                          <a:pt x="13569" y="248763"/>
                          <a:pt x="393" y="2715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56" name="Google Shape;1356;p38"/>
              <p:cNvGrpSpPr/>
              <p:nvPr/>
            </p:nvGrpSpPr>
            <p:grpSpPr>
              <a:xfrm>
                <a:off x="710504" y="2605616"/>
                <a:ext cx="829164" cy="3262067"/>
                <a:chOff x="710505" y="2605616"/>
                <a:chExt cx="829164" cy="3262067"/>
              </a:xfrm>
            </p:grpSpPr>
            <p:grpSp>
              <p:nvGrpSpPr>
                <p:cNvPr id="1357" name="Google Shape;1357;p38"/>
                <p:cNvGrpSpPr/>
                <p:nvPr/>
              </p:nvGrpSpPr>
              <p:grpSpPr>
                <a:xfrm>
                  <a:off x="1063577" y="5675700"/>
                  <a:ext cx="476091" cy="191983"/>
                  <a:chOff x="1063577" y="5675700"/>
                  <a:chExt cx="476091" cy="191983"/>
                </a:xfrm>
              </p:grpSpPr>
              <p:sp>
                <p:nvSpPr>
                  <p:cNvPr id="1358" name="Google Shape;1358;p38"/>
                  <p:cNvSpPr/>
                  <p:nvPr/>
                </p:nvSpPr>
                <p:spPr>
                  <a:xfrm>
                    <a:off x="1495218" y="5767647"/>
                    <a:ext cx="44450" cy="12690"/>
                  </a:xfrm>
                  <a:custGeom>
                    <a:avLst/>
                    <a:gdLst/>
                    <a:ahLst/>
                    <a:cxnLst/>
                    <a:rect l="l" t="t" r="r" b="b"/>
                    <a:pathLst>
                      <a:path w="44450" h="12690" extrusionOk="0">
                        <a:moveTo>
                          <a:pt x="44523" y="261"/>
                        </a:moveTo>
                        <a:lnTo>
                          <a:pt x="73" y="261"/>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59" name="Google Shape;1359;p38"/>
                  <p:cNvGrpSpPr/>
                  <p:nvPr/>
                </p:nvGrpSpPr>
                <p:grpSpPr>
                  <a:xfrm>
                    <a:off x="1063577" y="5675700"/>
                    <a:ext cx="370334" cy="191983"/>
                    <a:chOff x="1063577" y="5675700"/>
                    <a:chExt cx="370334" cy="191983"/>
                  </a:xfrm>
                </p:grpSpPr>
                <p:sp>
                  <p:nvSpPr>
                    <p:cNvPr id="1360" name="Google Shape;1360;p38"/>
                    <p:cNvSpPr/>
                    <p:nvPr/>
                  </p:nvSpPr>
                  <p:spPr>
                    <a:xfrm rot="10800000" flipH="1">
                      <a:off x="1063577" y="5675700"/>
                      <a:ext cx="127992" cy="191983"/>
                    </a:xfrm>
                    <a:custGeom>
                      <a:avLst/>
                      <a:gdLst/>
                      <a:ahLst/>
                      <a:cxnLst/>
                      <a:rect l="l" t="t" r="r" b="b"/>
                      <a:pathLst>
                        <a:path w="127992" h="191983" extrusionOk="0">
                          <a:moveTo>
                            <a:pt x="63985" y="172380"/>
                          </a:moveTo>
                          <a:cubicBezTo>
                            <a:pt x="51100" y="172380"/>
                            <a:pt x="41403" y="166034"/>
                            <a:pt x="34894" y="153344"/>
                          </a:cubicBezTo>
                          <a:cubicBezTo>
                            <a:pt x="28412" y="140680"/>
                            <a:pt x="25171" y="121618"/>
                            <a:pt x="25171" y="96157"/>
                          </a:cubicBezTo>
                          <a:cubicBezTo>
                            <a:pt x="25171" y="70803"/>
                            <a:pt x="28412" y="51780"/>
                            <a:pt x="34894" y="39090"/>
                          </a:cubicBezTo>
                          <a:cubicBezTo>
                            <a:pt x="41403" y="26399"/>
                            <a:pt x="51100" y="20054"/>
                            <a:pt x="63985" y="20054"/>
                          </a:cubicBezTo>
                          <a:cubicBezTo>
                            <a:pt x="76976" y="20054"/>
                            <a:pt x="86713" y="26399"/>
                            <a:pt x="93195" y="39090"/>
                          </a:cubicBezTo>
                          <a:cubicBezTo>
                            <a:pt x="99704" y="51780"/>
                            <a:pt x="102958" y="70803"/>
                            <a:pt x="102958" y="96157"/>
                          </a:cubicBezTo>
                          <a:cubicBezTo>
                            <a:pt x="102958" y="121618"/>
                            <a:pt x="99704" y="140680"/>
                            <a:pt x="93195" y="153344"/>
                          </a:cubicBezTo>
                          <a:cubicBezTo>
                            <a:pt x="86713" y="166034"/>
                            <a:pt x="76976" y="172380"/>
                            <a:pt x="63985" y="172380"/>
                          </a:cubicBezTo>
                          <a:close/>
                          <a:moveTo>
                            <a:pt x="63985" y="192209"/>
                          </a:moveTo>
                          <a:cubicBezTo>
                            <a:pt x="84755" y="192209"/>
                            <a:pt x="100617" y="183999"/>
                            <a:pt x="111571" y="167581"/>
                          </a:cubicBezTo>
                          <a:cubicBezTo>
                            <a:pt x="122524" y="151189"/>
                            <a:pt x="128001" y="127381"/>
                            <a:pt x="128001" y="96157"/>
                          </a:cubicBezTo>
                          <a:cubicBezTo>
                            <a:pt x="128001" y="65013"/>
                            <a:pt x="122524" y="41231"/>
                            <a:pt x="111571" y="24813"/>
                          </a:cubicBezTo>
                          <a:cubicBezTo>
                            <a:pt x="100617" y="8421"/>
                            <a:pt x="84755" y="225"/>
                            <a:pt x="63985" y="225"/>
                          </a:cubicBezTo>
                          <a:cubicBezTo>
                            <a:pt x="43242" y="225"/>
                            <a:pt x="27393" y="8421"/>
                            <a:pt x="16440" y="24813"/>
                          </a:cubicBezTo>
                          <a:cubicBezTo>
                            <a:pt x="5486" y="41231"/>
                            <a:pt x="9" y="65013"/>
                            <a:pt x="9" y="96157"/>
                          </a:cubicBezTo>
                          <a:cubicBezTo>
                            <a:pt x="9" y="127381"/>
                            <a:pt x="5486" y="151189"/>
                            <a:pt x="16440" y="167581"/>
                          </a:cubicBezTo>
                          <a:cubicBezTo>
                            <a:pt x="27393" y="183999"/>
                            <a:pt x="43242" y="192209"/>
                            <a:pt x="63985" y="1922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61" name="Google Shape;1361;p38"/>
                    <p:cNvSpPr/>
                    <p:nvPr/>
                  </p:nvSpPr>
                  <p:spPr>
                    <a:xfrm rot="10800000" flipH="1">
                      <a:off x="1235578" y="5832586"/>
                      <a:ext cx="26193" cy="31488"/>
                    </a:xfrm>
                    <a:custGeom>
                      <a:avLst/>
                      <a:gdLst/>
                      <a:ahLst/>
                      <a:cxnLst/>
                      <a:rect l="l" t="t" r="r" b="b"/>
                      <a:pathLst>
                        <a:path w="26193" h="31488" extrusionOk="0">
                          <a:moveTo>
                            <a:pt x="34" y="31750"/>
                          </a:moveTo>
                          <a:lnTo>
                            <a:pt x="26228" y="31750"/>
                          </a:lnTo>
                          <a:lnTo>
                            <a:pt x="26228" y="261"/>
                          </a:lnTo>
                          <a:lnTo>
                            <a:pt x="34" y="26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62" name="Google Shape;1362;p38"/>
                    <p:cNvSpPr/>
                    <p:nvPr/>
                  </p:nvSpPr>
                  <p:spPr>
                    <a:xfrm rot="10800000" flipH="1">
                      <a:off x="1305919" y="5675700"/>
                      <a:ext cx="127992" cy="191983"/>
                    </a:xfrm>
                    <a:custGeom>
                      <a:avLst/>
                      <a:gdLst/>
                      <a:ahLst/>
                      <a:cxnLst/>
                      <a:rect l="l" t="t" r="r" b="b"/>
                      <a:pathLst>
                        <a:path w="127992" h="191983" extrusionOk="0">
                          <a:moveTo>
                            <a:pt x="64004" y="172380"/>
                          </a:moveTo>
                          <a:cubicBezTo>
                            <a:pt x="51119" y="172380"/>
                            <a:pt x="41422" y="166034"/>
                            <a:pt x="34913" y="153344"/>
                          </a:cubicBezTo>
                          <a:cubicBezTo>
                            <a:pt x="28431" y="140680"/>
                            <a:pt x="25190" y="121618"/>
                            <a:pt x="25190" y="96157"/>
                          </a:cubicBezTo>
                          <a:cubicBezTo>
                            <a:pt x="25190" y="70803"/>
                            <a:pt x="28431" y="51780"/>
                            <a:pt x="34913" y="39090"/>
                          </a:cubicBezTo>
                          <a:cubicBezTo>
                            <a:pt x="41422" y="26399"/>
                            <a:pt x="51119" y="20054"/>
                            <a:pt x="64004" y="20054"/>
                          </a:cubicBezTo>
                          <a:cubicBezTo>
                            <a:pt x="76995" y="20054"/>
                            <a:pt x="86732" y="26399"/>
                            <a:pt x="93214" y="39090"/>
                          </a:cubicBezTo>
                          <a:cubicBezTo>
                            <a:pt x="99723" y="51780"/>
                            <a:pt x="102977" y="70803"/>
                            <a:pt x="102977" y="96157"/>
                          </a:cubicBezTo>
                          <a:cubicBezTo>
                            <a:pt x="102977" y="121618"/>
                            <a:pt x="99723" y="140680"/>
                            <a:pt x="93214" y="153344"/>
                          </a:cubicBezTo>
                          <a:cubicBezTo>
                            <a:pt x="86732" y="166034"/>
                            <a:pt x="76995" y="172380"/>
                            <a:pt x="64004" y="172380"/>
                          </a:cubicBezTo>
                          <a:close/>
                          <a:moveTo>
                            <a:pt x="64004" y="192209"/>
                          </a:moveTo>
                          <a:cubicBezTo>
                            <a:pt x="84774" y="192209"/>
                            <a:pt x="100636" y="183999"/>
                            <a:pt x="111590" y="167581"/>
                          </a:cubicBezTo>
                          <a:cubicBezTo>
                            <a:pt x="122543" y="151189"/>
                            <a:pt x="128020" y="127381"/>
                            <a:pt x="128020" y="96157"/>
                          </a:cubicBezTo>
                          <a:cubicBezTo>
                            <a:pt x="128020" y="65013"/>
                            <a:pt x="122543" y="41231"/>
                            <a:pt x="111590" y="24813"/>
                          </a:cubicBezTo>
                          <a:cubicBezTo>
                            <a:pt x="100636" y="8421"/>
                            <a:pt x="84774" y="225"/>
                            <a:pt x="64004" y="225"/>
                          </a:cubicBezTo>
                          <a:cubicBezTo>
                            <a:pt x="43261" y="225"/>
                            <a:pt x="27412" y="8421"/>
                            <a:pt x="16459" y="24813"/>
                          </a:cubicBezTo>
                          <a:cubicBezTo>
                            <a:pt x="5505" y="41231"/>
                            <a:pt x="28" y="65013"/>
                            <a:pt x="28" y="96157"/>
                          </a:cubicBezTo>
                          <a:cubicBezTo>
                            <a:pt x="28" y="127381"/>
                            <a:pt x="5505" y="151189"/>
                            <a:pt x="16459" y="167581"/>
                          </a:cubicBezTo>
                          <a:cubicBezTo>
                            <a:pt x="27412" y="183999"/>
                            <a:pt x="43261" y="192209"/>
                            <a:pt x="64004" y="1922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63" name="Google Shape;1363;p38"/>
                <p:cNvGrpSpPr/>
                <p:nvPr/>
              </p:nvGrpSpPr>
              <p:grpSpPr>
                <a:xfrm>
                  <a:off x="1063577" y="5061683"/>
                  <a:ext cx="476091" cy="191983"/>
                  <a:chOff x="1063577" y="5061683"/>
                  <a:chExt cx="476091" cy="191983"/>
                </a:xfrm>
              </p:grpSpPr>
              <p:sp>
                <p:nvSpPr>
                  <p:cNvPr id="1364" name="Google Shape;1364;p38"/>
                  <p:cNvSpPr/>
                  <p:nvPr/>
                </p:nvSpPr>
                <p:spPr>
                  <a:xfrm>
                    <a:off x="1495218" y="5153630"/>
                    <a:ext cx="44450" cy="12690"/>
                  </a:xfrm>
                  <a:custGeom>
                    <a:avLst/>
                    <a:gdLst/>
                    <a:ahLst/>
                    <a:cxnLst/>
                    <a:rect l="l" t="t" r="r" b="b"/>
                    <a:pathLst>
                      <a:path w="44450" h="12690" extrusionOk="0">
                        <a:moveTo>
                          <a:pt x="44523" y="213"/>
                        </a:moveTo>
                        <a:lnTo>
                          <a:pt x="73" y="213"/>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65" name="Google Shape;1365;p38"/>
                  <p:cNvGrpSpPr/>
                  <p:nvPr/>
                </p:nvGrpSpPr>
                <p:grpSpPr>
                  <a:xfrm>
                    <a:off x="1063577" y="5061683"/>
                    <a:ext cx="361761" cy="191983"/>
                    <a:chOff x="1063577" y="5061683"/>
                    <a:chExt cx="361761" cy="191983"/>
                  </a:xfrm>
                </p:grpSpPr>
                <p:sp>
                  <p:nvSpPr>
                    <p:cNvPr id="1366" name="Google Shape;1366;p38"/>
                    <p:cNvSpPr/>
                    <p:nvPr/>
                  </p:nvSpPr>
                  <p:spPr>
                    <a:xfrm rot="10800000" flipH="1">
                      <a:off x="1063577" y="5061683"/>
                      <a:ext cx="127992" cy="191983"/>
                    </a:xfrm>
                    <a:custGeom>
                      <a:avLst/>
                      <a:gdLst/>
                      <a:ahLst/>
                      <a:cxnLst/>
                      <a:rect l="l" t="t" r="r" b="b"/>
                      <a:pathLst>
                        <a:path w="127992" h="191983" extrusionOk="0">
                          <a:moveTo>
                            <a:pt x="63985" y="172331"/>
                          </a:moveTo>
                          <a:cubicBezTo>
                            <a:pt x="51100" y="172331"/>
                            <a:pt x="41403" y="165986"/>
                            <a:pt x="34894" y="153296"/>
                          </a:cubicBezTo>
                          <a:cubicBezTo>
                            <a:pt x="28412" y="140631"/>
                            <a:pt x="25171" y="121569"/>
                            <a:pt x="25171" y="96109"/>
                          </a:cubicBezTo>
                          <a:cubicBezTo>
                            <a:pt x="25171" y="70754"/>
                            <a:pt x="28412" y="51732"/>
                            <a:pt x="34894" y="39041"/>
                          </a:cubicBezTo>
                          <a:cubicBezTo>
                            <a:pt x="41403" y="26351"/>
                            <a:pt x="51100" y="20006"/>
                            <a:pt x="63985" y="20006"/>
                          </a:cubicBezTo>
                          <a:cubicBezTo>
                            <a:pt x="76976" y="20006"/>
                            <a:pt x="86713" y="26351"/>
                            <a:pt x="93195" y="39041"/>
                          </a:cubicBezTo>
                          <a:cubicBezTo>
                            <a:pt x="99704" y="51732"/>
                            <a:pt x="102958" y="70754"/>
                            <a:pt x="102958" y="96109"/>
                          </a:cubicBezTo>
                          <a:cubicBezTo>
                            <a:pt x="102958" y="121569"/>
                            <a:pt x="99704" y="140631"/>
                            <a:pt x="93195" y="153296"/>
                          </a:cubicBezTo>
                          <a:cubicBezTo>
                            <a:pt x="86713" y="165986"/>
                            <a:pt x="76976" y="172331"/>
                            <a:pt x="63985" y="172331"/>
                          </a:cubicBezTo>
                          <a:close/>
                          <a:moveTo>
                            <a:pt x="63985" y="192160"/>
                          </a:moveTo>
                          <a:cubicBezTo>
                            <a:pt x="84755" y="192160"/>
                            <a:pt x="100617" y="183951"/>
                            <a:pt x="111571" y="167533"/>
                          </a:cubicBezTo>
                          <a:cubicBezTo>
                            <a:pt x="122524" y="151141"/>
                            <a:pt x="128001" y="127333"/>
                            <a:pt x="128001" y="96109"/>
                          </a:cubicBezTo>
                          <a:cubicBezTo>
                            <a:pt x="128001" y="64964"/>
                            <a:pt x="122524" y="41183"/>
                            <a:pt x="111571" y="24765"/>
                          </a:cubicBezTo>
                          <a:cubicBezTo>
                            <a:pt x="100617" y="8373"/>
                            <a:pt x="84755" y="177"/>
                            <a:pt x="63985" y="177"/>
                          </a:cubicBezTo>
                          <a:cubicBezTo>
                            <a:pt x="43242" y="177"/>
                            <a:pt x="27393" y="8373"/>
                            <a:pt x="16440" y="24765"/>
                          </a:cubicBezTo>
                          <a:cubicBezTo>
                            <a:pt x="5486" y="41183"/>
                            <a:pt x="9" y="64964"/>
                            <a:pt x="9" y="96109"/>
                          </a:cubicBezTo>
                          <a:cubicBezTo>
                            <a:pt x="9" y="127333"/>
                            <a:pt x="5486" y="151141"/>
                            <a:pt x="16440" y="167533"/>
                          </a:cubicBezTo>
                          <a:cubicBezTo>
                            <a:pt x="27393" y="183951"/>
                            <a:pt x="43242" y="192160"/>
                            <a:pt x="63985" y="19216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67" name="Google Shape;1367;p38"/>
                    <p:cNvSpPr/>
                    <p:nvPr/>
                  </p:nvSpPr>
                  <p:spPr>
                    <a:xfrm rot="10800000" flipH="1">
                      <a:off x="1235578" y="5218569"/>
                      <a:ext cx="26193" cy="31488"/>
                    </a:xfrm>
                    <a:custGeom>
                      <a:avLst/>
                      <a:gdLst/>
                      <a:ahLst/>
                      <a:cxnLst/>
                      <a:rect l="l" t="t" r="r" b="b"/>
                      <a:pathLst>
                        <a:path w="26193" h="31488" extrusionOk="0">
                          <a:moveTo>
                            <a:pt x="34" y="31701"/>
                          </a:moveTo>
                          <a:lnTo>
                            <a:pt x="26228" y="31701"/>
                          </a:lnTo>
                          <a:lnTo>
                            <a:pt x="26228" y="213"/>
                          </a:lnTo>
                          <a:lnTo>
                            <a:pt x="34" y="2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68" name="Google Shape;1368;p38"/>
                    <p:cNvSpPr/>
                    <p:nvPr/>
                  </p:nvSpPr>
                  <p:spPr>
                    <a:xfrm rot="10800000" flipH="1">
                      <a:off x="1307784" y="5061683"/>
                      <a:ext cx="117554" cy="188374"/>
                    </a:xfrm>
                    <a:custGeom>
                      <a:avLst/>
                      <a:gdLst/>
                      <a:ahLst/>
                      <a:cxnLst/>
                      <a:rect l="l" t="t" r="r" b="b"/>
                      <a:pathLst>
                        <a:path w="117554" h="188374" extrusionOk="0">
                          <a:moveTo>
                            <a:pt x="30152" y="21234"/>
                          </a:moveTo>
                          <a:lnTo>
                            <a:pt x="117584" y="21234"/>
                          </a:lnTo>
                          <a:lnTo>
                            <a:pt x="117584" y="176"/>
                          </a:lnTo>
                          <a:lnTo>
                            <a:pt x="29" y="176"/>
                          </a:lnTo>
                          <a:lnTo>
                            <a:pt x="29" y="21234"/>
                          </a:lnTo>
                          <a:cubicBezTo>
                            <a:pt x="9528" y="31069"/>
                            <a:pt x="22479" y="44262"/>
                            <a:pt x="38883" y="60813"/>
                          </a:cubicBezTo>
                          <a:cubicBezTo>
                            <a:pt x="55314" y="77390"/>
                            <a:pt x="65633" y="88084"/>
                            <a:pt x="69839" y="92896"/>
                          </a:cubicBezTo>
                          <a:cubicBezTo>
                            <a:pt x="77856" y="101885"/>
                            <a:pt x="83452" y="109499"/>
                            <a:pt x="86627" y="115739"/>
                          </a:cubicBezTo>
                          <a:cubicBezTo>
                            <a:pt x="89829" y="121978"/>
                            <a:pt x="91429" y="128112"/>
                            <a:pt x="91429" y="134140"/>
                          </a:cubicBezTo>
                          <a:cubicBezTo>
                            <a:pt x="91429" y="143975"/>
                            <a:pt x="87977" y="151986"/>
                            <a:pt x="81071" y="158173"/>
                          </a:cubicBezTo>
                          <a:cubicBezTo>
                            <a:pt x="74165" y="164386"/>
                            <a:pt x="65170" y="167492"/>
                            <a:pt x="54084" y="167492"/>
                          </a:cubicBezTo>
                          <a:cubicBezTo>
                            <a:pt x="46225" y="167492"/>
                            <a:pt x="37931" y="166131"/>
                            <a:pt x="29199" y="163407"/>
                          </a:cubicBezTo>
                          <a:cubicBezTo>
                            <a:pt x="20495" y="160684"/>
                            <a:pt x="11181" y="156547"/>
                            <a:pt x="1259" y="150994"/>
                          </a:cubicBezTo>
                          <a:lnTo>
                            <a:pt x="1259" y="176296"/>
                          </a:lnTo>
                          <a:cubicBezTo>
                            <a:pt x="11340" y="180341"/>
                            <a:pt x="20759" y="183395"/>
                            <a:pt x="29517" y="185457"/>
                          </a:cubicBezTo>
                          <a:cubicBezTo>
                            <a:pt x="38301" y="187519"/>
                            <a:pt x="46331" y="188550"/>
                            <a:pt x="53607" y="188550"/>
                          </a:cubicBezTo>
                          <a:cubicBezTo>
                            <a:pt x="72790" y="188550"/>
                            <a:pt x="88082" y="183752"/>
                            <a:pt x="99486" y="174155"/>
                          </a:cubicBezTo>
                          <a:cubicBezTo>
                            <a:pt x="110890" y="164584"/>
                            <a:pt x="116591" y="151788"/>
                            <a:pt x="116591" y="135766"/>
                          </a:cubicBezTo>
                          <a:cubicBezTo>
                            <a:pt x="116591" y="128152"/>
                            <a:pt x="115163" y="120934"/>
                            <a:pt x="112305" y="114113"/>
                          </a:cubicBezTo>
                          <a:cubicBezTo>
                            <a:pt x="109474" y="107318"/>
                            <a:pt x="104288" y="99294"/>
                            <a:pt x="96748" y="90040"/>
                          </a:cubicBezTo>
                          <a:cubicBezTo>
                            <a:pt x="94684" y="87635"/>
                            <a:pt x="88109" y="80708"/>
                            <a:pt x="77023" y="69260"/>
                          </a:cubicBezTo>
                          <a:cubicBezTo>
                            <a:pt x="65963" y="57812"/>
                            <a:pt x="50340" y="41803"/>
                            <a:pt x="30152" y="21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69" name="Google Shape;1369;p38"/>
                <p:cNvGrpSpPr/>
                <p:nvPr/>
              </p:nvGrpSpPr>
              <p:grpSpPr>
                <a:xfrm>
                  <a:off x="1063577" y="4447666"/>
                  <a:ext cx="476091" cy="191983"/>
                  <a:chOff x="1063577" y="4447666"/>
                  <a:chExt cx="476091" cy="191983"/>
                </a:xfrm>
              </p:grpSpPr>
              <p:sp>
                <p:nvSpPr>
                  <p:cNvPr id="1370" name="Google Shape;1370;p38"/>
                  <p:cNvSpPr/>
                  <p:nvPr/>
                </p:nvSpPr>
                <p:spPr>
                  <a:xfrm>
                    <a:off x="1495218" y="4539613"/>
                    <a:ext cx="44450" cy="12690"/>
                  </a:xfrm>
                  <a:custGeom>
                    <a:avLst/>
                    <a:gdLst/>
                    <a:ahLst/>
                    <a:cxnLst/>
                    <a:rect l="l" t="t" r="r" b="b"/>
                    <a:pathLst>
                      <a:path w="44450" h="12690" extrusionOk="0">
                        <a:moveTo>
                          <a:pt x="44523" y="164"/>
                        </a:moveTo>
                        <a:lnTo>
                          <a:pt x="73" y="164"/>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71" name="Google Shape;1371;p38"/>
                  <p:cNvGrpSpPr/>
                  <p:nvPr/>
                </p:nvGrpSpPr>
                <p:grpSpPr>
                  <a:xfrm>
                    <a:off x="1063577" y="4447666"/>
                    <a:ext cx="372953" cy="191983"/>
                    <a:chOff x="1063577" y="4447666"/>
                    <a:chExt cx="372953" cy="191983"/>
                  </a:xfrm>
                </p:grpSpPr>
                <p:sp>
                  <p:nvSpPr>
                    <p:cNvPr id="1372" name="Google Shape;1372;p38"/>
                    <p:cNvSpPr/>
                    <p:nvPr/>
                  </p:nvSpPr>
                  <p:spPr>
                    <a:xfrm rot="10800000" flipH="1">
                      <a:off x="1063577" y="4447666"/>
                      <a:ext cx="127992" cy="191983"/>
                    </a:xfrm>
                    <a:custGeom>
                      <a:avLst/>
                      <a:gdLst/>
                      <a:ahLst/>
                      <a:cxnLst/>
                      <a:rect l="l" t="t" r="r" b="b"/>
                      <a:pathLst>
                        <a:path w="127992" h="191983" extrusionOk="0">
                          <a:moveTo>
                            <a:pt x="63985" y="172283"/>
                          </a:moveTo>
                          <a:cubicBezTo>
                            <a:pt x="51100" y="172283"/>
                            <a:pt x="41403" y="165938"/>
                            <a:pt x="34894" y="153247"/>
                          </a:cubicBezTo>
                          <a:cubicBezTo>
                            <a:pt x="28412" y="140583"/>
                            <a:pt x="25171" y="121521"/>
                            <a:pt x="25171" y="96061"/>
                          </a:cubicBezTo>
                          <a:cubicBezTo>
                            <a:pt x="25171" y="70706"/>
                            <a:pt x="28412" y="51684"/>
                            <a:pt x="34894" y="38993"/>
                          </a:cubicBezTo>
                          <a:cubicBezTo>
                            <a:pt x="41403" y="26303"/>
                            <a:pt x="51100" y="19957"/>
                            <a:pt x="63985" y="19957"/>
                          </a:cubicBezTo>
                          <a:cubicBezTo>
                            <a:pt x="76976" y="19957"/>
                            <a:pt x="86713" y="26303"/>
                            <a:pt x="93195" y="38993"/>
                          </a:cubicBezTo>
                          <a:cubicBezTo>
                            <a:pt x="99704" y="51684"/>
                            <a:pt x="102958" y="70706"/>
                            <a:pt x="102958" y="96061"/>
                          </a:cubicBezTo>
                          <a:cubicBezTo>
                            <a:pt x="102958" y="121521"/>
                            <a:pt x="99704" y="140583"/>
                            <a:pt x="93195" y="153247"/>
                          </a:cubicBezTo>
                          <a:cubicBezTo>
                            <a:pt x="86713" y="165938"/>
                            <a:pt x="76976" y="172283"/>
                            <a:pt x="63985" y="172283"/>
                          </a:cubicBezTo>
                          <a:close/>
                          <a:moveTo>
                            <a:pt x="63985" y="192112"/>
                          </a:moveTo>
                          <a:cubicBezTo>
                            <a:pt x="84755" y="192112"/>
                            <a:pt x="100617" y="183903"/>
                            <a:pt x="111571" y="167484"/>
                          </a:cubicBezTo>
                          <a:cubicBezTo>
                            <a:pt x="122524" y="151092"/>
                            <a:pt x="128001" y="127284"/>
                            <a:pt x="128001" y="96061"/>
                          </a:cubicBezTo>
                          <a:cubicBezTo>
                            <a:pt x="128001" y="64916"/>
                            <a:pt x="122524" y="41135"/>
                            <a:pt x="111571" y="24716"/>
                          </a:cubicBezTo>
                          <a:cubicBezTo>
                            <a:pt x="100617" y="8324"/>
                            <a:pt x="84755" y="128"/>
                            <a:pt x="63985" y="128"/>
                          </a:cubicBezTo>
                          <a:cubicBezTo>
                            <a:pt x="43242" y="128"/>
                            <a:pt x="27393" y="8324"/>
                            <a:pt x="16440" y="24716"/>
                          </a:cubicBezTo>
                          <a:cubicBezTo>
                            <a:pt x="5486" y="41135"/>
                            <a:pt x="9" y="64916"/>
                            <a:pt x="9" y="96061"/>
                          </a:cubicBezTo>
                          <a:cubicBezTo>
                            <a:pt x="9" y="127284"/>
                            <a:pt x="5486" y="151092"/>
                            <a:pt x="16440" y="167484"/>
                          </a:cubicBezTo>
                          <a:cubicBezTo>
                            <a:pt x="27393" y="183903"/>
                            <a:pt x="43242" y="192112"/>
                            <a:pt x="63985" y="19211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73" name="Google Shape;1373;p38"/>
                    <p:cNvSpPr/>
                    <p:nvPr/>
                  </p:nvSpPr>
                  <p:spPr>
                    <a:xfrm rot="10800000" flipH="1">
                      <a:off x="1235578" y="4604552"/>
                      <a:ext cx="26193" cy="31488"/>
                    </a:xfrm>
                    <a:custGeom>
                      <a:avLst/>
                      <a:gdLst/>
                      <a:ahLst/>
                      <a:cxnLst/>
                      <a:rect l="l" t="t" r="r" b="b"/>
                      <a:pathLst>
                        <a:path w="26193" h="31488" extrusionOk="0">
                          <a:moveTo>
                            <a:pt x="34" y="31653"/>
                          </a:moveTo>
                          <a:lnTo>
                            <a:pt x="26228" y="31653"/>
                          </a:lnTo>
                          <a:lnTo>
                            <a:pt x="26228" y="165"/>
                          </a:lnTo>
                          <a:lnTo>
                            <a:pt x="34" y="16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74" name="Google Shape;1374;p38"/>
                    <p:cNvSpPr/>
                    <p:nvPr/>
                  </p:nvSpPr>
                  <p:spPr>
                    <a:xfrm rot="10800000" flipH="1">
                      <a:off x="1301593" y="4450998"/>
                      <a:ext cx="134937" cy="185043"/>
                    </a:xfrm>
                    <a:custGeom>
                      <a:avLst/>
                      <a:gdLst/>
                      <a:ahLst/>
                      <a:cxnLst/>
                      <a:rect l="l" t="t" r="r" b="b"/>
                      <a:pathLst>
                        <a:path w="134937" h="185043" extrusionOk="0">
                          <a:moveTo>
                            <a:pt x="83610" y="163360"/>
                          </a:moveTo>
                          <a:lnTo>
                            <a:pt x="20348" y="64572"/>
                          </a:lnTo>
                          <a:lnTo>
                            <a:pt x="83610" y="64572"/>
                          </a:lnTo>
                          <a:close/>
                          <a:moveTo>
                            <a:pt x="77022" y="185172"/>
                          </a:moveTo>
                          <a:lnTo>
                            <a:pt x="108534" y="185172"/>
                          </a:lnTo>
                          <a:lnTo>
                            <a:pt x="108534" y="64572"/>
                          </a:lnTo>
                          <a:lnTo>
                            <a:pt x="134966" y="64572"/>
                          </a:lnTo>
                          <a:lnTo>
                            <a:pt x="134966" y="43752"/>
                          </a:lnTo>
                          <a:lnTo>
                            <a:pt x="108534" y="43752"/>
                          </a:lnTo>
                          <a:lnTo>
                            <a:pt x="108534" y="128"/>
                          </a:lnTo>
                          <a:lnTo>
                            <a:pt x="83610" y="128"/>
                          </a:lnTo>
                          <a:lnTo>
                            <a:pt x="83610" y="43752"/>
                          </a:lnTo>
                          <a:lnTo>
                            <a:pt x="28" y="43752"/>
                          </a:lnTo>
                          <a:lnTo>
                            <a:pt x="28" y="6790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75" name="Google Shape;1375;p38"/>
                <p:cNvGrpSpPr/>
                <p:nvPr/>
              </p:nvGrpSpPr>
              <p:grpSpPr>
                <a:xfrm>
                  <a:off x="1063577" y="3833649"/>
                  <a:ext cx="476091" cy="191983"/>
                  <a:chOff x="1063577" y="3833649"/>
                  <a:chExt cx="476091" cy="191983"/>
                </a:xfrm>
              </p:grpSpPr>
              <p:sp>
                <p:nvSpPr>
                  <p:cNvPr id="1376" name="Google Shape;1376;p38"/>
                  <p:cNvSpPr/>
                  <p:nvPr/>
                </p:nvSpPr>
                <p:spPr>
                  <a:xfrm>
                    <a:off x="1495218" y="3925596"/>
                    <a:ext cx="44450" cy="12690"/>
                  </a:xfrm>
                  <a:custGeom>
                    <a:avLst/>
                    <a:gdLst/>
                    <a:ahLst/>
                    <a:cxnLst/>
                    <a:rect l="l" t="t" r="r" b="b"/>
                    <a:pathLst>
                      <a:path w="44450" h="12690" extrusionOk="0">
                        <a:moveTo>
                          <a:pt x="44523" y="116"/>
                        </a:moveTo>
                        <a:lnTo>
                          <a:pt x="73" y="116"/>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77" name="Google Shape;1377;p38"/>
                  <p:cNvGrpSpPr/>
                  <p:nvPr/>
                </p:nvGrpSpPr>
                <p:grpSpPr>
                  <a:xfrm>
                    <a:off x="1063577" y="3833649"/>
                    <a:ext cx="371207" cy="191983"/>
                    <a:chOff x="1063577" y="3833649"/>
                    <a:chExt cx="371207" cy="191983"/>
                  </a:xfrm>
                </p:grpSpPr>
                <p:sp>
                  <p:nvSpPr>
                    <p:cNvPr id="1378" name="Google Shape;1378;p38"/>
                    <p:cNvSpPr/>
                    <p:nvPr/>
                  </p:nvSpPr>
                  <p:spPr>
                    <a:xfrm rot="10800000" flipH="1">
                      <a:off x="1063577" y="3833649"/>
                      <a:ext cx="127992" cy="191983"/>
                    </a:xfrm>
                    <a:custGeom>
                      <a:avLst/>
                      <a:gdLst/>
                      <a:ahLst/>
                      <a:cxnLst/>
                      <a:rect l="l" t="t" r="r" b="b"/>
                      <a:pathLst>
                        <a:path w="127992" h="191983" extrusionOk="0">
                          <a:moveTo>
                            <a:pt x="63985" y="172234"/>
                          </a:moveTo>
                          <a:cubicBezTo>
                            <a:pt x="51100" y="172234"/>
                            <a:pt x="41403" y="165889"/>
                            <a:pt x="34894" y="153199"/>
                          </a:cubicBezTo>
                          <a:cubicBezTo>
                            <a:pt x="28412" y="140535"/>
                            <a:pt x="25171" y="121472"/>
                            <a:pt x="25171" y="96012"/>
                          </a:cubicBezTo>
                          <a:cubicBezTo>
                            <a:pt x="25171" y="70658"/>
                            <a:pt x="28412" y="51635"/>
                            <a:pt x="34894" y="38945"/>
                          </a:cubicBezTo>
                          <a:cubicBezTo>
                            <a:pt x="41403" y="26254"/>
                            <a:pt x="51100" y="19909"/>
                            <a:pt x="63985" y="19909"/>
                          </a:cubicBezTo>
                          <a:cubicBezTo>
                            <a:pt x="76976" y="19909"/>
                            <a:pt x="86713" y="26254"/>
                            <a:pt x="93195" y="38945"/>
                          </a:cubicBezTo>
                          <a:cubicBezTo>
                            <a:pt x="99704" y="51635"/>
                            <a:pt x="102958" y="70658"/>
                            <a:pt x="102958" y="96012"/>
                          </a:cubicBezTo>
                          <a:cubicBezTo>
                            <a:pt x="102958" y="121472"/>
                            <a:pt x="99704" y="140535"/>
                            <a:pt x="93195" y="153199"/>
                          </a:cubicBezTo>
                          <a:cubicBezTo>
                            <a:pt x="86713" y="165889"/>
                            <a:pt x="76976" y="172234"/>
                            <a:pt x="63985" y="172234"/>
                          </a:cubicBezTo>
                          <a:close/>
                          <a:moveTo>
                            <a:pt x="63985" y="192063"/>
                          </a:moveTo>
                          <a:cubicBezTo>
                            <a:pt x="84755" y="192063"/>
                            <a:pt x="100617" y="183854"/>
                            <a:pt x="111571" y="167436"/>
                          </a:cubicBezTo>
                          <a:cubicBezTo>
                            <a:pt x="122524" y="151044"/>
                            <a:pt x="128001" y="127236"/>
                            <a:pt x="128001" y="96012"/>
                          </a:cubicBezTo>
                          <a:cubicBezTo>
                            <a:pt x="128001" y="64868"/>
                            <a:pt x="122524" y="41086"/>
                            <a:pt x="111571" y="24668"/>
                          </a:cubicBezTo>
                          <a:cubicBezTo>
                            <a:pt x="100617" y="8276"/>
                            <a:pt x="84755" y="80"/>
                            <a:pt x="63985" y="80"/>
                          </a:cubicBezTo>
                          <a:cubicBezTo>
                            <a:pt x="43242" y="80"/>
                            <a:pt x="27393" y="8276"/>
                            <a:pt x="16440" y="24668"/>
                          </a:cubicBezTo>
                          <a:cubicBezTo>
                            <a:pt x="5486" y="41086"/>
                            <a:pt x="9" y="64868"/>
                            <a:pt x="9" y="96012"/>
                          </a:cubicBezTo>
                          <a:cubicBezTo>
                            <a:pt x="9" y="127236"/>
                            <a:pt x="5486" y="151044"/>
                            <a:pt x="16440" y="167436"/>
                          </a:cubicBezTo>
                          <a:cubicBezTo>
                            <a:pt x="27393" y="183854"/>
                            <a:pt x="43242" y="192063"/>
                            <a:pt x="63985" y="19206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79" name="Google Shape;1379;p38"/>
                    <p:cNvSpPr/>
                    <p:nvPr/>
                  </p:nvSpPr>
                  <p:spPr>
                    <a:xfrm rot="10800000" flipH="1">
                      <a:off x="1235578" y="3990536"/>
                      <a:ext cx="26193" cy="31488"/>
                    </a:xfrm>
                    <a:custGeom>
                      <a:avLst/>
                      <a:gdLst/>
                      <a:ahLst/>
                      <a:cxnLst/>
                      <a:rect l="l" t="t" r="r" b="b"/>
                      <a:pathLst>
                        <a:path w="26193" h="31488" extrusionOk="0">
                          <a:moveTo>
                            <a:pt x="34" y="31605"/>
                          </a:moveTo>
                          <a:lnTo>
                            <a:pt x="26228" y="31605"/>
                          </a:lnTo>
                          <a:lnTo>
                            <a:pt x="26228" y="116"/>
                          </a:lnTo>
                          <a:lnTo>
                            <a:pt x="34" y="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80" name="Google Shape;1380;p38"/>
                    <p:cNvSpPr/>
                    <p:nvPr/>
                  </p:nvSpPr>
                  <p:spPr>
                    <a:xfrm rot="10800000" flipH="1">
                      <a:off x="1306911" y="3833649"/>
                      <a:ext cx="127873" cy="191983"/>
                    </a:xfrm>
                    <a:custGeom>
                      <a:avLst/>
                      <a:gdLst/>
                      <a:ahLst/>
                      <a:cxnLst/>
                      <a:rect l="l" t="t" r="r" b="b"/>
                      <a:pathLst>
                        <a:path w="127873" h="191983" extrusionOk="0">
                          <a:moveTo>
                            <a:pt x="66147" y="106165"/>
                          </a:moveTo>
                          <a:cubicBezTo>
                            <a:pt x="54902" y="106165"/>
                            <a:pt x="45986" y="102318"/>
                            <a:pt x="39398" y="94624"/>
                          </a:cubicBezTo>
                          <a:cubicBezTo>
                            <a:pt x="32836" y="86957"/>
                            <a:pt x="29555" y="76434"/>
                            <a:pt x="29555" y="63057"/>
                          </a:cubicBezTo>
                          <a:cubicBezTo>
                            <a:pt x="29555" y="49758"/>
                            <a:pt x="32836" y="39235"/>
                            <a:pt x="39398" y="31489"/>
                          </a:cubicBezTo>
                          <a:cubicBezTo>
                            <a:pt x="45986" y="23769"/>
                            <a:pt x="54902" y="19909"/>
                            <a:pt x="66147" y="19909"/>
                          </a:cubicBezTo>
                          <a:cubicBezTo>
                            <a:pt x="77392" y="19909"/>
                            <a:pt x="86295" y="23769"/>
                            <a:pt x="92857" y="31489"/>
                          </a:cubicBezTo>
                          <a:cubicBezTo>
                            <a:pt x="99419" y="39235"/>
                            <a:pt x="102699" y="49758"/>
                            <a:pt x="102699" y="63057"/>
                          </a:cubicBezTo>
                          <a:cubicBezTo>
                            <a:pt x="102699" y="76434"/>
                            <a:pt x="99419" y="86957"/>
                            <a:pt x="92857" y="94624"/>
                          </a:cubicBezTo>
                          <a:cubicBezTo>
                            <a:pt x="86295" y="102318"/>
                            <a:pt x="77392" y="106165"/>
                            <a:pt x="66147" y="106165"/>
                          </a:cubicBezTo>
                          <a:close/>
                          <a:moveTo>
                            <a:pt x="115876" y="184647"/>
                          </a:moveTo>
                          <a:lnTo>
                            <a:pt x="115876" y="161844"/>
                          </a:lnTo>
                          <a:cubicBezTo>
                            <a:pt x="109579" y="164805"/>
                            <a:pt x="103229" y="167066"/>
                            <a:pt x="96826" y="168626"/>
                          </a:cubicBezTo>
                          <a:cubicBezTo>
                            <a:pt x="90423" y="170212"/>
                            <a:pt x="84073" y="171005"/>
                            <a:pt x="77776" y="171005"/>
                          </a:cubicBezTo>
                          <a:cubicBezTo>
                            <a:pt x="61239" y="171005"/>
                            <a:pt x="48605" y="165427"/>
                            <a:pt x="39874" y="154269"/>
                          </a:cubicBezTo>
                          <a:cubicBezTo>
                            <a:pt x="31169" y="143112"/>
                            <a:pt x="26195" y="126258"/>
                            <a:pt x="24952" y="103706"/>
                          </a:cubicBezTo>
                          <a:cubicBezTo>
                            <a:pt x="29820" y="110897"/>
                            <a:pt x="35932" y="116410"/>
                            <a:pt x="43287" y="120243"/>
                          </a:cubicBezTo>
                          <a:cubicBezTo>
                            <a:pt x="50669" y="124077"/>
                            <a:pt x="58779" y="125993"/>
                            <a:pt x="67616" y="125993"/>
                          </a:cubicBezTo>
                          <a:cubicBezTo>
                            <a:pt x="86216" y="125993"/>
                            <a:pt x="100913" y="120349"/>
                            <a:pt x="111708" y="109060"/>
                          </a:cubicBezTo>
                          <a:cubicBezTo>
                            <a:pt x="122503" y="97797"/>
                            <a:pt x="127901" y="82462"/>
                            <a:pt x="127901" y="63057"/>
                          </a:cubicBezTo>
                          <a:cubicBezTo>
                            <a:pt x="127901" y="44047"/>
                            <a:pt x="122279" y="28792"/>
                            <a:pt x="111034" y="17291"/>
                          </a:cubicBezTo>
                          <a:cubicBezTo>
                            <a:pt x="99789" y="5817"/>
                            <a:pt x="84827" y="80"/>
                            <a:pt x="66147" y="80"/>
                          </a:cubicBezTo>
                          <a:cubicBezTo>
                            <a:pt x="44716" y="80"/>
                            <a:pt x="28338" y="8276"/>
                            <a:pt x="17014" y="24668"/>
                          </a:cubicBezTo>
                          <a:cubicBezTo>
                            <a:pt x="5690" y="41086"/>
                            <a:pt x="28" y="64868"/>
                            <a:pt x="28" y="96012"/>
                          </a:cubicBezTo>
                          <a:cubicBezTo>
                            <a:pt x="28" y="125253"/>
                            <a:pt x="6973" y="148572"/>
                            <a:pt x="20864" y="165969"/>
                          </a:cubicBezTo>
                          <a:cubicBezTo>
                            <a:pt x="34754" y="183365"/>
                            <a:pt x="53394" y="192063"/>
                            <a:pt x="76783" y="192063"/>
                          </a:cubicBezTo>
                          <a:cubicBezTo>
                            <a:pt x="83081" y="192063"/>
                            <a:pt x="89431" y="191442"/>
                            <a:pt x="95833" y="190199"/>
                          </a:cubicBezTo>
                          <a:cubicBezTo>
                            <a:pt x="102236" y="188957"/>
                            <a:pt x="108917" y="187106"/>
                            <a:pt x="115876" y="18464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81" name="Google Shape;1381;p38"/>
                <p:cNvGrpSpPr/>
                <p:nvPr/>
              </p:nvGrpSpPr>
              <p:grpSpPr>
                <a:xfrm>
                  <a:off x="1063577" y="3219633"/>
                  <a:ext cx="476091" cy="191983"/>
                  <a:chOff x="1063577" y="3219633"/>
                  <a:chExt cx="476091" cy="191983"/>
                </a:xfrm>
              </p:grpSpPr>
              <p:sp>
                <p:nvSpPr>
                  <p:cNvPr id="1382" name="Google Shape;1382;p38"/>
                  <p:cNvSpPr/>
                  <p:nvPr/>
                </p:nvSpPr>
                <p:spPr>
                  <a:xfrm>
                    <a:off x="1495218" y="3311579"/>
                    <a:ext cx="44450" cy="12690"/>
                  </a:xfrm>
                  <a:custGeom>
                    <a:avLst/>
                    <a:gdLst/>
                    <a:ahLst/>
                    <a:cxnLst/>
                    <a:rect l="l" t="t" r="r" b="b"/>
                    <a:pathLst>
                      <a:path w="44450" h="12690" extrusionOk="0">
                        <a:moveTo>
                          <a:pt x="44523" y="68"/>
                        </a:moveTo>
                        <a:lnTo>
                          <a:pt x="73" y="68"/>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83" name="Google Shape;1383;p38"/>
                  <p:cNvGrpSpPr/>
                  <p:nvPr/>
                </p:nvGrpSpPr>
                <p:grpSpPr>
                  <a:xfrm>
                    <a:off x="1063577" y="3219633"/>
                    <a:ext cx="369818" cy="191983"/>
                    <a:chOff x="1063577" y="3219633"/>
                    <a:chExt cx="369818" cy="191983"/>
                  </a:xfrm>
                </p:grpSpPr>
                <p:sp>
                  <p:nvSpPr>
                    <p:cNvPr id="1384" name="Google Shape;1384;p38"/>
                    <p:cNvSpPr/>
                    <p:nvPr/>
                  </p:nvSpPr>
                  <p:spPr>
                    <a:xfrm rot="10800000" flipH="1">
                      <a:off x="1063577" y="3219633"/>
                      <a:ext cx="127992" cy="191983"/>
                    </a:xfrm>
                    <a:custGeom>
                      <a:avLst/>
                      <a:gdLst/>
                      <a:ahLst/>
                      <a:cxnLst/>
                      <a:rect l="l" t="t" r="r" b="b"/>
                      <a:pathLst>
                        <a:path w="127992" h="191983" extrusionOk="0">
                          <a:moveTo>
                            <a:pt x="63985" y="172186"/>
                          </a:moveTo>
                          <a:cubicBezTo>
                            <a:pt x="51100" y="172186"/>
                            <a:pt x="41403" y="165841"/>
                            <a:pt x="34894" y="153150"/>
                          </a:cubicBezTo>
                          <a:cubicBezTo>
                            <a:pt x="28412" y="140486"/>
                            <a:pt x="25171" y="121424"/>
                            <a:pt x="25171" y="95964"/>
                          </a:cubicBezTo>
                          <a:cubicBezTo>
                            <a:pt x="25171" y="70609"/>
                            <a:pt x="28412" y="51587"/>
                            <a:pt x="34894" y="38896"/>
                          </a:cubicBezTo>
                          <a:cubicBezTo>
                            <a:pt x="41403" y="26206"/>
                            <a:pt x="51100" y="19860"/>
                            <a:pt x="63985" y="19860"/>
                          </a:cubicBezTo>
                          <a:cubicBezTo>
                            <a:pt x="76976" y="19860"/>
                            <a:pt x="86713" y="26206"/>
                            <a:pt x="93195" y="38896"/>
                          </a:cubicBezTo>
                          <a:cubicBezTo>
                            <a:pt x="99704" y="51587"/>
                            <a:pt x="102958" y="70609"/>
                            <a:pt x="102958" y="95964"/>
                          </a:cubicBezTo>
                          <a:cubicBezTo>
                            <a:pt x="102958" y="121424"/>
                            <a:pt x="99704" y="140486"/>
                            <a:pt x="93195" y="153150"/>
                          </a:cubicBezTo>
                          <a:cubicBezTo>
                            <a:pt x="86713" y="165841"/>
                            <a:pt x="76976" y="172186"/>
                            <a:pt x="63985" y="172186"/>
                          </a:cubicBezTo>
                          <a:close/>
                          <a:moveTo>
                            <a:pt x="63985" y="192015"/>
                          </a:moveTo>
                          <a:cubicBezTo>
                            <a:pt x="84755" y="192015"/>
                            <a:pt x="100617" y="183806"/>
                            <a:pt x="111571" y="167387"/>
                          </a:cubicBezTo>
                          <a:cubicBezTo>
                            <a:pt x="122524" y="150996"/>
                            <a:pt x="128001" y="127188"/>
                            <a:pt x="128001" y="95964"/>
                          </a:cubicBezTo>
                          <a:cubicBezTo>
                            <a:pt x="128001" y="64819"/>
                            <a:pt x="122524" y="41038"/>
                            <a:pt x="111571" y="24619"/>
                          </a:cubicBezTo>
                          <a:cubicBezTo>
                            <a:pt x="100617" y="8228"/>
                            <a:pt x="84755" y="32"/>
                            <a:pt x="63985" y="32"/>
                          </a:cubicBezTo>
                          <a:cubicBezTo>
                            <a:pt x="43242" y="32"/>
                            <a:pt x="27393" y="8228"/>
                            <a:pt x="16440" y="24619"/>
                          </a:cubicBezTo>
                          <a:cubicBezTo>
                            <a:pt x="5486" y="41038"/>
                            <a:pt x="9" y="64819"/>
                            <a:pt x="9" y="95964"/>
                          </a:cubicBezTo>
                          <a:cubicBezTo>
                            <a:pt x="9" y="127188"/>
                            <a:pt x="5486" y="150996"/>
                            <a:pt x="16440" y="167387"/>
                          </a:cubicBezTo>
                          <a:cubicBezTo>
                            <a:pt x="27393" y="183806"/>
                            <a:pt x="43242" y="192015"/>
                            <a:pt x="63985" y="1920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85" name="Google Shape;1385;p38"/>
                    <p:cNvSpPr/>
                    <p:nvPr/>
                  </p:nvSpPr>
                  <p:spPr>
                    <a:xfrm rot="10800000" flipH="1">
                      <a:off x="1235578" y="3376519"/>
                      <a:ext cx="26193" cy="31488"/>
                    </a:xfrm>
                    <a:custGeom>
                      <a:avLst/>
                      <a:gdLst/>
                      <a:ahLst/>
                      <a:cxnLst/>
                      <a:rect l="l" t="t" r="r" b="b"/>
                      <a:pathLst>
                        <a:path w="26193" h="31488" extrusionOk="0">
                          <a:moveTo>
                            <a:pt x="34" y="31556"/>
                          </a:moveTo>
                          <a:lnTo>
                            <a:pt x="26228" y="31556"/>
                          </a:lnTo>
                          <a:lnTo>
                            <a:pt x="26228" y="68"/>
                          </a:lnTo>
                          <a:lnTo>
                            <a:pt x="34" y="6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86" name="Google Shape;1386;p38"/>
                    <p:cNvSpPr/>
                    <p:nvPr/>
                  </p:nvSpPr>
                  <p:spPr>
                    <a:xfrm rot="10800000" flipH="1">
                      <a:off x="1306395" y="3219633"/>
                      <a:ext cx="127000" cy="191983"/>
                    </a:xfrm>
                    <a:custGeom>
                      <a:avLst/>
                      <a:gdLst/>
                      <a:ahLst/>
                      <a:cxnLst/>
                      <a:rect l="l" t="t" r="r" b="b"/>
                      <a:pathLst>
                        <a:path w="127000" h="191983" extrusionOk="0">
                          <a:moveTo>
                            <a:pt x="63528" y="91522"/>
                          </a:moveTo>
                          <a:cubicBezTo>
                            <a:pt x="51622" y="91522"/>
                            <a:pt x="42256" y="88336"/>
                            <a:pt x="35429" y="81965"/>
                          </a:cubicBezTo>
                          <a:cubicBezTo>
                            <a:pt x="28630" y="75593"/>
                            <a:pt x="25230" y="66842"/>
                            <a:pt x="25230" y="55711"/>
                          </a:cubicBezTo>
                          <a:cubicBezTo>
                            <a:pt x="25230" y="44554"/>
                            <a:pt x="28630" y="35790"/>
                            <a:pt x="35429" y="29418"/>
                          </a:cubicBezTo>
                          <a:cubicBezTo>
                            <a:pt x="42256" y="23046"/>
                            <a:pt x="51622" y="19860"/>
                            <a:pt x="63528" y="19860"/>
                          </a:cubicBezTo>
                          <a:cubicBezTo>
                            <a:pt x="75434" y="19860"/>
                            <a:pt x="84814" y="23060"/>
                            <a:pt x="91667" y="29458"/>
                          </a:cubicBezTo>
                          <a:cubicBezTo>
                            <a:pt x="98546" y="35882"/>
                            <a:pt x="101985" y="44633"/>
                            <a:pt x="101985" y="55711"/>
                          </a:cubicBezTo>
                          <a:cubicBezTo>
                            <a:pt x="101985" y="66842"/>
                            <a:pt x="98572" y="75593"/>
                            <a:pt x="91746" y="81965"/>
                          </a:cubicBezTo>
                          <a:cubicBezTo>
                            <a:pt x="84946" y="88336"/>
                            <a:pt x="75540" y="91522"/>
                            <a:pt x="63528" y="91522"/>
                          </a:cubicBezTo>
                          <a:close/>
                          <a:moveTo>
                            <a:pt x="38485" y="102150"/>
                          </a:moveTo>
                          <a:cubicBezTo>
                            <a:pt x="27743" y="104794"/>
                            <a:pt x="19369" y="109791"/>
                            <a:pt x="13363" y="117141"/>
                          </a:cubicBezTo>
                          <a:cubicBezTo>
                            <a:pt x="7384" y="124517"/>
                            <a:pt x="4394" y="133493"/>
                            <a:pt x="4394" y="144069"/>
                          </a:cubicBezTo>
                          <a:cubicBezTo>
                            <a:pt x="4394" y="158848"/>
                            <a:pt x="9659" y="170534"/>
                            <a:pt x="20189" y="179126"/>
                          </a:cubicBezTo>
                          <a:cubicBezTo>
                            <a:pt x="30746" y="187719"/>
                            <a:pt x="45192" y="192015"/>
                            <a:pt x="63528" y="192015"/>
                          </a:cubicBezTo>
                          <a:cubicBezTo>
                            <a:pt x="81970" y="192015"/>
                            <a:pt x="96442" y="187719"/>
                            <a:pt x="106946" y="179126"/>
                          </a:cubicBezTo>
                          <a:cubicBezTo>
                            <a:pt x="117450" y="170534"/>
                            <a:pt x="122702" y="158848"/>
                            <a:pt x="122702" y="144069"/>
                          </a:cubicBezTo>
                          <a:cubicBezTo>
                            <a:pt x="122702" y="133493"/>
                            <a:pt x="119699" y="124517"/>
                            <a:pt x="113693" y="117141"/>
                          </a:cubicBezTo>
                          <a:cubicBezTo>
                            <a:pt x="107714" y="109791"/>
                            <a:pt x="99392" y="104794"/>
                            <a:pt x="88730" y="102150"/>
                          </a:cubicBezTo>
                          <a:cubicBezTo>
                            <a:pt x="100795" y="99348"/>
                            <a:pt x="110187" y="93849"/>
                            <a:pt x="116908" y="85653"/>
                          </a:cubicBezTo>
                          <a:cubicBezTo>
                            <a:pt x="123655" y="77483"/>
                            <a:pt x="127028" y="67503"/>
                            <a:pt x="127028" y="55711"/>
                          </a:cubicBezTo>
                          <a:cubicBezTo>
                            <a:pt x="127028" y="37759"/>
                            <a:pt x="121551" y="23985"/>
                            <a:pt x="110597" y="14388"/>
                          </a:cubicBezTo>
                          <a:cubicBezTo>
                            <a:pt x="99644" y="4817"/>
                            <a:pt x="83954" y="32"/>
                            <a:pt x="63528" y="32"/>
                          </a:cubicBezTo>
                          <a:cubicBezTo>
                            <a:pt x="43129" y="32"/>
                            <a:pt x="27439" y="4817"/>
                            <a:pt x="16459" y="14388"/>
                          </a:cubicBezTo>
                          <a:cubicBezTo>
                            <a:pt x="5505" y="23985"/>
                            <a:pt x="28" y="37759"/>
                            <a:pt x="28" y="55711"/>
                          </a:cubicBezTo>
                          <a:cubicBezTo>
                            <a:pt x="28" y="67503"/>
                            <a:pt x="3415" y="77483"/>
                            <a:pt x="10188" y="85653"/>
                          </a:cubicBezTo>
                          <a:cubicBezTo>
                            <a:pt x="16988" y="93849"/>
                            <a:pt x="26420" y="99348"/>
                            <a:pt x="38485" y="102150"/>
                          </a:cubicBezTo>
                          <a:close/>
                          <a:moveTo>
                            <a:pt x="29317" y="141689"/>
                          </a:moveTo>
                          <a:cubicBezTo>
                            <a:pt x="29317" y="132119"/>
                            <a:pt x="32307" y="124650"/>
                            <a:pt x="38287" y="119283"/>
                          </a:cubicBezTo>
                          <a:cubicBezTo>
                            <a:pt x="44293" y="113916"/>
                            <a:pt x="52707" y="111232"/>
                            <a:pt x="63528" y="111232"/>
                          </a:cubicBezTo>
                          <a:cubicBezTo>
                            <a:pt x="74297" y="111232"/>
                            <a:pt x="82710" y="113916"/>
                            <a:pt x="88769" y="119283"/>
                          </a:cubicBezTo>
                          <a:cubicBezTo>
                            <a:pt x="94855" y="124650"/>
                            <a:pt x="97897" y="132119"/>
                            <a:pt x="97897" y="141689"/>
                          </a:cubicBezTo>
                          <a:cubicBezTo>
                            <a:pt x="97897" y="151286"/>
                            <a:pt x="94855" y="158769"/>
                            <a:pt x="88769" y="164136"/>
                          </a:cubicBezTo>
                          <a:cubicBezTo>
                            <a:pt x="82710" y="169503"/>
                            <a:pt x="74297" y="172186"/>
                            <a:pt x="63528" y="172186"/>
                          </a:cubicBezTo>
                          <a:cubicBezTo>
                            <a:pt x="52707" y="172186"/>
                            <a:pt x="44293" y="169503"/>
                            <a:pt x="38287" y="164136"/>
                          </a:cubicBezTo>
                          <a:cubicBezTo>
                            <a:pt x="32307" y="158769"/>
                            <a:pt x="29317" y="151286"/>
                            <a:pt x="29317" y="1416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87" name="Google Shape;1387;p38"/>
                <p:cNvGrpSpPr/>
                <p:nvPr/>
              </p:nvGrpSpPr>
              <p:grpSpPr>
                <a:xfrm>
                  <a:off x="1074729" y="2605616"/>
                  <a:ext cx="464939" cy="191983"/>
                  <a:chOff x="1074729" y="2605616"/>
                  <a:chExt cx="464939" cy="191983"/>
                </a:xfrm>
              </p:grpSpPr>
              <p:sp>
                <p:nvSpPr>
                  <p:cNvPr id="1388" name="Google Shape;1388;p38"/>
                  <p:cNvSpPr/>
                  <p:nvPr/>
                </p:nvSpPr>
                <p:spPr>
                  <a:xfrm>
                    <a:off x="1495218" y="2697562"/>
                    <a:ext cx="44450" cy="12690"/>
                  </a:xfrm>
                  <a:custGeom>
                    <a:avLst/>
                    <a:gdLst/>
                    <a:ahLst/>
                    <a:cxnLst/>
                    <a:rect l="l" t="t" r="r" b="b"/>
                    <a:pathLst>
                      <a:path w="44450" h="12690" extrusionOk="0">
                        <a:moveTo>
                          <a:pt x="44523" y="19"/>
                        </a:moveTo>
                        <a:lnTo>
                          <a:pt x="73" y="19"/>
                        </a:lnTo>
                      </a:path>
                    </a:pathLst>
                  </a:cu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89" name="Google Shape;1389;p38"/>
                  <p:cNvGrpSpPr/>
                  <p:nvPr/>
                </p:nvGrpSpPr>
                <p:grpSpPr>
                  <a:xfrm>
                    <a:off x="1074729" y="2605616"/>
                    <a:ext cx="359182" cy="191983"/>
                    <a:chOff x="1074729" y="2605616"/>
                    <a:chExt cx="359182" cy="191983"/>
                  </a:xfrm>
                </p:grpSpPr>
                <p:sp>
                  <p:nvSpPr>
                    <p:cNvPr id="1390" name="Google Shape;1390;p38"/>
                    <p:cNvSpPr/>
                    <p:nvPr/>
                  </p:nvSpPr>
                  <p:spPr>
                    <a:xfrm rot="10800000" flipH="1">
                      <a:off x="1074729" y="2608947"/>
                      <a:ext cx="110251" cy="185043"/>
                    </a:xfrm>
                    <a:custGeom>
                      <a:avLst/>
                      <a:gdLst/>
                      <a:ahLst/>
                      <a:cxnLst/>
                      <a:rect l="l" t="t" r="r" b="b"/>
                      <a:pathLst>
                        <a:path w="110251" h="185043" extrusionOk="0">
                          <a:moveTo>
                            <a:pt x="3620" y="21041"/>
                          </a:moveTo>
                          <a:lnTo>
                            <a:pt x="44538" y="21041"/>
                          </a:lnTo>
                          <a:lnTo>
                            <a:pt x="44538" y="162223"/>
                          </a:lnTo>
                          <a:lnTo>
                            <a:pt x="8" y="153300"/>
                          </a:lnTo>
                          <a:lnTo>
                            <a:pt x="8" y="176103"/>
                          </a:lnTo>
                          <a:lnTo>
                            <a:pt x="44300" y="185026"/>
                          </a:lnTo>
                          <a:lnTo>
                            <a:pt x="69342" y="185026"/>
                          </a:lnTo>
                          <a:lnTo>
                            <a:pt x="69342" y="21041"/>
                          </a:lnTo>
                          <a:lnTo>
                            <a:pt x="110260" y="21041"/>
                          </a:lnTo>
                          <a:lnTo>
                            <a:pt x="110260" y="-17"/>
                          </a:lnTo>
                          <a:lnTo>
                            <a:pt x="3620" y="-1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1" name="Google Shape;1391;p38"/>
                    <p:cNvSpPr/>
                    <p:nvPr/>
                  </p:nvSpPr>
                  <p:spPr>
                    <a:xfrm rot="10800000" flipH="1">
                      <a:off x="1235578" y="2762502"/>
                      <a:ext cx="26193" cy="31488"/>
                    </a:xfrm>
                    <a:custGeom>
                      <a:avLst/>
                      <a:gdLst/>
                      <a:ahLst/>
                      <a:cxnLst/>
                      <a:rect l="l" t="t" r="r" b="b"/>
                      <a:pathLst>
                        <a:path w="26193" h="31488" extrusionOk="0">
                          <a:moveTo>
                            <a:pt x="34" y="31508"/>
                          </a:moveTo>
                          <a:lnTo>
                            <a:pt x="26228" y="31508"/>
                          </a:lnTo>
                          <a:lnTo>
                            <a:pt x="26228" y="19"/>
                          </a:lnTo>
                          <a:lnTo>
                            <a:pt x="34" y="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2" name="Google Shape;1392;p38"/>
                    <p:cNvSpPr/>
                    <p:nvPr/>
                  </p:nvSpPr>
                  <p:spPr>
                    <a:xfrm rot="10800000" flipH="1">
                      <a:off x="1305919" y="2605616"/>
                      <a:ext cx="127992" cy="191983"/>
                    </a:xfrm>
                    <a:custGeom>
                      <a:avLst/>
                      <a:gdLst/>
                      <a:ahLst/>
                      <a:cxnLst/>
                      <a:rect l="l" t="t" r="r" b="b"/>
                      <a:pathLst>
                        <a:path w="127992" h="191983" extrusionOk="0">
                          <a:moveTo>
                            <a:pt x="64004" y="172138"/>
                          </a:moveTo>
                          <a:cubicBezTo>
                            <a:pt x="51119" y="172138"/>
                            <a:pt x="41422" y="165792"/>
                            <a:pt x="34913" y="153102"/>
                          </a:cubicBezTo>
                          <a:cubicBezTo>
                            <a:pt x="28431" y="140438"/>
                            <a:pt x="25190" y="121376"/>
                            <a:pt x="25190" y="95915"/>
                          </a:cubicBezTo>
                          <a:cubicBezTo>
                            <a:pt x="25190" y="70561"/>
                            <a:pt x="28431" y="51538"/>
                            <a:pt x="34913" y="38848"/>
                          </a:cubicBezTo>
                          <a:cubicBezTo>
                            <a:pt x="41422" y="26157"/>
                            <a:pt x="51119" y="19812"/>
                            <a:pt x="64004" y="19812"/>
                          </a:cubicBezTo>
                          <a:cubicBezTo>
                            <a:pt x="76995" y="19812"/>
                            <a:pt x="86732" y="26157"/>
                            <a:pt x="93214" y="38848"/>
                          </a:cubicBezTo>
                          <a:cubicBezTo>
                            <a:pt x="99723" y="51538"/>
                            <a:pt x="102977" y="70561"/>
                            <a:pt x="102977" y="95915"/>
                          </a:cubicBezTo>
                          <a:cubicBezTo>
                            <a:pt x="102977" y="121376"/>
                            <a:pt x="99723" y="140438"/>
                            <a:pt x="93214" y="153102"/>
                          </a:cubicBezTo>
                          <a:cubicBezTo>
                            <a:pt x="86732" y="165792"/>
                            <a:pt x="76995" y="172138"/>
                            <a:pt x="64004" y="172138"/>
                          </a:cubicBezTo>
                          <a:close/>
                          <a:moveTo>
                            <a:pt x="64004" y="191967"/>
                          </a:moveTo>
                          <a:cubicBezTo>
                            <a:pt x="84774" y="191967"/>
                            <a:pt x="100636" y="183757"/>
                            <a:pt x="111590" y="167339"/>
                          </a:cubicBezTo>
                          <a:cubicBezTo>
                            <a:pt x="122543" y="150947"/>
                            <a:pt x="128020" y="127139"/>
                            <a:pt x="128020" y="95915"/>
                          </a:cubicBezTo>
                          <a:cubicBezTo>
                            <a:pt x="128020" y="64771"/>
                            <a:pt x="122543" y="40989"/>
                            <a:pt x="111590" y="24571"/>
                          </a:cubicBezTo>
                          <a:cubicBezTo>
                            <a:pt x="100636" y="8179"/>
                            <a:pt x="84774" y="-17"/>
                            <a:pt x="64004" y="-17"/>
                          </a:cubicBezTo>
                          <a:cubicBezTo>
                            <a:pt x="43261" y="-17"/>
                            <a:pt x="27412" y="8179"/>
                            <a:pt x="16459" y="24571"/>
                          </a:cubicBezTo>
                          <a:cubicBezTo>
                            <a:pt x="5505" y="40989"/>
                            <a:pt x="28" y="64771"/>
                            <a:pt x="28" y="95915"/>
                          </a:cubicBezTo>
                          <a:cubicBezTo>
                            <a:pt x="28" y="127139"/>
                            <a:pt x="5505" y="150947"/>
                            <a:pt x="16459" y="167339"/>
                          </a:cubicBezTo>
                          <a:cubicBezTo>
                            <a:pt x="27412" y="183757"/>
                            <a:pt x="43261" y="191967"/>
                            <a:pt x="64004" y="1919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393" name="Google Shape;1393;p38"/>
                <p:cNvGrpSpPr/>
                <p:nvPr/>
              </p:nvGrpSpPr>
              <p:grpSpPr>
                <a:xfrm>
                  <a:off x="710505" y="3546365"/>
                  <a:ext cx="285438" cy="1379215"/>
                  <a:chOff x="710505" y="3546365"/>
                  <a:chExt cx="285438" cy="1379215"/>
                </a:xfrm>
              </p:grpSpPr>
              <p:sp>
                <p:nvSpPr>
                  <p:cNvPr id="1394" name="Google Shape;1394;p38"/>
                  <p:cNvSpPr/>
                  <p:nvPr/>
                </p:nvSpPr>
                <p:spPr>
                  <a:xfrm rot="5400000" flipH="1">
                    <a:off x="719732" y="4712757"/>
                    <a:ext cx="203596" cy="222051"/>
                  </a:xfrm>
                  <a:custGeom>
                    <a:avLst/>
                    <a:gdLst/>
                    <a:ahLst/>
                    <a:cxnLst/>
                    <a:rect l="l" t="t" r="r" b="b"/>
                    <a:pathLst>
                      <a:path w="203596" h="222051" extrusionOk="0">
                        <a:moveTo>
                          <a:pt x="101805" y="192602"/>
                        </a:moveTo>
                        <a:lnTo>
                          <a:pt x="60990" y="82099"/>
                        </a:lnTo>
                        <a:lnTo>
                          <a:pt x="142715" y="82099"/>
                        </a:lnTo>
                        <a:close/>
                        <a:moveTo>
                          <a:pt x="84803" y="222202"/>
                        </a:moveTo>
                        <a:lnTo>
                          <a:pt x="118902" y="222202"/>
                        </a:lnTo>
                        <a:lnTo>
                          <a:pt x="203579" y="150"/>
                        </a:lnTo>
                        <a:lnTo>
                          <a:pt x="172337" y="150"/>
                        </a:lnTo>
                        <a:lnTo>
                          <a:pt x="152097" y="57115"/>
                        </a:lnTo>
                        <a:lnTo>
                          <a:pt x="51941" y="57115"/>
                        </a:lnTo>
                        <a:lnTo>
                          <a:pt x="31701" y="150"/>
                        </a:lnTo>
                        <a:lnTo>
                          <a:pt x="-17" y="15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5" name="Google Shape;1395;p38"/>
                  <p:cNvSpPr/>
                  <p:nvPr/>
                </p:nvSpPr>
                <p:spPr>
                  <a:xfrm rot="5400000" flipH="1">
                    <a:off x="783526" y="4554731"/>
                    <a:ext cx="131873" cy="174890"/>
                  </a:xfrm>
                  <a:custGeom>
                    <a:avLst/>
                    <a:gdLst/>
                    <a:ahLst/>
                    <a:cxnLst/>
                    <a:rect l="l" t="t" r="r" b="b"/>
                    <a:pathLst>
                      <a:path w="131873" h="174890" extrusionOk="0">
                        <a:moveTo>
                          <a:pt x="131865" y="164662"/>
                        </a:moveTo>
                        <a:lnTo>
                          <a:pt x="131865" y="139059"/>
                        </a:lnTo>
                        <a:cubicBezTo>
                          <a:pt x="124118" y="143342"/>
                          <a:pt x="116355" y="146546"/>
                          <a:pt x="108577" y="148672"/>
                        </a:cubicBezTo>
                        <a:cubicBezTo>
                          <a:pt x="100798" y="150797"/>
                          <a:pt x="92940" y="151860"/>
                          <a:pt x="85002" y="151860"/>
                        </a:cubicBezTo>
                        <a:cubicBezTo>
                          <a:pt x="67222" y="151860"/>
                          <a:pt x="53411" y="146229"/>
                          <a:pt x="43569" y="134966"/>
                        </a:cubicBezTo>
                        <a:cubicBezTo>
                          <a:pt x="33758" y="123735"/>
                          <a:pt x="28852" y="107951"/>
                          <a:pt x="28852" y="87614"/>
                        </a:cubicBezTo>
                        <a:cubicBezTo>
                          <a:pt x="28852" y="67278"/>
                          <a:pt x="33758" y="51478"/>
                          <a:pt x="43569" y="40215"/>
                        </a:cubicBezTo>
                        <a:cubicBezTo>
                          <a:pt x="53411" y="28984"/>
                          <a:pt x="67222" y="23369"/>
                          <a:pt x="85002" y="23369"/>
                        </a:cubicBezTo>
                        <a:cubicBezTo>
                          <a:pt x="92940" y="23369"/>
                          <a:pt x="100798" y="24432"/>
                          <a:pt x="108577" y="26557"/>
                        </a:cubicBezTo>
                        <a:cubicBezTo>
                          <a:pt x="116355" y="28683"/>
                          <a:pt x="124118" y="31887"/>
                          <a:pt x="131865" y="36170"/>
                        </a:cubicBezTo>
                        <a:lnTo>
                          <a:pt x="131865" y="10853"/>
                        </a:lnTo>
                        <a:cubicBezTo>
                          <a:pt x="124214" y="7300"/>
                          <a:pt x="116292" y="4635"/>
                          <a:pt x="108100" y="2858"/>
                        </a:cubicBezTo>
                        <a:cubicBezTo>
                          <a:pt x="99941" y="1049"/>
                          <a:pt x="91241" y="145"/>
                          <a:pt x="82002" y="145"/>
                        </a:cubicBezTo>
                        <a:cubicBezTo>
                          <a:pt x="56888" y="145"/>
                          <a:pt x="36933" y="8029"/>
                          <a:pt x="22137" y="23797"/>
                        </a:cubicBezTo>
                        <a:cubicBezTo>
                          <a:pt x="7374" y="39565"/>
                          <a:pt x="-8" y="60838"/>
                          <a:pt x="-8" y="87614"/>
                        </a:cubicBezTo>
                        <a:cubicBezTo>
                          <a:pt x="-8" y="114772"/>
                          <a:pt x="7453" y="136124"/>
                          <a:pt x="22375" y="151670"/>
                        </a:cubicBezTo>
                        <a:cubicBezTo>
                          <a:pt x="37330" y="167247"/>
                          <a:pt x="57808" y="175036"/>
                          <a:pt x="83812" y="175036"/>
                        </a:cubicBezTo>
                        <a:cubicBezTo>
                          <a:pt x="92225" y="175036"/>
                          <a:pt x="100449" y="174164"/>
                          <a:pt x="108481" y="172419"/>
                        </a:cubicBezTo>
                        <a:cubicBezTo>
                          <a:pt x="116514" y="170705"/>
                          <a:pt x="124309" y="168120"/>
                          <a:pt x="131865" y="1646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6" name="Google Shape;1396;p38"/>
                  <p:cNvSpPr/>
                  <p:nvPr/>
                </p:nvSpPr>
                <p:spPr>
                  <a:xfrm rot="5400000" flipH="1">
                    <a:off x="783526" y="4387276"/>
                    <a:ext cx="131873" cy="174890"/>
                  </a:xfrm>
                  <a:custGeom>
                    <a:avLst/>
                    <a:gdLst/>
                    <a:ahLst/>
                    <a:cxnLst/>
                    <a:rect l="l" t="t" r="r" b="b"/>
                    <a:pathLst>
                      <a:path w="131873" h="174890" extrusionOk="0">
                        <a:moveTo>
                          <a:pt x="131865" y="164648"/>
                        </a:moveTo>
                        <a:lnTo>
                          <a:pt x="131865" y="139045"/>
                        </a:lnTo>
                        <a:cubicBezTo>
                          <a:pt x="124118" y="143328"/>
                          <a:pt x="116355" y="146533"/>
                          <a:pt x="108577" y="148658"/>
                        </a:cubicBezTo>
                        <a:cubicBezTo>
                          <a:pt x="100798" y="150784"/>
                          <a:pt x="92940" y="151847"/>
                          <a:pt x="85002" y="151847"/>
                        </a:cubicBezTo>
                        <a:cubicBezTo>
                          <a:pt x="67222" y="151847"/>
                          <a:pt x="53411" y="146216"/>
                          <a:pt x="43569" y="134953"/>
                        </a:cubicBezTo>
                        <a:cubicBezTo>
                          <a:pt x="33758" y="123722"/>
                          <a:pt x="28852" y="107938"/>
                          <a:pt x="28852" y="87601"/>
                        </a:cubicBezTo>
                        <a:cubicBezTo>
                          <a:pt x="28852" y="67265"/>
                          <a:pt x="33758" y="51465"/>
                          <a:pt x="43569" y="40202"/>
                        </a:cubicBezTo>
                        <a:cubicBezTo>
                          <a:pt x="53411" y="28971"/>
                          <a:pt x="67222" y="23356"/>
                          <a:pt x="85002" y="23356"/>
                        </a:cubicBezTo>
                        <a:cubicBezTo>
                          <a:pt x="92940" y="23356"/>
                          <a:pt x="100798" y="24418"/>
                          <a:pt x="108577" y="26544"/>
                        </a:cubicBezTo>
                        <a:cubicBezTo>
                          <a:pt x="116355" y="28670"/>
                          <a:pt x="124118" y="31874"/>
                          <a:pt x="131865" y="36157"/>
                        </a:cubicBezTo>
                        <a:lnTo>
                          <a:pt x="131865" y="10840"/>
                        </a:lnTo>
                        <a:cubicBezTo>
                          <a:pt x="124214" y="7286"/>
                          <a:pt x="116292" y="4621"/>
                          <a:pt x="108100" y="2845"/>
                        </a:cubicBezTo>
                        <a:cubicBezTo>
                          <a:pt x="99941" y="1036"/>
                          <a:pt x="91241" y="132"/>
                          <a:pt x="82002" y="132"/>
                        </a:cubicBezTo>
                        <a:cubicBezTo>
                          <a:pt x="56888" y="132"/>
                          <a:pt x="36933" y="8016"/>
                          <a:pt x="22137" y="23784"/>
                        </a:cubicBezTo>
                        <a:cubicBezTo>
                          <a:pt x="7374" y="39552"/>
                          <a:pt x="-8" y="60824"/>
                          <a:pt x="-8" y="87601"/>
                        </a:cubicBezTo>
                        <a:cubicBezTo>
                          <a:pt x="-8" y="114759"/>
                          <a:pt x="7453" y="136111"/>
                          <a:pt x="22375" y="151657"/>
                        </a:cubicBezTo>
                        <a:cubicBezTo>
                          <a:pt x="37330" y="167234"/>
                          <a:pt x="57808" y="175023"/>
                          <a:pt x="83812" y="175023"/>
                        </a:cubicBezTo>
                        <a:cubicBezTo>
                          <a:pt x="92225" y="175023"/>
                          <a:pt x="100449" y="174150"/>
                          <a:pt x="108481" y="172406"/>
                        </a:cubicBezTo>
                        <a:cubicBezTo>
                          <a:pt x="116514" y="170692"/>
                          <a:pt x="124309" y="168107"/>
                          <a:pt x="131865" y="16464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7" name="Google Shape;1397;p38"/>
                  <p:cNvSpPr/>
                  <p:nvPr/>
                </p:nvSpPr>
                <p:spPr>
                  <a:xfrm rot="5400000" flipH="1">
                    <a:off x="781669" y="4208875"/>
                    <a:ext cx="139588" cy="170893"/>
                  </a:xfrm>
                  <a:custGeom>
                    <a:avLst/>
                    <a:gdLst/>
                    <a:ahLst/>
                    <a:cxnLst/>
                    <a:rect l="l" t="t" r="r" b="b"/>
                    <a:pathLst>
                      <a:path w="139588" h="170893" extrusionOk="0">
                        <a:moveTo>
                          <a:pt x="-12" y="70170"/>
                        </a:moveTo>
                        <a:lnTo>
                          <a:pt x="-12" y="171012"/>
                        </a:lnTo>
                        <a:lnTo>
                          <a:pt x="27372" y="171012"/>
                        </a:lnTo>
                        <a:lnTo>
                          <a:pt x="27372" y="71217"/>
                        </a:lnTo>
                        <a:cubicBezTo>
                          <a:pt x="27372" y="55449"/>
                          <a:pt x="30436" y="43615"/>
                          <a:pt x="36564" y="35715"/>
                        </a:cubicBezTo>
                        <a:cubicBezTo>
                          <a:pt x="42723" y="27847"/>
                          <a:pt x="51962" y="23913"/>
                          <a:pt x="64281" y="23913"/>
                        </a:cubicBezTo>
                        <a:cubicBezTo>
                          <a:pt x="79045" y="23913"/>
                          <a:pt x="90713" y="28625"/>
                          <a:pt x="99286" y="38047"/>
                        </a:cubicBezTo>
                        <a:cubicBezTo>
                          <a:pt x="107890" y="47470"/>
                          <a:pt x="112192" y="60319"/>
                          <a:pt x="112192" y="76595"/>
                        </a:cubicBezTo>
                        <a:lnTo>
                          <a:pt x="112192" y="171012"/>
                        </a:lnTo>
                        <a:lnTo>
                          <a:pt x="139577" y="171012"/>
                        </a:lnTo>
                        <a:lnTo>
                          <a:pt x="139577" y="4449"/>
                        </a:lnTo>
                        <a:lnTo>
                          <a:pt x="112192" y="4449"/>
                        </a:lnTo>
                        <a:lnTo>
                          <a:pt x="112192" y="30052"/>
                        </a:lnTo>
                        <a:cubicBezTo>
                          <a:pt x="105556" y="19932"/>
                          <a:pt x="97841" y="12412"/>
                          <a:pt x="89046" y="7495"/>
                        </a:cubicBezTo>
                        <a:cubicBezTo>
                          <a:pt x="80283" y="2577"/>
                          <a:pt x="70092" y="118"/>
                          <a:pt x="58471" y="118"/>
                        </a:cubicBezTo>
                        <a:cubicBezTo>
                          <a:pt x="39326" y="118"/>
                          <a:pt x="24784" y="6067"/>
                          <a:pt x="14847" y="17964"/>
                        </a:cubicBezTo>
                        <a:cubicBezTo>
                          <a:pt x="4941" y="29862"/>
                          <a:pt x="-12" y="47264"/>
                          <a:pt x="-12" y="701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8" name="Google Shape;1398;p38"/>
                  <p:cNvSpPr/>
                  <p:nvPr/>
                </p:nvSpPr>
                <p:spPr>
                  <a:xfrm rot="5400000" flipH="1">
                    <a:off x="798480" y="4035210"/>
                    <a:ext cx="97631" cy="170560"/>
                  </a:xfrm>
                  <a:custGeom>
                    <a:avLst/>
                    <a:gdLst/>
                    <a:ahLst/>
                    <a:cxnLst/>
                    <a:rect l="l" t="t" r="r" b="b"/>
                    <a:pathLst>
                      <a:path w="97631" h="170560" extrusionOk="0">
                        <a:moveTo>
                          <a:pt x="97625" y="141111"/>
                        </a:moveTo>
                        <a:cubicBezTo>
                          <a:pt x="94545" y="142887"/>
                          <a:pt x="91196" y="144188"/>
                          <a:pt x="87576" y="145013"/>
                        </a:cubicBezTo>
                        <a:cubicBezTo>
                          <a:pt x="83957" y="145870"/>
                          <a:pt x="79972" y="146298"/>
                          <a:pt x="75622" y="146298"/>
                        </a:cubicBezTo>
                        <a:cubicBezTo>
                          <a:pt x="60128" y="146298"/>
                          <a:pt x="48238" y="141269"/>
                          <a:pt x="39951" y="131212"/>
                        </a:cubicBezTo>
                        <a:cubicBezTo>
                          <a:pt x="31664" y="121155"/>
                          <a:pt x="27521" y="106704"/>
                          <a:pt x="27521" y="87858"/>
                        </a:cubicBezTo>
                        <a:lnTo>
                          <a:pt x="27521" y="103"/>
                        </a:lnTo>
                        <a:lnTo>
                          <a:pt x="-6" y="103"/>
                        </a:lnTo>
                        <a:lnTo>
                          <a:pt x="-6" y="166666"/>
                        </a:lnTo>
                        <a:lnTo>
                          <a:pt x="27521" y="166666"/>
                        </a:lnTo>
                        <a:lnTo>
                          <a:pt x="27521" y="140778"/>
                        </a:lnTo>
                        <a:cubicBezTo>
                          <a:pt x="33299" y="150898"/>
                          <a:pt x="40792" y="158401"/>
                          <a:pt x="50000" y="163287"/>
                        </a:cubicBezTo>
                        <a:cubicBezTo>
                          <a:pt x="59239" y="168205"/>
                          <a:pt x="70463" y="170664"/>
                          <a:pt x="83671" y="170664"/>
                        </a:cubicBezTo>
                        <a:cubicBezTo>
                          <a:pt x="85544" y="170664"/>
                          <a:pt x="87624" y="170537"/>
                          <a:pt x="89910" y="170283"/>
                        </a:cubicBezTo>
                        <a:cubicBezTo>
                          <a:pt x="92196" y="170061"/>
                          <a:pt x="94720" y="169696"/>
                          <a:pt x="97482" y="169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9" name="Google Shape;1399;p38"/>
                  <p:cNvSpPr/>
                  <p:nvPr/>
                </p:nvSpPr>
                <p:spPr>
                  <a:xfrm rot="5400000" flipH="1">
                    <a:off x="779049" y="3895618"/>
                    <a:ext cx="140827" cy="174890"/>
                  </a:xfrm>
                  <a:custGeom>
                    <a:avLst/>
                    <a:gdLst/>
                    <a:ahLst/>
                    <a:cxnLst/>
                    <a:rect l="l" t="t" r="r" b="b"/>
                    <a:pathLst>
                      <a:path w="140827" h="174890" extrusionOk="0">
                        <a:moveTo>
                          <a:pt x="86191" y="88134"/>
                        </a:moveTo>
                        <a:cubicBezTo>
                          <a:pt x="64061" y="88134"/>
                          <a:pt x="48726" y="85611"/>
                          <a:pt x="40185" y="80567"/>
                        </a:cubicBezTo>
                        <a:cubicBezTo>
                          <a:pt x="31645" y="75522"/>
                          <a:pt x="27374" y="66893"/>
                          <a:pt x="27374" y="54678"/>
                        </a:cubicBezTo>
                        <a:cubicBezTo>
                          <a:pt x="27374" y="44970"/>
                          <a:pt x="30581" y="37261"/>
                          <a:pt x="36994" y="31550"/>
                        </a:cubicBezTo>
                        <a:cubicBezTo>
                          <a:pt x="43408" y="25871"/>
                          <a:pt x="52107" y="23031"/>
                          <a:pt x="63093" y="23031"/>
                        </a:cubicBezTo>
                        <a:cubicBezTo>
                          <a:pt x="78301" y="23031"/>
                          <a:pt x="90493" y="28409"/>
                          <a:pt x="99669" y="39164"/>
                        </a:cubicBezTo>
                        <a:cubicBezTo>
                          <a:pt x="108845" y="49919"/>
                          <a:pt x="113433" y="64212"/>
                          <a:pt x="113433" y="82042"/>
                        </a:cubicBezTo>
                        <a:lnTo>
                          <a:pt x="113433" y="88134"/>
                        </a:lnTo>
                        <a:close/>
                        <a:moveTo>
                          <a:pt x="140817" y="99460"/>
                        </a:moveTo>
                        <a:lnTo>
                          <a:pt x="140817" y="4424"/>
                        </a:lnTo>
                        <a:lnTo>
                          <a:pt x="113433" y="4424"/>
                        </a:lnTo>
                        <a:lnTo>
                          <a:pt x="113433" y="29694"/>
                        </a:lnTo>
                        <a:cubicBezTo>
                          <a:pt x="107178" y="19605"/>
                          <a:pt x="99383" y="12149"/>
                          <a:pt x="90049" y="7327"/>
                        </a:cubicBezTo>
                        <a:cubicBezTo>
                          <a:pt x="80714" y="2504"/>
                          <a:pt x="69300" y="93"/>
                          <a:pt x="55806" y="93"/>
                        </a:cubicBezTo>
                        <a:cubicBezTo>
                          <a:pt x="38757" y="93"/>
                          <a:pt x="25183" y="4884"/>
                          <a:pt x="15087" y="14465"/>
                        </a:cubicBezTo>
                        <a:cubicBezTo>
                          <a:pt x="5022" y="24047"/>
                          <a:pt x="-10" y="36864"/>
                          <a:pt x="-10" y="52917"/>
                        </a:cubicBezTo>
                        <a:cubicBezTo>
                          <a:pt x="-10" y="71636"/>
                          <a:pt x="6260" y="85754"/>
                          <a:pt x="18802" y="95272"/>
                        </a:cubicBezTo>
                        <a:cubicBezTo>
                          <a:pt x="31375" y="104790"/>
                          <a:pt x="50107" y="109549"/>
                          <a:pt x="74999" y="109549"/>
                        </a:cubicBezTo>
                        <a:lnTo>
                          <a:pt x="113433" y="109549"/>
                        </a:lnTo>
                        <a:lnTo>
                          <a:pt x="113433" y="112261"/>
                        </a:lnTo>
                        <a:cubicBezTo>
                          <a:pt x="113433" y="124857"/>
                          <a:pt x="109289" y="134597"/>
                          <a:pt x="101002" y="141481"/>
                        </a:cubicBezTo>
                        <a:cubicBezTo>
                          <a:pt x="92716" y="148366"/>
                          <a:pt x="81079" y="151808"/>
                          <a:pt x="66093" y="151808"/>
                        </a:cubicBezTo>
                        <a:cubicBezTo>
                          <a:pt x="56568" y="151808"/>
                          <a:pt x="47281" y="150666"/>
                          <a:pt x="38233" y="148382"/>
                        </a:cubicBezTo>
                        <a:cubicBezTo>
                          <a:pt x="29216" y="146097"/>
                          <a:pt x="20548" y="142671"/>
                          <a:pt x="12229" y="138102"/>
                        </a:cubicBezTo>
                        <a:lnTo>
                          <a:pt x="12229" y="163420"/>
                        </a:lnTo>
                        <a:cubicBezTo>
                          <a:pt x="22231" y="167291"/>
                          <a:pt x="31946" y="170178"/>
                          <a:pt x="41376" y="172081"/>
                        </a:cubicBezTo>
                        <a:cubicBezTo>
                          <a:pt x="50806" y="174017"/>
                          <a:pt x="59981" y="174984"/>
                          <a:pt x="68903" y="174984"/>
                        </a:cubicBezTo>
                        <a:cubicBezTo>
                          <a:pt x="93033" y="174984"/>
                          <a:pt x="111051" y="168734"/>
                          <a:pt x="122958" y="156234"/>
                        </a:cubicBezTo>
                        <a:cubicBezTo>
                          <a:pt x="134864" y="143766"/>
                          <a:pt x="140817" y="124841"/>
                          <a:pt x="140817" y="9946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00" name="Google Shape;1400;p38"/>
                  <p:cNvSpPr/>
                  <p:nvPr/>
                </p:nvSpPr>
                <p:spPr>
                  <a:xfrm rot="5400000" flipH="1">
                    <a:off x="783526" y="3714927"/>
                    <a:ext cx="131873" cy="174890"/>
                  </a:xfrm>
                  <a:custGeom>
                    <a:avLst/>
                    <a:gdLst/>
                    <a:ahLst/>
                    <a:cxnLst/>
                    <a:rect l="l" t="t" r="r" b="b"/>
                    <a:pathLst>
                      <a:path w="131873" h="174890" extrusionOk="0">
                        <a:moveTo>
                          <a:pt x="131865" y="164595"/>
                        </a:moveTo>
                        <a:lnTo>
                          <a:pt x="131865" y="138992"/>
                        </a:lnTo>
                        <a:cubicBezTo>
                          <a:pt x="124118" y="143275"/>
                          <a:pt x="116355" y="146480"/>
                          <a:pt x="108577" y="148605"/>
                        </a:cubicBezTo>
                        <a:cubicBezTo>
                          <a:pt x="100798" y="150731"/>
                          <a:pt x="92940" y="151794"/>
                          <a:pt x="85002" y="151794"/>
                        </a:cubicBezTo>
                        <a:cubicBezTo>
                          <a:pt x="67222" y="151794"/>
                          <a:pt x="53411" y="146163"/>
                          <a:pt x="43569" y="134900"/>
                        </a:cubicBezTo>
                        <a:cubicBezTo>
                          <a:pt x="33758" y="123669"/>
                          <a:pt x="28852" y="107885"/>
                          <a:pt x="28852" y="87548"/>
                        </a:cubicBezTo>
                        <a:cubicBezTo>
                          <a:pt x="28852" y="67212"/>
                          <a:pt x="33758" y="51412"/>
                          <a:pt x="43569" y="40149"/>
                        </a:cubicBezTo>
                        <a:cubicBezTo>
                          <a:pt x="53411" y="28918"/>
                          <a:pt x="67222" y="23303"/>
                          <a:pt x="85002" y="23303"/>
                        </a:cubicBezTo>
                        <a:cubicBezTo>
                          <a:pt x="92940" y="23303"/>
                          <a:pt x="100798" y="24365"/>
                          <a:pt x="108577" y="26491"/>
                        </a:cubicBezTo>
                        <a:cubicBezTo>
                          <a:pt x="116355" y="28617"/>
                          <a:pt x="124118" y="31821"/>
                          <a:pt x="131865" y="36104"/>
                        </a:cubicBezTo>
                        <a:lnTo>
                          <a:pt x="131865" y="10787"/>
                        </a:lnTo>
                        <a:cubicBezTo>
                          <a:pt x="124214" y="7233"/>
                          <a:pt x="116292" y="4568"/>
                          <a:pt x="108100" y="2792"/>
                        </a:cubicBezTo>
                        <a:cubicBezTo>
                          <a:pt x="99941" y="983"/>
                          <a:pt x="91241" y="79"/>
                          <a:pt x="82002" y="79"/>
                        </a:cubicBezTo>
                        <a:cubicBezTo>
                          <a:pt x="56888" y="79"/>
                          <a:pt x="36933" y="7963"/>
                          <a:pt x="22137" y="23731"/>
                        </a:cubicBezTo>
                        <a:cubicBezTo>
                          <a:pt x="7374" y="39499"/>
                          <a:pt x="-8" y="60771"/>
                          <a:pt x="-8" y="87548"/>
                        </a:cubicBezTo>
                        <a:cubicBezTo>
                          <a:pt x="-8" y="114706"/>
                          <a:pt x="7453" y="136058"/>
                          <a:pt x="22375" y="151604"/>
                        </a:cubicBezTo>
                        <a:cubicBezTo>
                          <a:pt x="37330" y="167181"/>
                          <a:pt x="57808" y="174970"/>
                          <a:pt x="83812" y="174970"/>
                        </a:cubicBezTo>
                        <a:cubicBezTo>
                          <a:pt x="92225" y="174970"/>
                          <a:pt x="100449" y="174097"/>
                          <a:pt x="108481" y="172353"/>
                        </a:cubicBezTo>
                        <a:cubicBezTo>
                          <a:pt x="116514" y="170639"/>
                          <a:pt x="124309" y="168054"/>
                          <a:pt x="131865" y="1645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01" name="Google Shape;1401;p38"/>
                  <p:cNvSpPr/>
                  <p:nvPr/>
                </p:nvSpPr>
                <p:spPr>
                  <a:xfrm rot="5400000" flipH="1">
                    <a:off x="799885" y="3512518"/>
                    <a:ext cx="162210" cy="229904"/>
                  </a:xfrm>
                  <a:custGeom>
                    <a:avLst/>
                    <a:gdLst/>
                    <a:ahLst/>
                    <a:cxnLst/>
                    <a:rect l="l" t="t" r="r" b="b"/>
                    <a:pathLst>
                      <a:path w="162210" h="229904" extrusionOk="0">
                        <a:moveTo>
                          <a:pt x="88955" y="47951"/>
                        </a:moveTo>
                        <a:cubicBezTo>
                          <a:pt x="81240" y="28122"/>
                          <a:pt x="73699" y="15193"/>
                          <a:pt x="66333" y="9165"/>
                        </a:cubicBezTo>
                        <a:cubicBezTo>
                          <a:pt x="58999" y="3105"/>
                          <a:pt x="49188" y="76"/>
                          <a:pt x="36901" y="76"/>
                        </a:cubicBezTo>
                        <a:lnTo>
                          <a:pt x="14994" y="76"/>
                        </a:lnTo>
                        <a:lnTo>
                          <a:pt x="14994" y="22966"/>
                        </a:lnTo>
                        <a:lnTo>
                          <a:pt x="31091" y="22966"/>
                        </a:lnTo>
                        <a:cubicBezTo>
                          <a:pt x="38616" y="22966"/>
                          <a:pt x="44458" y="24759"/>
                          <a:pt x="48617" y="28344"/>
                        </a:cubicBezTo>
                        <a:cubicBezTo>
                          <a:pt x="52808" y="31897"/>
                          <a:pt x="57428" y="40320"/>
                          <a:pt x="62476" y="53614"/>
                        </a:cubicBezTo>
                        <a:lnTo>
                          <a:pt x="67381" y="66082"/>
                        </a:lnTo>
                        <a:lnTo>
                          <a:pt x="-8" y="229980"/>
                        </a:lnTo>
                        <a:lnTo>
                          <a:pt x="28995" y="229980"/>
                        </a:lnTo>
                        <a:lnTo>
                          <a:pt x="81097" y="99728"/>
                        </a:lnTo>
                        <a:lnTo>
                          <a:pt x="133199" y="229980"/>
                        </a:lnTo>
                        <a:lnTo>
                          <a:pt x="162203" y="22998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402" name="Google Shape;1402;p38"/>
              <p:cNvSpPr/>
              <p:nvPr/>
            </p:nvSpPr>
            <p:spPr>
              <a:xfrm>
                <a:off x="1714107" y="2697562"/>
                <a:ext cx="4186545" cy="3070084"/>
              </a:xfrm>
              <a:custGeom>
                <a:avLst/>
                <a:gdLst/>
                <a:ahLst/>
                <a:cxnLst/>
                <a:rect l="l" t="t" r="r" b="b"/>
                <a:pathLst>
                  <a:path w="4186545" h="3070084" extrusionOk="0">
                    <a:moveTo>
                      <a:pt x="4186546" y="3070084"/>
                    </a:moveTo>
                    <a:lnTo>
                      <a:pt x="4099326" y="3070084"/>
                    </a:lnTo>
                    <a:lnTo>
                      <a:pt x="4012106" y="3070084"/>
                    </a:lnTo>
                    <a:lnTo>
                      <a:pt x="3924886" y="3070084"/>
                    </a:lnTo>
                    <a:lnTo>
                      <a:pt x="3837666" y="2732375"/>
                    </a:lnTo>
                    <a:lnTo>
                      <a:pt x="3750447" y="2333264"/>
                    </a:lnTo>
                    <a:lnTo>
                      <a:pt x="3663227" y="1811350"/>
                    </a:lnTo>
                    <a:lnTo>
                      <a:pt x="3576008" y="859624"/>
                    </a:lnTo>
                    <a:lnTo>
                      <a:pt x="3488788" y="307008"/>
                    </a:lnTo>
                    <a:lnTo>
                      <a:pt x="3401568" y="245607"/>
                    </a:lnTo>
                    <a:lnTo>
                      <a:pt x="3314348" y="184205"/>
                    </a:lnTo>
                    <a:lnTo>
                      <a:pt x="3227129" y="168855"/>
                    </a:lnTo>
                    <a:lnTo>
                      <a:pt x="3139909" y="153504"/>
                    </a:lnTo>
                    <a:lnTo>
                      <a:pt x="3052690" y="138154"/>
                    </a:lnTo>
                    <a:lnTo>
                      <a:pt x="2965470" y="92103"/>
                    </a:lnTo>
                    <a:lnTo>
                      <a:pt x="2878250" y="73682"/>
                    </a:lnTo>
                    <a:lnTo>
                      <a:pt x="2791030" y="61402"/>
                    </a:lnTo>
                    <a:lnTo>
                      <a:pt x="2703810" y="30701"/>
                    </a:lnTo>
                    <a:lnTo>
                      <a:pt x="2616591" y="30701"/>
                    </a:lnTo>
                    <a:lnTo>
                      <a:pt x="1744394" y="0"/>
                    </a:lnTo>
                    <a:lnTo>
                      <a:pt x="872197" y="0"/>
                    </a:lnTo>
                    <a:lnTo>
                      <a:pt x="0" y="0"/>
                    </a:lnTo>
                  </a:path>
                </a:pathLst>
              </a:custGeom>
              <a:noFill/>
              <a:ln w="25400" cap="sq" cmpd="sng">
                <a:solidFill>
                  <a:srgbClr val="1F77B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03" name="Google Shape;1403;p38"/>
              <p:cNvSpPr/>
              <p:nvPr/>
            </p:nvSpPr>
            <p:spPr>
              <a:xfrm>
                <a:off x="1539668" y="2544058"/>
                <a:ext cx="12700" cy="3377092"/>
              </a:xfrm>
              <a:custGeom>
                <a:avLst/>
                <a:gdLst/>
                <a:ahLst/>
                <a:cxnLst/>
                <a:rect l="l" t="t" r="r" b="b"/>
                <a:pathLst>
                  <a:path w="12700" h="3377092" extrusionOk="0">
                    <a:moveTo>
                      <a:pt x="0" y="3377093"/>
                    </a:moveTo>
                    <a:lnTo>
                      <a:pt x="0" y="0"/>
                    </a:lnTo>
                  </a:path>
                </a:pathLst>
              </a:custGeom>
              <a:noFill/>
              <a:ln w="2540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04" name="Google Shape;1404;p38"/>
              <p:cNvSpPr/>
              <p:nvPr/>
            </p:nvSpPr>
            <p:spPr>
              <a:xfrm>
                <a:off x="6075092" y="2544058"/>
                <a:ext cx="12700" cy="3377092"/>
              </a:xfrm>
              <a:custGeom>
                <a:avLst/>
                <a:gdLst/>
                <a:ahLst/>
                <a:cxnLst/>
                <a:rect l="l" t="t" r="r" b="b"/>
                <a:pathLst>
                  <a:path w="12700" h="3377092" extrusionOk="0">
                    <a:moveTo>
                      <a:pt x="0" y="3377093"/>
                    </a:moveTo>
                    <a:lnTo>
                      <a:pt x="0" y="0"/>
                    </a:lnTo>
                  </a:path>
                </a:pathLst>
              </a:custGeom>
              <a:noFill/>
              <a:ln w="2540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05" name="Google Shape;1405;p38"/>
              <p:cNvSpPr/>
              <p:nvPr/>
            </p:nvSpPr>
            <p:spPr>
              <a:xfrm>
                <a:off x="1539668" y="5921151"/>
                <a:ext cx="4535424" cy="12690"/>
              </a:xfrm>
              <a:custGeom>
                <a:avLst/>
                <a:gdLst/>
                <a:ahLst/>
                <a:cxnLst/>
                <a:rect l="l" t="t" r="r" b="b"/>
                <a:pathLst>
                  <a:path w="4535424" h="12690" extrusionOk="0">
                    <a:moveTo>
                      <a:pt x="0" y="0"/>
                    </a:moveTo>
                    <a:lnTo>
                      <a:pt x="4535424" y="0"/>
                    </a:lnTo>
                  </a:path>
                </a:pathLst>
              </a:custGeom>
              <a:noFill/>
              <a:ln w="2540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06" name="Google Shape;1406;p38"/>
              <p:cNvSpPr/>
              <p:nvPr/>
            </p:nvSpPr>
            <p:spPr>
              <a:xfrm>
                <a:off x="1539668" y="2544058"/>
                <a:ext cx="4535424" cy="12690"/>
              </a:xfrm>
              <a:custGeom>
                <a:avLst/>
                <a:gdLst/>
                <a:ahLst/>
                <a:cxnLst/>
                <a:rect l="l" t="t" r="r" b="b"/>
                <a:pathLst>
                  <a:path w="4535424" h="12690" extrusionOk="0">
                    <a:moveTo>
                      <a:pt x="0" y="0"/>
                    </a:moveTo>
                    <a:lnTo>
                      <a:pt x="4535424" y="0"/>
                    </a:lnTo>
                  </a:path>
                </a:pathLst>
              </a:custGeom>
              <a:noFill/>
              <a:ln w="2540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cxnSp>
        <p:nvCxnSpPr>
          <p:cNvPr id="1407" name="Google Shape;1407;p38"/>
          <p:cNvCxnSpPr/>
          <p:nvPr/>
        </p:nvCxnSpPr>
        <p:spPr>
          <a:xfrm rot="10800000">
            <a:off x="3415591" y="2664078"/>
            <a:ext cx="0" cy="1974476"/>
          </a:xfrm>
          <a:prstGeom prst="straightConnector1">
            <a:avLst/>
          </a:prstGeom>
          <a:noFill/>
          <a:ln w="34925" cap="flat" cmpd="sng">
            <a:solidFill>
              <a:srgbClr val="C00000"/>
            </a:solidFill>
            <a:prstDash val="dot"/>
            <a:miter lim="800000"/>
            <a:headEnd type="none" w="sm" len="sm"/>
            <a:tailEnd type="none" w="sm" len="sm"/>
          </a:ln>
        </p:spPr>
      </p:cxnSp>
      <p:cxnSp>
        <p:nvCxnSpPr>
          <p:cNvPr id="1408" name="Google Shape;1408;p38"/>
          <p:cNvCxnSpPr/>
          <p:nvPr/>
        </p:nvCxnSpPr>
        <p:spPr>
          <a:xfrm rot="10800000">
            <a:off x="7272410" y="4069190"/>
            <a:ext cx="0" cy="569364"/>
          </a:xfrm>
          <a:prstGeom prst="straightConnector1">
            <a:avLst/>
          </a:prstGeom>
          <a:noFill/>
          <a:ln w="34925" cap="flat" cmpd="sng">
            <a:solidFill>
              <a:srgbClr val="C00000"/>
            </a:solidFill>
            <a:prstDash val="dot"/>
            <a:miter lim="800000"/>
            <a:headEnd type="none" w="sm" len="sm"/>
            <a:tailEnd type="none" w="sm" len="sm"/>
          </a:ln>
        </p:spPr>
      </p:cxnSp>
      <p:cxnSp>
        <p:nvCxnSpPr>
          <p:cNvPr id="1409" name="Google Shape;1409;p38"/>
          <p:cNvCxnSpPr/>
          <p:nvPr/>
        </p:nvCxnSpPr>
        <p:spPr>
          <a:xfrm rot="10800000">
            <a:off x="10038885" y="2507259"/>
            <a:ext cx="0" cy="2131295"/>
          </a:xfrm>
          <a:prstGeom prst="straightConnector1">
            <a:avLst/>
          </a:prstGeom>
          <a:noFill/>
          <a:ln w="34925" cap="flat" cmpd="sng">
            <a:solidFill>
              <a:srgbClr val="C00000"/>
            </a:solidFill>
            <a:prstDash val="dot"/>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414"/>
        <p:cNvGrpSpPr/>
        <p:nvPr/>
      </p:nvGrpSpPr>
      <p:grpSpPr>
        <a:xfrm>
          <a:off x="0" y="0"/>
          <a:ext cx="0" cy="0"/>
          <a:chOff x="0" y="0"/>
          <a:chExt cx="0" cy="0"/>
        </a:xfrm>
      </p:grpSpPr>
      <p:cxnSp>
        <p:nvCxnSpPr>
          <p:cNvPr id="1415" name="Google Shape;1415;p39"/>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416" name="Google Shape;1416;p39"/>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Robustness to Long Distances</a:t>
            </a:r>
            <a:endParaRPr sz="3200">
              <a:solidFill>
                <a:srgbClr val="FFFFFF"/>
              </a:solidFill>
              <a:latin typeface="Verdana"/>
              <a:ea typeface="Verdana"/>
              <a:cs typeface="Verdana"/>
              <a:sym typeface="Verdana"/>
            </a:endParaRPr>
          </a:p>
        </p:txBody>
      </p:sp>
      <p:sp>
        <p:nvSpPr>
          <p:cNvPr id="1417" name="Google Shape;1417;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32</a:t>
            </a:fld>
            <a:endParaRPr/>
          </a:p>
        </p:txBody>
      </p:sp>
      <p:grpSp>
        <p:nvGrpSpPr>
          <p:cNvPr id="1418" name="Google Shape;1418;p39"/>
          <p:cNvGrpSpPr/>
          <p:nvPr/>
        </p:nvGrpSpPr>
        <p:grpSpPr>
          <a:xfrm>
            <a:off x="2860453" y="1883535"/>
            <a:ext cx="5494021" cy="4014648"/>
            <a:chOff x="1873730" y="2070430"/>
            <a:chExt cx="4222270" cy="3085341"/>
          </a:xfrm>
        </p:grpSpPr>
        <p:sp>
          <p:nvSpPr>
            <p:cNvPr id="1419" name="Google Shape;1419;p39"/>
            <p:cNvSpPr/>
            <p:nvPr/>
          </p:nvSpPr>
          <p:spPr>
            <a:xfrm>
              <a:off x="2510578" y="2070430"/>
              <a:ext cx="3466428" cy="2582967"/>
            </a:xfrm>
            <a:custGeom>
              <a:avLst/>
              <a:gdLst/>
              <a:ahLst/>
              <a:cxnLst/>
              <a:rect l="l" t="t" r="r" b="b"/>
              <a:pathLst>
                <a:path w="3508780" h="2614523" extrusionOk="0">
                  <a:moveTo>
                    <a:pt x="0" y="2614524"/>
                  </a:moveTo>
                  <a:lnTo>
                    <a:pt x="3508781" y="2614524"/>
                  </a:lnTo>
                  <a:lnTo>
                    <a:pt x="3508781"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20" name="Google Shape;1420;p39"/>
            <p:cNvGrpSpPr/>
            <p:nvPr/>
          </p:nvGrpSpPr>
          <p:grpSpPr>
            <a:xfrm>
              <a:off x="2394373" y="4653397"/>
              <a:ext cx="3701627" cy="502374"/>
              <a:chOff x="607977" y="7243324"/>
              <a:chExt cx="3746851" cy="508512"/>
            </a:xfrm>
          </p:grpSpPr>
          <p:grpSp>
            <p:nvGrpSpPr>
              <p:cNvPr id="1421" name="Google Shape;1421;p39"/>
              <p:cNvGrpSpPr/>
              <p:nvPr/>
            </p:nvGrpSpPr>
            <p:grpSpPr>
              <a:xfrm>
                <a:off x="1086524" y="7243324"/>
                <a:ext cx="221830" cy="220876"/>
                <a:chOff x="1086524" y="7243324"/>
                <a:chExt cx="221830" cy="220876"/>
              </a:xfrm>
            </p:grpSpPr>
            <p:sp>
              <p:nvSpPr>
                <p:cNvPr id="1422" name="Google Shape;1422;p39"/>
                <p:cNvSpPr/>
                <p:nvPr/>
              </p:nvSpPr>
              <p:spPr>
                <a:xfrm>
                  <a:off x="1196382" y="7243324"/>
                  <a:ext cx="9825" cy="34387"/>
                </a:xfrm>
                <a:custGeom>
                  <a:avLst/>
                  <a:gdLst/>
                  <a:ahLst/>
                  <a:cxnLst/>
                  <a:rect l="l" t="t" r="r" b="b"/>
                  <a:pathLst>
                    <a:path w="9825" h="34387" extrusionOk="0">
                      <a:moveTo>
                        <a:pt x="121" y="273"/>
                      </a:moveTo>
                      <a:lnTo>
                        <a:pt x="121" y="34660"/>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23" name="Google Shape;1423;p39"/>
                <p:cNvGrpSpPr/>
                <p:nvPr/>
              </p:nvGrpSpPr>
              <p:grpSpPr>
                <a:xfrm>
                  <a:off x="1086524" y="7315568"/>
                  <a:ext cx="221830" cy="148632"/>
                  <a:chOff x="1086524" y="7315568"/>
                  <a:chExt cx="221830" cy="148632"/>
                </a:xfrm>
              </p:grpSpPr>
              <p:sp>
                <p:nvSpPr>
                  <p:cNvPr id="1424" name="Google Shape;1424;p39"/>
                  <p:cNvSpPr/>
                  <p:nvPr/>
                </p:nvSpPr>
                <p:spPr>
                  <a:xfrm rot="10800000" flipH="1">
                    <a:off x="1086524" y="7318147"/>
                    <a:ext cx="92694" cy="146053"/>
                  </a:xfrm>
                  <a:custGeom>
                    <a:avLst/>
                    <a:gdLst/>
                    <a:ahLst/>
                    <a:cxnLst/>
                    <a:rect l="l" t="t" r="r" b="b"/>
                    <a:pathLst>
                      <a:path w="92694" h="146053" extrusionOk="0">
                        <a:moveTo>
                          <a:pt x="6132" y="146306"/>
                        </a:moveTo>
                        <a:lnTo>
                          <a:pt x="82216" y="146306"/>
                        </a:lnTo>
                        <a:lnTo>
                          <a:pt x="82216" y="129972"/>
                        </a:lnTo>
                        <a:lnTo>
                          <a:pt x="23879" y="129972"/>
                        </a:lnTo>
                        <a:lnTo>
                          <a:pt x="23879" y="94879"/>
                        </a:lnTo>
                        <a:cubicBezTo>
                          <a:pt x="26683" y="95841"/>
                          <a:pt x="29487" y="96557"/>
                          <a:pt x="32292" y="97028"/>
                        </a:cubicBezTo>
                        <a:cubicBezTo>
                          <a:pt x="35116" y="97499"/>
                          <a:pt x="37941" y="97734"/>
                          <a:pt x="40766" y="97734"/>
                        </a:cubicBezTo>
                        <a:cubicBezTo>
                          <a:pt x="56752" y="97734"/>
                          <a:pt x="69413" y="93354"/>
                          <a:pt x="78747" y="84593"/>
                        </a:cubicBezTo>
                        <a:cubicBezTo>
                          <a:pt x="88101" y="75833"/>
                          <a:pt x="92778" y="63971"/>
                          <a:pt x="92778" y="49009"/>
                        </a:cubicBezTo>
                        <a:cubicBezTo>
                          <a:pt x="92778" y="33596"/>
                          <a:pt x="87978" y="21612"/>
                          <a:pt x="78378" y="13056"/>
                        </a:cubicBezTo>
                        <a:cubicBezTo>
                          <a:pt x="68778" y="4520"/>
                          <a:pt x="55248" y="253"/>
                          <a:pt x="37788" y="253"/>
                        </a:cubicBezTo>
                        <a:cubicBezTo>
                          <a:pt x="31770" y="253"/>
                          <a:pt x="25639" y="764"/>
                          <a:pt x="19396" y="1788"/>
                        </a:cubicBezTo>
                        <a:cubicBezTo>
                          <a:pt x="13173" y="2811"/>
                          <a:pt x="6736" y="4346"/>
                          <a:pt x="83" y="6393"/>
                        </a:cubicBezTo>
                        <a:lnTo>
                          <a:pt x="83" y="25889"/>
                        </a:lnTo>
                        <a:cubicBezTo>
                          <a:pt x="5835" y="22758"/>
                          <a:pt x="11782" y="20424"/>
                          <a:pt x="17922" y="18889"/>
                        </a:cubicBezTo>
                        <a:cubicBezTo>
                          <a:pt x="24063" y="17354"/>
                          <a:pt x="30552" y="16587"/>
                          <a:pt x="37388" y="16587"/>
                        </a:cubicBezTo>
                        <a:cubicBezTo>
                          <a:pt x="48462" y="16587"/>
                          <a:pt x="57223" y="19493"/>
                          <a:pt x="63671" y="25306"/>
                        </a:cubicBezTo>
                        <a:cubicBezTo>
                          <a:pt x="70139" y="31119"/>
                          <a:pt x="73373" y="39020"/>
                          <a:pt x="73373" y="49009"/>
                        </a:cubicBezTo>
                        <a:cubicBezTo>
                          <a:pt x="73373" y="58977"/>
                          <a:pt x="70139" y="66867"/>
                          <a:pt x="63671" y="72681"/>
                        </a:cubicBezTo>
                        <a:cubicBezTo>
                          <a:pt x="57223" y="78514"/>
                          <a:pt x="48462" y="81431"/>
                          <a:pt x="37388" y="81431"/>
                        </a:cubicBezTo>
                        <a:cubicBezTo>
                          <a:pt x="32210" y="81431"/>
                          <a:pt x="27041" y="80858"/>
                          <a:pt x="21883" y="79711"/>
                        </a:cubicBezTo>
                        <a:cubicBezTo>
                          <a:pt x="16745" y="78565"/>
                          <a:pt x="11495" y="76774"/>
                          <a:pt x="6132" y="743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25" name="Google Shape;1425;p39"/>
                  <p:cNvSpPr/>
                  <p:nvPr/>
                </p:nvSpPr>
                <p:spPr>
                  <a:xfrm rot="10800000" flipH="1">
                    <a:off x="1209335" y="7315568"/>
                    <a:ext cx="99019" cy="148632"/>
                  </a:xfrm>
                  <a:custGeom>
                    <a:avLst/>
                    <a:gdLst/>
                    <a:ahLst/>
                    <a:cxnLst/>
                    <a:rect l="l" t="t" r="r" b="b"/>
                    <a:pathLst>
                      <a:path w="99019" h="148632" extrusionOk="0">
                        <a:moveTo>
                          <a:pt x="49590" y="133533"/>
                        </a:moveTo>
                        <a:cubicBezTo>
                          <a:pt x="39622" y="133533"/>
                          <a:pt x="32120" y="128620"/>
                          <a:pt x="27084" y="118795"/>
                        </a:cubicBezTo>
                        <a:cubicBezTo>
                          <a:pt x="22069" y="108991"/>
                          <a:pt x="19562" y="94233"/>
                          <a:pt x="19562" y="74522"/>
                        </a:cubicBezTo>
                        <a:cubicBezTo>
                          <a:pt x="19562" y="54893"/>
                          <a:pt x="22069" y="40165"/>
                          <a:pt x="27084" y="30341"/>
                        </a:cubicBezTo>
                        <a:cubicBezTo>
                          <a:pt x="32120" y="20516"/>
                          <a:pt x="39622" y="15603"/>
                          <a:pt x="49590" y="15603"/>
                        </a:cubicBezTo>
                        <a:cubicBezTo>
                          <a:pt x="59641" y="15603"/>
                          <a:pt x="67173" y="20516"/>
                          <a:pt x="72188" y="30341"/>
                        </a:cubicBezTo>
                        <a:cubicBezTo>
                          <a:pt x="77224" y="40165"/>
                          <a:pt x="79741" y="54893"/>
                          <a:pt x="79741" y="74522"/>
                        </a:cubicBezTo>
                        <a:cubicBezTo>
                          <a:pt x="79741" y="94233"/>
                          <a:pt x="77224" y="108991"/>
                          <a:pt x="72188" y="118795"/>
                        </a:cubicBezTo>
                        <a:cubicBezTo>
                          <a:pt x="67173" y="128620"/>
                          <a:pt x="59641" y="133533"/>
                          <a:pt x="49590" y="133533"/>
                        </a:cubicBezTo>
                        <a:close/>
                        <a:moveTo>
                          <a:pt x="49590" y="148884"/>
                        </a:moveTo>
                        <a:cubicBezTo>
                          <a:pt x="65659" y="148884"/>
                          <a:pt x="77930" y="142529"/>
                          <a:pt x="86404" y="129818"/>
                        </a:cubicBezTo>
                        <a:cubicBezTo>
                          <a:pt x="94878" y="117127"/>
                          <a:pt x="99115" y="98695"/>
                          <a:pt x="99115" y="74522"/>
                        </a:cubicBezTo>
                        <a:cubicBezTo>
                          <a:pt x="99115" y="50410"/>
                          <a:pt x="94878" y="31999"/>
                          <a:pt x="86404" y="19288"/>
                        </a:cubicBezTo>
                        <a:cubicBezTo>
                          <a:pt x="77930" y="6597"/>
                          <a:pt x="65659" y="252"/>
                          <a:pt x="49590" y="252"/>
                        </a:cubicBezTo>
                        <a:cubicBezTo>
                          <a:pt x="33542" y="252"/>
                          <a:pt x="21281" y="6597"/>
                          <a:pt x="12807" y="19288"/>
                        </a:cubicBezTo>
                        <a:cubicBezTo>
                          <a:pt x="4333" y="31999"/>
                          <a:pt x="96" y="50410"/>
                          <a:pt x="96" y="74522"/>
                        </a:cubicBezTo>
                        <a:cubicBezTo>
                          <a:pt x="96" y="98695"/>
                          <a:pt x="4333" y="117127"/>
                          <a:pt x="12807" y="129818"/>
                        </a:cubicBezTo>
                        <a:cubicBezTo>
                          <a:pt x="21281" y="142529"/>
                          <a:pt x="33542" y="148884"/>
                          <a:pt x="49590"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26" name="Google Shape;1426;p39"/>
              <p:cNvGrpSpPr/>
              <p:nvPr/>
            </p:nvGrpSpPr>
            <p:grpSpPr>
              <a:xfrm>
                <a:off x="2001676" y="7243324"/>
                <a:ext cx="340436" cy="220876"/>
                <a:chOff x="2001676" y="7243324"/>
                <a:chExt cx="340436" cy="220876"/>
              </a:xfrm>
            </p:grpSpPr>
            <p:sp>
              <p:nvSpPr>
                <p:cNvPr id="1427" name="Google Shape;1427;p39"/>
                <p:cNvSpPr/>
                <p:nvPr/>
              </p:nvSpPr>
              <p:spPr>
                <a:xfrm>
                  <a:off x="2167630" y="7243324"/>
                  <a:ext cx="9825" cy="34387"/>
                </a:xfrm>
                <a:custGeom>
                  <a:avLst/>
                  <a:gdLst/>
                  <a:ahLst/>
                  <a:cxnLst/>
                  <a:rect l="l" t="t" r="r" b="b"/>
                  <a:pathLst>
                    <a:path w="9825" h="34387" extrusionOk="0">
                      <a:moveTo>
                        <a:pt x="220" y="273"/>
                      </a:moveTo>
                      <a:lnTo>
                        <a:pt x="220" y="34660"/>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28" name="Google Shape;1428;p39"/>
                <p:cNvGrpSpPr/>
                <p:nvPr/>
              </p:nvGrpSpPr>
              <p:grpSpPr>
                <a:xfrm>
                  <a:off x="2001676" y="7315568"/>
                  <a:ext cx="340436" cy="148632"/>
                  <a:chOff x="2001676" y="7315568"/>
                  <a:chExt cx="340436" cy="148632"/>
                </a:xfrm>
              </p:grpSpPr>
              <p:sp>
                <p:nvSpPr>
                  <p:cNvPr id="1429" name="Google Shape;1429;p39"/>
                  <p:cNvSpPr/>
                  <p:nvPr/>
                </p:nvSpPr>
                <p:spPr>
                  <a:xfrm rot="10800000" flipH="1">
                    <a:off x="2001676" y="7318147"/>
                    <a:ext cx="85295" cy="143259"/>
                  </a:xfrm>
                  <a:custGeom>
                    <a:avLst/>
                    <a:gdLst/>
                    <a:ahLst/>
                    <a:cxnLst/>
                    <a:rect l="l" t="t" r="r" b="b"/>
                    <a:pathLst>
                      <a:path w="85295" h="143259" extrusionOk="0">
                        <a:moveTo>
                          <a:pt x="2969" y="16555"/>
                        </a:moveTo>
                        <a:lnTo>
                          <a:pt x="34624" y="16555"/>
                        </a:lnTo>
                        <a:lnTo>
                          <a:pt x="34624" y="125857"/>
                        </a:lnTo>
                        <a:lnTo>
                          <a:pt x="175" y="118949"/>
                        </a:lnTo>
                        <a:lnTo>
                          <a:pt x="175" y="136603"/>
                        </a:lnTo>
                        <a:lnTo>
                          <a:pt x="34440" y="143511"/>
                        </a:lnTo>
                        <a:lnTo>
                          <a:pt x="53814" y="143511"/>
                        </a:lnTo>
                        <a:lnTo>
                          <a:pt x="53814" y="16555"/>
                        </a:lnTo>
                        <a:lnTo>
                          <a:pt x="85470" y="16555"/>
                        </a:lnTo>
                        <a:lnTo>
                          <a:pt x="85470" y="252"/>
                        </a:lnTo>
                        <a:lnTo>
                          <a:pt x="2969"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0" name="Google Shape;1430;p39"/>
                  <p:cNvSpPr/>
                  <p:nvPr/>
                </p:nvSpPr>
                <p:spPr>
                  <a:xfrm rot="10800000" flipH="1">
                    <a:off x="2118071" y="7315568"/>
                    <a:ext cx="99019" cy="148632"/>
                  </a:xfrm>
                  <a:custGeom>
                    <a:avLst/>
                    <a:gdLst/>
                    <a:ahLst/>
                    <a:cxnLst/>
                    <a:rect l="l" t="t" r="r" b="b"/>
                    <a:pathLst>
                      <a:path w="99019" h="148632" extrusionOk="0">
                        <a:moveTo>
                          <a:pt x="49683" y="133533"/>
                        </a:moveTo>
                        <a:cubicBezTo>
                          <a:pt x="39714" y="133533"/>
                          <a:pt x="32212" y="128620"/>
                          <a:pt x="27177" y="118795"/>
                        </a:cubicBezTo>
                        <a:cubicBezTo>
                          <a:pt x="22162" y="108991"/>
                          <a:pt x="19654" y="94233"/>
                          <a:pt x="19654" y="74522"/>
                        </a:cubicBezTo>
                        <a:cubicBezTo>
                          <a:pt x="19654" y="54893"/>
                          <a:pt x="22162" y="40165"/>
                          <a:pt x="27177" y="30341"/>
                        </a:cubicBezTo>
                        <a:cubicBezTo>
                          <a:pt x="32212" y="20516"/>
                          <a:pt x="39714" y="15603"/>
                          <a:pt x="49683" y="15603"/>
                        </a:cubicBezTo>
                        <a:cubicBezTo>
                          <a:pt x="59733" y="15603"/>
                          <a:pt x="67266" y="20516"/>
                          <a:pt x="72281" y="30341"/>
                        </a:cubicBezTo>
                        <a:cubicBezTo>
                          <a:pt x="77316" y="40165"/>
                          <a:pt x="79834" y="54893"/>
                          <a:pt x="79834" y="74522"/>
                        </a:cubicBezTo>
                        <a:cubicBezTo>
                          <a:pt x="79834" y="94233"/>
                          <a:pt x="77316" y="108991"/>
                          <a:pt x="72281" y="118795"/>
                        </a:cubicBezTo>
                        <a:cubicBezTo>
                          <a:pt x="67266" y="128620"/>
                          <a:pt x="59733" y="133533"/>
                          <a:pt x="49683" y="133533"/>
                        </a:cubicBezTo>
                        <a:close/>
                        <a:moveTo>
                          <a:pt x="49683" y="148884"/>
                        </a:moveTo>
                        <a:cubicBezTo>
                          <a:pt x="65751" y="148884"/>
                          <a:pt x="78022" y="142529"/>
                          <a:pt x="86497" y="129818"/>
                        </a:cubicBezTo>
                        <a:cubicBezTo>
                          <a:pt x="94971" y="117127"/>
                          <a:pt x="99208" y="98695"/>
                          <a:pt x="99208" y="74522"/>
                        </a:cubicBezTo>
                        <a:cubicBezTo>
                          <a:pt x="99208" y="50410"/>
                          <a:pt x="94971" y="31999"/>
                          <a:pt x="86497" y="19288"/>
                        </a:cubicBezTo>
                        <a:cubicBezTo>
                          <a:pt x="78022" y="6597"/>
                          <a:pt x="65751" y="252"/>
                          <a:pt x="49683" y="252"/>
                        </a:cubicBezTo>
                        <a:cubicBezTo>
                          <a:pt x="33635" y="252"/>
                          <a:pt x="21374" y="6597"/>
                          <a:pt x="12900" y="19288"/>
                        </a:cubicBezTo>
                        <a:cubicBezTo>
                          <a:pt x="4425" y="31999"/>
                          <a:pt x="188" y="50410"/>
                          <a:pt x="188" y="74522"/>
                        </a:cubicBezTo>
                        <a:cubicBezTo>
                          <a:pt x="188" y="98695"/>
                          <a:pt x="4425" y="117127"/>
                          <a:pt x="12900" y="129818"/>
                        </a:cubicBezTo>
                        <a:cubicBezTo>
                          <a:pt x="21374" y="142529"/>
                          <a:pt x="33635" y="148884"/>
                          <a:pt x="49683"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1" name="Google Shape;1431;p39"/>
                  <p:cNvSpPr/>
                  <p:nvPr/>
                </p:nvSpPr>
                <p:spPr>
                  <a:xfrm rot="10800000" flipH="1">
                    <a:off x="2243093" y="7315568"/>
                    <a:ext cx="99019" cy="148632"/>
                  </a:xfrm>
                  <a:custGeom>
                    <a:avLst/>
                    <a:gdLst/>
                    <a:ahLst/>
                    <a:cxnLst/>
                    <a:rect l="l" t="t" r="r" b="b"/>
                    <a:pathLst>
                      <a:path w="99019" h="148632" extrusionOk="0">
                        <a:moveTo>
                          <a:pt x="49695" y="133533"/>
                        </a:moveTo>
                        <a:cubicBezTo>
                          <a:pt x="39727" y="133533"/>
                          <a:pt x="32225" y="128620"/>
                          <a:pt x="27190" y="118795"/>
                        </a:cubicBezTo>
                        <a:cubicBezTo>
                          <a:pt x="22175" y="108991"/>
                          <a:pt x="19667" y="94233"/>
                          <a:pt x="19667" y="74522"/>
                        </a:cubicBezTo>
                        <a:cubicBezTo>
                          <a:pt x="19667" y="54893"/>
                          <a:pt x="22175" y="40165"/>
                          <a:pt x="27190" y="30341"/>
                        </a:cubicBezTo>
                        <a:cubicBezTo>
                          <a:pt x="32225" y="20516"/>
                          <a:pt x="39727" y="15603"/>
                          <a:pt x="49695" y="15603"/>
                        </a:cubicBezTo>
                        <a:cubicBezTo>
                          <a:pt x="59746" y="15603"/>
                          <a:pt x="67278" y="20516"/>
                          <a:pt x="72293" y="30341"/>
                        </a:cubicBezTo>
                        <a:cubicBezTo>
                          <a:pt x="77329" y="40165"/>
                          <a:pt x="79847" y="54893"/>
                          <a:pt x="79847" y="74522"/>
                        </a:cubicBezTo>
                        <a:cubicBezTo>
                          <a:pt x="79847" y="94233"/>
                          <a:pt x="77329" y="108991"/>
                          <a:pt x="72293" y="118795"/>
                        </a:cubicBezTo>
                        <a:cubicBezTo>
                          <a:pt x="67278" y="128620"/>
                          <a:pt x="59746" y="133533"/>
                          <a:pt x="49695" y="133533"/>
                        </a:cubicBezTo>
                        <a:close/>
                        <a:moveTo>
                          <a:pt x="49695" y="148884"/>
                        </a:moveTo>
                        <a:cubicBezTo>
                          <a:pt x="65764" y="148884"/>
                          <a:pt x="78035" y="142529"/>
                          <a:pt x="86509" y="129818"/>
                        </a:cubicBezTo>
                        <a:cubicBezTo>
                          <a:pt x="94984" y="117127"/>
                          <a:pt x="99221" y="98695"/>
                          <a:pt x="99221" y="74522"/>
                        </a:cubicBezTo>
                        <a:cubicBezTo>
                          <a:pt x="99221" y="50410"/>
                          <a:pt x="94984" y="31999"/>
                          <a:pt x="86509" y="19288"/>
                        </a:cubicBezTo>
                        <a:cubicBezTo>
                          <a:pt x="78035" y="6597"/>
                          <a:pt x="65764" y="252"/>
                          <a:pt x="49695" y="252"/>
                        </a:cubicBezTo>
                        <a:cubicBezTo>
                          <a:pt x="33648" y="252"/>
                          <a:pt x="21387" y="6597"/>
                          <a:pt x="12912" y="19288"/>
                        </a:cubicBezTo>
                        <a:cubicBezTo>
                          <a:pt x="4438" y="31999"/>
                          <a:pt x="201" y="50410"/>
                          <a:pt x="201" y="74522"/>
                        </a:cubicBezTo>
                        <a:cubicBezTo>
                          <a:pt x="201" y="98695"/>
                          <a:pt x="4438" y="117127"/>
                          <a:pt x="12912" y="129818"/>
                        </a:cubicBezTo>
                        <a:cubicBezTo>
                          <a:pt x="21387" y="142529"/>
                          <a:pt x="33648" y="148884"/>
                          <a:pt x="49695"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32" name="Google Shape;1432;p39"/>
              <p:cNvGrpSpPr/>
              <p:nvPr/>
            </p:nvGrpSpPr>
            <p:grpSpPr>
              <a:xfrm>
                <a:off x="2972924" y="7243324"/>
                <a:ext cx="340436" cy="220876"/>
                <a:chOff x="2972924" y="7243324"/>
                <a:chExt cx="340436" cy="220876"/>
              </a:xfrm>
            </p:grpSpPr>
            <p:sp>
              <p:nvSpPr>
                <p:cNvPr id="1433" name="Google Shape;1433;p39"/>
                <p:cNvSpPr/>
                <p:nvPr/>
              </p:nvSpPr>
              <p:spPr>
                <a:xfrm>
                  <a:off x="3138878" y="7243324"/>
                  <a:ext cx="9825" cy="34387"/>
                </a:xfrm>
                <a:custGeom>
                  <a:avLst/>
                  <a:gdLst/>
                  <a:ahLst/>
                  <a:cxnLst/>
                  <a:rect l="l" t="t" r="r" b="b"/>
                  <a:pathLst>
                    <a:path w="9825" h="34387" extrusionOk="0">
                      <a:moveTo>
                        <a:pt x="319" y="273"/>
                      </a:moveTo>
                      <a:lnTo>
                        <a:pt x="319" y="34660"/>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34" name="Google Shape;1434;p39"/>
                <p:cNvGrpSpPr/>
                <p:nvPr/>
              </p:nvGrpSpPr>
              <p:grpSpPr>
                <a:xfrm>
                  <a:off x="2972924" y="7315568"/>
                  <a:ext cx="340436" cy="148632"/>
                  <a:chOff x="2972924" y="7315568"/>
                  <a:chExt cx="340436" cy="148632"/>
                </a:xfrm>
              </p:grpSpPr>
              <p:sp>
                <p:nvSpPr>
                  <p:cNvPr id="1435" name="Google Shape;1435;p39"/>
                  <p:cNvSpPr/>
                  <p:nvPr/>
                </p:nvSpPr>
                <p:spPr>
                  <a:xfrm rot="10800000" flipH="1">
                    <a:off x="2972924" y="7318147"/>
                    <a:ext cx="85295" cy="143259"/>
                  </a:xfrm>
                  <a:custGeom>
                    <a:avLst/>
                    <a:gdLst/>
                    <a:ahLst/>
                    <a:cxnLst/>
                    <a:rect l="l" t="t" r="r" b="b"/>
                    <a:pathLst>
                      <a:path w="85295" h="143259" extrusionOk="0">
                        <a:moveTo>
                          <a:pt x="3068" y="16555"/>
                        </a:moveTo>
                        <a:lnTo>
                          <a:pt x="34723" y="16555"/>
                        </a:lnTo>
                        <a:lnTo>
                          <a:pt x="34723" y="125857"/>
                        </a:lnTo>
                        <a:lnTo>
                          <a:pt x="274" y="118949"/>
                        </a:lnTo>
                        <a:lnTo>
                          <a:pt x="274" y="136603"/>
                        </a:lnTo>
                        <a:lnTo>
                          <a:pt x="34539" y="143511"/>
                        </a:lnTo>
                        <a:lnTo>
                          <a:pt x="53913" y="143511"/>
                        </a:lnTo>
                        <a:lnTo>
                          <a:pt x="53913" y="16555"/>
                        </a:lnTo>
                        <a:lnTo>
                          <a:pt x="85569" y="16555"/>
                        </a:lnTo>
                        <a:lnTo>
                          <a:pt x="85569" y="252"/>
                        </a:lnTo>
                        <a:lnTo>
                          <a:pt x="3068" y="2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6" name="Google Shape;1436;p39"/>
                  <p:cNvSpPr/>
                  <p:nvPr/>
                </p:nvSpPr>
                <p:spPr>
                  <a:xfrm rot="10800000" flipH="1">
                    <a:off x="3091529" y="7318147"/>
                    <a:ext cx="92694" cy="146053"/>
                  </a:xfrm>
                  <a:custGeom>
                    <a:avLst/>
                    <a:gdLst/>
                    <a:ahLst/>
                    <a:cxnLst/>
                    <a:rect l="l" t="t" r="r" b="b"/>
                    <a:pathLst>
                      <a:path w="92694" h="146053" extrusionOk="0">
                        <a:moveTo>
                          <a:pt x="6336" y="146306"/>
                        </a:moveTo>
                        <a:lnTo>
                          <a:pt x="82420" y="146306"/>
                        </a:lnTo>
                        <a:lnTo>
                          <a:pt x="82420" y="129972"/>
                        </a:lnTo>
                        <a:lnTo>
                          <a:pt x="24083" y="129972"/>
                        </a:lnTo>
                        <a:lnTo>
                          <a:pt x="24083" y="94879"/>
                        </a:lnTo>
                        <a:cubicBezTo>
                          <a:pt x="26887" y="95841"/>
                          <a:pt x="29691" y="96557"/>
                          <a:pt x="32496" y="97028"/>
                        </a:cubicBezTo>
                        <a:cubicBezTo>
                          <a:pt x="35320" y="97499"/>
                          <a:pt x="38145" y="97734"/>
                          <a:pt x="40970" y="97734"/>
                        </a:cubicBezTo>
                        <a:cubicBezTo>
                          <a:pt x="56956" y="97734"/>
                          <a:pt x="69617" y="93354"/>
                          <a:pt x="78951" y="84593"/>
                        </a:cubicBezTo>
                        <a:cubicBezTo>
                          <a:pt x="88305" y="75833"/>
                          <a:pt x="92982" y="63971"/>
                          <a:pt x="92982" y="49009"/>
                        </a:cubicBezTo>
                        <a:cubicBezTo>
                          <a:pt x="92982" y="33596"/>
                          <a:pt x="88182" y="21612"/>
                          <a:pt x="78582" y="13056"/>
                        </a:cubicBezTo>
                        <a:cubicBezTo>
                          <a:pt x="68982" y="4520"/>
                          <a:pt x="55452" y="253"/>
                          <a:pt x="37992" y="253"/>
                        </a:cubicBezTo>
                        <a:cubicBezTo>
                          <a:pt x="31974" y="253"/>
                          <a:pt x="25843" y="764"/>
                          <a:pt x="19600" y="1788"/>
                        </a:cubicBezTo>
                        <a:cubicBezTo>
                          <a:pt x="13377" y="2811"/>
                          <a:pt x="6940" y="4346"/>
                          <a:pt x="287" y="6393"/>
                        </a:cubicBezTo>
                        <a:lnTo>
                          <a:pt x="287" y="25889"/>
                        </a:lnTo>
                        <a:cubicBezTo>
                          <a:pt x="6039" y="22758"/>
                          <a:pt x="11986" y="20424"/>
                          <a:pt x="18126" y="18889"/>
                        </a:cubicBezTo>
                        <a:cubicBezTo>
                          <a:pt x="24267" y="17354"/>
                          <a:pt x="30756" y="16587"/>
                          <a:pt x="37593" y="16587"/>
                        </a:cubicBezTo>
                        <a:cubicBezTo>
                          <a:pt x="48666" y="16587"/>
                          <a:pt x="57427" y="19493"/>
                          <a:pt x="63875" y="25306"/>
                        </a:cubicBezTo>
                        <a:cubicBezTo>
                          <a:pt x="70343" y="31119"/>
                          <a:pt x="73577" y="39020"/>
                          <a:pt x="73577" y="49009"/>
                        </a:cubicBezTo>
                        <a:cubicBezTo>
                          <a:pt x="73577" y="58977"/>
                          <a:pt x="70343" y="66867"/>
                          <a:pt x="63875" y="72681"/>
                        </a:cubicBezTo>
                        <a:cubicBezTo>
                          <a:pt x="57427" y="78514"/>
                          <a:pt x="48666" y="81431"/>
                          <a:pt x="37593" y="81431"/>
                        </a:cubicBezTo>
                        <a:cubicBezTo>
                          <a:pt x="32414" y="81431"/>
                          <a:pt x="27245" y="80858"/>
                          <a:pt x="22087" y="79711"/>
                        </a:cubicBezTo>
                        <a:cubicBezTo>
                          <a:pt x="16949" y="78565"/>
                          <a:pt x="11699" y="76774"/>
                          <a:pt x="6336" y="743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7" name="Google Shape;1437;p39"/>
                  <p:cNvSpPr/>
                  <p:nvPr/>
                </p:nvSpPr>
                <p:spPr>
                  <a:xfrm rot="10800000" flipH="1">
                    <a:off x="3214341" y="7315568"/>
                    <a:ext cx="99019" cy="148632"/>
                  </a:xfrm>
                  <a:custGeom>
                    <a:avLst/>
                    <a:gdLst/>
                    <a:ahLst/>
                    <a:cxnLst/>
                    <a:rect l="l" t="t" r="r" b="b"/>
                    <a:pathLst>
                      <a:path w="99019" h="148632" extrusionOk="0">
                        <a:moveTo>
                          <a:pt x="49794" y="133533"/>
                        </a:moveTo>
                        <a:cubicBezTo>
                          <a:pt x="39826" y="133533"/>
                          <a:pt x="32324" y="128620"/>
                          <a:pt x="27288" y="118795"/>
                        </a:cubicBezTo>
                        <a:cubicBezTo>
                          <a:pt x="22273" y="108991"/>
                          <a:pt x="19766" y="94233"/>
                          <a:pt x="19766" y="74522"/>
                        </a:cubicBezTo>
                        <a:cubicBezTo>
                          <a:pt x="19766" y="54893"/>
                          <a:pt x="22273" y="40165"/>
                          <a:pt x="27288" y="30341"/>
                        </a:cubicBezTo>
                        <a:cubicBezTo>
                          <a:pt x="32324" y="20516"/>
                          <a:pt x="39826" y="15603"/>
                          <a:pt x="49794" y="15603"/>
                        </a:cubicBezTo>
                        <a:cubicBezTo>
                          <a:pt x="59845" y="15603"/>
                          <a:pt x="67377" y="20516"/>
                          <a:pt x="72392" y="30341"/>
                        </a:cubicBezTo>
                        <a:cubicBezTo>
                          <a:pt x="77428" y="40165"/>
                          <a:pt x="79945" y="54893"/>
                          <a:pt x="79945" y="74522"/>
                        </a:cubicBezTo>
                        <a:cubicBezTo>
                          <a:pt x="79945" y="94233"/>
                          <a:pt x="77428" y="108991"/>
                          <a:pt x="72392" y="118795"/>
                        </a:cubicBezTo>
                        <a:cubicBezTo>
                          <a:pt x="67377" y="128620"/>
                          <a:pt x="59845" y="133533"/>
                          <a:pt x="49794" y="133533"/>
                        </a:cubicBezTo>
                        <a:close/>
                        <a:moveTo>
                          <a:pt x="49794" y="148884"/>
                        </a:moveTo>
                        <a:cubicBezTo>
                          <a:pt x="65863" y="148884"/>
                          <a:pt x="78134" y="142529"/>
                          <a:pt x="86608" y="129818"/>
                        </a:cubicBezTo>
                        <a:cubicBezTo>
                          <a:pt x="95082" y="117127"/>
                          <a:pt x="99320" y="98695"/>
                          <a:pt x="99320" y="74522"/>
                        </a:cubicBezTo>
                        <a:cubicBezTo>
                          <a:pt x="99320" y="50410"/>
                          <a:pt x="95082" y="31999"/>
                          <a:pt x="86608" y="19288"/>
                        </a:cubicBezTo>
                        <a:cubicBezTo>
                          <a:pt x="78134" y="6597"/>
                          <a:pt x="65863" y="252"/>
                          <a:pt x="49794" y="252"/>
                        </a:cubicBezTo>
                        <a:cubicBezTo>
                          <a:pt x="33746" y="252"/>
                          <a:pt x="21485" y="6597"/>
                          <a:pt x="13011" y="19288"/>
                        </a:cubicBezTo>
                        <a:cubicBezTo>
                          <a:pt x="4537" y="31999"/>
                          <a:pt x="300" y="50410"/>
                          <a:pt x="300" y="74522"/>
                        </a:cubicBezTo>
                        <a:cubicBezTo>
                          <a:pt x="300" y="98695"/>
                          <a:pt x="4537" y="117127"/>
                          <a:pt x="13011" y="129818"/>
                        </a:cubicBezTo>
                        <a:cubicBezTo>
                          <a:pt x="21485" y="142529"/>
                          <a:pt x="33746" y="148884"/>
                          <a:pt x="49794"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38" name="Google Shape;1438;p39"/>
              <p:cNvGrpSpPr/>
              <p:nvPr/>
            </p:nvGrpSpPr>
            <p:grpSpPr>
              <a:xfrm>
                <a:off x="3936988" y="7243324"/>
                <a:ext cx="347620" cy="220876"/>
                <a:chOff x="3936988" y="7243324"/>
                <a:chExt cx="347620" cy="220876"/>
              </a:xfrm>
            </p:grpSpPr>
            <p:sp>
              <p:nvSpPr>
                <p:cNvPr id="1439" name="Google Shape;1439;p39"/>
                <p:cNvSpPr/>
                <p:nvPr/>
              </p:nvSpPr>
              <p:spPr>
                <a:xfrm>
                  <a:off x="4110126" y="7243324"/>
                  <a:ext cx="9825" cy="34387"/>
                </a:xfrm>
                <a:custGeom>
                  <a:avLst/>
                  <a:gdLst/>
                  <a:ahLst/>
                  <a:cxnLst/>
                  <a:rect l="l" t="t" r="r" b="b"/>
                  <a:pathLst>
                    <a:path w="9825" h="34387" extrusionOk="0">
                      <a:moveTo>
                        <a:pt x="418" y="273"/>
                      </a:moveTo>
                      <a:lnTo>
                        <a:pt x="418" y="34660"/>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40" name="Google Shape;1440;p39"/>
                <p:cNvGrpSpPr/>
                <p:nvPr/>
              </p:nvGrpSpPr>
              <p:grpSpPr>
                <a:xfrm>
                  <a:off x="3936988" y="7315568"/>
                  <a:ext cx="347620" cy="148632"/>
                  <a:chOff x="3936988" y="7315568"/>
                  <a:chExt cx="347620" cy="148632"/>
                </a:xfrm>
              </p:grpSpPr>
              <p:sp>
                <p:nvSpPr>
                  <p:cNvPr id="1441" name="Google Shape;1441;p39"/>
                  <p:cNvSpPr/>
                  <p:nvPr/>
                </p:nvSpPr>
                <p:spPr>
                  <a:xfrm rot="10800000" flipH="1">
                    <a:off x="3936988" y="7315568"/>
                    <a:ext cx="90944" cy="145838"/>
                  </a:xfrm>
                  <a:custGeom>
                    <a:avLst/>
                    <a:gdLst/>
                    <a:ahLst/>
                    <a:cxnLst/>
                    <a:rect l="l" t="t" r="r" b="b"/>
                    <a:pathLst>
                      <a:path w="90944" h="145838" extrusionOk="0">
                        <a:moveTo>
                          <a:pt x="23678" y="16554"/>
                        </a:moveTo>
                        <a:lnTo>
                          <a:pt x="91319" y="16554"/>
                        </a:lnTo>
                        <a:lnTo>
                          <a:pt x="91319" y="251"/>
                        </a:lnTo>
                        <a:lnTo>
                          <a:pt x="374" y="251"/>
                        </a:lnTo>
                        <a:lnTo>
                          <a:pt x="374" y="16554"/>
                        </a:lnTo>
                        <a:cubicBezTo>
                          <a:pt x="7723" y="24168"/>
                          <a:pt x="17742" y="34382"/>
                          <a:pt x="30433" y="47196"/>
                        </a:cubicBezTo>
                        <a:cubicBezTo>
                          <a:pt x="43145" y="60029"/>
                          <a:pt x="51128" y="68309"/>
                          <a:pt x="54382" y="72034"/>
                        </a:cubicBezTo>
                        <a:cubicBezTo>
                          <a:pt x="60584" y="78993"/>
                          <a:pt x="64914" y="84888"/>
                          <a:pt x="67370" y="89719"/>
                        </a:cubicBezTo>
                        <a:cubicBezTo>
                          <a:pt x="69847" y="94550"/>
                          <a:pt x="71085" y="99298"/>
                          <a:pt x="71085" y="103965"/>
                        </a:cubicBezTo>
                        <a:cubicBezTo>
                          <a:pt x="71085" y="111579"/>
                          <a:pt x="68414" y="117781"/>
                          <a:pt x="63071" y="122571"/>
                        </a:cubicBezTo>
                        <a:cubicBezTo>
                          <a:pt x="57729" y="127381"/>
                          <a:pt x="50769" y="129786"/>
                          <a:pt x="42193" y="129786"/>
                        </a:cubicBezTo>
                        <a:cubicBezTo>
                          <a:pt x="36113" y="129786"/>
                          <a:pt x="29696" y="128732"/>
                          <a:pt x="22942" y="126624"/>
                        </a:cubicBezTo>
                        <a:cubicBezTo>
                          <a:pt x="16207" y="124515"/>
                          <a:pt x="9002" y="121312"/>
                          <a:pt x="1326" y="117014"/>
                        </a:cubicBezTo>
                        <a:lnTo>
                          <a:pt x="1326" y="136602"/>
                        </a:lnTo>
                        <a:cubicBezTo>
                          <a:pt x="9125" y="139734"/>
                          <a:pt x="16412" y="142098"/>
                          <a:pt x="23187" y="143694"/>
                        </a:cubicBezTo>
                        <a:cubicBezTo>
                          <a:pt x="29983" y="145291"/>
                          <a:pt x="36195" y="146089"/>
                          <a:pt x="41824" y="146089"/>
                        </a:cubicBezTo>
                        <a:cubicBezTo>
                          <a:pt x="56665" y="146089"/>
                          <a:pt x="68496" y="142374"/>
                          <a:pt x="77318" y="134944"/>
                        </a:cubicBezTo>
                        <a:cubicBezTo>
                          <a:pt x="86140" y="127535"/>
                          <a:pt x="90551" y="117628"/>
                          <a:pt x="90551" y="105224"/>
                        </a:cubicBezTo>
                        <a:cubicBezTo>
                          <a:pt x="90551" y="99329"/>
                          <a:pt x="89446" y="93741"/>
                          <a:pt x="87235" y="88460"/>
                        </a:cubicBezTo>
                        <a:cubicBezTo>
                          <a:pt x="85045" y="83200"/>
                          <a:pt x="81033" y="76988"/>
                          <a:pt x="75199" y="69824"/>
                        </a:cubicBezTo>
                        <a:cubicBezTo>
                          <a:pt x="73603" y="67961"/>
                          <a:pt x="68516" y="62598"/>
                          <a:pt x="59940" y="53735"/>
                        </a:cubicBezTo>
                        <a:cubicBezTo>
                          <a:pt x="51383" y="44872"/>
                          <a:pt x="39296" y="32479"/>
                          <a:pt x="23678" y="165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2" name="Google Shape;1442;p39"/>
                  <p:cNvSpPr/>
                  <p:nvPr/>
                </p:nvSpPr>
                <p:spPr>
                  <a:xfrm rot="10800000" flipH="1">
                    <a:off x="4060567" y="7315568"/>
                    <a:ext cx="99019" cy="148632"/>
                  </a:xfrm>
                  <a:custGeom>
                    <a:avLst/>
                    <a:gdLst/>
                    <a:ahLst/>
                    <a:cxnLst/>
                    <a:rect l="l" t="t" r="r" b="b"/>
                    <a:pathLst>
                      <a:path w="99019" h="148632" extrusionOk="0">
                        <a:moveTo>
                          <a:pt x="49880" y="133533"/>
                        </a:moveTo>
                        <a:cubicBezTo>
                          <a:pt x="39912" y="133533"/>
                          <a:pt x="32410" y="128620"/>
                          <a:pt x="27375" y="118795"/>
                        </a:cubicBezTo>
                        <a:cubicBezTo>
                          <a:pt x="22360" y="108991"/>
                          <a:pt x="19852" y="94233"/>
                          <a:pt x="19852" y="74522"/>
                        </a:cubicBezTo>
                        <a:cubicBezTo>
                          <a:pt x="19852" y="54893"/>
                          <a:pt x="22360" y="40165"/>
                          <a:pt x="27375" y="30341"/>
                        </a:cubicBezTo>
                        <a:cubicBezTo>
                          <a:pt x="32410" y="20516"/>
                          <a:pt x="39912" y="15603"/>
                          <a:pt x="49880" y="15603"/>
                        </a:cubicBezTo>
                        <a:cubicBezTo>
                          <a:pt x="59931" y="15603"/>
                          <a:pt x="67463" y="20516"/>
                          <a:pt x="72478" y="30341"/>
                        </a:cubicBezTo>
                        <a:cubicBezTo>
                          <a:pt x="77514" y="40165"/>
                          <a:pt x="80032" y="54893"/>
                          <a:pt x="80032" y="74522"/>
                        </a:cubicBezTo>
                        <a:cubicBezTo>
                          <a:pt x="80032" y="94233"/>
                          <a:pt x="77514" y="108991"/>
                          <a:pt x="72478" y="118795"/>
                        </a:cubicBezTo>
                        <a:cubicBezTo>
                          <a:pt x="67463" y="128620"/>
                          <a:pt x="59931" y="133533"/>
                          <a:pt x="49880" y="133533"/>
                        </a:cubicBezTo>
                        <a:close/>
                        <a:moveTo>
                          <a:pt x="49880" y="148884"/>
                        </a:moveTo>
                        <a:cubicBezTo>
                          <a:pt x="65949" y="148884"/>
                          <a:pt x="78220" y="142529"/>
                          <a:pt x="86694" y="129818"/>
                        </a:cubicBezTo>
                        <a:cubicBezTo>
                          <a:pt x="95169" y="117127"/>
                          <a:pt x="99406" y="98695"/>
                          <a:pt x="99406" y="74522"/>
                        </a:cubicBezTo>
                        <a:cubicBezTo>
                          <a:pt x="99406" y="50410"/>
                          <a:pt x="95169" y="31999"/>
                          <a:pt x="86694" y="19288"/>
                        </a:cubicBezTo>
                        <a:cubicBezTo>
                          <a:pt x="78220" y="6597"/>
                          <a:pt x="65949" y="252"/>
                          <a:pt x="49880" y="252"/>
                        </a:cubicBezTo>
                        <a:cubicBezTo>
                          <a:pt x="33833" y="252"/>
                          <a:pt x="21572" y="6597"/>
                          <a:pt x="13097" y="19288"/>
                        </a:cubicBezTo>
                        <a:cubicBezTo>
                          <a:pt x="4623" y="31999"/>
                          <a:pt x="386" y="50410"/>
                          <a:pt x="386" y="74522"/>
                        </a:cubicBezTo>
                        <a:cubicBezTo>
                          <a:pt x="386" y="98695"/>
                          <a:pt x="4623" y="117127"/>
                          <a:pt x="13097" y="129818"/>
                        </a:cubicBezTo>
                        <a:cubicBezTo>
                          <a:pt x="21572" y="142529"/>
                          <a:pt x="33833" y="148884"/>
                          <a:pt x="49880"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3" name="Google Shape;1443;p39"/>
                  <p:cNvSpPr/>
                  <p:nvPr/>
                </p:nvSpPr>
                <p:spPr>
                  <a:xfrm rot="10800000" flipH="1">
                    <a:off x="4185589" y="7315568"/>
                    <a:ext cx="99019" cy="148632"/>
                  </a:xfrm>
                  <a:custGeom>
                    <a:avLst/>
                    <a:gdLst/>
                    <a:ahLst/>
                    <a:cxnLst/>
                    <a:rect l="l" t="t" r="r" b="b"/>
                    <a:pathLst>
                      <a:path w="99019" h="148632" extrusionOk="0">
                        <a:moveTo>
                          <a:pt x="49893" y="133533"/>
                        </a:moveTo>
                        <a:cubicBezTo>
                          <a:pt x="39925" y="133533"/>
                          <a:pt x="32423" y="128620"/>
                          <a:pt x="27387" y="118795"/>
                        </a:cubicBezTo>
                        <a:cubicBezTo>
                          <a:pt x="22372" y="108991"/>
                          <a:pt x="19865" y="94233"/>
                          <a:pt x="19865" y="74522"/>
                        </a:cubicBezTo>
                        <a:cubicBezTo>
                          <a:pt x="19865" y="54893"/>
                          <a:pt x="22372" y="40165"/>
                          <a:pt x="27387" y="30341"/>
                        </a:cubicBezTo>
                        <a:cubicBezTo>
                          <a:pt x="32423" y="20516"/>
                          <a:pt x="39925" y="15603"/>
                          <a:pt x="49893" y="15603"/>
                        </a:cubicBezTo>
                        <a:cubicBezTo>
                          <a:pt x="59944" y="15603"/>
                          <a:pt x="67476" y="20516"/>
                          <a:pt x="72491" y="30341"/>
                        </a:cubicBezTo>
                        <a:cubicBezTo>
                          <a:pt x="77527" y="40165"/>
                          <a:pt x="80044" y="54893"/>
                          <a:pt x="80044" y="74522"/>
                        </a:cubicBezTo>
                        <a:cubicBezTo>
                          <a:pt x="80044" y="94233"/>
                          <a:pt x="77527" y="108991"/>
                          <a:pt x="72491" y="118795"/>
                        </a:cubicBezTo>
                        <a:cubicBezTo>
                          <a:pt x="67476" y="128620"/>
                          <a:pt x="59944" y="133533"/>
                          <a:pt x="49893" y="133533"/>
                        </a:cubicBezTo>
                        <a:close/>
                        <a:moveTo>
                          <a:pt x="49893" y="148884"/>
                        </a:moveTo>
                        <a:cubicBezTo>
                          <a:pt x="65961" y="148884"/>
                          <a:pt x="78233" y="142529"/>
                          <a:pt x="86707" y="129818"/>
                        </a:cubicBezTo>
                        <a:cubicBezTo>
                          <a:pt x="95181" y="117127"/>
                          <a:pt x="99418" y="98695"/>
                          <a:pt x="99418" y="74522"/>
                        </a:cubicBezTo>
                        <a:cubicBezTo>
                          <a:pt x="99418" y="50410"/>
                          <a:pt x="95181" y="31999"/>
                          <a:pt x="86707" y="19288"/>
                        </a:cubicBezTo>
                        <a:cubicBezTo>
                          <a:pt x="78233" y="6597"/>
                          <a:pt x="65961" y="252"/>
                          <a:pt x="49893" y="252"/>
                        </a:cubicBezTo>
                        <a:cubicBezTo>
                          <a:pt x="33845" y="252"/>
                          <a:pt x="21584" y="6597"/>
                          <a:pt x="13110" y="19288"/>
                        </a:cubicBezTo>
                        <a:cubicBezTo>
                          <a:pt x="4636" y="31999"/>
                          <a:pt x="399" y="50410"/>
                          <a:pt x="399" y="74522"/>
                        </a:cubicBezTo>
                        <a:cubicBezTo>
                          <a:pt x="399" y="98695"/>
                          <a:pt x="4636" y="117127"/>
                          <a:pt x="13110" y="129818"/>
                        </a:cubicBezTo>
                        <a:cubicBezTo>
                          <a:pt x="21584" y="142529"/>
                          <a:pt x="33845" y="148884"/>
                          <a:pt x="49893" y="1488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44" name="Google Shape;1444;p39"/>
              <p:cNvGrpSpPr/>
              <p:nvPr/>
            </p:nvGrpSpPr>
            <p:grpSpPr>
              <a:xfrm>
                <a:off x="607977" y="7541571"/>
                <a:ext cx="3746851" cy="210265"/>
                <a:chOff x="607977" y="7541571"/>
                <a:chExt cx="3746851" cy="210265"/>
              </a:xfrm>
            </p:grpSpPr>
            <p:sp>
              <p:nvSpPr>
                <p:cNvPr id="1445" name="Google Shape;1445;p39"/>
                <p:cNvSpPr/>
                <p:nvPr/>
              </p:nvSpPr>
              <p:spPr>
                <a:xfrm rot="10800000" flipH="1">
                  <a:off x="607977" y="7548829"/>
                  <a:ext cx="144504" cy="171911"/>
                </a:xfrm>
                <a:custGeom>
                  <a:avLst/>
                  <a:gdLst/>
                  <a:ahLst/>
                  <a:cxnLst/>
                  <a:rect l="l" t="t" r="r" b="b"/>
                  <a:pathLst>
                    <a:path w="144504" h="171911" extrusionOk="0">
                      <a:moveTo>
                        <a:pt x="23277" y="153066"/>
                      </a:moveTo>
                      <a:lnTo>
                        <a:pt x="23277" y="19398"/>
                      </a:lnTo>
                      <a:lnTo>
                        <a:pt x="51389" y="19398"/>
                      </a:lnTo>
                      <a:cubicBezTo>
                        <a:pt x="75117" y="19398"/>
                        <a:pt x="92483" y="24765"/>
                        <a:pt x="103488" y="35499"/>
                      </a:cubicBezTo>
                      <a:cubicBezTo>
                        <a:pt x="114492" y="46257"/>
                        <a:pt x="119994" y="63230"/>
                        <a:pt x="119994" y="86417"/>
                      </a:cubicBezTo>
                      <a:cubicBezTo>
                        <a:pt x="119994" y="109431"/>
                        <a:pt x="114492" y="126293"/>
                        <a:pt x="103488" y="137002"/>
                      </a:cubicBezTo>
                      <a:cubicBezTo>
                        <a:pt x="92483" y="147712"/>
                        <a:pt x="75117" y="153066"/>
                        <a:pt x="51389" y="153066"/>
                      </a:cubicBezTo>
                      <a:close/>
                      <a:moveTo>
                        <a:pt x="28" y="172188"/>
                      </a:moveTo>
                      <a:lnTo>
                        <a:pt x="47816" y="172188"/>
                      </a:lnTo>
                      <a:cubicBezTo>
                        <a:pt x="81123" y="172188"/>
                        <a:pt x="105563" y="165261"/>
                        <a:pt x="121136" y="151408"/>
                      </a:cubicBezTo>
                      <a:cubicBezTo>
                        <a:pt x="136734" y="137555"/>
                        <a:pt x="144533" y="115891"/>
                        <a:pt x="144533" y="86417"/>
                      </a:cubicBezTo>
                      <a:cubicBezTo>
                        <a:pt x="144533" y="56770"/>
                        <a:pt x="136697" y="34995"/>
                        <a:pt x="121026" y="21093"/>
                      </a:cubicBezTo>
                      <a:cubicBezTo>
                        <a:pt x="105379" y="7216"/>
                        <a:pt x="80976" y="277"/>
                        <a:pt x="47816" y="277"/>
                      </a:cubicBezTo>
                      <a:lnTo>
                        <a:pt x="28" y="27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6" name="Google Shape;1446;p39"/>
                <p:cNvSpPr/>
                <p:nvPr/>
              </p:nvSpPr>
              <p:spPr>
                <a:xfrm rot="10800000" flipH="1">
                  <a:off x="788630" y="7541571"/>
                  <a:ext cx="21185" cy="179169"/>
                </a:xfrm>
                <a:custGeom>
                  <a:avLst/>
                  <a:gdLst/>
                  <a:ahLst/>
                  <a:cxnLst/>
                  <a:rect l="l" t="t" r="r" b="b"/>
                  <a:pathLst>
                    <a:path w="21185" h="179169" extrusionOk="0">
                      <a:moveTo>
                        <a:pt x="67" y="129227"/>
                      </a:moveTo>
                      <a:lnTo>
                        <a:pt x="21252" y="129227"/>
                      </a:lnTo>
                      <a:lnTo>
                        <a:pt x="21252" y="275"/>
                      </a:lnTo>
                      <a:lnTo>
                        <a:pt x="67" y="275"/>
                      </a:lnTo>
                      <a:close/>
                      <a:moveTo>
                        <a:pt x="67" y="179444"/>
                      </a:moveTo>
                      <a:lnTo>
                        <a:pt x="21252" y="179444"/>
                      </a:lnTo>
                      <a:lnTo>
                        <a:pt x="21252" y="152585"/>
                      </a:lnTo>
                      <a:lnTo>
                        <a:pt x="67" y="1525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7" name="Google Shape;1447;p39"/>
                <p:cNvSpPr/>
                <p:nvPr/>
              </p:nvSpPr>
              <p:spPr>
                <a:xfrm rot="10800000" flipH="1">
                  <a:off x="844712" y="7588694"/>
                  <a:ext cx="98559" cy="135399"/>
                </a:xfrm>
                <a:custGeom>
                  <a:avLst/>
                  <a:gdLst/>
                  <a:ahLst/>
                  <a:cxnLst/>
                  <a:rect l="l" t="t" r="r" b="b"/>
                  <a:pathLst>
                    <a:path w="98559" h="135399" extrusionOk="0">
                      <a:moveTo>
                        <a:pt x="91696" y="128798"/>
                      </a:moveTo>
                      <a:lnTo>
                        <a:pt x="91696" y="108755"/>
                      </a:lnTo>
                      <a:cubicBezTo>
                        <a:pt x="85728" y="111825"/>
                        <a:pt x="79513" y="114122"/>
                        <a:pt x="73053" y="115645"/>
                      </a:cubicBezTo>
                      <a:cubicBezTo>
                        <a:pt x="66618" y="117192"/>
                        <a:pt x="59936" y="117966"/>
                        <a:pt x="53010" y="117966"/>
                      </a:cubicBezTo>
                      <a:cubicBezTo>
                        <a:pt x="42497" y="117966"/>
                        <a:pt x="34612" y="116357"/>
                        <a:pt x="29355" y="113139"/>
                      </a:cubicBezTo>
                      <a:cubicBezTo>
                        <a:pt x="24099" y="109922"/>
                        <a:pt x="21471" y="105083"/>
                        <a:pt x="21471" y="98623"/>
                      </a:cubicBezTo>
                      <a:cubicBezTo>
                        <a:pt x="21471" y="93711"/>
                        <a:pt x="23350" y="89854"/>
                        <a:pt x="27108" y="87054"/>
                      </a:cubicBezTo>
                      <a:cubicBezTo>
                        <a:pt x="30866" y="84254"/>
                        <a:pt x="38432" y="81589"/>
                        <a:pt x="49804" y="79059"/>
                      </a:cubicBezTo>
                      <a:lnTo>
                        <a:pt x="57063" y="77438"/>
                      </a:lnTo>
                      <a:cubicBezTo>
                        <a:pt x="72095" y="74220"/>
                        <a:pt x="82780" y="69676"/>
                        <a:pt x="89117" y="63806"/>
                      </a:cubicBezTo>
                      <a:cubicBezTo>
                        <a:pt x="95455" y="57936"/>
                        <a:pt x="98623" y="49744"/>
                        <a:pt x="98623" y="39232"/>
                      </a:cubicBezTo>
                      <a:cubicBezTo>
                        <a:pt x="98623" y="27245"/>
                        <a:pt x="93883" y="17752"/>
                        <a:pt x="84401" y="10752"/>
                      </a:cubicBezTo>
                      <a:cubicBezTo>
                        <a:pt x="74920" y="3776"/>
                        <a:pt x="61889" y="288"/>
                        <a:pt x="45309" y="288"/>
                      </a:cubicBezTo>
                      <a:cubicBezTo>
                        <a:pt x="38407" y="288"/>
                        <a:pt x="31210" y="964"/>
                        <a:pt x="23718" y="2314"/>
                      </a:cubicBezTo>
                      <a:cubicBezTo>
                        <a:pt x="16227" y="3665"/>
                        <a:pt x="8342" y="5679"/>
                        <a:pt x="64" y="8357"/>
                      </a:cubicBezTo>
                      <a:lnTo>
                        <a:pt x="64" y="30242"/>
                      </a:lnTo>
                      <a:cubicBezTo>
                        <a:pt x="7900" y="26164"/>
                        <a:pt x="15612" y="23106"/>
                        <a:pt x="23202" y="21068"/>
                      </a:cubicBezTo>
                      <a:cubicBezTo>
                        <a:pt x="30792" y="19054"/>
                        <a:pt x="38321" y="18047"/>
                        <a:pt x="45788" y="18047"/>
                      </a:cubicBezTo>
                      <a:cubicBezTo>
                        <a:pt x="55761" y="18047"/>
                        <a:pt x="63424" y="19754"/>
                        <a:pt x="68779" y="23168"/>
                      </a:cubicBezTo>
                      <a:cubicBezTo>
                        <a:pt x="74158" y="26582"/>
                        <a:pt x="76848" y="31396"/>
                        <a:pt x="76848" y="37610"/>
                      </a:cubicBezTo>
                      <a:cubicBezTo>
                        <a:pt x="76848" y="43358"/>
                        <a:pt x="74908" y="47767"/>
                        <a:pt x="71027" y="50837"/>
                      </a:cubicBezTo>
                      <a:cubicBezTo>
                        <a:pt x="67170" y="53907"/>
                        <a:pt x="58671" y="56867"/>
                        <a:pt x="45530" y="59716"/>
                      </a:cubicBezTo>
                      <a:lnTo>
                        <a:pt x="38161" y="61448"/>
                      </a:lnTo>
                      <a:cubicBezTo>
                        <a:pt x="25045" y="64199"/>
                        <a:pt x="15563" y="68436"/>
                        <a:pt x="9717" y="74159"/>
                      </a:cubicBezTo>
                      <a:cubicBezTo>
                        <a:pt x="3896" y="79882"/>
                        <a:pt x="985" y="87730"/>
                        <a:pt x="985" y="97702"/>
                      </a:cubicBezTo>
                      <a:cubicBezTo>
                        <a:pt x="985" y="109836"/>
                        <a:pt x="5284" y="119194"/>
                        <a:pt x="13881" y="125777"/>
                      </a:cubicBezTo>
                      <a:cubicBezTo>
                        <a:pt x="22478" y="132384"/>
                        <a:pt x="34686" y="135687"/>
                        <a:pt x="50504" y="135687"/>
                      </a:cubicBezTo>
                      <a:cubicBezTo>
                        <a:pt x="58315" y="135687"/>
                        <a:pt x="65672" y="135110"/>
                        <a:pt x="72574" y="133956"/>
                      </a:cubicBezTo>
                      <a:cubicBezTo>
                        <a:pt x="79501" y="132826"/>
                        <a:pt x="85875" y="131107"/>
                        <a:pt x="91696" y="128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8" name="Google Shape;1448;p39"/>
                <p:cNvSpPr/>
                <p:nvPr/>
              </p:nvSpPr>
              <p:spPr>
                <a:xfrm rot="10800000" flipH="1">
                  <a:off x="961118" y="7555166"/>
                  <a:ext cx="80468" cy="165574"/>
                </a:xfrm>
                <a:custGeom>
                  <a:avLst/>
                  <a:gdLst/>
                  <a:ahLst/>
                  <a:cxnLst/>
                  <a:rect l="l" t="t" r="r" b="b"/>
                  <a:pathLst>
                    <a:path w="80468" h="165574" extrusionOk="0">
                      <a:moveTo>
                        <a:pt x="36926" y="165852"/>
                      </a:moveTo>
                      <a:lnTo>
                        <a:pt x="36926" y="129230"/>
                      </a:lnTo>
                      <a:lnTo>
                        <a:pt x="80550" y="129230"/>
                      </a:lnTo>
                      <a:lnTo>
                        <a:pt x="80550" y="112761"/>
                      </a:lnTo>
                      <a:lnTo>
                        <a:pt x="36926" y="112761"/>
                      </a:lnTo>
                      <a:lnTo>
                        <a:pt x="36926" y="42759"/>
                      </a:lnTo>
                      <a:cubicBezTo>
                        <a:pt x="36926" y="32246"/>
                        <a:pt x="38363" y="25492"/>
                        <a:pt x="41237" y="22495"/>
                      </a:cubicBezTo>
                      <a:cubicBezTo>
                        <a:pt x="44111" y="19498"/>
                        <a:pt x="49969" y="18000"/>
                        <a:pt x="58812" y="18000"/>
                      </a:cubicBezTo>
                      <a:lnTo>
                        <a:pt x="80550" y="18000"/>
                      </a:lnTo>
                      <a:lnTo>
                        <a:pt x="80550" y="278"/>
                      </a:lnTo>
                      <a:lnTo>
                        <a:pt x="58812" y="278"/>
                      </a:lnTo>
                      <a:cubicBezTo>
                        <a:pt x="42453" y="278"/>
                        <a:pt x="31166" y="3324"/>
                        <a:pt x="24952" y="9416"/>
                      </a:cubicBezTo>
                      <a:cubicBezTo>
                        <a:pt x="18737" y="15532"/>
                        <a:pt x="15630" y="26646"/>
                        <a:pt x="15630" y="42759"/>
                      </a:cubicBezTo>
                      <a:lnTo>
                        <a:pt x="15630" y="112761"/>
                      </a:lnTo>
                      <a:lnTo>
                        <a:pt x="82" y="112761"/>
                      </a:lnTo>
                      <a:lnTo>
                        <a:pt x="82" y="129230"/>
                      </a:lnTo>
                      <a:lnTo>
                        <a:pt x="15630" y="129230"/>
                      </a:lnTo>
                      <a:lnTo>
                        <a:pt x="15630" y="1658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9" name="Google Shape;1449;p39"/>
                <p:cNvSpPr/>
                <p:nvPr/>
              </p:nvSpPr>
              <p:spPr>
                <a:xfrm rot="10800000" flipH="1">
                  <a:off x="1061386" y="7588694"/>
                  <a:ext cx="108949" cy="135399"/>
                </a:xfrm>
                <a:custGeom>
                  <a:avLst/>
                  <a:gdLst/>
                  <a:ahLst/>
                  <a:cxnLst/>
                  <a:rect l="l" t="t" r="r" b="b"/>
                  <a:pathLst>
                    <a:path w="108949" h="135399" extrusionOk="0">
                      <a:moveTo>
                        <a:pt x="66773" y="68448"/>
                      </a:moveTo>
                      <a:cubicBezTo>
                        <a:pt x="49652" y="68448"/>
                        <a:pt x="37788" y="66496"/>
                        <a:pt x="31181" y="62590"/>
                      </a:cubicBezTo>
                      <a:cubicBezTo>
                        <a:pt x="24573" y="58685"/>
                        <a:pt x="21269" y="52004"/>
                        <a:pt x="21269" y="42547"/>
                      </a:cubicBezTo>
                      <a:cubicBezTo>
                        <a:pt x="21269" y="35031"/>
                        <a:pt x="23750" y="29063"/>
                        <a:pt x="28712" y="24642"/>
                      </a:cubicBezTo>
                      <a:cubicBezTo>
                        <a:pt x="33674" y="20245"/>
                        <a:pt x="40404" y="18047"/>
                        <a:pt x="48903" y="18047"/>
                      </a:cubicBezTo>
                      <a:cubicBezTo>
                        <a:pt x="60669" y="18047"/>
                        <a:pt x="70101" y="22210"/>
                        <a:pt x="77200" y="30536"/>
                      </a:cubicBezTo>
                      <a:cubicBezTo>
                        <a:pt x="84298" y="38863"/>
                        <a:pt x="87848" y="49928"/>
                        <a:pt x="87848" y="63732"/>
                      </a:cubicBezTo>
                      <a:lnTo>
                        <a:pt x="87848" y="68448"/>
                      </a:lnTo>
                      <a:close/>
                      <a:moveTo>
                        <a:pt x="109033" y="77217"/>
                      </a:moveTo>
                      <a:lnTo>
                        <a:pt x="109033" y="3641"/>
                      </a:lnTo>
                      <a:lnTo>
                        <a:pt x="87848" y="3641"/>
                      </a:lnTo>
                      <a:lnTo>
                        <a:pt x="87848" y="23205"/>
                      </a:lnTo>
                      <a:cubicBezTo>
                        <a:pt x="83009" y="15394"/>
                        <a:pt x="76978" y="9622"/>
                        <a:pt x="69757" y="5888"/>
                      </a:cubicBezTo>
                      <a:cubicBezTo>
                        <a:pt x="62535" y="2155"/>
                        <a:pt x="53705" y="288"/>
                        <a:pt x="43266" y="288"/>
                      </a:cubicBezTo>
                      <a:cubicBezTo>
                        <a:pt x="30075" y="288"/>
                        <a:pt x="19575" y="3997"/>
                        <a:pt x="11764" y="11415"/>
                      </a:cubicBezTo>
                      <a:cubicBezTo>
                        <a:pt x="3977" y="18833"/>
                        <a:pt x="84" y="28756"/>
                        <a:pt x="84" y="41184"/>
                      </a:cubicBezTo>
                      <a:cubicBezTo>
                        <a:pt x="84" y="55676"/>
                        <a:pt x="4935" y="66606"/>
                        <a:pt x="14637" y="73975"/>
                      </a:cubicBezTo>
                      <a:cubicBezTo>
                        <a:pt x="24364" y="81343"/>
                        <a:pt x="38857" y="85028"/>
                        <a:pt x="58114" y="85028"/>
                      </a:cubicBezTo>
                      <a:lnTo>
                        <a:pt x="87848" y="85028"/>
                      </a:lnTo>
                      <a:lnTo>
                        <a:pt x="87848" y="87128"/>
                      </a:lnTo>
                      <a:cubicBezTo>
                        <a:pt x="87848" y="96879"/>
                        <a:pt x="84642" y="104420"/>
                        <a:pt x="78231" y="109750"/>
                      </a:cubicBezTo>
                      <a:cubicBezTo>
                        <a:pt x="71820" y="115080"/>
                        <a:pt x="62818" y="117745"/>
                        <a:pt x="51224" y="117745"/>
                      </a:cubicBezTo>
                      <a:cubicBezTo>
                        <a:pt x="43855" y="117745"/>
                        <a:pt x="36670" y="116860"/>
                        <a:pt x="29670" y="115092"/>
                      </a:cubicBezTo>
                      <a:cubicBezTo>
                        <a:pt x="22694" y="113324"/>
                        <a:pt x="15988" y="110671"/>
                        <a:pt x="9553" y="107134"/>
                      </a:cubicBezTo>
                      <a:lnTo>
                        <a:pt x="9553" y="126735"/>
                      </a:lnTo>
                      <a:cubicBezTo>
                        <a:pt x="17290" y="129731"/>
                        <a:pt x="24807" y="131966"/>
                        <a:pt x="32102" y="133440"/>
                      </a:cubicBezTo>
                      <a:cubicBezTo>
                        <a:pt x="39397" y="134938"/>
                        <a:pt x="46496" y="135687"/>
                        <a:pt x="53398" y="135687"/>
                      </a:cubicBezTo>
                      <a:cubicBezTo>
                        <a:pt x="72066" y="135687"/>
                        <a:pt x="86005" y="130849"/>
                        <a:pt x="95216" y="121171"/>
                      </a:cubicBezTo>
                      <a:cubicBezTo>
                        <a:pt x="104428" y="111518"/>
                        <a:pt x="109033" y="96867"/>
                        <a:pt x="109033" y="77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0" name="Google Shape;1450;p39"/>
                <p:cNvSpPr/>
                <p:nvPr/>
              </p:nvSpPr>
              <p:spPr>
                <a:xfrm rot="10800000" flipH="1">
                  <a:off x="1213144" y="7588694"/>
                  <a:ext cx="108028" cy="132046"/>
                </a:xfrm>
                <a:custGeom>
                  <a:avLst/>
                  <a:gdLst/>
                  <a:ahLst/>
                  <a:cxnLst/>
                  <a:rect l="l" t="t" r="r" b="b"/>
                  <a:pathLst>
                    <a:path w="108028" h="132046" extrusionOk="0">
                      <a:moveTo>
                        <a:pt x="108125" y="78137"/>
                      </a:moveTo>
                      <a:lnTo>
                        <a:pt x="108125" y="287"/>
                      </a:lnTo>
                      <a:lnTo>
                        <a:pt x="86939" y="287"/>
                      </a:lnTo>
                      <a:lnTo>
                        <a:pt x="86939" y="77437"/>
                      </a:lnTo>
                      <a:cubicBezTo>
                        <a:pt x="86939" y="89645"/>
                        <a:pt x="84556" y="98770"/>
                        <a:pt x="79791" y="104812"/>
                      </a:cubicBezTo>
                      <a:cubicBezTo>
                        <a:pt x="75026" y="110879"/>
                        <a:pt x="67890" y="113912"/>
                        <a:pt x="58384" y="113912"/>
                      </a:cubicBezTo>
                      <a:cubicBezTo>
                        <a:pt x="46938" y="113912"/>
                        <a:pt x="37911" y="110265"/>
                        <a:pt x="31304" y="102970"/>
                      </a:cubicBezTo>
                      <a:cubicBezTo>
                        <a:pt x="24696" y="95699"/>
                        <a:pt x="21393" y="85764"/>
                        <a:pt x="21393" y="73163"/>
                      </a:cubicBezTo>
                      <a:lnTo>
                        <a:pt x="21393" y="287"/>
                      </a:lnTo>
                      <a:lnTo>
                        <a:pt x="96" y="287"/>
                      </a:lnTo>
                      <a:lnTo>
                        <a:pt x="96" y="129239"/>
                      </a:lnTo>
                      <a:lnTo>
                        <a:pt x="21393" y="129239"/>
                      </a:lnTo>
                      <a:lnTo>
                        <a:pt x="21393" y="109196"/>
                      </a:lnTo>
                      <a:cubicBezTo>
                        <a:pt x="26477" y="116958"/>
                        <a:pt x="32446" y="122755"/>
                        <a:pt x="39299" y="126586"/>
                      </a:cubicBezTo>
                      <a:cubicBezTo>
                        <a:pt x="46177" y="130418"/>
                        <a:pt x="54110" y="132334"/>
                        <a:pt x="63101" y="132334"/>
                      </a:cubicBezTo>
                      <a:cubicBezTo>
                        <a:pt x="77912" y="132334"/>
                        <a:pt x="89113" y="127753"/>
                        <a:pt x="96703" y="118591"/>
                      </a:cubicBezTo>
                      <a:cubicBezTo>
                        <a:pt x="104317" y="109430"/>
                        <a:pt x="108125" y="95945"/>
                        <a:pt x="108125" y="781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1" name="Google Shape;1451;p39"/>
                <p:cNvSpPr/>
                <p:nvPr/>
              </p:nvSpPr>
              <p:spPr>
                <a:xfrm rot="10800000" flipH="1">
                  <a:off x="1354194" y="7588694"/>
                  <a:ext cx="102022" cy="135399"/>
                </a:xfrm>
                <a:custGeom>
                  <a:avLst/>
                  <a:gdLst/>
                  <a:ahLst/>
                  <a:cxnLst/>
                  <a:rect l="l" t="t" r="r" b="b"/>
                  <a:pathLst>
                    <a:path w="102022" h="135399" extrusionOk="0">
                      <a:moveTo>
                        <a:pt x="102138" y="127656"/>
                      </a:moveTo>
                      <a:lnTo>
                        <a:pt x="102138" y="107834"/>
                      </a:lnTo>
                      <a:cubicBezTo>
                        <a:pt x="96144" y="111150"/>
                        <a:pt x="90139" y="113631"/>
                        <a:pt x="84121" y="115276"/>
                      </a:cubicBezTo>
                      <a:cubicBezTo>
                        <a:pt x="78103" y="116922"/>
                        <a:pt x="72024" y="117745"/>
                        <a:pt x="65883" y="117745"/>
                      </a:cubicBezTo>
                      <a:cubicBezTo>
                        <a:pt x="52127" y="117745"/>
                        <a:pt x="41443" y="113385"/>
                        <a:pt x="33828" y="104665"/>
                      </a:cubicBezTo>
                      <a:cubicBezTo>
                        <a:pt x="26238" y="95970"/>
                        <a:pt x="22443" y="83751"/>
                        <a:pt x="22443" y="68006"/>
                      </a:cubicBezTo>
                      <a:cubicBezTo>
                        <a:pt x="22443" y="52262"/>
                        <a:pt x="26238" y="40030"/>
                        <a:pt x="33828" y="31310"/>
                      </a:cubicBezTo>
                      <a:cubicBezTo>
                        <a:pt x="41443" y="22615"/>
                        <a:pt x="52127" y="18268"/>
                        <a:pt x="65883" y="18268"/>
                      </a:cubicBezTo>
                      <a:cubicBezTo>
                        <a:pt x="72024" y="18268"/>
                        <a:pt x="78103" y="19090"/>
                        <a:pt x="84121" y="20736"/>
                      </a:cubicBezTo>
                      <a:cubicBezTo>
                        <a:pt x="90139" y="22382"/>
                        <a:pt x="96144" y="24863"/>
                        <a:pt x="102138" y="28178"/>
                      </a:cubicBezTo>
                      <a:lnTo>
                        <a:pt x="102138" y="8578"/>
                      </a:lnTo>
                      <a:cubicBezTo>
                        <a:pt x="96218" y="5827"/>
                        <a:pt x="90090" y="3764"/>
                        <a:pt x="83752" y="2388"/>
                      </a:cubicBezTo>
                      <a:cubicBezTo>
                        <a:pt x="77440" y="988"/>
                        <a:pt x="70709" y="288"/>
                        <a:pt x="63562" y="288"/>
                      </a:cubicBezTo>
                      <a:cubicBezTo>
                        <a:pt x="44132" y="288"/>
                        <a:pt x="28694" y="6392"/>
                        <a:pt x="17248" y="18599"/>
                      </a:cubicBezTo>
                      <a:cubicBezTo>
                        <a:pt x="5826" y="30807"/>
                        <a:pt x="115" y="47276"/>
                        <a:pt x="115" y="68006"/>
                      </a:cubicBezTo>
                      <a:cubicBezTo>
                        <a:pt x="115" y="89031"/>
                        <a:pt x="5888" y="105562"/>
                        <a:pt x="17432" y="117597"/>
                      </a:cubicBezTo>
                      <a:cubicBezTo>
                        <a:pt x="29001" y="129657"/>
                        <a:pt x="44845" y="135687"/>
                        <a:pt x="64962" y="135687"/>
                      </a:cubicBezTo>
                      <a:cubicBezTo>
                        <a:pt x="71471" y="135687"/>
                        <a:pt x="77833" y="135012"/>
                        <a:pt x="84047" y="133661"/>
                      </a:cubicBezTo>
                      <a:cubicBezTo>
                        <a:pt x="90262" y="132335"/>
                        <a:pt x="96292" y="130333"/>
                        <a:pt x="102138" y="1276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2" name="Google Shape;1452;p39"/>
                <p:cNvSpPr/>
                <p:nvPr/>
              </p:nvSpPr>
              <p:spPr>
                <a:xfrm rot="10800000" flipH="1">
                  <a:off x="1483841" y="7588694"/>
                  <a:ext cx="119523" cy="135399"/>
                </a:xfrm>
                <a:custGeom>
                  <a:avLst/>
                  <a:gdLst/>
                  <a:ahLst/>
                  <a:cxnLst/>
                  <a:rect l="l" t="t" r="r" b="b"/>
                  <a:pathLst>
                    <a:path w="119523" h="135399" extrusionOk="0">
                      <a:moveTo>
                        <a:pt x="119649" y="73422"/>
                      </a:moveTo>
                      <a:lnTo>
                        <a:pt x="119649" y="63069"/>
                      </a:lnTo>
                      <a:lnTo>
                        <a:pt x="22232" y="63069"/>
                      </a:lnTo>
                      <a:cubicBezTo>
                        <a:pt x="23166" y="48479"/>
                        <a:pt x="27563" y="37365"/>
                        <a:pt x="35423" y="29726"/>
                      </a:cubicBezTo>
                      <a:cubicBezTo>
                        <a:pt x="43283" y="22087"/>
                        <a:pt x="54238" y="18268"/>
                        <a:pt x="68288" y="18268"/>
                      </a:cubicBezTo>
                      <a:cubicBezTo>
                        <a:pt x="76418" y="18268"/>
                        <a:pt x="84303" y="19262"/>
                        <a:pt x="91942" y="21252"/>
                      </a:cubicBezTo>
                      <a:cubicBezTo>
                        <a:pt x="99581" y="23241"/>
                        <a:pt x="107171" y="26238"/>
                        <a:pt x="114712" y="30242"/>
                      </a:cubicBezTo>
                      <a:lnTo>
                        <a:pt x="114712" y="10199"/>
                      </a:lnTo>
                      <a:cubicBezTo>
                        <a:pt x="107098" y="6981"/>
                        <a:pt x="99299" y="4525"/>
                        <a:pt x="91316" y="2830"/>
                      </a:cubicBezTo>
                      <a:cubicBezTo>
                        <a:pt x="83333" y="1135"/>
                        <a:pt x="75239" y="288"/>
                        <a:pt x="67035" y="288"/>
                      </a:cubicBezTo>
                      <a:cubicBezTo>
                        <a:pt x="46452" y="288"/>
                        <a:pt x="30154" y="6269"/>
                        <a:pt x="18143" y="18231"/>
                      </a:cubicBezTo>
                      <a:cubicBezTo>
                        <a:pt x="6131" y="30217"/>
                        <a:pt x="126" y="46428"/>
                        <a:pt x="126" y="66864"/>
                      </a:cubicBezTo>
                      <a:cubicBezTo>
                        <a:pt x="126" y="87963"/>
                        <a:pt x="5824" y="104702"/>
                        <a:pt x="17222" y="117082"/>
                      </a:cubicBezTo>
                      <a:cubicBezTo>
                        <a:pt x="28619" y="129485"/>
                        <a:pt x="43995" y="135687"/>
                        <a:pt x="63351" y="135687"/>
                      </a:cubicBezTo>
                      <a:cubicBezTo>
                        <a:pt x="80692" y="135687"/>
                        <a:pt x="94411" y="130100"/>
                        <a:pt x="104506" y="118924"/>
                      </a:cubicBezTo>
                      <a:cubicBezTo>
                        <a:pt x="114602" y="107772"/>
                        <a:pt x="119649" y="92605"/>
                        <a:pt x="119649" y="73422"/>
                      </a:cubicBezTo>
                      <a:close/>
                      <a:moveTo>
                        <a:pt x="98464" y="79649"/>
                      </a:moveTo>
                      <a:cubicBezTo>
                        <a:pt x="98316" y="91218"/>
                        <a:pt x="95074" y="100453"/>
                        <a:pt x="88737" y="107355"/>
                      </a:cubicBezTo>
                      <a:cubicBezTo>
                        <a:pt x="82400" y="114281"/>
                        <a:pt x="74011" y="117745"/>
                        <a:pt x="63572" y="117745"/>
                      </a:cubicBezTo>
                      <a:cubicBezTo>
                        <a:pt x="51757" y="117745"/>
                        <a:pt x="42300" y="114404"/>
                        <a:pt x="35202" y="107723"/>
                      </a:cubicBezTo>
                      <a:cubicBezTo>
                        <a:pt x="28103" y="101042"/>
                        <a:pt x="24013" y="91635"/>
                        <a:pt x="22932"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3" name="Google Shape;1453;p39"/>
                <p:cNvSpPr/>
                <p:nvPr/>
              </p:nvSpPr>
              <p:spPr>
                <a:xfrm rot="10800000" flipH="1">
                  <a:off x="1711130" y="7541829"/>
                  <a:ext cx="52835" cy="210007"/>
                </a:xfrm>
                <a:custGeom>
                  <a:avLst/>
                  <a:gdLst/>
                  <a:ahLst/>
                  <a:cxnLst/>
                  <a:rect l="l" t="t" r="r" b="b"/>
                  <a:pathLst>
                    <a:path w="52835" h="210007" extrusionOk="0">
                      <a:moveTo>
                        <a:pt x="52992" y="210290"/>
                      </a:moveTo>
                      <a:cubicBezTo>
                        <a:pt x="42724" y="192655"/>
                        <a:pt x="35085" y="175191"/>
                        <a:pt x="30074" y="157899"/>
                      </a:cubicBezTo>
                      <a:cubicBezTo>
                        <a:pt x="25088" y="140632"/>
                        <a:pt x="22595" y="123131"/>
                        <a:pt x="22595" y="105397"/>
                      </a:cubicBezTo>
                      <a:cubicBezTo>
                        <a:pt x="22595" y="87688"/>
                        <a:pt x="25112" y="70138"/>
                        <a:pt x="30148" y="52748"/>
                      </a:cubicBezTo>
                      <a:cubicBezTo>
                        <a:pt x="35183" y="35358"/>
                        <a:pt x="42798" y="17870"/>
                        <a:pt x="52992" y="283"/>
                      </a:cubicBezTo>
                      <a:lnTo>
                        <a:pt x="34569" y="283"/>
                      </a:lnTo>
                      <a:cubicBezTo>
                        <a:pt x="23074" y="18336"/>
                        <a:pt x="14464" y="36070"/>
                        <a:pt x="8741" y="53485"/>
                      </a:cubicBezTo>
                      <a:cubicBezTo>
                        <a:pt x="3018" y="70899"/>
                        <a:pt x="156" y="88204"/>
                        <a:pt x="156" y="105397"/>
                      </a:cubicBezTo>
                      <a:cubicBezTo>
                        <a:pt x="156" y="122517"/>
                        <a:pt x="2993" y="139747"/>
                        <a:pt x="8668" y="157088"/>
                      </a:cubicBezTo>
                      <a:cubicBezTo>
                        <a:pt x="14366" y="174454"/>
                        <a:pt x="23000" y="192188"/>
                        <a:pt x="34569" y="210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4" name="Google Shape;1454;p39"/>
                <p:cNvSpPr/>
                <p:nvPr/>
              </p:nvSpPr>
              <p:spPr>
                <a:xfrm rot="10800000" flipH="1">
                  <a:off x="1806000" y="7548829"/>
                  <a:ext cx="133929" cy="171911"/>
                </a:xfrm>
                <a:custGeom>
                  <a:avLst/>
                  <a:gdLst/>
                  <a:ahLst/>
                  <a:cxnLst/>
                  <a:rect l="l" t="t" r="r" b="b"/>
                  <a:pathLst>
                    <a:path w="133929" h="171911" extrusionOk="0">
                      <a:moveTo>
                        <a:pt x="81689" y="80890"/>
                      </a:moveTo>
                      <a:cubicBezTo>
                        <a:pt x="86675" y="79195"/>
                        <a:pt x="91526" y="75585"/>
                        <a:pt x="96242" y="70058"/>
                      </a:cubicBezTo>
                      <a:cubicBezTo>
                        <a:pt x="100959" y="64532"/>
                        <a:pt x="105699" y="56930"/>
                        <a:pt x="110464" y="47252"/>
                      </a:cubicBezTo>
                      <a:lnTo>
                        <a:pt x="134082" y="277"/>
                      </a:lnTo>
                      <a:lnTo>
                        <a:pt x="109064" y="277"/>
                      </a:lnTo>
                      <a:lnTo>
                        <a:pt x="87105" y="44378"/>
                      </a:lnTo>
                      <a:cubicBezTo>
                        <a:pt x="81406" y="55898"/>
                        <a:pt x="75892" y="63537"/>
                        <a:pt x="70562" y="67295"/>
                      </a:cubicBezTo>
                      <a:cubicBezTo>
                        <a:pt x="65232" y="71053"/>
                        <a:pt x="57961" y="72932"/>
                        <a:pt x="48750" y="72932"/>
                      </a:cubicBezTo>
                      <a:lnTo>
                        <a:pt x="23401" y="72932"/>
                      </a:lnTo>
                      <a:lnTo>
                        <a:pt x="23401" y="277"/>
                      </a:lnTo>
                      <a:lnTo>
                        <a:pt x="152" y="277"/>
                      </a:lnTo>
                      <a:lnTo>
                        <a:pt x="152" y="172188"/>
                      </a:lnTo>
                      <a:lnTo>
                        <a:pt x="52655" y="172188"/>
                      </a:lnTo>
                      <a:cubicBezTo>
                        <a:pt x="72306" y="172188"/>
                        <a:pt x="86970" y="168074"/>
                        <a:pt x="96648" y="159845"/>
                      </a:cubicBezTo>
                      <a:cubicBezTo>
                        <a:pt x="106326" y="151642"/>
                        <a:pt x="111164" y="139250"/>
                        <a:pt x="111164" y="122670"/>
                      </a:cubicBezTo>
                      <a:cubicBezTo>
                        <a:pt x="111164" y="111838"/>
                        <a:pt x="108647" y="102849"/>
                        <a:pt x="103611" y="95701"/>
                      </a:cubicBezTo>
                      <a:cubicBezTo>
                        <a:pt x="98576" y="88578"/>
                        <a:pt x="91268" y="83641"/>
                        <a:pt x="81689" y="80890"/>
                      </a:cubicBezTo>
                      <a:close/>
                      <a:moveTo>
                        <a:pt x="23401" y="153066"/>
                      </a:moveTo>
                      <a:lnTo>
                        <a:pt x="23401" y="92054"/>
                      </a:lnTo>
                      <a:lnTo>
                        <a:pt x="52655" y="92054"/>
                      </a:lnTo>
                      <a:cubicBezTo>
                        <a:pt x="63856" y="92054"/>
                        <a:pt x="72318" y="94645"/>
                        <a:pt x="78041" y="99827"/>
                      </a:cubicBezTo>
                      <a:cubicBezTo>
                        <a:pt x="83764" y="105010"/>
                        <a:pt x="86626" y="112624"/>
                        <a:pt x="86626" y="122670"/>
                      </a:cubicBezTo>
                      <a:cubicBezTo>
                        <a:pt x="86626" y="132716"/>
                        <a:pt x="83764" y="140294"/>
                        <a:pt x="78041" y="145403"/>
                      </a:cubicBezTo>
                      <a:cubicBezTo>
                        <a:pt x="72318" y="150512"/>
                        <a:pt x="63856" y="153066"/>
                        <a:pt x="52655" y="1530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5" name="Google Shape;1455;p39"/>
                <p:cNvSpPr/>
                <p:nvPr/>
              </p:nvSpPr>
              <p:spPr>
                <a:xfrm rot="10800000" flipH="1">
                  <a:off x="1949100" y="7588694"/>
                  <a:ext cx="119523" cy="135399"/>
                </a:xfrm>
                <a:custGeom>
                  <a:avLst/>
                  <a:gdLst/>
                  <a:ahLst/>
                  <a:cxnLst/>
                  <a:rect l="l" t="t" r="r" b="b"/>
                  <a:pathLst>
                    <a:path w="119523" h="135399" extrusionOk="0">
                      <a:moveTo>
                        <a:pt x="119697" y="73422"/>
                      </a:moveTo>
                      <a:lnTo>
                        <a:pt x="119697" y="63069"/>
                      </a:lnTo>
                      <a:lnTo>
                        <a:pt x="22280" y="63069"/>
                      </a:lnTo>
                      <a:cubicBezTo>
                        <a:pt x="23213" y="48479"/>
                        <a:pt x="27610" y="37365"/>
                        <a:pt x="35470" y="29726"/>
                      </a:cubicBezTo>
                      <a:cubicBezTo>
                        <a:pt x="43330" y="22087"/>
                        <a:pt x="54285" y="18268"/>
                        <a:pt x="68335" y="18268"/>
                      </a:cubicBezTo>
                      <a:cubicBezTo>
                        <a:pt x="76466" y="18268"/>
                        <a:pt x="84351" y="19262"/>
                        <a:pt x="91990" y="21252"/>
                      </a:cubicBezTo>
                      <a:cubicBezTo>
                        <a:pt x="99629" y="23241"/>
                        <a:pt x="107219" y="26238"/>
                        <a:pt x="114760" y="30242"/>
                      </a:cubicBezTo>
                      <a:lnTo>
                        <a:pt x="114760" y="10199"/>
                      </a:lnTo>
                      <a:cubicBezTo>
                        <a:pt x="107145" y="6981"/>
                        <a:pt x="99346" y="4525"/>
                        <a:pt x="91363" y="2830"/>
                      </a:cubicBezTo>
                      <a:cubicBezTo>
                        <a:pt x="83380" y="1135"/>
                        <a:pt x="75287" y="288"/>
                        <a:pt x="67083" y="288"/>
                      </a:cubicBezTo>
                      <a:cubicBezTo>
                        <a:pt x="46499" y="288"/>
                        <a:pt x="30201" y="6269"/>
                        <a:pt x="18190" y="18231"/>
                      </a:cubicBezTo>
                      <a:cubicBezTo>
                        <a:pt x="6179" y="30217"/>
                        <a:pt x="173" y="46428"/>
                        <a:pt x="173" y="66864"/>
                      </a:cubicBezTo>
                      <a:cubicBezTo>
                        <a:pt x="173" y="87963"/>
                        <a:pt x="5872" y="104702"/>
                        <a:pt x="17269" y="117082"/>
                      </a:cubicBezTo>
                      <a:cubicBezTo>
                        <a:pt x="28666" y="129485"/>
                        <a:pt x="44043" y="135687"/>
                        <a:pt x="63398" y="135687"/>
                      </a:cubicBezTo>
                      <a:cubicBezTo>
                        <a:pt x="80740" y="135687"/>
                        <a:pt x="94458" y="130100"/>
                        <a:pt x="104554" y="118924"/>
                      </a:cubicBezTo>
                      <a:cubicBezTo>
                        <a:pt x="114649" y="107772"/>
                        <a:pt x="119697" y="92605"/>
                        <a:pt x="119697" y="73422"/>
                      </a:cubicBezTo>
                      <a:close/>
                      <a:moveTo>
                        <a:pt x="98511" y="79649"/>
                      </a:moveTo>
                      <a:cubicBezTo>
                        <a:pt x="98364" y="91218"/>
                        <a:pt x="95121" y="100453"/>
                        <a:pt x="88784" y="107355"/>
                      </a:cubicBezTo>
                      <a:cubicBezTo>
                        <a:pt x="82447" y="114281"/>
                        <a:pt x="74059" y="117745"/>
                        <a:pt x="63619" y="117745"/>
                      </a:cubicBezTo>
                      <a:cubicBezTo>
                        <a:pt x="51804" y="117745"/>
                        <a:pt x="42348" y="114404"/>
                        <a:pt x="35249" y="107723"/>
                      </a:cubicBezTo>
                      <a:cubicBezTo>
                        <a:pt x="28150" y="101042"/>
                        <a:pt x="24061" y="91635"/>
                        <a:pt x="22980"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6" name="Google Shape;1456;p39"/>
                <p:cNvSpPr/>
                <p:nvPr/>
              </p:nvSpPr>
              <p:spPr>
                <a:xfrm rot="10800000" flipH="1">
                  <a:off x="2103387" y="7541571"/>
                  <a:ext cx="21185" cy="179169"/>
                </a:xfrm>
                <a:custGeom>
                  <a:avLst/>
                  <a:gdLst/>
                  <a:ahLst/>
                  <a:cxnLst/>
                  <a:rect l="l" t="t" r="r" b="b"/>
                  <a:pathLst>
                    <a:path w="21185" h="179169" extrusionOk="0">
                      <a:moveTo>
                        <a:pt x="201" y="179444"/>
                      </a:moveTo>
                      <a:lnTo>
                        <a:pt x="21386" y="179444"/>
                      </a:lnTo>
                      <a:lnTo>
                        <a:pt x="21386" y="275"/>
                      </a:lnTo>
                      <a:lnTo>
                        <a:pt x="201" y="27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7" name="Google Shape;1457;p39"/>
                <p:cNvSpPr/>
                <p:nvPr/>
              </p:nvSpPr>
              <p:spPr>
                <a:xfrm rot="10800000" flipH="1">
                  <a:off x="2160832" y="7588694"/>
                  <a:ext cx="108949" cy="135399"/>
                </a:xfrm>
                <a:custGeom>
                  <a:avLst/>
                  <a:gdLst/>
                  <a:ahLst/>
                  <a:cxnLst/>
                  <a:rect l="l" t="t" r="r" b="b"/>
                  <a:pathLst>
                    <a:path w="108949" h="135399" extrusionOk="0">
                      <a:moveTo>
                        <a:pt x="66884" y="68448"/>
                      </a:moveTo>
                      <a:cubicBezTo>
                        <a:pt x="49764" y="68448"/>
                        <a:pt x="37900" y="66496"/>
                        <a:pt x="31293" y="62590"/>
                      </a:cubicBezTo>
                      <a:cubicBezTo>
                        <a:pt x="24685" y="58685"/>
                        <a:pt x="21381" y="52004"/>
                        <a:pt x="21381" y="42547"/>
                      </a:cubicBezTo>
                      <a:cubicBezTo>
                        <a:pt x="21381" y="35031"/>
                        <a:pt x="23862" y="29063"/>
                        <a:pt x="28824" y="24642"/>
                      </a:cubicBezTo>
                      <a:cubicBezTo>
                        <a:pt x="33786" y="20245"/>
                        <a:pt x="40516" y="18047"/>
                        <a:pt x="49015" y="18047"/>
                      </a:cubicBezTo>
                      <a:cubicBezTo>
                        <a:pt x="60780" y="18047"/>
                        <a:pt x="70213" y="22210"/>
                        <a:pt x="77311" y="30536"/>
                      </a:cubicBezTo>
                      <a:cubicBezTo>
                        <a:pt x="84410" y="38863"/>
                        <a:pt x="87959" y="49928"/>
                        <a:pt x="87959" y="63732"/>
                      </a:cubicBezTo>
                      <a:lnTo>
                        <a:pt x="87959" y="68448"/>
                      </a:lnTo>
                      <a:close/>
                      <a:moveTo>
                        <a:pt x="109145" y="77217"/>
                      </a:moveTo>
                      <a:lnTo>
                        <a:pt x="109145" y="3641"/>
                      </a:lnTo>
                      <a:lnTo>
                        <a:pt x="87959" y="3641"/>
                      </a:lnTo>
                      <a:lnTo>
                        <a:pt x="87959" y="23205"/>
                      </a:lnTo>
                      <a:cubicBezTo>
                        <a:pt x="83121" y="15394"/>
                        <a:pt x="77090" y="9622"/>
                        <a:pt x="69869" y="5888"/>
                      </a:cubicBezTo>
                      <a:cubicBezTo>
                        <a:pt x="62647" y="2155"/>
                        <a:pt x="53817" y="288"/>
                        <a:pt x="43378" y="288"/>
                      </a:cubicBezTo>
                      <a:cubicBezTo>
                        <a:pt x="30187" y="288"/>
                        <a:pt x="19687" y="3997"/>
                        <a:pt x="11875" y="11415"/>
                      </a:cubicBezTo>
                      <a:cubicBezTo>
                        <a:pt x="4089" y="18833"/>
                        <a:pt x="196" y="28756"/>
                        <a:pt x="196" y="41184"/>
                      </a:cubicBezTo>
                      <a:cubicBezTo>
                        <a:pt x="196" y="55676"/>
                        <a:pt x="5047" y="66606"/>
                        <a:pt x="14749" y="73975"/>
                      </a:cubicBezTo>
                      <a:cubicBezTo>
                        <a:pt x="24476" y="81343"/>
                        <a:pt x="38969" y="85028"/>
                        <a:pt x="58226" y="85028"/>
                      </a:cubicBezTo>
                      <a:lnTo>
                        <a:pt x="87959" y="85028"/>
                      </a:lnTo>
                      <a:lnTo>
                        <a:pt x="87959" y="87128"/>
                      </a:lnTo>
                      <a:cubicBezTo>
                        <a:pt x="87959" y="96879"/>
                        <a:pt x="84754" y="104420"/>
                        <a:pt x="78343" y="109750"/>
                      </a:cubicBezTo>
                      <a:cubicBezTo>
                        <a:pt x="71932" y="115080"/>
                        <a:pt x="62930" y="117745"/>
                        <a:pt x="51336" y="117745"/>
                      </a:cubicBezTo>
                      <a:cubicBezTo>
                        <a:pt x="43967" y="117745"/>
                        <a:pt x="36782" y="116860"/>
                        <a:pt x="29782" y="115092"/>
                      </a:cubicBezTo>
                      <a:cubicBezTo>
                        <a:pt x="22806" y="113324"/>
                        <a:pt x="16100" y="110671"/>
                        <a:pt x="9665" y="107134"/>
                      </a:cubicBezTo>
                      <a:lnTo>
                        <a:pt x="9665" y="126735"/>
                      </a:lnTo>
                      <a:cubicBezTo>
                        <a:pt x="17402" y="129731"/>
                        <a:pt x="24918" y="131966"/>
                        <a:pt x="32214" y="133440"/>
                      </a:cubicBezTo>
                      <a:cubicBezTo>
                        <a:pt x="39509" y="134938"/>
                        <a:pt x="46608" y="135687"/>
                        <a:pt x="53510" y="135687"/>
                      </a:cubicBezTo>
                      <a:cubicBezTo>
                        <a:pt x="72178" y="135687"/>
                        <a:pt x="86117" y="130849"/>
                        <a:pt x="95328" y="121171"/>
                      </a:cubicBezTo>
                      <a:cubicBezTo>
                        <a:pt x="104540" y="111518"/>
                        <a:pt x="109145" y="96867"/>
                        <a:pt x="109145" y="77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8" name="Google Shape;1458;p39"/>
                <p:cNvSpPr/>
                <p:nvPr/>
              </p:nvSpPr>
              <p:spPr>
                <a:xfrm rot="10800000" flipH="1">
                  <a:off x="2297521" y="7555166"/>
                  <a:ext cx="80468" cy="165574"/>
                </a:xfrm>
                <a:custGeom>
                  <a:avLst/>
                  <a:gdLst/>
                  <a:ahLst/>
                  <a:cxnLst/>
                  <a:rect l="l" t="t" r="r" b="b"/>
                  <a:pathLst>
                    <a:path w="80468" h="165574" extrusionOk="0">
                      <a:moveTo>
                        <a:pt x="37062" y="165852"/>
                      </a:moveTo>
                      <a:lnTo>
                        <a:pt x="37062" y="129230"/>
                      </a:lnTo>
                      <a:lnTo>
                        <a:pt x="80686" y="129230"/>
                      </a:lnTo>
                      <a:lnTo>
                        <a:pt x="80686" y="112761"/>
                      </a:lnTo>
                      <a:lnTo>
                        <a:pt x="37062" y="112761"/>
                      </a:lnTo>
                      <a:lnTo>
                        <a:pt x="37062" y="42759"/>
                      </a:lnTo>
                      <a:cubicBezTo>
                        <a:pt x="37062" y="32246"/>
                        <a:pt x="38499" y="25492"/>
                        <a:pt x="41373" y="22495"/>
                      </a:cubicBezTo>
                      <a:cubicBezTo>
                        <a:pt x="44247" y="19498"/>
                        <a:pt x="50105" y="18000"/>
                        <a:pt x="58948" y="18000"/>
                      </a:cubicBezTo>
                      <a:lnTo>
                        <a:pt x="80686" y="18000"/>
                      </a:lnTo>
                      <a:lnTo>
                        <a:pt x="80686" y="278"/>
                      </a:lnTo>
                      <a:lnTo>
                        <a:pt x="58948" y="278"/>
                      </a:lnTo>
                      <a:cubicBezTo>
                        <a:pt x="42589" y="278"/>
                        <a:pt x="31302" y="3324"/>
                        <a:pt x="25088" y="9416"/>
                      </a:cubicBezTo>
                      <a:cubicBezTo>
                        <a:pt x="18873" y="15532"/>
                        <a:pt x="15766" y="26646"/>
                        <a:pt x="15766" y="42759"/>
                      </a:cubicBezTo>
                      <a:lnTo>
                        <a:pt x="15766" y="112761"/>
                      </a:lnTo>
                      <a:lnTo>
                        <a:pt x="218" y="112761"/>
                      </a:lnTo>
                      <a:lnTo>
                        <a:pt x="218" y="129230"/>
                      </a:lnTo>
                      <a:lnTo>
                        <a:pt x="15766" y="129230"/>
                      </a:lnTo>
                      <a:lnTo>
                        <a:pt x="15766" y="1658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59" name="Google Shape;1459;p39"/>
                <p:cNvSpPr/>
                <p:nvPr/>
              </p:nvSpPr>
              <p:spPr>
                <a:xfrm rot="10800000" flipH="1">
                  <a:off x="2405857" y="7541571"/>
                  <a:ext cx="21185" cy="179169"/>
                </a:xfrm>
                <a:custGeom>
                  <a:avLst/>
                  <a:gdLst/>
                  <a:ahLst/>
                  <a:cxnLst/>
                  <a:rect l="l" t="t" r="r" b="b"/>
                  <a:pathLst>
                    <a:path w="21185" h="179169" extrusionOk="0">
                      <a:moveTo>
                        <a:pt x="231" y="129227"/>
                      </a:moveTo>
                      <a:lnTo>
                        <a:pt x="21417" y="129227"/>
                      </a:lnTo>
                      <a:lnTo>
                        <a:pt x="21417" y="275"/>
                      </a:lnTo>
                      <a:lnTo>
                        <a:pt x="231" y="275"/>
                      </a:lnTo>
                      <a:close/>
                      <a:moveTo>
                        <a:pt x="231" y="179444"/>
                      </a:moveTo>
                      <a:lnTo>
                        <a:pt x="21417" y="179444"/>
                      </a:lnTo>
                      <a:lnTo>
                        <a:pt x="21417" y="152585"/>
                      </a:lnTo>
                      <a:lnTo>
                        <a:pt x="231" y="1525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0" name="Google Shape;1460;p39"/>
                <p:cNvSpPr/>
                <p:nvPr/>
              </p:nvSpPr>
              <p:spPr>
                <a:xfrm rot="10800000" flipH="1">
                  <a:off x="2456192" y="7591789"/>
                  <a:ext cx="125492" cy="128951"/>
                </a:xfrm>
                <a:custGeom>
                  <a:avLst/>
                  <a:gdLst/>
                  <a:ahLst/>
                  <a:cxnLst/>
                  <a:rect l="l" t="t" r="r" b="b"/>
                  <a:pathLst>
                    <a:path w="125492" h="128951" extrusionOk="0">
                      <a:moveTo>
                        <a:pt x="226" y="129240"/>
                      </a:moveTo>
                      <a:lnTo>
                        <a:pt x="22664" y="129240"/>
                      </a:lnTo>
                      <a:lnTo>
                        <a:pt x="62972" y="21031"/>
                      </a:lnTo>
                      <a:lnTo>
                        <a:pt x="103280" y="129240"/>
                      </a:lnTo>
                      <a:lnTo>
                        <a:pt x="125719" y="129240"/>
                      </a:lnTo>
                      <a:lnTo>
                        <a:pt x="77342" y="288"/>
                      </a:lnTo>
                      <a:lnTo>
                        <a:pt x="48566" y="2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1" name="Google Shape;1461;p39"/>
                <p:cNvSpPr/>
                <p:nvPr/>
              </p:nvSpPr>
              <p:spPr>
                <a:xfrm rot="10800000" flipH="1">
                  <a:off x="2601709" y="7588694"/>
                  <a:ext cx="119523" cy="135399"/>
                </a:xfrm>
                <a:custGeom>
                  <a:avLst/>
                  <a:gdLst/>
                  <a:ahLst/>
                  <a:cxnLst/>
                  <a:rect l="l" t="t" r="r" b="b"/>
                  <a:pathLst>
                    <a:path w="119523" h="135399" extrusionOk="0">
                      <a:moveTo>
                        <a:pt x="119763" y="73422"/>
                      </a:moveTo>
                      <a:lnTo>
                        <a:pt x="119763" y="63069"/>
                      </a:lnTo>
                      <a:lnTo>
                        <a:pt x="22346" y="63069"/>
                      </a:lnTo>
                      <a:cubicBezTo>
                        <a:pt x="23280" y="48479"/>
                        <a:pt x="27676" y="37365"/>
                        <a:pt x="35536" y="29726"/>
                      </a:cubicBezTo>
                      <a:cubicBezTo>
                        <a:pt x="43397" y="22087"/>
                        <a:pt x="54352" y="18268"/>
                        <a:pt x="68402" y="18268"/>
                      </a:cubicBezTo>
                      <a:cubicBezTo>
                        <a:pt x="76532" y="18268"/>
                        <a:pt x="84417" y="19262"/>
                        <a:pt x="92056" y="21252"/>
                      </a:cubicBezTo>
                      <a:cubicBezTo>
                        <a:pt x="99695" y="23241"/>
                        <a:pt x="107285" y="26238"/>
                        <a:pt x="114826" y="30242"/>
                      </a:cubicBezTo>
                      <a:lnTo>
                        <a:pt x="114826" y="10199"/>
                      </a:lnTo>
                      <a:cubicBezTo>
                        <a:pt x="107211" y="6981"/>
                        <a:pt x="99413" y="4525"/>
                        <a:pt x="91430" y="2830"/>
                      </a:cubicBezTo>
                      <a:cubicBezTo>
                        <a:pt x="83447" y="1135"/>
                        <a:pt x="75353" y="288"/>
                        <a:pt x="67149" y="288"/>
                      </a:cubicBezTo>
                      <a:cubicBezTo>
                        <a:pt x="46565" y="288"/>
                        <a:pt x="30268" y="6269"/>
                        <a:pt x="18256" y="18231"/>
                      </a:cubicBezTo>
                      <a:cubicBezTo>
                        <a:pt x="6245" y="30217"/>
                        <a:pt x="239" y="46428"/>
                        <a:pt x="239" y="66864"/>
                      </a:cubicBezTo>
                      <a:cubicBezTo>
                        <a:pt x="239" y="87963"/>
                        <a:pt x="5938" y="104702"/>
                        <a:pt x="17335" y="117082"/>
                      </a:cubicBezTo>
                      <a:cubicBezTo>
                        <a:pt x="28733" y="129485"/>
                        <a:pt x="44109" y="135687"/>
                        <a:pt x="63465" y="135687"/>
                      </a:cubicBezTo>
                      <a:cubicBezTo>
                        <a:pt x="80806" y="135687"/>
                        <a:pt x="94525" y="130100"/>
                        <a:pt x="104620" y="118924"/>
                      </a:cubicBezTo>
                      <a:cubicBezTo>
                        <a:pt x="114715" y="107772"/>
                        <a:pt x="119763" y="92605"/>
                        <a:pt x="119763" y="73422"/>
                      </a:cubicBezTo>
                      <a:close/>
                      <a:moveTo>
                        <a:pt x="98578" y="79649"/>
                      </a:moveTo>
                      <a:cubicBezTo>
                        <a:pt x="98430" y="91218"/>
                        <a:pt x="95188" y="100453"/>
                        <a:pt x="88851" y="107355"/>
                      </a:cubicBezTo>
                      <a:cubicBezTo>
                        <a:pt x="82513" y="114281"/>
                        <a:pt x="74125" y="117745"/>
                        <a:pt x="63686" y="117745"/>
                      </a:cubicBezTo>
                      <a:cubicBezTo>
                        <a:pt x="51871" y="117745"/>
                        <a:pt x="42414" y="114404"/>
                        <a:pt x="35315" y="107723"/>
                      </a:cubicBezTo>
                      <a:cubicBezTo>
                        <a:pt x="28217" y="101042"/>
                        <a:pt x="24127" y="91635"/>
                        <a:pt x="23046"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2" name="Google Shape;1462;p39"/>
                <p:cNvSpPr/>
                <p:nvPr/>
              </p:nvSpPr>
              <p:spPr>
                <a:xfrm rot="10800000" flipH="1">
                  <a:off x="2815071" y="7555166"/>
                  <a:ext cx="80468" cy="165574"/>
                </a:xfrm>
                <a:custGeom>
                  <a:avLst/>
                  <a:gdLst/>
                  <a:ahLst/>
                  <a:cxnLst/>
                  <a:rect l="l" t="t" r="r" b="b"/>
                  <a:pathLst>
                    <a:path w="80468" h="165574" extrusionOk="0">
                      <a:moveTo>
                        <a:pt x="37115" y="165852"/>
                      </a:moveTo>
                      <a:lnTo>
                        <a:pt x="37115" y="129230"/>
                      </a:lnTo>
                      <a:lnTo>
                        <a:pt x="80739" y="129230"/>
                      </a:lnTo>
                      <a:lnTo>
                        <a:pt x="80739" y="112761"/>
                      </a:lnTo>
                      <a:lnTo>
                        <a:pt x="37115" y="112761"/>
                      </a:lnTo>
                      <a:lnTo>
                        <a:pt x="37115" y="42759"/>
                      </a:lnTo>
                      <a:cubicBezTo>
                        <a:pt x="37115" y="32246"/>
                        <a:pt x="38552" y="25492"/>
                        <a:pt x="41426" y="22495"/>
                      </a:cubicBezTo>
                      <a:cubicBezTo>
                        <a:pt x="44299" y="19498"/>
                        <a:pt x="50158" y="18000"/>
                        <a:pt x="59000" y="18000"/>
                      </a:cubicBezTo>
                      <a:lnTo>
                        <a:pt x="80739" y="18000"/>
                      </a:lnTo>
                      <a:lnTo>
                        <a:pt x="80739" y="278"/>
                      </a:lnTo>
                      <a:lnTo>
                        <a:pt x="59000" y="278"/>
                      </a:lnTo>
                      <a:cubicBezTo>
                        <a:pt x="42641" y="278"/>
                        <a:pt x="31355" y="3324"/>
                        <a:pt x="25140" y="9416"/>
                      </a:cubicBezTo>
                      <a:cubicBezTo>
                        <a:pt x="18926" y="15532"/>
                        <a:pt x="15819" y="26646"/>
                        <a:pt x="15819" y="42759"/>
                      </a:cubicBezTo>
                      <a:lnTo>
                        <a:pt x="15819" y="112761"/>
                      </a:lnTo>
                      <a:lnTo>
                        <a:pt x="270" y="112761"/>
                      </a:lnTo>
                      <a:lnTo>
                        <a:pt x="270" y="129230"/>
                      </a:lnTo>
                      <a:lnTo>
                        <a:pt x="15819" y="129230"/>
                      </a:lnTo>
                      <a:lnTo>
                        <a:pt x="15819" y="16585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3" name="Google Shape;1463;p39"/>
                <p:cNvSpPr/>
                <p:nvPr/>
              </p:nvSpPr>
              <p:spPr>
                <a:xfrm rot="10800000" flipH="1">
                  <a:off x="2914197" y="7588694"/>
                  <a:ext cx="118381" cy="135399"/>
                </a:xfrm>
                <a:custGeom>
                  <a:avLst/>
                  <a:gdLst/>
                  <a:ahLst/>
                  <a:cxnLst/>
                  <a:rect l="l" t="t" r="r" b="b"/>
                  <a:pathLst>
                    <a:path w="118381" h="135399" extrusionOk="0">
                      <a:moveTo>
                        <a:pt x="59444" y="117745"/>
                      </a:moveTo>
                      <a:cubicBezTo>
                        <a:pt x="48096" y="117745"/>
                        <a:pt x="39118" y="113311"/>
                        <a:pt x="32510" y="104444"/>
                      </a:cubicBezTo>
                      <a:cubicBezTo>
                        <a:pt x="25903" y="95577"/>
                        <a:pt x="22599" y="83431"/>
                        <a:pt x="22599" y="68006"/>
                      </a:cubicBezTo>
                      <a:cubicBezTo>
                        <a:pt x="22599" y="52581"/>
                        <a:pt x="25878" y="40435"/>
                        <a:pt x="32437" y="31568"/>
                      </a:cubicBezTo>
                      <a:cubicBezTo>
                        <a:pt x="39020" y="22701"/>
                        <a:pt x="48022" y="18268"/>
                        <a:pt x="59444" y="18268"/>
                      </a:cubicBezTo>
                      <a:cubicBezTo>
                        <a:pt x="70743" y="18268"/>
                        <a:pt x="79684" y="22713"/>
                        <a:pt x="86267" y="31605"/>
                      </a:cubicBezTo>
                      <a:cubicBezTo>
                        <a:pt x="92874" y="40521"/>
                        <a:pt x="96178" y="52655"/>
                        <a:pt x="96178" y="68006"/>
                      </a:cubicBezTo>
                      <a:cubicBezTo>
                        <a:pt x="96178" y="83284"/>
                        <a:pt x="92874" y="95393"/>
                        <a:pt x="86267" y="104334"/>
                      </a:cubicBezTo>
                      <a:cubicBezTo>
                        <a:pt x="79684" y="113274"/>
                        <a:pt x="70743" y="117745"/>
                        <a:pt x="59444" y="117745"/>
                      </a:cubicBezTo>
                      <a:close/>
                      <a:moveTo>
                        <a:pt x="59444" y="135687"/>
                      </a:moveTo>
                      <a:cubicBezTo>
                        <a:pt x="77866" y="135687"/>
                        <a:pt x="92334" y="129694"/>
                        <a:pt x="102847" y="117708"/>
                      </a:cubicBezTo>
                      <a:cubicBezTo>
                        <a:pt x="113384" y="105746"/>
                        <a:pt x="118653" y="89179"/>
                        <a:pt x="118653" y="68006"/>
                      </a:cubicBezTo>
                      <a:cubicBezTo>
                        <a:pt x="118653" y="46907"/>
                        <a:pt x="113384" y="30340"/>
                        <a:pt x="102847" y="18304"/>
                      </a:cubicBezTo>
                      <a:cubicBezTo>
                        <a:pt x="92334" y="6294"/>
                        <a:pt x="77866" y="288"/>
                        <a:pt x="59444" y="288"/>
                      </a:cubicBezTo>
                      <a:cubicBezTo>
                        <a:pt x="40948" y="288"/>
                        <a:pt x="26456" y="6294"/>
                        <a:pt x="15967" y="18304"/>
                      </a:cubicBezTo>
                      <a:cubicBezTo>
                        <a:pt x="5503" y="30340"/>
                        <a:pt x="271" y="46907"/>
                        <a:pt x="271" y="68006"/>
                      </a:cubicBezTo>
                      <a:cubicBezTo>
                        <a:pt x="271" y="89179"/>
                        <a:pt x="5503" y="105746"/>
                        <a:pt x="15967" y="117708"/>
                      </a:cubicBezTo>
                      <a:cubicBezTo>
                        <a:pt x="26456" y="129694"/>
                        <a:pt x="40948" y="135687"/>
                        <a:pt x="59444" y="1356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4" name="Google Shape;1464;p39"/>
                <p:cNvSpPr/>
                <p:nvPr/>
              </p:nvSpPr>
              <p:spPr>
                <a:xfrm rot="10800000" flipH="1">
                  <a:off x="3133643" y="7545734"/>
                  <a:ext cx="138646" cy="178358"/>
                </a:xfrm>
                <a:custGeom>
                  <a:avLst/>
                  <a:gdLst/>
                  <a:ahLst/>
                  <a:cxnLst/>
                  <a:rect l="l" t="t" r="r" b="b"/>
                  <a:pathLst>
                    <a:path w="138646" h="178358" extrusionOk="0">
                      <a:moveTo>
                        <a:pt x="138936" y="162277"/>
                      </a:moveTo>
                      <a:lnTo>
                        <a:pt x="138936" y="137776"/>
                      </a:lnTo>
                      <a:cubicBezTo>
                        <a:pt x="131101" y="145071"/>
                        <a:pt x="122749" y="150512"/>
                        <a:pt x="113882" y="154098"/>
                      </a:cubicBezTo>
                      <a:cubicBezTo>
                        <a:pt x="105015" y="157708"/>
                        <a:pt x="95595" y="159514"/>
                        <a:pt x="85622" y="159514"/>
                      </a:cubicBezTo>
                      <a:cubicBezTo>
                        <a:pt x="65972" y="159514"/>
                        <a:pt x="50927" y="153508"/>
                        <a:pt x="40488" y="141497"/>
                      </a:cubicBezTo>
                      <a:cubicBezTo>
                        <a:pt x="30048" y="129486"/>
                        <a:pt x="24829" y="112121"/>
                        <a:pt x="24829" y="89401"/>
                      </a:cubicBezTo>
                      <a:cubicBezTo>
                        <a:pt x="24829" y="66754"/>
                        <a:pt x="30048" y="49426"/>
                        <a:pt x="40488" y="37415"/>
                      </a:cubicBezTo>
                      <a:cubicBezTo>
                        <a:pt x="50927" y="25404"/>
                        <a:pt x="65972" y="19398"/>
                        <a:pt x="85622" y="19398"/>
                      </a:cubicBezTo>
                      <a:cubicBezTo>
                        <a:pt x="95595" y="19398"/>
                        <a:pt x="105015" y="21204"/>
                        <a:pt x="113882" y="24814"/>
                      </a:cubicBezTo>
                      <a:cubicBezTo>
                        <a:pt x="122749" y="28425"/>
                        <a:pt x="131101" y="33878"/>
                        <a:pt x="138936" y="41173"/>
                      </a:cubicBezTo>
                      <a:lnTo>
                        <a:pt x="138936" y="16856"/>
                      </a:lnTo>
                      <a:cubicBezTo>
                        <a:pt x="130806" y="11330"/>
                        <a:pt x="122184" y="7179"/>
                        <a:pt x="113072" y="4403"/>
                      </a:cubicBezTo>
                      <a:cubicBezTo>
                        <a:pt x="103983" y="1652"/>
                        <a:pt x="94379" y="277"/>
                        <a:pt x="84259" y="277"/>
                      </a:cubicBezTo>
                      <a:cubicBezTo>
                        <a:pt x="58222" y="277"/>
                        <a:pt x="37712" y="8235"/>
                        <a:pt x="22729" y="24151"/>
                      </a:cubicBezTo>
                      <a:cubicBezTo>
                        <a:pt x="7770" y="40092"/>
                        <a:pt x="290" y="61842"/>
                        <a:pt x="290" y="89401"/>
                      </a:cubicBezTo>
                      <a:cubicBezTo>
                        <a:pt x="290" y="117033"/>
                        <a:pt x="7770" y="138808"/>
                        <a:pt x="22729" y="154724"/>
                      </a:cubicBezTo>
                      <a:cubicBezTo>
                        <a:pt x="37712" y="170665"/>
                        <a:pt x="58222" y="178636"/>
                        <a:pt x="84259" y="178636"/>
                      </a:cubicBezTo>
                      <a:cubicBezTo>
                        <a:pt x="94526" y="178636"/>
                        <a:pt x="104204" y="177272"/>
                        <a:pt x="113293" y="174546"/>
                      </a:cubicBezTo>
                      <a:cubicBezTo>
                        <a:pt x="122406" y="171820"/>
                        <a:pt x="130953" y="167730"/>
                        <a:pt x="138936" y="1622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5" name="Google Shape;1465;p39"/>
                <p:cNvSpPr/>
                <p:nvPr/>
              </p:nvSpPr>
              <p:spPr>
                <a:xfrm rot="10800000" flipH="1">
                  <a:off x="3298071" y="7588694"/>
                  <a:ext cx="118381" cy="135399"/>
                </a:xfrm>
                <a:custGeom>
                  <a:avLst/>
                  <a:gdLst/>
                  <a:ahLst/>
                  <a:cxnLst/>
                  <a:rect l="l" t="t" r="r" b="b"/>
                  <a:pathLst>
                    <a:path w="118381" h="135399" extrusionOk="0">
                      <a:moveTo>
                        <a:pt x="59483" y="117745"/>
                      </a:moveTo>
                      <a:cubicBezTo>
                        <a:pt x="48135" y="117745"/>
                        <a:pt x="39157" y="113311"/>
                        <a:pt x="32549" y="104444"/>
                      </a:cubicBezTo>
                      <a:cubicBezTo>
                        <a:pt x="25942" y="95577"/>
                        <a:pt x="22638" y="83431"/>
                        <a:pt x="22638" y="68006"/>
                      </a:cubicBezTo>
                      <a:cubicBezTo>
                        <a:pt x="22638" y="52581"/>
                        <a:pt x="25917" y="40435"/>
                        <a:pt x="32476" y="31568"/>
                      </a:cubicBezTo>
                      <a:cubicBezTo>
                        <a:pt x="39059" y="22701"/>
                        <a:pt x="48061" y="18268"/>
                        <a:pt x="59483" y="18268"/>
                      </a:cubicBezTo>
                      <a:cubicBezTo>
                        <a:pt x="70782" y="18268"/>
                        <a:pt x="79723" y="22713"/>
                        <a:pt x="86306" y="31605"/>
                      </a:cubicBezTo>
                      <a:cubicBezTo>
                        <a:pt x="92913" y="40521"/>
                        <a:pt x="96217" y="52655"/>
                        <a:pt x="96217" y="68006"/>
                      </a:cubicBezTo>
                      <a:cubicBezTo>
                        <a:pt x="96217" y="83284"/>
                        <a:pt x="92913" y="95393"/>
                        <a:pt x="86306" y="104334"/>
                      </a:cubicBezTo>
                      <a:cubicBezTo>
                        <a:pt x="79723" y="113274"/>
                        <a:pt x="70782" y="117745"/>
                        <a:pt x="59483" y="117745"/>
                      </a:cubicBezTo>
                      <a:close/>
                      <a:moveTo>
                        <a:pt x="59483" y="135687"/>
                      </a:moveTo>
                      <a:cubicBezTo>
                        <a:pt x="77905" y="135687"/>
                        <a:pt x="92373" y="129694"/>
                        <a:pt x="102886" y="117708"/>
                      </a:cubicBezTo>
                      <a:cubicBezTo>
                        <a:pt x="113423" y="105746"/>
                        <a:pt x="118692" y="89179"/>
                        <a:pt x="118692" y="68006"/>
                      </a:cubicBezTo>
                      <a:cubicBezTo>
                        <a:pt x="118692" y="46907"/>
                        <a:pt x="113423" y="30340"/>
                        <a:pt x="102886" y="18304"/>
                      </a:cubicBezTo>
                      <a:cubicBezTo>
                        <a:pt x="92373" y="6294"/>
                        <a:pt x="77905" y="288"/>
                        <a:pt x="59483" y="288"/>
                      </a:cubicBezTo>
                      <a:cubicBezTo>
                        <a:pt x="40987" y="288"/>
                        <a:pt x="26495" y="6294"/>
                        <a:pt x="16006" y="18304"/>
                      </a:cubicBezTo>
                      <a:cubicBezTo>
                        <a:pt x="5542" y="30340"/>
                        <a:pt x="310" y="46907"/>
                        <a:pt x="310" y="68006"/>
                      </a:cubicBezTo>
                      <a:cubicBezTo>
                        <a:pt x="310" y="89179"/>
                        <a:pt x="5542" y="105746"/>
                        <a:pt x="16006" y="117708"/>
                      </a:cubicBezTo>
                      <a:cubicBezTo>
                        <a:pt x="26495" y="129694"/>
                        <a:pt x="40987" y="135687"/>
                        <a:pt x="59483" y="1356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6" name="Google Shape;1466;p39"/>
                <p:cNvSpPr/>
                <p:nvPr/>
              </p:nvSpPr>
              <p:spPr>
                <a:xfrm rot="10800000" flipH="1">
                  <a:off x="3442341" y="7541571"/>
                  <a:ext cx="115249" cy="182522"/>
                </a:xfrm>
                <a:custGeom>
                  <a:avLst/>
                  <a:gdLst/>
                  <a:ahLst/>
                  <a:cxnLst/>
                  <a:rect l="l" t="t" r="r" b="b"/>
                  <a:pathLst>
                    <a:path w="115249" h="182522" extrusionOk="0">
                      <a:moveTo>
                        <a:pt x="94390" y="113016"/>
                      </a:moveTo>
                      <a:lnTo>
                        <a:pt x="94390" y="182798"/>
                      </a:lnTo>
                      <a:lnTo>
                        <a:pt x="115575" y="182798"/>
                      </a:lnTo>
                      <a:lnTo>
                        <a:pt x="115575" y="3628"/>
                      </a:lnTo>
                      <a:lnTo>
                        <a:pt x="94390" y="3628"/>
                      </a:lnTo>
                      <a:lnTo>
                        <a:pt x="94390" y="22971"/>
                      </a:lnTo>
                      <a:cubicBezTo>
                        <a:pt x="89944" y="15308"/>
                        <a:pt x="84319" y="9609"/>
                        <a:pt x="77515" y="5876"/>
                      </a:cubicBezTo>
                      <a:cubicBezTo>
                        <a:pt x="70736" y="2142"/>
                        <a:pt x="62581" y="276"/>
                        <a:pt x="53050" y="276"/>
                      </a:cubicBezTo>
                      <a:cubicBezTo>
                        <a:pt x="37477" y="276"/>
                        <a:pt x="24790" y="6490"/>
                        <a:pt x="14990" y="18918"/>
                      </a:cubicBezTo>
                      <a:cubicBezTo>
                        <a:pt x="5214" y="31371"/>
                        <a:pt x="326" y="47730"/>
                        <a:pt x="326" y="67994"/>
                      </a:cubicBezTo>
                      <a:cubicBezTo>
                        <a:pt x="326" y="88258"/>
                        <a:pt x="5214" y="104604"/>
                        <a:pt x="14990" y="117032"/>
                      </a:cubicBezTo>
                      <a:cubicBezTo>
                        <a:pt x="24790" y="129461"/>
                        <a:pt x="37477" y="135675"/>
                        <a:pt x="53050" y="135675"/>
                      </a:cubicBezTo>
                      <a:cubicBezTo>
                        <a:pt x="62581" y="135675"/>
                        <a:pt x="70736" y="133808"/>
                        <a:pt x="77515" y="130075"/>
                      </a:cubicBezTo>
                      <a:cubicBezTo>
                        <a:pt x="84319" y="126366"/>
                        <a:pt x="89944" y="120680"/>
                        <a:pt x="94390" y="113016"/>
                      </a:cubicBezTo>
                      <a:close/>
                      <a:moveTo>
                        <a:pt x="22211" y="67994"/>
                      </a:moveTo>
                      <a:cubicBezTo>
                        <a:pt x="22211" y="52421"/>
                        <a:pt x="25417" y="40202"/>
                        <a:pt x="31828" y="31335"/>
                      </a:cubicBezTo>
                      <a:cubicBezTo>
                        <a:pt x="38239" y="22468"/>
                        <a:pt x="47045" y="18034"/>
                        <a:pt x="58245" y="18034"/>
                      </a:cubicBezTo>
                      <a:cubicBezTo>
                        <a:pt x="69446" y="18034"/>
                        <a:pt x="78264" y="22468"/>
                        <a:pt x="84700" y="31335"/>
                      </a:cubicBezTo>
                      <a:cubicBezTo>
                        <a:pt x="91160" y="40202"/>
                        <a:pt x="94390" y="52421"/>
                        <a:pt x="94390" y="67994"/>
                      </a:cubicBezTo>
                      <a:cubicBezTo>
                        <a:pt x="94390" y="83566"/>
                        <a:pt x="91160" y="95786"/>
                        <a:pt x="84700" y="104653"/>
                      </a:cubicBezTo>
                      <a:cubicBezTo>
                        <a:pt x="78264" y="113520"/>
                        <a:pt x="69446" y="117953"/>
                        <a:pt x="58245" y="117953"/>
                      </a:cubicBezTo>
                      <a:cubicBezTo>
                        <a:pt x="47045" y="117953"/>
                        <a:pt x="38239" y="113520"/>
                        <a:pt x="31828" y="104653"/>
                      </a:cubicBezTo>
                      <a:cubicBezTo>
                        <a:pt x="25417" y="95786"/>
                        <a:pt x="22211" y="83566"/>
                        <a:pt x="22211" y="679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7" name="Google Shape;1467;p39"/>
                <p:cNvSpPr/>
                <p:nvPr/>
              </p:nvSpPr>
              <p:spPr>
                <a:xfrm rot="10800000" flipH="1">
                  <a:off x="3592022" y="7588694"/>
                  <a:ext cx="119523" cy="135399"/>
                </a:xfrm>
                <a:custGeom>
                  <a:avLst/>
                  <a:gdLst/>
                  <a:ahLst/>
                  <a:cxnLst/>
                  <a:rect l="l" t="t" r="r" b="b"/>
                  <a:pathLst>
                    <a:path w="119523" h="135399" extrusionOk="0">
                      <a:moveTo>
                        <a:pt x="119864" y="73422"/>
                      </a:moveTo>
                      <a:lnTo>
                        <a:pt x="119864" y="63069"/>
                      </a:lnTo>
                      <a:lnTo>
                        <a:pt x="22447" y="63069"/>
                      </a:lnTo>
                      <a:cubicBezTo>
                        <a:pt x="23380" y="48479"/>
                        <a:pt x="27777" y="37365"/>
                        <a:pt x="35637" y="29726"/>
                      </a:cubicBezTo>
                      <a:cubicBezTo>
                        <a:pt x="43497" y="22087"/>
                        <a:pt x="54453" y="18268"/>
                        <a:pt x="68503" y="18268"/>
                      </a:cubicBezTo>
                      <a:cubicBezTo>
                        <a:pt x="76633" y="18268"/>
                        <a:pt x="84518" y="19262"/>
                        <a:pt x="92157" y="21252"/>
                      </a:cubicBezTo>
                      <a:cubicBezTo>
                        <a:pt x="99796" y="23241"/>
                        <a:pt x="107386" y="26238"/>
                        <a:pt x="114927" y="30242"/>
                      </a:cubicBezTo>
                      <a:lnTo>
                        <a:pt x="114927" y="10199"/>
                      </a:lnTo>
                      <a:cubicBezTo>
                        <a:pt x="107312" y="6981"/>
                        <a:pt x="99513" y="4525"/>
                        <a:pt x="91530" y="2830"/>
                      </a:cubicBezTo>
                      <a:cubicBezTo>
                        <a:pt x="83547" y="1135"/>
                        <a:pt x="75454" y="288"/>
                        <a:pt x="67250" y="288"/>
                      </a:cubicBezTo>
                      <a:cubicBezTo>
                        <a:pt x="46666" y="288"/>
                        <a:pt x="30369" y="6269"/>
                        <a:pt x="18357" y="18231"/>
                      </a:cubicBezTo>
                      <a:cubicBezTo>
                        <a:pt x="6346" y="30217"/>
                        <a:pt x="340" y="46428"/>
                        <a:pt x="340" y="66864"/>
                      </a:cubicBezTo>
                      <a:cubicBezTo>
                        <a:pt x="340" y="87963"/>
                        <a:pt x="6039" y="104702"/>
                        <a:pt x="17436" y="117082"/>
                      </a:cubicBezTo>
                      <a:cubicBezTo>
                        <a:pt x="28833" y="129485"/>
                        <a:pt x="44210" y="135687"/>
                        <a:pt x="63565" y="135687"/>
                      </a:cubicBezTo>
                      <a:cubicBezTo>
                        <a:pt x="80907" y="135687"/>
                        <a:pt x="94625" y="130100"/>
                        <a:pt x="104721" y="118924"/>
                      </a:cubicBezTo>
                      <a:cubicBezTo>
                        <a:pt x="114816" y="107772"/>
                        <a:pt x="119864" y="92605"/>
                        <a:pt x="119864" y="73422"/>
                      </a:cubicBezTo>
                      <a:close/>
                      <a:moveTo>
                        <a:pt x="98678" y="79649"/>
                      </a:moveTo>
                      <a:cubicBezTo>
                        <a:pt x="98531" y="91218"/>
                        <a:pt x="95289" y="100453"/>
                        <a:pt x="88951" y="107355"/>
                      </a:cubicBezTo>
                      <a:cubicBezTo>
                        <a:pt x="82614" y="114281"/>
                        <a:pt x="74226" y="117745"/>
                        <a:pt x="63787" y="117745"/>
                      </a:cubicBezTo>
                      <a:cubicBezTo>
                        <a:pt x="51972" y="117745"/>
                        <a:pt x="42515" y="114404"/>
                        <a:pt x="35416" y="107723"/>
                      </a:cubicBezTo>
                      <a:cubicBezTo>
                        <a:pt x="28317" y="101042"/>
                        <a:pt x="24228" y="91635"/>
                        <a:pt x="23147"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8" name="Google Shape;1468;p39"/>
                <p:cNvSpPr/>
                <p:nvPr/>
              </p:nvSpPr>
              <p:spPr>
                <a:xfrm rot="10800000" flipH="1">
                  <a:off x="3814595" y="7545734"/>
                  <a:ext cx="120997" cy="178358"/>
                </a:xfrm>
                <a:custGeom>
                  <a:avLst/>
                  <a:gdLst/>
                  <a:ahLst/>
                  <a:cxnLst/>
                  <a:rect l="l" t="t" r="r" b="b"/>
                  <a:pathLst>
                    <a:path w="120997" h="178358" extrusionOk="0">
                      <a:moveTo>
                        <a:pt x="111006" y="169904"/>
                      </a:moveTo>
                      <a:lnTo>
                        <a:pt x="111006" y="147208"/>
                      </a:lnTo>
                      <a:cubicBezTo>
                        <a:pt x="102188" y="151433"/>
                        <a:pt x="93861" y="154577"/>
                        <a:pt x="86025" y="156640"/>
                      </a:cubicBezTo>
                      <a:cubicBezTo>
                        <a:pt x="78190" y="158728"/>
                        <a:pt x="70624" y="159772"/>
                        <a:pt x="63329" y="159772"/>
                      </a:cubicBezTo>
                      <a:cubicBezTo>
                        <a:pt x="50679" y="159772"/>
                        <a:pt x="40915" y="157316"/>
                        <a:pt x="34037" y="152403"/>
                      </a:cubicBezTo>
                      <a:cubicBezTo>
                        <a:pt x="27160" y="147491"/>
                        <a:pt x="23721" y="140503"/>
                        <a:pt x="23721" y="131439"/>
                      </a:cubicBezTo>
                      <a:cubicBezTo>
                        <a:pt x="23721" y="123825"/>
                        <a:pt x="26005" y="118077"/>
                        <a:pt x="30574" y="114196"/>
                      </a:cubicBezTo>
                      <a:cubicBezTo>
                        <a:pt x="35143" y="110340"/>
                        <a:pt x="43801" y="107221"/>
                        <a:pt x="56549" y="104838"/>
                      </a:cubicBezTo>
                      <a:lnTo>
                        <a:pt x="70587" y="101964"/>
                      </a:lnTo>
                      <a:cubicBezTo>
                        <a:pt x="87929" y="98649"/>
                        <a:pt x="100726" y="92827"/>
                        <a:pt x="108979" y="84501"/>
                      </a:cubicBezTo>
                      <a:cubicBezTo>
                        <a:pt x="117232" y="76174"/>
                        <a:pt x="121359" y="65035"/>
                        <a:pt x="121359" y="51084"/>
                      </a:cubicBezTo>
                      <a:cubicBezTo>
                        <a:pt x="121359" y="34406"/>
                        <a:pt x="115771" y="21769"/>
                        <a:pt x="104595" y="13172"/>
                      </a:cubicBezTo>
                      <a:cubicBezTo>
                        <a:pt x="93443" y="4575"/>
                        <a:pt x="77084" y="277"/>
                        <a:pt x="55518" y="277"/>
                      </a:cubicBezTo>
                      <a:cubicBezTo>
                        <a:pt x="47387" y="277"/>
                        <a:pt x="38729" y="1198"/>
                        <a:pt x="29542" y="3040"/>
                      </a:cubicBezTo>
                      <a:cubicBezTo>
                        <a:pt x="20380" y="4882"/>
                        <a:pt x="10887" y="7609"/>
                        <a:pt x="1062" y="11219"/>
                      </a:cubicBezTo>
                      <a:lnTo>
                        <a:pt x="1062" y="35167"/>
                      </a:lnTo>
                      <a:cubicBezTo>
                        <a:pt x="10494" y="29887"/>
                        <a:pt x="19742" y="25895"/>
                        <a:pt x="28806" y="23193"/>
                      </a:cubicBezTo>
                      <a:cubicBezTo>
                        <a:pt x="37869" y="20516"/>
                        <a:pt x="46773" y="19177"/>
                        <a:pt x="55518" y="19177"/>
                      </a:cubicBezTo>
                      <a:cubicBezTo>
                        <a:pt x="68782" y="19177"/>
                        <a:pt x="79025" y="21781"/>
                        <a:pt x="86246" y="26988"/>
                      </a:cubicBezTo>
                      <a:cubicBezTo>
                        <a:pt x="93468" y="32220"/>
                        <a:pt x="97078" y="39675"/>
                        <a:pt x="97078" y="49352"/>
                      </a:cubicBezTo>
                      <a:cubicBezTo>
                        <a:pt x="97078" y="57777"/>
                        <a:pt x="94487" y="64372"/>
                        <a:pt x="89304" y="69137"/>
                      </a:cubicBezTo>
                      <a:cubicBezTo>
                        <a:pt x="84121" y="73902"/>
                        <a:pt x="75623" y="77476"/>
                        <a:pt x="63808" y="79858"/>
                      </a:cubicBezTo>
                      <a:lnTo>
                        <a:pt x="49623" y="82622"/>
                      </a:lnTo>
                      <a:cubicBezTo>
                        <a:pt x="32281" y="86060"/>
                        <a:pt x="19729" y="91464"/>
                        <a:pt x="11968" y="98833"/>
                      </a:cubicBezTo>
                      <a:cubicBezTo>
                        <a:pt x="4230" y="106201"/>
                        <a:pt x="362" y="116456"/>
                        <a:pt x="362" y="129597"/>
                      </a:cubicBezTo>
                      <a:cubicBezTo>
                        <a:pt x="362" y="144801"/>
                        <a:pt x="5716" y="156775"/>
                        <a:pt x="16426" y="165519"/>
                      </a:cubicBezTo>
                      <a:cubicBezTo>
                        <a:pt x="27135" y="174263"/>
                        <a:pt x="41885" y="178636"/>
                        <a:pt x="60676" y="178636"/>
                      </a:cubicBezTo>
                      <a:cubicBezTo>
                        <a:pt x="68757" y="178636"/>
                        <a:pt x="76974" y="177899"/>
                        <a:pt x="85325" y="176425"/>
                      </a:cubicBezTo>
                      <a:cubicBezTo>
                        <a:pt x="93701" y="174976"/>
                        <a:pt x="102261" y="172802"/>
                        <a:pt x="111006" y="1699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69" name="Google Shape;1469;p39"/>
                <p:cNvSpPr/>
                <p:nvPr/>
              </p:nvSpPr>
              <p:spPr>
                <a:xfrm rot="10800000" flipH="1">
                  <a:off x="3970945" y="7541571"/>
                  <a:ext cx="21185" cy="179169"/>
                </a:xfrm>
                <a:custGeom>
                  <a:avLst/>
                  <a:gdLst/>
                  <a:ahLst/>
                  <a:cxnLst/>
                  <a:rect l="l" t="t" r="r" b="b"/>
                  <a:pathLst>
                    <a:path w="21185" h="179169" extrusionOk="0">
                      <a:moveTo>
                        <a:pt x="391" y="129227"/>
                      </a:moveTo>
                      <a:lnTo>
                        <a:pt x="21576" y="129227"/>
                      </a:lnTo>
                      <a:lnTo>
                        <a:pt x="21576" y="275"/>
                      </a:lnTo>
                      <a:lnTo>
                        <a:pt x="391" y="275"/>
                      </a:lnTo>
                      <a:close/>
                      <a:moveTo>
                        <a:pt x="391" y="179444"/>
                      </a:moveTo>
                      <a:lnTo>
                        <a:pt x="21576" y="179444"/>
                      </a:lnTo>
                      <a:lnTo>
                        <a:pt x="21576" y="152585"/>
                      </a:lnTo>
                      <a:lnTo>
                        <a:pt x="391" y="15258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0" name="Google Shape;1470;p39"/>
                <p:cNvSpPr/>
                <p:nvPr/>
              </p:nvSpPr>
              <p:spPr>
                <a:xfrm rot="10800000" flipH="1">
                  <a:off x="4024374" y="7591789"/>
                  <a:ext cx="103496" cy="128951"/>
                </a:xfrm>
                <a:custGeom>
                  <a:avLst/>
                  <a:gdLst/>
                  <a:ahLst/>
                  <a:cxnLst/>
                  <a:rect l="l" t="t" r="r" b="b"/>
                  <a:pathLst>
                    <a:path w="103496" h="128951" extrusionOk="0">
                      <a:moveTo>
                        <a:pt x="3262" y="129240"/>
                      </a:moveTo>
                      <a:lnTo>
                        <a:pt x="103884" y="129240"/>
                      </a:lnTo>
                      <a:lnTo>
                        <a:pt x="103884" y="109897"/>
                      </a:lnTo>
                      <a:lnTo>
                        <a:pt x="24226" y="17199"/>
                      </a:lnTo>
                      <a:lnTo>
                        <a:pt x="103884" y="17199"/>
                      </a:lnTo>
                      <a:lnTo>
                        <a:pt x="103884" y="288"/>
                      </a:lnTo>
                      <a:lnTo>
                        <a:pt x="388" y="288"/>
                      </a:lnTo>
                      <a:lnTo>
                        <a:pt x="388" y="19631"/>
                      </a:lnTo>
                      <a:lnTo>
                        <a:pt x="80083" y="112329"/>
                      </a:lnTo>
                      <a:lnTo>
                        <a:pt x="3262" y="1123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1" name="Google Shape;1471;p39"/>
                <p:cNvSpPr/>
                <p:nvPr/>
              </p:nvSpPr>
              <p:spPr>
                <a:xfrm rot="10800000" flipH="1">
                  <a:off x="4151023" y="7588694"/>
                  <a:ext cx="119523" cy="135399"/>
                </a:xfrm>
                <a:custGeom>
                  <a:avLst/>
                  <a:gdLst/>
                  <a:ahLst/>
                  <a:cxnLst/>
                  <a:rect l="l" t="t" r="r" b="b"/>
                  <a:pathLst>
                    <a:path w="119523" h="135399" extrusionOk="0">
                      <a:moveTo>
                        <a:pt x="119921" y="73422"/>
                      </a:moveTo>
                      <a:lnTo>
                        <a:pt x="119921" y="63069"/>
                      </a:lnTo>
                      <a:lnTo>
                        <a:pt x="22504" y="63069"/>
                      </a:lnTo>
                      <a:cubicBezTo>
                        <a:pt x="23437" y="48479"/>
                        <a:pt x="27834" y="37365"/>
                        <a:pt x="35694" y="29726"/>
                      </a:cubicBezTo>
                      <a:cubicBezTo>
                        <a:pt x="43554" y="22087"/>
                        <a:pt x="54509" y="18268"/>
                        <a:pt x="68560" y="18268"/>
                      </a:cubicBezTo>
                      <a:cubicBezTo>
                        <a:pt x="76690" y="18268"/>
                        <a:pt x="84575" y="19262"/>
                        <a:pt x="92214" y="21252"/>
                      </a:cubicBezTo>
                      <a:cubicBezTo>
                        <a:pt x="99853" y="23241"/>
                        <a:pt x="107443" y="26238"/>
                        <a:pt x="114984" y="30242"/>
                      </a:cubicBezTo>
                      <a:lnTo>
                        <a:pt x="114984" y="10199"/>
                      </a:lnTo>
                      <a:cubicBezTo>
                        <a:pt x="107369" y="6981"/>
                        <a:pt x="99570" y="4525"/>
                        <a:pt x="91587" y="2830"/>
                      </a:cubicBezTo>
                      <a:cubicBezTo>
                        <a:pt x="83604" y="1135"/>
                        <a:pt x="75511" y="288"/>
                        <a:pt x="67307" y="288"/>
                      </a:cubicBezTo>
                      <a:cubicBezTo>
                        <a:pt x="46723" y="288"/>
                        <a:pt x="30425" y="6269"/>
                        <a:pt x="18414" y="18231"/>
                      </a:cubicBezTo>
                      <a:cubicBezTo>
                        <a:pt x="6403" y="30217"/>
                        <a:pt x="397" y="46428"/>
                        <a:pt x="397" y="66864"/>
                      </a:cubicBezTo>
                      <a:cubicBezTo>
                        <a:pt x="397" y="87963"/>
                        <a:pt x="6096" y="104702"/>
                        <a:pt x="17493" y="117082"/>
                      </a:cubicBezTo>
                      <a:cubicBezTo>
                        <a:pt x="28890" y="129485"/>
                        <a:pt x="44267" y="135687"/>
                        <a:pt x="63622" y="135687"/>
                      </a:cubicBezTo>
                      <a:cubicBezTo>
                        <a:pt x="80964" y="135687"/>
                        <a:pt x="94682" y="130100"/>
                        <a:pt x="104778" y="118924"/>
                      </a:cubicBezTo>
                      <a:cubicBezTo>
                        <a:pt x="114873" y="107772"/>
                        <a:pt x="119921" y="92605"/>
                        <a:pt x="119921" y="73422"/>
                      </a:cubicBezTo>
                      <a:close/>
                      <a:moveTo>
                        <a:pt x="98735" y="79649"/>
                      </a:moveTo>
                      <a:cubicBezTo>
                        <a:pt x="98588" y="91218"/>
                        <a:pt x="95346" y="100453"/>
                        <a:pt x="89008" y="107355"/>
                      </a:cubicBezTo>
                      <a:cubicBezTo>
                        <a:pt x="82671" y="114281"/>
                        <a:pt x="74283" y="117745"/>
                        <a:pt x="63843" y="117745"/>
                      </a:cubicBezTo>
                      <a:cubicBezTo>
                        <a:pt x="52029" y="117745"/>
                        <a:pt x="42572" y="114404"/>
                        <a:pt x="35473" y="107723"/>
                      </a:cubicBezTo>
                      <a:cubicBezTo>
                        <a:pt x="28374" y="101042"/>
                        <a:pt x="24285" y="91635"/>
                        <a:pt x="23204" y="79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2" name="Google Shape;1472;p39"/>
                <p:cNvSpPr/>
                <p:nvPr/>
              </p:nvSpPr>
              <p:spPr>
                <a:xfrm rot="10800000" flipH="1">
                  <a:off x="4301993" y="7541829"/>
                  <a:ext cx="52835" cy="210007"/>
                </a:xfrm>
                <a:custGeom>
                  <a:avLst/>
                  <a:gdLst/>
                  <a:ahLst/>
                  <a:cxnLst/>
                  <a:rect l="l" t="t" r="r" b="b"/>
                  <a:pathLst>
                    <a:path w="52835" h="210007" extrusionOk="0">
                      <a:moveTo>
                        <a:pt x="421" y="210290"/>
                      </a:moveTo>
                      <a:lnTo>
                        <a:pt x="18843" y="210290"/>
                      </a:lnTo>
                      <a:cubicBezTo>
                        <a:pt x="30338" y="192188"/>
                        <a:pt x="38948" y="174454"/>
                        <a:pt x="44671" y="157088"/>
                      </a:cubicBezTo>
                      <a:cubicBezTo>
                        <a:pt x="50394" y="139747"/>
                        <a:pt x="53256" y="122517"/>
                        <a:pt x="53256" y="105397"/>
                      </a:cubicBezTo>
                      <a:cubicBezTo>
                        <a:pt x="53256" y="88204"/>
                        <a:pt x="50394" y="70899"/>
                        <a:pt x="44671" y="53485"/>
                      </a:cubicBezTo>
                      <a:cubicBezTo>
                        <a:pt x="38948" y="36070"/>
                        <a:pt x="30338" y="18336"/>
                        <a:pt x="18843" y="283"/>
                      </a:cubicBezTo>
                      <a:lnTo>
                        <a:pt x="421" y="283"/>
                      </a:lnTo>
                      <a:cubicBezTo>
                        <a:pt x="10614" y="17870"/>
                        <a:pt x="18229" y="35358"/>
                        <a:pt x="23264" y="52748"/>
                      </a:cubicBezTo>
                      <a:cubicBezTo>
                        <a:pt x="28300" y="70138"/>
                        <a:pt x="30817" y="87688"/>
                        <a:pt x="30817" y="105397"/>
                      </a:cubicBezTo>
                      <a:cubicBezTo>
                        <a:pt x="30817" y="123131"/>
                        <a:pt x="28300" y="140632"/>
                        <a:pt x="23264" y="157899"/>
                      </a:cubicBezTo>
                      <a:cubicBezTo>
                        <a:pt x="18229" y="175191"/>
                        <a:pt x="10614" y="192655"/>
                        <a:pt x="421" y="2102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73" name="Google Shape;1473;p39"/>
            <p:cNvGrpSpPr/>
            <p:nvPr/>
          </p:nvGrpSpPr>
          <p:grpSpPr>
            <a:xfrm>
              <a:off x="1873730" y="2117513"/>
              <a:ext cx="636849" cy="2494991"/>
              <a:chOff x="80974" y="4676458"/>
              <a:chExt cx="644630" cy="2525472"/>
            </a:xfrm>
          </p:grpSpPr>
          <p:grpSp>
            <p:nvGrpSpPr>
              <p:cNvPr id="1474" name="Google Shape;1474;p39"/>
              <p:cNvGrpSpPr/>
              <p:nvPr/>
            </p:nvGrpSpPr>
            <p:grpSpPr>
              <a:xfrm>
                <a:off x="357280" y="7053298"/>
                <a:ext cx="368323" cy="148632"/>
                <a:chOff x="357280" y="7053298"/>
                <a:chExt cx="368323" cy="148632"/>
              </a:xfrm>
            </p:grpSpPr>
            <p:sp>
              <p:nvSpPr>
                <p:cNvPr id="1475" name="Google Shape;1475;p39"/>
                <p:cNvSpPr/>
                <p:nvPr/>
              </p:nvSpPr>
              <p:spPr>
                <a:xfrm>
                  <a:off x="691215" y="7124482"/>
                  <a:ext cx="34388" cy="9824"/>
                </a:xfrm>
                <a:custGeom>
                  <a:avLst/>
                  <a:gdLst/>
                  <a:ahLst/>
                  <a:cxnLst/>
                  <a:rect l="l" t="t" r="r" b="b"/>
                  <a:pathLst>
                    <a:path w="34388" h="9824" extrusionOk="0">
                      <a:moveTo>
                        <a:pt x="34461" y="261"/>
                      </a:moveTo>
                      <a:lnTo>
                        <a:pt x="73" y="261"/>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76" name="Google Shape;1476;p39"/>
                <p:cNvGrpSpPr/>
                <p:nvPr/>
              </p:nvGrpSpPr>
              <p:grpSpPr>
                <a:xfrm>
                  <a:off x="357280" y="7053298"/>
                  <a:ext cx="286504" cy="148632"/>
                  <a:chOff x="357280" y="7053298"/>
                  <a:chExt cx="286504" cy="148632"/>
                </a:xfrm>
              </p:grpSpPr>
              <p:sp>
                <p:nvSpPr>
                  <p:cNvPr id="1477" name="Google Shape;1477;p39"/>
                  <p:cNvSpPr/>
                  <p:nvPr/>
                </p:nvSpPr>
                <p:spPr>
                  <a:xfrm rot="10800000" flipH="1">
                    <a:off x="357280" y="7053298"/>
                    <a:ext cx="99019" cy="148632"/>
                  </a:xfrm>
                  <a:custGeom>
                    <a:avLst/>
                    <a:gdLst/>
                    <a:ahLst/>
                    <a:cxnLst/>
                    <a:rect l="l" t="t" r="r" b="b"/>
                    <a:pathLst>
                      <a:path w="99019" h="148632" extrusionOk="0">
                        <a:moveTo>
                          <a:pt x="49504" y="133506"/>
                        </a:moveTo>
                        <a:cubicBezTo>
                          <a:pt x="39535" y="133506"/>
                          <a:pt x="32033" y="128594"/>
                          <a:pt x="26998" y="118769"/>
                        </a:cubicBezTo>
                        <a:cubicBezTo>
                          <a:pt x="21983" y="108964"/>
                          <a:pt x="19475" y="94206"/>
                          <a:pt x="19475" y="74495"/>
                        </a:cubicBezTo>
                        <a:cubicBezTo>
                          <a:pt x="19475" y="54866"/>
                          <a:pt x="21983" y="40139"/>
                          <a:pt x="26998" y="30314"/>
                        </a:cubicBezTo>
                        <a:cubicBezTo>
                          <a:pt x="32033" y="20489"/>
                          <a:pt x="39535" y="15577"/>
                          <a:pt x="49504" y="15577"/>
                        </a:cubicBezTo>
                        <a:cubicBezTo>
                          <a:pt x="59554" y="15577"/>
                          <a:pt x="67087" y="20489"/>
                          <a:pt x="72102" y="30314"/>
                        </a:cubicBezTo>
                        <a:cubicBezTo>
                          <a:pt x="77137" y="40139"/>
                          <a:pt x="79655" y="54866"/>
                          <a:pt x="79655" y="74495"/>
                        </a:cubicBezTo>
                        <a:cubicBezTo>
                          <a:pt x="79655" y="94206"/>
                          <a:pt x="77137" y="108964"/>
                          <a:pt x="72102" y="118769"/>
                        </a:cubicBezTo>
                        <a:cubicBezTo>
                          <a:pt x="67087" y="128594"/>
                          <a:pt x="59554" y="133506"/>
                          <a:pt x="49504" y="133506"/>
                        </a:cubicBezTo>
                        <a:close/>
                        <a:moveTo>
                          <a:pt x="49504" y="148857"/>
                        </a:moveTo>
                        <a:cubicBezTo>
                          <a:pt x="65572" y="148857"/>
                          <a:pt x="77843" y="142502"/>
                          <a:pt x="86317" y="129791"/>
                        </a:cubicBezTo>
                        <a:cubicBezTo>
                          <a:pt x="94792" y="117100"/>
                          <a:pt x="99029" y="98669"/>
                          <a:pt x="99029" y="74495"/>
                        </a:cubicBezTo>
                        <a:cubicBezTo>
                          <a:pt x="99029" y="50383"/>
                          <a:pt x="94792" y="31972"/>
                          <a:pt x="86317" y="19261"/>
                        </a:cubicBezTo>
                        <a:cubicBezTo>
                          <a:pt x="77843" y="6570"/>
                          <a:pt x="65572" y="225"/>
                          <a:pt x="49504" y="225"/>
                        </a:cubicBezTo>
                        <a:cubicBezTo>
                          <a:pt x="33456" y="225"/>
                          <a:pt x="21195" y="6570"/>
                          <a:pt x="12720" y="19261"/>
                        </a:cubicBezTo>
                        <a:cubicBezTo>
                          <a:pt x="4246" y="31972"/>
                          <a:pt x="9" y="50383"/>
                          <a:pt x="9" y="74495"/>
                        </a:cubicBezTo>
                        <a:cubicBezTo>
                          <a:pt x="9" y="98669"/>
                          <a:pt x="4246" y="117100"/>
                          <a:pt x="12720" y="129791"/>
                        </a:cubicBezTo>
                        <a:cubicBezTo>
                          <a:pt x="21195" y="142502"/>
                          <a:pt x="33456" y="148857"/>
                          <a:pt x="49504" y="1488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8" name="Google Shape;1478;p39"/>
                  <p:cNvSpPr/>
                  <p:nvPr/>
                </p:nvSpPr>
                <p:spPr>
                  <a:xfrm rot="10800000" flipH="1">
                    <a:off x="490347" y="7174758"/>
                    <a:ext cx="20264" cy="24378"/>
                  </a:xfrm>
                  <a:custGeom>
                    <a:avLst/>
                    <a:gdLst/>
                    <a:ahLst/>
                    <a:cxnLst/>
                    <a:rect l="l" t="t" r="r" b="b"/>
                    <a:pathLst>
                      <a:path w="20264" h="24378" extrusionOk="0">
                        <a:moveTo>
                          <a:pt x="34" y="24639"/>
                        </a:moveTo>
                        <a:lnTo>
                          <a:pt x="20299" y="24639"/>
                        </a:lnTo>
                        <a:lnTo>
                          <a:pt x="20299" y="261"/>
                        </a:lnTo>
                        <a:lnTo>
                          <a:pt x="34" y="26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9" name="Google Shape;1479;p39"/>
                  <p:cNvSpPr/>
                  <p:nvPr/>
                </p:nvSpPr>
                <p:spPr>
                  <a:xfrm rot="10800000" flipH="1">
                    <a:off x="544765" y="7053298"/>
                    <a:ext cx="99019" cy="148632"/>
                  </a:xfrm>
                  <a:custGeom>
                    <a:avLst/>
                    <a:gdLst/>
                    <a:ahLst/>
                    <a:cxnLst/>
                    <a:rect l="l" t="t" r="r" b="b"/>
                    <a:pathLst>
                      <a:path w="99019" h="148632" extrusionOk="0">
                        <a:moveTo>
                          <a:pt x="49523" y="133506"/>
                        </a:moveTo>
                        <a:cubicBezTo>
                          <a:pt x="39554" y="133506"/>
                          <a:pt x="32052" y="128594"/>
                          <a:pt x="27017" y="118769"/>
                        </a:cubicBezTo>
                        <a:cubicBezTo>
                          <a:pt x="22002" y="108964"/>
                          <a:pt x="19494" y="94206"/>
                          <a:pt x="19494" y="74495"/>
                        </a:cubicBezTo>
                        <a:cubicBezTo>
                          <a:pt x="19494" y="54866"/>
                          <a:pt x="22002" y="40139"/>
                          <a:pt x="27017" y="30314"/>
                        </a:cubicBezTo>
                        <a:cubicBezTo>
                          <a:pt x="32052" y="20489"/>
                          <a:pt x="39554" y="15577"/>
                          <a:pt x="49523" y="15577"/>
                        </a:cubicBezTo>
                        <a:cubicBezTo>
                          <a:pt x="59573" y="15577"/>
                          <a:pt x="67106" y="20489"/>
                          <a:pt x="72121" y="30314"/>
                        </a:cubicBezTo>
                        <a:cubicBezTo>
                          <a:pt x="77156" y="40139"/>
                          <a:pt x="79674" y="54866"/>
                          <a:pt x="79674" y="74495"/>
                        </a:cubicBezTo>
                        <a:cubicBezTo>
                          <a:pt x="79674" y="94206"/>
                          <a:pt x="77156" y="108964"/>
                          <a:pt x="72121" y="118769"/>
                        </a:cubicBezTo>
                        <a:cubicBezTo>
                          <a:pt x="67106" y="128594"/>
                          <a:pt x="59573" y="133506"/>
                          <a:pt x="49523" y="133506"/>
                        </a:cubicBezTo>
                        <a:close/>
                        <a:moveTo>
                          <a:pt x="49523" y="148857"/>
                        </a:moveTo>
                        <a:cubicBezTo>
                          <a:pt x="65591" y="148857"/>
                          <a:pt x="77862" y="142502"/>
                          <a:pt x="86336" y="129791"/>
                        </a:cubicBezTo>
                        <a:cubicBezTo>
                          <a:pt x="94811" y="117100"/>
                          <a:pt x="99048" y="98669"/>
                          <a:pt x="99048" y="74495"/>
                        </a:cubicBezTo>
                        <a:cubicBezTo>
                          <a:pt x="99048" y="50383"/>
                          <a:pt x="94811" y="31972"/>
                          <a:pt x="86336" y="19261"/>
                        </a:cubicBezTo>
                        <a:cubicBezTo>
                          <a:pt x="77862" y="6570"/>
                          <a:pt x="65591" y="225"/>
                          <a:pt x="49523" y="225"/>
                        </a:cubicBezTo>
                        <a:cubicBezTo>
                          <a:pt x="33475" y="225"/>
                          <a:pt x="21214" y="6570"/>
                          <a:pt x="12739" y="19261"/>
                        </a:cubicBezTo>
                        <a:cubicBezTo>
                          <a:pt x="4265" y="31972"/>
                          <a:pt x="28" y="50383"/>
                          <a:pt x="28" y="74495"/>
                        </a:cubicBezTo>
                        <a:cubicBezTo>
                          <a:pt x="28" y="98669"/>
                          <a:pt x="4265" y="117100"/>
                          <a:pt x="12739" y="129791"/>
                        </a:cubicBezTo>
                        <a:cubicBezTo>
                          <a:pt x="21214" y="142502"/>
                          <a:pt x="33475" y="148857"/>
                          <a:pt x="49523" y="1488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80" name="Google Shape;1480;p39"/>
              <p:cNvGrpSpPr/>
              <p:nvPr/>
            </p:nvGrpSpPr>
            <p:grpSpPr>
              <a:xfrm>
                <a:off x="357280" y="6577930"/>
                <a:ext cx="368323" cy="148632"/>
                <a:chOff x="357280" y="6577930"/>
                <a:chExt cx="368323" cy="148632"/>
              </a:xfrm>
            </p:grpSpPr>
            <p:sp>
              <p:nvSpPr>
                <p:cNvPr id="1481" name="Google Shape;1481;p39"/>
                <p:cNvSpPr/>
                <p:nvPr/>
              </p:nvSpPr>
              <p:spPr>
                <a:xfrm>
                  <a:off x="691215" y="6649114"/>
                  <a:ext cx="34388" cy="9824"/>
                </a:xfrm>
                <a:custGeom>
                  <a:avLst/>
                  <a:gdLst/>
                  <a:ahLst/>
                  <a:cxnLst/>
                  <a:rect l="l" t="t" r="r" b="b"/>
                  <a:pathLst>
                    <a:path w="34388" h="9824" extrusionOk="0">
                      <a:moveTo>
                        <a:pt x="34461" y="213"/>
                      </a:moveTo>
                      <a:lnTo>
                        <a:pt x="73" y="213"/>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82" name="Google Shape;1482;p39"/>
                <p:cNvGrpSpPr/>
                <p:nvPr/>
              </p:nvGrpSpPr>
              <p:grpSpPr>
                <a:xfrm>
                  <a:off x="357280" y="6577930"/>
                  <a:ext cx="279872" cy="148632"/>
                  <a:chOff x="357280" y="6577930"/>
                  <a:chExt cx="279872" cy="148632"/>
                </a:xfrm>
              </p:grpSpPr>
              <p:sp>
                <p:nvSpPr>
                  <p:cNvPr id="1483" name="Google Shape;1483;p39"/>
                  <p:cNvSpPr/>
                  <p:nvPr/>
                </p:nvSpPr>
                <p:spPr>
                  <a:xfrm rot="10800000" flipH="1">
                    <a:off x="357280" y="6577930"/>
                    <a:ext cx="99019" cy="148632"/>
                  </a:xfrm>
                  <a:custGeom>
                    <a:avLst/>
                    <a:gdLst/>
                    <a:ahLst/>
                    <a:cxnLst/>
                    <a:rect l="l" t="t" r="r" b="b"/>
                    <a:pathLst>
                      <a:path w="99019" h="148632" extrusionOk="0">
                        <a:moveTo>
                          <a:pt x="49504" y="133458"/>
                        </a:moveTo>
                        <a:cubicBezTo>
                          <a:pt x="39535" y="133458"/>
                          <a:pt x="32033" y="128545"/>
                          <a:pt x="26998" y="118720"/>
                        </a:cubicBezTo>
                        <a:cubicBezTo>
                          <a:pt x="21983" y="108916"/>
                          <a:pt x="19475" y="94158"/>
                          <a:pt x="19475" y="74447"/>
                        </a:cubicBezTo>
                        <a:cubicBezTo>
                          <a:pt x="19475" y="54818"/>
                          <a:pt x="21983" y="40090"/>
                          <a:pt x="26998" y="30266"/>
                        </a:cubicBezTo>
                        <a:cubicBezTo>
                          <a:pt x="32033" y="20441"/>
                          <a:pt x="39535" y="15528"/>
                          <a:pt x="49504" y="15528"/>
                        </a:cubicBezTo>
                        <a:cubicBezTo>
                          <a:pt x="59554" y="15528"/>
                          <a:pt x="67087" y="20441"/>
                          <a:pt x="72102" y="30266"/>
                        </a:cubicBezTo>
                        <a:cubicBezTo>
                          <a:pt x="77137" y="40090"/>
                          <a:pt x="79655" y="54818"/>
                          <a:pt x="79655" y="74447"/>
                        </a:cubicBezTo>
                        <a:cubicBezTo>
                          <a:pt x="79655" y="94158"/>
                          <a:pt x="77137" y="108916"/>
                          <a:pt x="72102" y="118720"/>
                        </a:cubicBezTo>
                        <a:cubicBezTo>
                          <a:pt x="67087" y="128545"/>
                          <a:pt x="59554" y="133458"/>
                          <a:pt x="49504" y="133458"/>
                        </a:cubicBezTo>
                        <a:close/>
                        <a:moveTo>
                          <a:pt x="49504" y="148809"/>
                        </a:moveTo>
                        <a:cubicBezTo>
                          <a:pt x="65572" y="148809"/>
                          <a:pt x="77843" y="142454"/>
                          <a:pt x="86317" y="129743"/>
                        </a:cubicBezTo>
                        <a:cubicBezTo>
                          <a:pt x="94792" y="117052"/>
                          <a:pt x="99029" y="98620"/>
                          <a:pt x="99029" y="74447"/>
                        </a:cubicBezTo>
                        <a:cubicBezTo>
                          <a:pt x="99029" y="50335"/>
                          <a:pt x="94792" y="31923"/>
                          <a:pt x="86317" y="19212"/>
                        </a:cubicBezTo>
                        <a:cubicBezTo>
                          <a:pt x="77843" y="6522"/>
                          <a:pt x="65572" y="177"/>
                          <a:pt x="49504" y="177"/>
                        </a:cubicBezTo>
                        <a:cubicBezTo>
                          <a:pt x="33456" y="177"/>
                          <a:pt x="21195" y="6522"/>
                          <a:pt x="12720" y="19212"/>
                        </a:cubicBezTo>
                        <a:cubicBezTo>
                          <a:pt x="4246" y="31923"/>
                          <a:pt x="9" y="50335"/>
                          <a:pt x="9" y="74447"/>
                        </a:cubicBezTo>
                        <a:cubicBezTo>
                          <a:pt x="9" y="98620"/>
                          <a:pt x="4246" y="117052"/>
                          <a:pt x="12720" y="129743"/>
                        </a:cubicBezTo>
                        <a:cubicBezTo>
                          <a:pt x="21195" y="142454"/>
                          <a:pt x="33456" y="148809"/>
                          <a:pt x="49504" y="1488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84" name="Google Shape;1484;p39"/>
                  <p:cNvSpPr/>
                  <p:nvPr/>
                </p:nvSpPr>
                <p:spPr>
                  <a:xfrm rot="10800000" flipH="1">
                    <a:off x="490347" y="6699390"/>
                    <a:ext cx="20264" cy="24378"/>
                  </a:xfrm>
                  <a:custGeom>
                    <a:avLst/>
                    <a:gdLst/>
                    <a:ahLst/>
                    <a:cxnLst/>
                    <a:rect l="l" t="t" r="r" b="b"/>
                    <a:pathLst>
                      <a:path w="20264" h="24378" extrusionOk="0">
                        <a:moveTo>
                          <a:pt x="34" y="24591"/>
                        </a:moveTo>
                        <a:lnTo>
                          <a:pt x="20299" y="24591"/>
                        </a:lnTo>
                        <a:lnTo>
                          <a:pt x="20299" y="213"/>
                        </a:lnTo>
                        <a:lnTo>
                          <a:pt x="34" y="21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85" name="Google Shape;1485;p39"/>
                  <p:cNvSpPr/>
                  <p:nvPr/>
                </p:nvSpPr>
                <p:spPr>
                  <a:xfrm rot="10800000" flipH="1">
                    <a:off x="546208" y="6577930"/>
                    <a:ext cx="90944" cy="145838"/>
                  </a:xfrm>
                  <a:custGeom>
                    <a:avLst/>
                    <a:gdLst/>
                    <a:ahLst/>
                    <a:cxnLst/>
                    <a:rect l="l" t="t" r="r" b="b"/>
                    <a:pathLst>
                      <a:path w="90944" h="145838" extrusionOk="0">
                        <a:moveTo>
                          <a:pt x="23333" y="16479"/>
                        </a:moveTo>
                        <a:lnTo>
                          <a:pt x="90974" y="16479"/>
                        </a:lnTo>
                        <a:lnTo>
                          <a:pt x="90974" y="176"/>
                        </a:lnTo>
                        <a:lnTo>
                          <a:pt x="29" y="176"/>
                        </a:lnTo>
                        <a:lnTo>
                          <a:pt x="29" y="16479"/>
                        </a:lnTo>
                        <a:cubicBezTo>
                          <a:pt x="7378" y="24093"/>
                          <a:pt x="17397" y="34307"/>
                          <a:pt x="30088" y="47120"/>
                        </a:cubicBezTo>
                        <a:cubicBezTo>
                          <a:pt x="42800" y="59954"/>
                          <a:pt x="50783" y="68234"/>
                          <a:pt x="54037" y="71959"/>
                        </a:cubicBezTo>
                        <a:cubicBezTo>
                          <a:pt x="60239" y="78918"/>
                          <a:pt x="64569" y="84813"/>
                          <a:pt x="67025" y="89644"/>
                        </a:cubicBezTo>
                        <a:cubicBezTo>
                          <a:pt x="69502" y="94474"/>
                          <a:pt x="70740" y="99223"/>
                          <a:pt x="70740" y="103890"/>
                        </a:cubicBezTo>
                        <a:cubicBezTo>
                          <a:pt x="70740" y="111504"/>
                          <a:pt x="68069" y="117706"/>
                          <a:pt x="62726" y="122496"/>
                        </a:cubicBezTo>
                        <a:cubicBezTo>
                          <a:pt x="57384" y="127306"/>
                          <a:pt x="50424" y="129711"/>
                          <a:pt x="41848" y="129711"/>
                        </a:cubicBezTo>
                        <a:cubicBezTo>
                          <a:pt x="35768" y="129711"/>
                          <a:pt x="29351" y="128657"/>
                          <a:pt x="22596" y="126549"/>
                        </a:cubicBezTo>
                        <a:cubicBezTo>
                          <a:pt x="15862" y="124440"/>
                          <a:pt x="8657" y="121237"/>
                          <a:pt x="981" y="116939"/>
                        </a:cubicBezTo>
                        <a:lnTo>
                          <a:pt x="981" y="136527"/>
                        </a:lnTo>
                        <a:cubicBezTo>
                          <a:pt x="8780" y="139659"/>
                          <a:pt x="16067" y="142023"/>
                          <a:pt x="22842" y="143619"/>
                        </a:cubicBezTo>
                        <a:cubicBezTo>
                          <a:pt x="29638" y="145216"/>
                          <a:pt x="35850" y="146014"/>
                          <a:pt x="41479" y="146014"/>
                        </a:cubicBezTo>
                        <a:cubicBezTo>
                          <a:pt x="56319" y="146014"/>
                          <a:pt x="68151" y="142299"/>
                          <a:pt x="76973" y="134869"/>
                        </a:cubicBezTo>
                        <a:cubicBezTo>
                          <a:pt x="85795" y="127460"/>
                          <a:pt x="90206" y="117553"/>
                          <a:pt x="90206" y="105149"/>
                        </a:cubicBezTo>
                        <a:cubicBezTo>
                          <a:pt x="90206" y="99254"/>
                          <a:pt x="89101" y="93666"/>
                          <a:pt x="86890" y="88385"/>
                        </a:cubicBezTo>
                        <a:cubicBezTo>
                          <a:pt x="84700" y="83125"/>
                          <a:pt x="80688" y="76912"/>
                          <a:pt x="74854" y="69748"/>
                        </a:cubicBezTo>
                        <a:cubicBezTo>
                          <a:pt x="73258" y="67886"/>
                          <a:pt x="68171" y="62523"/>
                          <a:pt x="59595" y="53660"/>
                        </a:cubicBezTo>
                        <a:cubicBezTo>
                          <a:pt x="51038" y="44797"/>
                          <a:pt x="38951" y="32404"/>
                          <a:pt x="23333" y="16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86" name="Google Shape;1486;p39"/>
              <p:cNvGrpSpPr/>
              <p:nvPr/>
            </p:nvGrpSpPr>
            <p:grpSpPr>
              <a:xfrm>
                <a:off x="357280" y="6102562"/>
                <a:ext cx="368323" cy="148632"/>
                <a:chOff x="357280" y="6102562"/>
                <a:chExt cx="368323" cy="148632"/>
              </a:xfrm>
            </p:grpSpPr>
            <p:sp>
              <p:nvSpPr>
                <p:cNvPr id="1487" name="Google Shape;1487;p39"/>
                <p:cNvSpPr/>
                <p:nvPr/>
              </p:nvSpPr>
              <p:spPr>
                <a:xfrm>
                  <a:off x="691215" y="6173746"/>
                  <a:ext cx="34388" cy="9824"/>
                </a:xfrm>
                <a:custGeom>
                  <a:avLst/>
                  <a:gdLst/>
                  <a:ahLst/>
                  <a:cxnLst/>
                  <a:rect l="l" t="t" r="r" b="b"/>
                  <a:pathLst>
                    <a:path w="34388" h="9824" extrusionOk="0">
                      <a:moveTo>
                        <a:pt x="34461" y="164"/>
                      </a:moveTo>
                      <a:lnTo>
                        <a:pt x="73" y="164"/>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88" name="Google Shape;1488;p39"/>
                <p:cNvGrpSpPr/>
                <p:nvPr/>
              </p:nvGrpSpPr>
              <p:grpSpPr>
                <a:xfrm>
                  <a:off x="357280" y="6102562"/>
                  <a:ext cx="288530" cy="148632"/>
                  <a:chOff x="357280" y="6102562"/>
                  <a:chExt cx="288530" cy="148632"/>
                </a:xfrm>
              </p:grpSpPr>
              <p:sp>
                <p:nvSpPr>
                  <p:cNvPr id="1489" name="Google Shape;1489;p39"/>
                  <p:cNvSpPr/>
                  <p:nvPr/>
                </p:nvSpPr>
                <p:spPr>
                  <a:xfrm rot="10800000" flipH="1">
                    <a:off x="357280" y="6102562"/>
                    <a:ext cx="99019" cy="148632"/>
                  </a:xfrm>
                  <a:custGeom>
                    <a:avLst/>
                    <a:gdLst/>
                    <a:ahLst/>
                    <a:cxnLst/>
                    <a:rect l="l" t="t" r="r" b="b"/>
                    <a:pathLst>
                      <a:path w="99019" h="148632" extrusionOk="0">
                        <a:moveTo>
                          <a:pt x="49504" y="133409"/>
                        </a:moveTo>
                        <a:cubicBezTo>
                          <a:pt x="39535" y="133409"/>
                          <a:pt x="32033" y="128497"/>
                          <a:pt x="26998" y="118672"/>
                        </a:cubicBezTo>
                        <a:cubicBezTo>
                          <a:pt x="21983" y="108867"/>
                          <a:pt x="19475" y="94110"/>
                          <a:pt x="19475" y="74398"/>
                        </a:cubicBezTo>
                        <a:cubicBezTo>
                          <a:pt x="19475" y="54769"/>
                          <a:pt x="21983" y="40042"/>
                          <a:pt x="26998" y="30217"/>
                        </a:cubicBezTo>
                        <a:cubicBezTo>
                          <a:pt x="32033" y="20392"/>
                          <a:pt x="39535" y="15480"/>
                          <a:pt x="49504" y="15480"/>
                        </a:cubicBezTo>
                        <a:cubicBezTo>
                          <a:pt x="59554" y="15480"/>
                          <a:pt x="67087" y="20392"/>
                          <a:pt x="72102" y="30217"/>
                        </a:cubicBezTo>
                        <a:cubicBezTo>
                          <a:pt x="77137" y="40042"/>
                          <a:pt x="79655" y="54769"/>
                          <a:pt x="79655" y="74398"/>
                        </a:cubicBezTo>
                        <a:cubicBezTo>
                          <a:pt x="79655" y="94110"/>
                          <a:pt x="77137" y="108867"/>
                          <a:pt x="72102" y="118672"/>
                        </a:cubicBezTo>
                        <a:cubicBezTo>
                          <a:pt x="67087" y="128497"/>
                          <a:pt x="59554" y="133409"/>
                          <a:pt x="49504" y="133409"/>
                        </a:cubicBezTo>
                        <a:close/>
                        <a:moveTo>
                          <a:pt x="49504" y="148761"/>
                        </a:moveTo>
                        <a:cubicBezTo>
                          <a:pt x="65572" y="148761"/>
                          <a:pt x="77843" y="142405"/>
                          <a:pt x="86317" y="129694"/>
                        </a:cubicBezTo>
                        <a:cubicBezTo>
                          <a:pt x="94792" y="117004"/>
                          <a:pt x="99029" y="98572"/>
                          <a:pt x="99029" y="74398"/>
                        </a:cubicBezTo>
                        <a:cubicBezTo>
                          <a:pt x="99029" y="50287"/>
                          <a:pt x="94792" y="31875"/>
                          <a:pt x="86317" y="19164"/>
                        </a:cubicBezTo>
                        <a:cubicBezTo>
                          <a:pt x="77843" y="6474"/>
                          <a:pt x="65572" y="128"/>
                          <a:pt x="49504" y="128"/>
                        </a:cubicBezTo>
                        <a:cubicBezTo>
                          <a:pt x="33456" y="128"/>
                          <a:pt x="21195" y="6474"/>
                          <a:pt x="12720" y="19164"/>
                        </a:cubicBezTo>
                        <a:cubicBezTo>
                          <a:pt x="4246" y="31875"/>
                          <a:pt x="9" y="50287"/>
                          <a:pt x="9" y="74398"/>
                        </a:cubicBezTo>
                        <a:cubicBezTo>
                          <a:pt x="9" y="98572"/>
                          <a:pt x="4246" y="117004"/>
                          <a:pt x="12720" y="129694"/>
                        </a:cubicBezTo>
                        <a:cubicBezTo>
                          <a:pt x="21195" y="142405"/>
                          <a:pt x="33456" y="148761"/>
                          <a:pt x="49504" y="14876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0" name="Google Shape;1490;p39"/>
                  <p:cNvSpPr/>
                  <p:nvPr/>
                </p:nvSpPr>
                <p:spPr>
                  <a:xfrm rot="10800000" flipH="1">
                    <a:off x="490347" y="6224022"/>
                    <a:ext cx="20264" cy="24378"/>
                  </a:xfrm>
                  <a:custGeom>
                    <a:avLst/>
                    <a:gdLst/>
                    <a:ahLst/>
                    <a:cxnLst/>
                    <a:rect l="l" t="t" r="r" b="b"/>
                    <a:pathLst>
                      <a:path w="20264" h="24378" extrusionOk="0">
                        <a:moveTo>
                          <a:pt x="34" y="24543"/>
                        </a:moveTo>
                        <a:lnTo>
                          <a:pt x="20299" y="24543"/>
                        </a:lnTo>
                        <a:lnTo>
                          <a:pt x="20299" y="165"/>
                        </a:lnTo>
                        <a:lnTo>
                          <a:pt x="34" y="16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1" name="Google Shape;1491;p39"/>
                  <p:cNvSpPr/>
                  <p:nvPr/>
                </p:nvSpPr>
                <p:spPr>
                  <a:xfrm rot="10800000" flipH="1">
                    <a:off x="541418" y="6105141"/>
                    <a:ext cx="104392" cy="143259"/>
                  </a:xfrm>
                  <a:custGeom>
                    <a:avLst/>
                    <a:gdLst/>
                    <a:ahLst/>
                    <a:cxnLst/>
                    <a:rect l="l" t="t" r="r" b="b"/>
                    <a:pathLst>
                      <a:path w="104392" h="143259" extrusionOk="0">
                        <a:moveTo>
                          <a:pt x="64691" y="126501"/>
                        </a:moveTo>
                        <a:lnTo>
                          <a:pt x="15749" y="50020"/>
                        </a:lnTo>
                        <a:lnTo>
                          <a:pt x="64691" y="50020"/>
                        </a:lnTo>
                        <a:close/>
                        <a:moveTo>
                          <a:pt x="59594" y="143388"/>
                        </a:moveTo>
                        <a:lnTo>
                          <a:pt x="83973" y="143388"/>
                        </a:lnTo>
                        <a:lnTo>
                          <a:pt x="83973" y="50020"/>
                        </a:lnTo>
                        <a:lnTo>
                          <a:pt x="104421" y="50020"/>
                        </a:lnTo>
                        <a:lnTo>
                          <a:pt x="104421" y="33901"/>
                        </a:lnTo>
                        <a:lnTo>
                          <a:pt x="83973" y="33901"/>
                        </a:lnTo>
                        <a:lnTo>
                          <a:pt x="83973" y="128"/>
                        </a:lnTo>
                        <a:lnTo>
                          <a:pt x="64691" y="128"/>
                        </a:lnTo>
                        <a:lnTo>
                          <a:pt x="64691" y="33901"/>
                        </a:lnTo>
                        <a:lnTo>
                          <a:pt x="28" y="33901"/>
                        </a:lnTo>
                        <a:lnTo>
                          <a:pt x="28" y="5259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92" name="Google Shape;1492;p39"/>
              <p:cNvGrpSpPr/>
              <p:nvPr/>
            </p:nvGrpSpPr>
            <p:grpSpPr>
              <a:xfrm>
                <a:off x="357280" y="5627194"/>
                <a:ext cx="368323" cy="148632"/>
                <a:chOff x="357280" y="5627194"/>
                <a:chExt cx="368323" cy="148632"/>
              </a:xfrm>
            </p:grpSpPr>
            <p:sp>
              <p:nvSpPr>
                <p:cNvPr id="1493" name="Google Shape;1493;p39"/>
                <p:cNvSpPr/>
                <p:nvPr/>
              </p:nvSpPr>
              <p:spPr>
                <a:xfrm>
                  <a:off x="691215" y="5698378"/>
                  <a:ext cx="34388" cy="9824"/>
                </a:xfrm>
                <a:custGeom>
                  <a:avLst/>
                  <a:gdLst/>
                  <a:ahLst/>
                  <a:cxnLst/>
                  <a:rect l="l" t="t" r="r" b="b"/>
                  <a:pathLst>
                    <a:path w="34388" h="9824" extrusionOk="0">
                      <a:moveTo>
                        <a:pt x="34461" y="116"/>
                      </a:moveTo>
                      <a:lnTo>
                        <a:pt x="73" y="116"/>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494" name="Google Shape;1494;p39"/>
                <p:cNvGrpSpPr/>
                <p:nvPr/>
              </p:nvGrpSpPr>
              <p:grpSpPr>
                <a:xfrm>
                  <a:off x="357280" y="5627194"/>
                  <a:ext cx="287180" cy="148632"/>
                  <a:chOff x="357280" y="5627194"/>
                  <a:chExt cx="287180" cy="148632"/>
                </a:xfrm>
              </p:grpSpPr>
              <p:sp>
                <p:nvSpPr>
                  <p:cNvPr id="1495" name="Google Shape;1495;p39"/>
                  <p:cNvSpPr/>
                  <p:nvPr/>
                </p:nvSpPr>
                <p:spPr>
                  <a:xfrm rot="10800000" flipH="1">
                    <a:off x="357280" y="5627194"/>
                    <a:ext cx="99019" cy="148632"/>
                  </a:xfrm>
                  <a:custGeom>
                    <a:avLst/>
                    <a:gdLst/>
                    <a:ahLst/>
                    <a:cxnLst/>
                    <a:rect l="l" t="t" r="r" b="b"/>
                    <a:pathLst>
                      <a:path w="99019" h="148632" extrusionOk="0">
                        <a:moveTo>
                          <a:pt x="49504" y="133361"/>
                        </a:moveTo>
                        <a:cubicBezTo>
                          <a:pt x="39535" y="133361"/>
                          <a:pt x="32033" y="128448"/>
                          <a:pt x="26998" y="118624"/>
                        </a:cubicBezTo>
                        <a:cubicBezTo>
                          <a:pt x="21983" y="108819"/>
                          <a:pt x="19475" y="94061"/>
                          <a:pt x="19475" y="74350"/>
                        </a:cubicBezTo>
                        <a:cubicBezTo>
                          <a:pt x="19475" y="54721"/>
                          <a:pt x="21983" y="39994"/>
                          <a:pt x="26998" y="30169"/>
                        </a:cubicBezTo>
                        <a:cubicBezTo>
                          <a:pt x="32033" y="20344"/>
                          <a:pt x="39535" y="15431"/>
                          <a:pt x="49504" y="15431"/>
                        </a:cubicBezTo>
                        <a:cubicBezTo>
                          <a:pt x="59554" y="15431"/>
                          <a:pt x="67087" y="20344"/>
                          <a:pt x="72102" y="30169"/>
                        </a:cubicBezTo>
                        <a:cubicBezTo>
                          <a:pt x="77137" y="39994"/>
                          <a:pt x="79655" y="54721"/>
                          <a:pt x="79655" y="74350"/>
                        </a:cubicBezTo>
                        <a:cubicBezTo>
                          <a:pt x="79655" y="94061"/>
                          <a:pt x="77137" y="108819"/>
                          <a:pt x="72102" y="118624"/>
                        </a:cubicBezTo>
                        <a:cubicBezTo>
                          <a:pt x="67087" y="128448"/>
                          <a:pt x="59554" y="133361"/>
                          <a:pt x="49504" y="133361"/>
                        </a:cubicBezTo>
                        <a:close/>
                        <a:moveTo>
                          <a:pt x="49504" y="148712"/>
                        </a:moveTo>
                        <a:cubicBezTo>
                          <a:pt x="65572" y="148712"/>
                          <a:pt x="77843" y="142357"/>
                          <a:pt x="86317" y="129646"/>
                        </a:cubicBezTo>
                        <a:cubicBezTo>
                          <a:pt x="94792" y="116955"/>
                          <a:pt x="99029" y="98523"/>
                          <a:pt x="99029" y="74350"/>
                        </a:cubicBezTo>
                        <a:cubicBezTo>
                          <a:pt x="99029" y="50238"/>
                          <a:pt x="94792" y="31827"/>
                          <a:pt x="86317" y="19116"/>
                        </a:cubicBezTo>
                        <a:cubicBezTo>
                          <a:pt x="77843" y="6425"/>
                          <a:pt x="65572" y="80"/>
                          <a:pt x="49504" y="80"/>
                        </a:cubicBezTo>
                        <a:cubicBezTo>
                          <a:pt x="33456" y="80"/>
                          <a:pt x="21195" y="6425"/>
                          <a:pt x="12720" y="19116"/>
                        </a:cubicBezTo>
                        <a:cubicBezTo>
                          <a:pt x="4246" y="31827"/>
                          <a:pt x="9" y="50238"/>
                          <a:pt x="9" y="74350"/>
                        </a:cubicBezTo>
                        <a:cubicBezTo>
                          <a:pt x="9" y="98523"/>
                          <a:pt x="4246" y="116955"/>
                          <a:pt x="12720" y="129646"/>
                        </a:cubicBezTo>
                        <a:cubicBezTo>
                          <a:pt x="21195" y="142357"/>
                          <a:pt x="33456" y="148712"/>
                          <a:pt x="49504" y="1487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6" name="Google Shape;1496;p39"/>
                  <p:cNvSpPr/>
                  <p:nvPr/>
                </p:nvSpPr>
                <p:spPr>
                  <a:xfrm rot="10800000" flipH="1">
                    <a:off x="490347" y="5748654"/>
                    <a:ext cx="20264" cy="24378"/>
                  </a:xfrm>
                  <a:custGeom>
                    <a:avLst/>
                    <a:gdLst/>
                    <a:ahLst/>
                    <a:cxnLst/>
                    <a:rect l="l" t="t" r="r" b="b"/>
                    <a:pathLst>
                      <a:path w="20264" h="24378" extrusionOk="0">
                        <a:moveTo>
                          <a:pt x="34" y="24494"/>
                        </a:moveTo>
                        <a:lnTo>
                          <a:pt x="20299" y="24494"/>
                        </a:lnTo>
                        <a:lnTo>
                          <a:pt x="20299" y="116"/>
                        </a:lnTo>
                        <a:lnTo>
                          <a:pt x="34" y="11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7" name="Google Shape;1497;p39"/>
                  <p:cNvSpPr/>
                  <p:nvPr/>
                </p:nvSpPr>
                <p:spPr>
                  <a:xfrm rot="10800000" flipH="1">
                    <a:off x="545533" y="5627194"/>
                    <a:ext cx="98927" cy="148632"/>
                  </a:xfrm>
                  <a:custGeom>
                    <a:avLst/>
                    <a:gdLst/>
                    <a:ahLst/>
                    <a:cxnLst/>
                    <a:rect l="l" t="t" r="r" b="b"/>
                    <a:pathLst>
                      <a:path w="98927" h="148632" extrusionOk="0">
                        <a:moveTo>
                          <a:pt x="51180" y="82210"/>
                        </a:moveTo>
                        <a:cubicBezTo>
                          <a:pt x="42481" y="82210"/>
                          <a:pt x="35583" y="79232"/>
                          <a:pt x="30486" y="73275"/>
                        </a:cubicBezTo>
                        <a:cubicBezTo>
                          <a:pt x="25410" y="67340"/>
                          <a:pt x="22871" y="59193"/>
                          <a:pt x="22871" y="48836"/>
                        </a:cubicBezTo>
                        <a:cubicBezTo>
                          <a:pt x="22871" y="38540"/>
                          <a:pt x="25410" y="30394"/>
                          <a:pt x="30486" y="24397"/>
                        </a:cubicBezTo>
                        <a:cubicBezTo>
                          <a:pt x="35583" y="18420"/>
                          <a:pt x="42481" y="15431"/>
                          <a:pt x="51180" y="15431"/>
                        </a:cubicBezTo>
                        <a:cubicBezTo>
                          <a:pt x="59880" y="15431"/>
                          <a:pt x="66768" y="18420"/>
                          <a:pt x="71844" y="24397"/>
                        </a:cubicBezTo>
                        <a:cubicBezTo>
                          <a:pt x="76920" y="30394"/>
                          <a:pt x="79459" y="38540"/>
                          <a:pt x="79459" y="48836"/>
                        </a:cubicBezTo>
                        <a:cubicBezTo>
                          <a:pt x="79459" y="59193"/>
                          <a:pt x="76920" y="67340"/>
                          <a:pt x="71844" y="73275"/>
                        </a:cubicBezTo>
                        <a:cubicBezTo>
                          <a:pt x="66768" y="79232"/>
                          <a:pt x="59880" y="82210"/>
                          <a:pt x="51180" y="82210"/>
                        </a:cubicBezTo>
                        <a:close/>
                        <a:moveTo>
                          <a:pt x="89652" y="142971"/>
                        </a:moveTo>
                        <a:lnTo>
                          <a:pt x="89652" y="125317"/>
                        </a:lnTo>
                        <a:cubicBezTo>
                          <a:pt x="84780" y="127609"/>
                          <a:pt x="79868" y="129359"/>
                          <a:pt x="74914" y="130567"/>
                        </a:cubicBezTo>
                        <a:cubicBezTo>
                          <a:pt x="69961" y="131795"/>
                          <a:pt x="65048" y="132409"/>
                          <a:pt x="60177" y="132409"/>
                        </a:cubicBezTo>
                        <a:cubicBezTo>
                          <a:pt x="47383" y="132409"/>
                          <a:pt x="37609" y="128090"/>
                          <a:pt x="30854" y="119453"/>
                        </a:cubicBezTo>
                        <a:cubicBezTo>
                          <a:pt x="24120" y="110815"/>
                          <a:pt x="20272" y="97766"/>
                          <a:pt x="19310" y="80306"/>
                        </a:cubicBezTo>
                        <a:cubicBezTo>
                          <a:pt x="23076" y="85874"/>
                          <a:pt x="27804" y="90142"/>
                          <a:pt x="33495" y="93109"/>
                        </a:cubicBezTo>
                        <a:cubicBezTo>
                          <a:pt x="39206" y="96077"/>
                          <a:pt x="45480" y="97561"/>
                          <a:pt x="52316" y="97561"/>
                        </a:cubicBezTo>
                        <a:cubicBezTo>
                          <a:pt x="66706" y="97561"/>
                          <a:pt x="78077" y="93191"/>
                          <a:pt x="86428" y="84451"/>
                        </a:cubicBezTo>
                        <a:cubicBezTo>
                          <a:pt x="94780" y="75732"/>
                          <a:pt x="98955" y="63860"/>
                          <a:pt x="98955" y="48836"/>
                        </a:cubicBezTo>
                        <a:cubicBezTo>
                          <a:pt x="98955" y="34119"/>
                          <a:pt x="94606" y="22309"/>
                          <a:pt x="85906" y="13405"/>
                        </a:cubicBezTo>
                        <a:cubicBezTo>
                          <a:pt x="77207" y="4522"/>
                          <a:pt x="65632" y="80"/>
                          <a:pt x="51180" y="80"/>
                        </a:cubicBezTo>
                        <a:cubicBezTo>
                          <a:pt x="34600" y="80"/>
                          <a:pt x="21930" y="6425"/>
                          <a:pt x="13169" y="19116"/>
                        </a:cubicBezTo>
                        <a:cubicBezTo>
                          <a:pt x="4408" y="31827"/>
                          <a:pt x="28" y="50238"/>
                          <a:pt x="28" y="74350"/>
                        </a:cubicBezTo>
                        <a:cubicBezTo>
                          <a:pt x="28" y="96988"/>
                          <a:pt x="5401" y="115042"/>
                          <a:pt x="16147" y="128510"/>
                        </a:cubicBezTo>
                        <a:cubicBezTo>
                          <a:pt x="26894" y="141978"/>
                          <a:pt x="41314" y="148712"/>
                          <a:pt x="59409" y="148712"/>
                        </a:cubicBezTo>
                        <a:cubicBezTo>
                          <a:pt x="64281" y="148712"/>
                          <a:pt x="69193" y="148231"/>
                          <a:pt x="74147" y="147269"/>
                        </a:cubicBezTo>
                        <a:cubicBezTo>
                          <a:pt x="79100" y="146307"/>
                          <a:pt x="84269" y="144874"/>
                          <a:pt x="89652" y="1429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498" name="Google Shape;1498;p39"/>
              <p:cNvGrpSpPr/>
              <p:nvPr/>
            </p:nvGrpSpPr>
            <p:grpSpPr>
              <a:xfrm>
                <a:off x="357280" y="5151826"/>
                <a:ext cx="368323" cy="148632"/>
                <a:chOff x="357280" y="5151826"/>
                <a:chExt cx="368323" cy="148632"/>
              </a:xfrm>
            </p:grpSpPr>
            <p:sp>
              <p:nvSpPr>
                <p:cNvPr id="1499" name="Google Shape;1499;p39"/>
                <p:cNvSpPr/>
                <p:nvPr/>
              </p:nvSpPr>
              <p:spPr>
                <a:xfrm>
                  <a:off x="691215" y="5223011"/>
                  <a:ext cx="34388" cy="9824"/>
                </a:xfrm>
                <a:custGeom>
                  <a:avLst/>
                  <a:gdLst/>
                  <a:ahLst/>
                  <a:cxnLst/>
                  <a:rect l="l" t="t" r="r" b="b"/>
                  <a:pathLst>
                    <a:path w="34388" h="9824" extrusionOk="0">
                      <a:moveTo>
                        <a:pt x="34461" y="68"/>
                      </a:moveTo>
                      <a:lnTo>
                        <a:pt x="73" y="68"/>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500" name="Google Shape;1500;p39"/>
                <p:cNvGrpSpPr/>
                <p:nvPr/>
              </p:nvGrpSpPr>
              <p:grpSpPr>
                <a:xfrm>
                  <a:off x="357280" y="5151826"/>
                  <a:ext cx="286106" cy="148632"/>
                  <a:chOff x="357280" y="5151826"/>
                  <a:chExt cx="286106" cy="148632"/>
                </a:xfrm>
              </p:grpSpPr>
              <p:sp>
                <p:nvSpPr>
                  <p:cNvPr id="1501" name="Google Shape;1501;p39"/>
                  <p:cNvSpPr/>
                  <p:nvPr/>
                </p:nvSpPr>
                <p:spPr>
                  <a:xfrm rot="10800000" flipH="1">
                    <a:off x="357280" y="5151826"/>
                    <a:ext cx="99019" cy="148632"/>
                  </a:xfrm>
                  <a:custGeom>
                    <a:avLst/>
                    <a:gdLst/>
                    <a:ahLst/>
                    <a:cxnLst/>
                    <a:rect l="l" t="t" r="r" b="b"/>
                    <a:pathLst>
                      <a:path w="99019" h="148632" extrusionOk="0">
                        <a:moveTo>
                          <a:pt x="49504" y="133312"/>
                        </a:moveTo>
                        <a:cubicBezTo>
                          <a:pt x="39535" y="133312"/>
                          <a:pt x="32033" y="128400"/>
                          <a:pt x="26998" y="118575"/>
                        </a:cubicBezTo>
                        <a:cubicBezTo>
                          <a:pt x="21983" y="108771"/>
                          <a:pt x="19475" y="94013"/>
                          <a:pt x="19475" y="74302"/>
                        </a:cubicBezTo>
                        <a:cubicBezTo>
                          <a:pt x="19475" y="54672"/>
                          <a:pt x="21983" y="39945"/>
                          <a:pt x="26998" y="30120"/>
                        </a:cubicBezTo>
                        <a:cubicBezTo>
                          <a:pt x="32033" y="20295"/>
                          <a:pt x="39535" y="15383"/>
                          <a:pt x="49504" y="15383"/>
                        </a:cubicBezTo>
                        <a:cubicBezTo>
                          <a:pt x="59554" y="15383"/>
                          <a:pt x="67087" y="20295"/>
                          <a:pt x="72102" y="30120"/>
                        </a:cubicBezTo>
                        <a:cubicBezTo>
                          <a:pt x="77137" y="39945"/>
                          <a:pt x="79655" y="54672"/>
                          <a:pt x="79655" y="74302"/>
                        </a:cubicBezTo>
                        <a:cubicBezTo>
                          <a:pt x="79655" y="94013"/>
                          <a:pt x="77137" y="108771"/>
                          <a:pt x="72102" y="118575"/>
                        </a:cubicBezTo>
                        <a:cubicBezTo>
                          <a:pt x="67087" y="128400"/>
                          <a:pt x="59554" y="133312"/>
                          <a:pt x="49504" y="133312"/>
                        </a:cubicBezTo>
                        <a:close/>
                        <a:moveTo>
                          <a:pt x="49504" y="148664"/>
                        </a:moveTo>
                        <a:cubicBezTo>
                          <a:pt x="65572" y="148664"/>
                          <a:pt x="77843" y="142308"/>
                          <a:pt x="86317" y="129597"/>
                        </a:cubicBezTo>
                        <a:cubicBezTo>
                          <a:pt x="94792" y="116907"/>
                          <a:pt x="99029" y="98475"/>
                          <a:pt x="99029" y="74302"/>
                        </a:cubicBezTo>
                        <a:cubicBezTo>
                          <a:pt x="99029" y="50190"/>
                          <a:pt x="94792" y="31778"/>
                          <a:pt x="86317" y="19067"/>
                        </a:cubicBezTo>
                        <a:cubicBezTo>
                          <a:pt x="77843" y="6377"/>
                          <a:pt x="65572" y="32"/>
                          <a:pt x="49504" y="32"/>
                        </a:cubicBezTo>
                        <a:cubicBezTo>
                          <a:pt x="33456" y="32"/>
                          <a:pt x="21195" y="6377"/>
                          <a:pt x="12720" y="19067"/>
                        </a:cubicBezTo>
                        <a:cubicBezTo>
                          <a:pt x="4246" y="31778"/>
                          <a:pt x="9" y="50190"/>
                          <a:pt x="9" y="74302"/>
                        </a:cubicBezTo>
                        <a:cubicBezTo>
                          <a:pt x="9" y="98475"/>
                          <a:pt x="4246" y="116907"/>
                          <a:pt x="12720" y="129597"/>
                        </a:cubicBezTo>
                        <a:cubicBezTo>
                          <a:pt x="21195" y="142308"/>
                          <a:pt x="33456" y="148664"/>
                          <a:pt x="49504" y="1486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2" name="Google Shape;1502;p39"/>
                  <p:cNvSpPr/>
                  <p:nvPr/>
                </p:nvSpPr>
                <p:spPr>
                  <a:xfrm rot="10800000" flipH="1">
                    <a:off x="490347" y="5273286"/>
                    <a:ext cx="20264" cy="24378"/>
                  </a:xfrm>
                  <a:custGeom>
                    <a:avLst/>
                    <a:gdLst/>
                    <a:ahLst/>
                    <a:cxnLst/>
                    <a:rect l="l" t="t" r="r" b="b"/>
                    <a:pathLst>
                      <a:path w="20264" h="24378" extrusionOk="0">
                        <a:moveTo>
                          <a:pt x="34" y="24446"/>
                        </a:moveTo>
                        <a:lnTo>
                          <a:pt x="20299" y="24446"/>
                        </a:lnTo>
                        <a:lnTo>
                          <a:pt x="20299" y="68"/>
                        </a:lnTo>
                        <a:lnTo>
                          <a:pt x="34" y="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3" name="Google Shape;1503;p39"/>
                  <p:cNvSpPr/>
                  <p:nvPr/>
                </p:nvSpPr>
                <p:spPr>
                  <a:xfrm rot="10800000" flipH="1">
                    <a:off x="545134" y="5151826"/>
                    <a:ext cx="98252" cy="148632"/>
                  </a:xfrm>
                  <a:custGeom>
                    <a:avLst/>
                    <a:gdLst/>
                    <a:ahLst/>
                    <a:cxnLst/>
                    <a:rect l="l" t="t" r="r" b="b"/>
                    <a:pathLst>
                      <a:path w="98252" h="148632" extrusionOk="0">
                        <a:moveTo>
                          <a:pt x="49154" y="70863"/>
                        </a:moveTo>
                        <a:cubicBezTo>
                          <a:pt x="39943" y="70863"/>
                          <a:pt x="32697" y="68397"/>
                          <a:pt x="27416" y="63464"/>
                        </a:cubicBezTo>
                        <a:cubicBezTo>
                          <a:pt x="22155" y="58531"/>
                          <a:pt x="19525" y="51756"/>
                          <a:pt x="19525" y="43138"/>
                        </a:cubicBezTo>
                        <a:cubicBezTo>
                          <a:pt x="19525" y="34501"/>
                          <a:pt x="22155" y="27715"/>
                          <a:pt x="27416" y="22782"/>
                        </a:cubicBezTo>
                        <a:cubicBezTo>
                          <a:pt x="32697" y="17849"/>
                          <a:pt x="39943" y="15383"/>
                          <a:pt x="49154" y="15383"/>
                        </a:cubicBezTo>
                        <a:cubicBezTo>
                          <a:pt x="58365" y="15383"/>
                          <a:pt x="65622" y="17860"/>
                          <a:pt x="70923" y="22813"/>
                        </a:cubicBezTo>
                        <a:cubicBezTo>
                          <a:pt x="76245" y="27787"/>
                          <a:pt x="78906" y="34562"/>
                          <a:pt x="78906" y="43138"/>
                        </a:cubicBezTo>
                        <a:cubicBezTo>
                          <a:pt x="78906" y="51756"/>
                          <a:pt x="76266" y="58531"/>
                          <a:pt x="70985" y="63464"/>
                        </a:cubicBezTo>
                        <a:cubicBezTo>
                          <a:pt x="65724" y="68397"/>
                          <a:pt x="58447" y="70863"/>
                          <a:pt x="49154" y="70863"/>
                        </a:cubicBezTo>
                        <a:close/>
                        <a:moveTo>
                          <a:pt x="29780" y="79091"/>
                        </a:moveTo>
                        <a:cubicBezTo>
                          <a:pt x="21470" y="81138"/>
                          <a:pt x="14991" y="85007"/>
                          <a:pt x="10345" y="90697"/>
                        </a:cubicBezTo>
                        <a:cubicBezTo>
                          <a:pt x="5719" y="96408"/>
                          <a:pt x="3406" y="103357"/>
                          <a:pt x="3406" y="111544"/>
                        </a:cubicBezTo>
                        <a:cubicBezTo>
                          <a:pt x="3406" y="122986"/>
                          <a:pt x="7479" y="132033"/>
                          <a:pt x="15626" y="138685"/>
                        </a:cubicBezTo>
                        <a:cubicBezTo>
                          <a:pt x="23793" y="145338"/>
                          <a:pt x="34969" y="148664"/>
                          <a:pt x="49154" y="148664"/>
                        </a:cubicBezTo>
                        <a:cubicBezTo>
                          <a:pt x="63421" y="148664"/>
                          <a:pt x="74618" y="145338"/>
                          <a:pt x="82744" y="138685"/>
                        </a:cubicBezTo>
                        <a:cubicBezTo>
                          <a:pt x="90870" y="132033"/>
                          <a:pt x="94934" y="122986"/>
                          <a:pt x="94934" y="111544"/>
                        </a:cubicBezTo>
                        <a:cubicBezTo>
                          <a:pt x="94934" y="103357"/>
                          <a:pt x="92610" y="96408"/>
                          <a:pt x="87964" y="90697"/>
                        </a:cubicBezTo>
                        <a:cubicBezTo>
                          <a:pt x="83338" y="85007"/>
                          <a:pt x="76900" y="81138"/>
                          <a:pt x="68651" y="79091"/>
                        </a:cubicBezTo>
                        <a:cubicBezTo>
                          <a:pt x="77985" y="76922"/>
                          <a:pt x="85252" y="72664"/>
                          <a:pt x="90451" y="66319"/>
                        </a:cubicBezTo>
                        <a:cubicBezTo>
                          <a:pt x="95670" y="59994"/>
                          <a:pt x="98280" y="52267"/>
                          <a:pt x="98280" y="43138"/>
                        </a:cubicBezTo>
                        <a:cubicBezTo>
                          <a:pt x="98280" y="29240"/>
                          <a:pt x="94043" y="18576"/>
                          <a:pt x="85569" y="11146"/>
                        </a:cubicBezTo>
                        <a:cubicBezTo>
                          <a:pt x="77095" y="3736"/>
                          <a:pt x="64956" y="32"/>
                          <a:pt x="49154" y="32"/>
                        </a:cubicBezTo>
                        <a:cubicBezTo>
                          <a:pt x="33372" y="32"/>
                          <a:pt x="21234" y="3736"/>
                          <a:pt x="12739" y="11146"/>
                        </a:cubicBezTo>
                        <a:cubicBezTo>
                          <a:pt x="4265" y="18576"/>
                          <a:pt x="28" y="29240"/>
                          <a:pt x="28" y="43138"/>
                        </a:cubicBezTo>
                        <a:cubicBezTo>
                          <a:pt x="28" y="52267"/>
                          <a:pt x="2648" y="59994"/>
                          <a:pt x="7888" y="66319"/>
                        </a:cubicBezTo>
                        <a:cubicBezTo>
                          <a:pt x="13149" y="72664"/>
                          <a:pt x="20446" y="76922"/>
                          <a:pt x="29780" y="79091"/>
                        </a:cubicBezTo>
                        <a:close/>
                        <a:moveTo>
                          <a:pt x="22687" y="109702"/>
                        </a:moveTo>
                        <a:cubicBezTo>
                          <a:pt x="22687" y="102292"/>
                          <a:pt x="25001" y="96510"/>
                          <a:pt x="29627" y="92355"/>
                        </a:cubicBezTo>
                        <a:cubicBezTo>
                          <a:pt x="34273" y="88200"/>
                          <a:pt x="40782" y="86122"/>
                          <a:pt x="49154" y="86122"/>
                        </a:cubicBezTo>
                        <a:cubicBezTo>
                          <a:pt x="57485" y="86122"/>
                          <a:pt x="63994" y="88200"/>
                          <a:pt x="68682" y="92355"/>
                        </a:cubicBezTo>
                        <a:cubicBezTo>
                          <a:pt x="73390" y="96510"/>
                          <a:pt x="75744" y="102292"/>
                          <a:pt x="75744" y="109702"/>
                        </a:cubicBezTo>
                        <a:cubicBezTo>
                          <a:pt x="75744" y="117132"/>
                          <a:pt x="73390" y="122925"/>
                          <a:pt x="68682" y="127080"/>
                        </a:cubicBezTo>
                        <a:cubicBezTo>
                          <a:pt x="63994" y="131235"/>
                          <a:pt x="57485" y="133312"/>
                          <a:pt x="49154" y="133312"/>
                        </a:cubicBezTo>
                        <a:cubicBezTo>
                          <a:pt x="40782" y="133312"/>
                          <a:pt x="34273" y="131235"/>
                          <a:pt x="29627" y="127080"/>
                        </a:cubicBezTo>
                        <a:cubicBezTo>
                          <a:pt x="25001" y="122925"/>
                          <a:pt x="22687" y="117132"/>
                          <a:pt x="22687" y="10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504" name="Google Shape;1504;p39"/>
              <p:cNvGrpSpPr/>
              <p:nvPr/>
            </p:nvGrpSpPr>
            <p:grpSpPr>
              <a:xfrm>
                <a:off x="365908" y="4676458"/>
                <a:ext cx="359695" cy="148632"/>
                <a:chOff x="365908" y="4676458"/>
                <a:chExt cx="359695" cy="148632"/>
              </a:xfrm>
            </p:grpSpPr>
            <p:sp>
              <p:nvSpPr>
                <p:cNvPr id="1505" name="Google Shape;1505;p39"/>
                <p:cNvSpPr/>
                <p:nvPr/>
              </p:nvSpPr>
              <p:spPr>
                <a:xfrm>
                  <a:off x="691215" y="4747643"/>
                  <a:ext cx="34388" cy="9824"/>
                </a:xfrm>
                <a:custGeom>
                  <a:avLst/>
                  <a:gdLst/>
                  <a:ahLst/>
                  <a:cxnLst/>
                  <a:rect l="l" t="t" r="r" b="b"/>
                  <a:pathLst>
                    <a:path w="34388" h="9824" extrusionOk="0">
                      <a:moveTo>
                        <a:pt x="34461" y="19"/>
                      </a:moveTo>
                      <a:lnTo>
                        <a:pt x="73" y="19"/>
                      </a:lnTo>
                    </a:path>
                  </a:pathLst>
                </a:custGeom>
                <a:solidFill>
                  <a:schemeClr val="lt1"/>
                </a:solidFill>
                <a:ln w="196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506" name="Google Shape;1506;p39"/>
                <p:cNvGrpSpPr/>
                <p:nvPr/>
              </p:nvGrpSpPr>
              <p:grpSpPr>
                <a:xfrm>
                  <a:off x="365908" y="4676458"/>
                  <a:ext cx="277876" cy="148632"/>
                  <a:chOff x="365908" y="4676458"/>
                  <a:chExt cx="277876" cy="148632"/>
                </a:xfrm>
              </p:grpSpPr>
              <p:sp>
                <p:nvSpPr>
                  <p:cNvPr id="1507" name="Google Shape;1507;p39"/>
                  <p:cNvSpPr/>
                  <p:nvPr/>
                </p:nvSpPr>
                <p:spPr>
                  <a:xfrm rot="10800000" flipH="1">
                    <a:off x="365908" y="4679037"/>
                    <a:ext cx="85295" cy="143259"/>
                  </a:xfrm>
                  <a:custGeom>
                    <a:avLst/>
                    <a:gdLst/>
                    <a:ahLst/>
                    <a:cxnLst/>
                    <a:rect l="l" t="t" r="r" b="b"/>
                    <a:pathLst>
                      <a:path w="85295" h="143259" extrusionOk="0">
                        <a:moveTo>
                          <a:pt x="2802" y="16286"/>
                        </a:moveTo>
                        <a:lnTo>
                          <a:pt x="34458" y="16286"/>
                        </a:lnTo>
                        <a:lnTo>
                          <a:pt x="34458" y="125588"/>
                        </a:lnTo>
                        <a:lnTo>
                          <a:pt x="8" y="118680"/>
                        </a:lnTo>
                        <a:lnTo>
                          <a:pt x="8" y="136334"/>
                        </a:lnTo>
                        <a:lnTo>
                          <a:pt x="34274" y="143242"/>
                        </a:lnTo>
                        <a:lnTo>
                          <a:pt x="53648" y="143242"/>
                        </a:lnTo>
                        <a:lnTo>
                          <a:pt x="53648" y="16286"/>
                        </a:lnTo>
                        <a:lnTo>
                          <a:pt x="85303" y="16286"/>
                        </a:lnTo>
                        <a:lnTo>
                          <a:pt x="85303" y="-17"/>
                        </a:lnTo>
                        <a:lnTo>
                          <a:pt x="2802" y="-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8" name="Google Shape;1508;p39"/>
                  <p:cNvSpPr/>
                  <p:nvPr/>
                </p:nvSpPr>
                <p:spPr>
                  <a:xfrm rot="10800000" flipH="1">
                    <a:off x="490347" y="4797919"/>
                    <a:ext cx="20264" cy="24378"/>
                  </a:xfrm>
                  <a:custGeom>
                    <a:avLst/>
                    <a:gdLst/>
                    <a:ahLst/>
                    <a:cxnLst/>
                    <a:rect l="l" t="t" r="r" b="b"/>
                    <a:pathLst>
                      <a:path w="20264" h="24378" extrusionOk="0">
                        <a:moveTo>
                          <a:pt x="34" y="24397"/>
                        </a:moveTo>
                        <a:lnTo>
                          <a:pt x="20299" y="24397"/>
                        </a:lnTo>
                        <a:lnTo>
                          <a:pt x="20299" y="19"/>
                        </a:lnTo>
                        <a:lnTo>
                          <a:pt x="34" y="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9" name="Google Shape;1509;p39"/>
                  <p:cNvSpPr/>
                  <p:nvPr/>
                </p:nvSpPr>
                <p:spPr>
                  <a:xfrm rot="10800000" flipH="1">
                    <a:off x="544765" y="4676458"/>
                    <a:ext cx="99019" cy="148632"/>
                  </a:xfrm>
                  <a:custGeom>
                    <a:avLst/>
                    <a:gdLst/>
                    <a:ahLst/>
                    <a:cxnLst/>
                    <a:rect l="l" t="t" r="r" b="b"/>
                    <a:pathLst>
                      <a:path w="99019" h="148632" extrusionOk="0">
                        <a:moveTo>
                          <a:pt x="49523" y="133264"/>
                        </a:moveTo>
                        <a:cubicBezTo>
                          <a:pt x="39554" y="133264"/>
                          <a:pt x="32052" y="128352"/>
                          <a:pt x="27017" y="118527"/>
                        </a:cubicBezTo>
                        <a:cubicBezTo>
                          <a:pt x="22002" y="108722"/>
                          <a:pt x="19494" y="93965"/>
                          <a:pt x="19494" y="74253"/>
                        </a:cubicBezTo>
                        <a:cubicBezTo>
                          <a:pt x="19494" y="54624"/>
                          <a:pt x="22002" y="39897"/>
                          <a:pt x="27017" y="30072"/>
                        </a:cubicBezTo>
                        <a:cubicBezTo>
                          <a:pt x="32052" y="20247"/>
                          <a:pt x="39554" y="15335"/>
                          <a:pt x="49523" y="15335"/>
                        </a:cubicBezTo>
                        <a:cubicBezTo>
                          <a:pt x="59573" y="15335"/>
                          <a:pt x="67106" y="20247"/>
                          <a:pt x="72121" y="30072"/>
                        </a:cubicBezTo>
                        <a:cubicBezTo>
                          <a:pt x="77156" y="39897"/>
                          <a:pt x="79674" y="54624"/>
                          <a:pt x="79674" y="74253"/>
                        </a:cubicBezTo>
                        <a:cubicBezTo>
                          <a:pt x="79674" y="93965"/>
                          <a:pt x="77156" y="108722"/>
                          <a:pt x="72121" y="118527"/>
                        </a:cubicBezTo>
                        <a:cubicBezTo>
                          <a:pt x="67106" y="128352"/>
                          <a:pt x="59573" y="133264"/>
                          <a:pt x="49523" y="133264"/>
                        </a:cubicBezTo>
                        <a:close/>
                        <a:moveTo>
                          <a:pt x="49523" y="148616"/>
                        </a:moveTo>
                        <a:cubicBezTo>
                          <a:pt x="65591" y="148616"/>
                          <a:pt x="77862" y="142260"/>
                          <a:pt x="86336" y="129549"/>
                        </a:cubicBezTo>
                        <a:cubicBezTo>
                          <a:pt x="94811" y="116859"/>
                          <a:pt x="99048" y="98427"/>
                          <a:pt x="99048" y="74253"/>
                        </a:cubicBezTo>
                        <a:cubicBezTo>
                          <a:pt x="99048" y="50141"/>
                          <a:pt x="94811" y="31730"/>
                          <a:pt x="86336" y="19019"/>
                        </a:cubicBezTo>
                        <a:cubicBezTo>
                          <a:pt x="77862" y="6328"/>
                          <a:pt x="65591" y="-17"/>
                          <a:pt x="49523" y="-17"/>
                        </a:cubicBezTo>
                        <a:cubicBezTo>
                          <a:pt x="33475" y="-17"/>
                          <a:pt x="21214" y="6328"/>
                          <a:pt x="12739" y="19019"/>
                        </a:cubicBezTo>
                        <a:cubicBezTo>
                          <a:pt x="4265" y="31730"/>
                          <a:pt x="28" y="50141"/>
                          <a:pt x="28" y="74253"/>
                        </a:cubicBezTo>
                        <a:cubicBezTo>
                          <a:pt x="28" y="98427"/>
                          <a:pt x="4265" y="116859"/>
                          <a:pt x="12739" y="129549"/>
                        </a:cubicBezTo>
                        <a:cubicBezTo>
                          <a:pt x="21214" y="142260"/>
                          <a:pt x="33475" y="148616"/>
                          <a:pt x="49523" y="148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1510" name="Google Shape;1510;p39"/>
              <p:cNvGrpSpPr/>
              <p:nvPr/>
            </p:nvGrpSpPr>
            <p:grpSpPr>
              <a:xfrm>
                <a:off x="80974" y="5166274"/>
                <a:ext cx="178359" cy="1536592"/>
                <a:chOff x="80974" y="5166274"/>
                <a:chExt cx="178359" cy="1536592"/>
              </a:xfrm>
            </p:grpSpPr>
            <p:sp>
              <p:nvSpPr>
                <p:cNvPr id="1511" name="Google Shape;1511;p39"/>
                <p:cNvSpPr/>
                <p:nvPr/>
              </p:nvSpPr>
              <p:spPr>
                <a:xfrm rot="5400000" flipH="1">
                  <a:off x="109654" y="6553189"/>
                  <a:ext cx="120997" cy="178358"/>
                </a:xfrm>
                <a:custGeom>
                  <a:avLst/>
                  <a:gdLst/>
                  <a:ahLst/>
                  <a:cxnLst/>
                  <a:rect l="l" t="t" r="r" b="b"/>
                  <a:pathLst>
                    <a:path w="120997" h="178358" extrusionOk="0">
                      <a:moveTo>
                        <a:pt x="110629" y="169803"/>
                      </a:moveTo>
                      <a:lnTo>
                        <a:pt x="110629" y="147107"/>
                      </a:lnTo>
                      <a:cubicBezTo>
                        <a:pt x="101811" y="151332"/>
                        <a:pt x="93484" y="154476"/>
                        <a:pt x="85648" y="156539"/>
                      </a:cubicBezTo>
                      <a:cubicBezTo>
                        <a:pt x="77812" y="158627"/>
                        <a:pt x="70247" y="159671"/>
                        <a:pt x="62952" y="159671"/>
                      </a:cubicBezTo>
                      <a:cubicBezTo>
                        <a:pt x="50302" y="159671"/>
                        <a:pt x="40538" y="157214"/>
                        <a:pt x="33660" y="152302"/>
                      </a:cubicBezTo>
                      <a:cubicBezTo>
                        <a:pt x="26783" y="147390"/>
                        <a:pt x="23344" y="140402"/>
                        <a:pt x="23344" y="131338"/>
                      </a:cubicBezTo>
                      <a:cubicBezTo>
                        <a:pt x="23344" y="123724"/>
                        <a:pt x="25628" y="117976"/>
                        <a:pt x="30197" y="114095"/>
                      </a:cubicBezTo>
                      <a:cubicBezTo>
                        <a:pt x="34766" y="110239"/>
                        <a:pt x="43424" y="107120"/>
                        <a:pt x="56172" y="104737"/>
                      </a:cubicBezTo>
                      <a:lnTo>
                        <a:pt x="70210" y="101863"/>
                      </a:lnTo>
                      <a:cubicBezTo>
                        <a:pt x="87552" y="98548"/>
                        <a:pt x="100349" y="92726"/>
                        <a:pt x="108602" y="84400"/>
                      </a:cubicBezTo>
                      <a:cubicBezTo>
                        <a:pt x="116855" y="76073"/>
                        <a:pt x="120982" y="64934"/>
                        <a:pt x="120982" y="50983"/>
                      </a:cubicBezTo>
                      <a:cubicBezTo>
                        <a:pt x="120982" y="34305"/>
                        <a:pt x="115394" y="21668"/>
                        <a:pt x="104218" y="13071"/>
                      </a:cubicBezTo>
                      <a:cubicBezTo>
                        <a:pt x="93066" y="4474"/>
                        <a:pt x="76707" y="176"/>
                        <a:pt x="55141" y="176"/>
                      </a:cubicBezTo>
                      <a:cubicBezTo>
                        <a:pt x="47010" y="176"/>
                        <a:pt x="38352" y="1097"/>
                        <a:pt x="29165" y="2939"/>
                      </a:cubicBezTo>
                      <a:cubicBezTo>
                        <a:pt x="20003" y="4781"/>
                        <a:pt x="10510" y="7508"/>
                        <a:pt x="684" y="11118"/>
                      </a:cubicBezTo>
                      <a:lnTo>
                        <a:pt x="684" y="35066"/>
                      </a:lnTo>
                      <a:cubicBezTo>
                        <a:pt x="10117" y="29786"/>
                        <a:pt x="19365" y="25794"/>
                        <a:pt x="28428" y="23092"/>
                      </a:cubicBezTo>
                      <a:cubicBezTo>
                        <a:pt x="37492" y="20415"/>
                        <a:pt x="46396" y="19076"/>
                        <a:pt x="55141" y="19076"/>
                      </a:cubicBezTo>
                      <a:cubicBezTo>
                        <a:pt x="68405" y="19076"/>
                        <a:pt x="78648" y="21680"/>
                        <a:pt x="85869" y="26887"/>
                      </a:cubicBezTo>
                      <a:cubicBezTo>
                        <a:pt x="93091" y="32119"/>
                        <a:pt x="96701" y="39574"/>
                        <a:pt x="96701" y="49251"/>
                      </a:cubicBezTo>
                      <a:cubicBezTo>
                        <a:pt x="96701" y="57676"/>
                        <a:pt x="94110" y="64271"/>
                        <a:pt x="88927" y="69036"/>
                      </a:cubicBezTo>
                      <a:cubicBezTo>
                        <a:pt x="83744" y="73801"/>
                        <a:pt x="75246" y="77375"/>
                        <a:pt x="63431" y="79757"/>
                      </a:cubicBezTo>
                      <a:lnTo>
                        <a:pt x="49246" y="82521"/>
                      </a:lnTo>
                      <a:cubicBezTo>
                        <a:pt x="31904" y="85959"/>
                        <a:pt x="19352" y="91363"/>
                        <a:pt x="11590" y="98732"/>
                      </a:cubicBezTo>
                      <a:cubicBezTo>
                        <a:pt x="3853" y="106100"/>
                        <a:pt x="-16" y="116355"/>
                        <a:pt x="-16" y="129496"/>
                      </a:cubicBezTo>
                      <a:cubicBezTo>
                        <a:pt x="-16" y="144700"/>
                        <a:pt x="5339" y="156674"/>
                        <a:pt x="16049" y="165418"/>
                      </a:cubicBezTo>
                      <a:cubicBezTo>
                        <a:pt x="26758" y="174162"/>
                        <a:pt x="41508" y="178535"/>
                        <a:pt x="60299" y="178535"/>
                      </a:cubicBezTo>
                      <a:cubicBezTo>
                        <a:pt x="68380" y="178535"/>
                        <a:pt x="76597" y="177798"/>
                        <a:pt x="84948" y="176324"/>
                      </a:cubicBezTo>
                      <a:cubicBezTo>
                        <a:pt x="93324" y="174875"/>
                        <a:pt x="101884" y="172701"/>
                        <a:pt x="110629" y="1698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2" name="Google Shape;1512;p39"/>
                <p:cNvSpPr/>
                <p:nvPr/>
              </p:nvSpPr>
              <p:spPr>
                <a:xfrm rot="5400000" flipH="1">
                  <a:off x="139185" y="6428548"/>
                  <a:ext cx="107991" cy="132304"/>
                </a:xfrm>
                <a:custGeom>
                  <a:avLst/>
                  <a:gdLst/>
                  <a:ahLst/>
                  <a:cxnLst/>
                  <a:rect l="l" t="t" r="r" b="b"/>
                  <a:pathLst>
                    <a:path w="107991" h="132304" extrusionOk="0">
                      <a:moveTo>
                        <a:pt x="-12" y="54404"/>
                      </a:moveTo>
                      <a:lnTo>
                        <a:pt x="-12" y="132475"/>
                      </a:lnTo>
                      <a:lnTo>
                        <a:pt x="21173" y="132475"/>
                      </a:lnTo>
                      <a:lnTo>
                        <a:pt x="21173" y="55214"/>
                      </a:lnTo>
                      <a:cubicBezTo>
                        <a:pt x="21173" y="43007"/>
                        <a:pt x="23544" y="33845"/>
                        <a:pt x="28284" y="27729"/>
                      </a:cubicBezTo>
                      <a:cubicBezTo>
                        <a:pt x="33049" y="21638"/>
                        <a:pt x="40197" y="18592"/>
                        <a:pt x="49728" y="18592"/>
                      </a:cubicBezTo>
                      <a:cubicBezTo>
                        <a:pt x="61150" y="18592"/>
                        <a:pt x="70177" y="22240"/>
                        <a:pt x="76809" y="29535"/>
                      </a:cubicBezTo>
                      <a:cubicBezTo>
                        <a:pt x="83465" y="36830"/>
                        <a:pt x="86793" y="46777"/>
                        <a:pt x="86793" y="59378"/>
                      </a:cubicBezTo>
                      <a:lnTo>
                        <a:pt x="86793" y="132475"/>
                      </a:lnTo>
                      <a:lnTo>
                        <a:pt x="107979" y="132475"/>
                      </a:lnTo>
                      <a:lnTo>
                        <a:pt x="107979" y="3523"/>
                      </a:lnTo>
                      <a:lnTo>
                        <a:pt x="86793" y="3523"/>
                      </a:lnTo>
                      <a:lnTo>
                        <a:pt x="86793" y="23345"/>
                      </a:lnTo>
                      <a:cubicBezTo>
                        <a:pt x="81660" y="15510"/>
                        <a:pt x="75691" y="9688"/>
                        <a:pt x="68887" y="5881"/>
                      </a:cubicBezTo>
                      <a:cubicBezTo>
                        <a:pt x="62108" y="2074"/>
                        <a:pt x="54223" y="170"/>
                        <a:pt x="45233" y="170"/>
                      </a:cubicBezTo>
                      <a:cubicBezTo>
                        <a:pt x="30421" y="170"/>
                        <a:pt x="19171" y="4776"/>
                        <a:pt x="11483" y="13987"/>
                      </a:cubicBezTo>
                      <a:cubicBezTo>
                        <a:pt x="3819" y="23198"/>
                        <a:pt x="-12" y="36670"/>
                        <a:pt x="-12" y="544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3" name="Google Shape;1513;p39"/>
                <p:cNvSpPr/>
                <p:nvPr/>
              </p:nvSpPr>
              <p:spPr>
                <a:xfrm rot="5400000" flipH="1">
                  <a:off x="140622" y="6287576"/>
                  <a:ext cx="102022" cy="135399"/>
                </a:xfrm>
                <a:custGeom>
                  <a:avLst/>
                  <a:gdLst/>
                  <a:ahLst/>
                  <a:cxnLst/>
                  <a:rect l="l" t="t" r="r" b="b"/>
                  <a:pathLst>
                    <a:path w="102022" h="135399" extrusionOk="0">
                      <a:moveTo>
                        <a:pt x="102014" y="127523"/>
                      </a:moveTo>
                      <a:lnTo>
                        <a:pt x="102014" y="107701"/>
                      </a:lnTo>
                      <a:cubicBezTo>
                        <a:pt x="96021" y="111017"/>
                        <a:pt x="90015" y="113498"/>
                        <a:pt x="83997" y="115144"/>
                      </a:cubicBezTo>
                      <a:cubicBezTo>
                        <a:pt x="77979" y="116789"/>
                        <a:pt x="71900" y="117612"/>
                        <a:pt x="65759" y="117612"/>
                      </a:cubicBezTo>
                      <a:cubicBezTo>
                        <a:pt x="52004" y="117612"/>
                        <a:pt x="41319" y="113253"/>
                        <a:pt x="33705" y="104533"/>
                      </a:cubicBezTo>
                      <a:cubicBezTo>
                        <a:pt x="26115" y="95838"/>
                        <a:pt x="22320" y="83618"/>
                        <a:pt x="22320" y="67874"/>
                      </a:cubicBezTo>
                      <a:cubicBezTo>
                        <a:pt x="22320" y="52129"/>
                        <a:pt x="26115" y="39897"/>
                        <a:pt x="33705" y="31178"/>
                      </a:cubicBezTo>
                      <a:cubicBezTo>
                        <a:pt x="41319" y="22483"/>
                        <a:pt x="52004" y="18135"/>
                        <a:pt x="65759" y="18135"/>
                      </a:cubicBezTo>
                      <a:cubicBezTo>
                        <a:pt x="71900" y="18135"/>
                        <a:pt x="77979" y="18958"/>
                        <a:pt x="83997" y="20604"/>
                      </a:cubicBezTo>
                      <a:cubicBezTo>
                        <a:pt x="90015" y="22249"/>
                        <a:pt x="96021" y="24730"/>
                        <a:pt x="102014" y="28046"/>
                      </a:cubicBezTo>
                      <a:lnTo>
                        <a:pt x="102014" y="8445"/>
                      </a:lnTo>
                      <a:cubicBezTo>
                        <a:pt x="96095" y="5694"/>
                        <a:pt x="89966" y="3631"/>
                        <a:pt x="83629" y="2256"/>
                      </a:cubicBezTo>
                      <a:cubicBezTo>
                        <a:pt x="77316" y="856"/>
                        <a:pt x="70586" y="156"/>
                        <a:pt x="63438" y="156"/>
                      </a:cubicBezTo>
                      <a:cubicBezTo>
                        <a:pt x="44009" y="156"/>
                        <a:pt x="28571" y="6259"/>
                        <a:pt x="17124" y="18467"/>
                      </a:cubicBezTo>
                      <a:cubicBezTo>
                        <a:pt x="5703" y="30674"/>
                        <a:pt x="-8" y="47143"/>
                        <a:pt x="-8" y="67874"/>
                      </a:cubicBezTo>
                      <a:cubicBezTo>
                        <a:pt x="-8" y="88899"/>
                        <a:pt x="5764" y="105429"/>
                        <a:pt x="17309" y="117465"/>
                      </a:cubicBezTo>
                      <a:cubicBezTo>
                        <a:pt x="28878" y="129525"/>
                        <a:pt x="44721" y="135555"/>
                        <a:pt x="64838" y="135555"/>
                      </a:cubicBezTo>
                      <a:cubicBezTo>
                        <a:pt x="71347" y="135555"/>
                        <a:pt x="77709" y="134880"/>
                        <a:pt x="83924" y="133529"/>
                      </a:cubicBezTo>
                      <a:cubicBezTo>
                        <a:pt x="90138" y="132202"/>
                        <a:pt x="96168" y="130200"/>
                        <a:pt x="102014" y="1275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4" name="Google Shape;1514;p39"/>
                <p:cNvSpPr/>
                <p:nvPr/>
              </p:nvSpPr>
              <p:spPr>
                <a:xfrm rot="5400000" flipH="1">
                  <a:off x="140622" y="6157933"/>
                  <a:ext cx="102022" cy="135399"/>
                </a:xfrm>
                <a:custGeom>
                  <a:avLst/>
                  <a:gdLst/>
                  <a:ahLst/>
                  <a:cxnLst/>
                  <a:rect l="l" t="t" r="r" b="b"/>
                  <a:pathLst>
                    <a:path w="102022" h="135399" extrusionOk="0">
                      <a:moveTo>
                        <a:pt x="102014" y="127510"/>
                      </a:moveTo>
                      <a:lnTo>
                        <a:pt x="102014" y="107688"/>
                      </a:lnTo>
                      <a:cubicBezTo>
                        <a:pt x="96021" y="111004"/>
                        <a:pt x="90015" y="113485"/>
                        <a:pt x="83997" y="115131"/>
                      </a:cubicBezTo>
                      <a:cubicBezTo>
                        <a:pt x="77979" y="116776"/>
                        <a:pt x="71900" y="117599"/>
                        <a:pt x="65759" y="117599"/>
                      </a:cubicBezTo>
                      <a:cubicBezTo>
                        <a:pt x="52004" y="117599"/>
                        <a:pt x="41319" y="113239"/>
                        <a:pt x="33705" y="104520"/>
                      </a:cubicBezTo>
                      <a:cubicBezTo>
                        <a:pt x="26115" y="95825"/>
                        <a:pt x="22320" y="83605"/>
                        <a:pt x="22320" y="67861"/>
                      </a:cubicBezTo>
                      <a:cubicBezTo>
                        <a:pt x="22320" y="52116"/>
                        <a:pt x="26115" y="39884"/>
                        <a:pt x="33705" y="31165"/>
                      </a:cubicBezTo>
                      <a:cubicBezTo>
                        <a:pt x="41319" y="22470"/>
                        <a:pt x="52004" y="18122"/>
                        <a:pt x="65759" y="18122"/>
                      </a:cubicBezTo>
                      <a:cubicBezTo>
                        <a:pt x="71900" y="18122"/>
                        <a:pt x="77979" y="18945"/>
                        <a:pt x="83997" y="20591"/>
                      </a:cubicBezTo>
                      <a:cubicBezTo>
                        <a:pt x="90015" y="22236"/>
                        <a:pt x="96021" y="24717"/>
                        <a:pt x="102014" y="28033"/>
                      </a:cubicBezTo>
                      <a:lnTo>
                        <a:pt x="102014" y="8432"/>
                      </a:lnTo>
                      <a:cubicBezTo>
                        <a:pt x="96095" y="5681"/>
                        <a:pt x="89966" y="3618"/>
                        <a:pt x="83629" y="2243"/>
                      </a:cubicBezTo>
                      <a:cubicBezTo>
                        <a:pt x="77316" y="842"/>
                        <a:pt x="70586" y="142"/>
                        <a:pt x="63438" y="142"/>
                      </a:cubicBezTo>
                      <a:cubicBezTo>
                        <a:pt x="44009" y="142"/>
                        <a:pt x="28571" y="6246"/>
                        <a:pt x="17124" y="18454"/>
                      </a:cubicBezTo>
                      <a:cubicBezTo>
                        <a:pt x="5703" y="30661"/>
                        <a:pt x="-8" y="47130"/>
                        <a:pt x="-8" y="67861"/>
                      </a:cubicBezTo>
                      <a:cubicBezTo>
                        <a:pt x="-8" y="88886"/>
                        <a:pt x="5764" y="105416"/>
                        <a:pt x="17309" y="117452"/>
                      </a:cubicBezTo>
                      <a:cubicBezTo>
                        <a:pt x="28878" y="129512"/>
                        <a:pt x="44721" y="135542"/>
                        <a:pt x="64838" y="135542"/>
                      </a:cubicBezTo>
                      <a:cubicBezTo>
                        <a:pt x="71347" y="135542"/>
                        <a:pt x="77709" y="134866"/>
                        <a:pt x="83924" y="133515"/>
                      </a:cubicBezTo>
                      <a:cubicBezTo>
                        <a:pt x="90138" y="132189"/>
                        <a:pt x="96168" y="130187"/>
                        <a:pt x="102014" y="1275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5" name="Google Shape;1515;p39"/>
                <p:cNvSpPr/>
                <p:nvPr/>
              </p:nvSpPr>
              <p:spPr>
                <a:xfrm rot="5400000" flipH="1">
                  <a:off x="131871" y="6019540"/>
                  <a:ext cx="119523" cy="135399"/>
                </a:xfrm>
                <a:custGeom>
                  <a:avLst/>
                  <a:gdLst/>
                  <a:ahLst/>
                  <a:cxnLst/>
                  <a:rect l="l" t="t" r="r" b="b"/>
                  <a:pathLst>
                    <a:path w="119523" h="135399" extrusionOk="0">
                      <a:moveTo>
                        <a:pt x="119512" y="73262"/>
                      </a:moveTo>
                      <a:lnTo>
                        <a:pt x="119512" y="62909"/>
                      </a:lnTo>
                      <a:lnTo>
                        <a:pt x="22095" y="62909"/>
                      </a:lnTo>
                      <a:cubicBezTo>
                        <a:pt x="23028" y="48319"/>
                        <a:pt x="27425" y="37205"/>
                        <a:pt x="35285" y="29566"/>
                      </a:cubicBezTo>
                      <a:cubicBezTo>
                        <a:pt x="43145" y="21927"/>
                        <a:pt x="54100" y="18108"/>
                        <a:pt x="68150" y="18108"/>
                      </a:cubicBezTo>
                      <a:cubicBezTo>
                        <a:pt x="76281" y="18108"/>
                        <a:pt x="84166" y="19103"/>
                        <a:pt x="91805" y="21092"/>
                      </a:cubicBezTo>
                      <a:cubicBezTo>
                        <a:pt x="99444" y="23082"/>
                        <a:pt x="107034" y="26078"/>
                        <a:pt x="114575" y="30082"/>
                      </a:cubicBezTo>
                      <a:lnTo>
                        <a:pt x="114575" y="10039"/>
                      </a:lnTo>
                      <a:cubicBezTo>
                        <a:pt x="106960" y="6822"/>
                        <a:pt x="99161" y="4365"/>
                        <a:pt x="91178" y="2671"/>
                      </a:cubicBezTo>
                      <a:cubicBezTo>
                        <a:pt x="83195" y="976"/>
                        <a:pt x="75102" y="128"/>
                        <a:pt x="66898" y="128"/>
                      </a:cubicBezTo>
                      <a:cubicBezTo>
                        <a:pt x="46314" y="128"/>
                        <a:pt x="30016" y="6109"/>
                        <a:pt x="18005" y="18071"/>
                      </a:cubicBezTo>
                      <a:cubicBezTo>
                        <a:pt x="5994" y="30057"/>
                        <a:pt x="-12" y="46269"/>
                        <a:pt x="-12" y="66704"/>
                      </a:cubicBezTo>
                      <a:cubicBezTo>
                        <a:pt x="-12" y="87803"/>
                        <a:pt x="5687" y="104542"/>
                        <a:pt x="17084" y="116922"/>
                      </a:cubicBezTo>
                      <a:cubicBezTo>
                        <a:pt x="28481" y="129326"/>
                        <a:pt x="43858" y="135528"/>
                        <a:pt x="63213" y="135528"/>
                      </a:cubicBezTo>
                      <a:cubicBezTo>
                        <a:pt x="80555" y="135528"/>
                        <a:pt x="94273" y="129940"/>
                        <a:pt x="104369" y="118764"/>
                      </a:cubicBezTo>
                      <a:cubicBezTo>
                        <a:pt x="114464" y="107613"/>
                        <a:pt x="119512" y="92446"/>
                        <a:pt x="119512" y="73262"/>
                      </a:cubicBezTo>
                      <a:close/>
                      <a:moveTo>
                        <a:pt x="98326" y="79489"/>
                      </a:moveTo>
                      <a:cubicBezTo>
                        <a:pt x="98179" y="91058"/>
                        <a:pt x="94936" y="100293"/>
                        <a:pt x="88599" y="107195"/>
                      </a:cubicBezTo>
                      <a:cubicBezTo>
                        <a:pt x="82262" y="114122"/>
                        <a:pt x="73874" y="117585"/>
                        <a:pt x="63434" y="117585"/>
                      </a:cubicBezTo>
                      <a:cubicBezTo>
                        <a:pt x="51620" y="117585"/>
                        <a:pt x="42163" y="114245"/>
                        <a:pt x="35064" y="107564"/>
                      </a:cubicBezTo>
                      <a:cubicBezTo>
                        <a:pt x="27965" y="100883"/>
                        <a:pt x="23876" y="91475"/>
                        <a:pt x="22795" y="793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6" name="Google Shape;1516;p39"/>
                <p:cNvSpPr/>
                <p:nvPr/>
              </p:nvSpPr>
              <p:spPr>
                <a:xfrm rot="5400000" flipH="1">
                  <a:off x="142354" y="5885173"/>
                  <a:ext cx="98559" cy="135399"/>
                </a:xfrm>
                <a:custGeom>
                  <a:avLst/>
                  <a:gdLst/>
                  <a:ahLst/>
                  <a:cxnLst/>
                  <a:rect l="l" t="t" r="r" b="b"/>
                  <a:pathLst>
                    <a:path w="98559" h="135399" extrusionOk="0">
                      <a:moveTo>
                        <a:pt x="91625" y="128624"/>
                      </a:moveTo>
                      <a:lnTo>
                        <a:pt x="91625" y="108582"/>
                      </a:lnTo>
                      <a:cubicBezTo>
                        <a:pt x="85656" y="111652"/>
                        <a:pt x="79442" y="113948"/>
                        <a:pt x="72982" y="115471"/>
                      </a:cubicBezTo>
                      <a:cubicBezTo>
                        <a:pt x="66546" y="117019"/>
                        <a:pt x="59865" y="117792"/>
                        <a:pt x="52938" y="117792"/>
                      </a:cubicBezTo>
                      <a:cubicBezTo>
                        <a:pt x="42425" y="117792"/>
                        <a:pt x="34540" y="116184"/>
                        <a:pt x="29284" y="112966"/>
                      </a:cubicBezTo>
                      <a:cubicBezTo>
                        <a:pt x="24027" y="109748"/>
                        <a:pt x="21399" y="104909"/>
                        <a:pt x="21399" y="98450"/>
                      </a:cubicBezTo>
                      <a:cubicBezTo>
                        <a:pt x="21399" y="93537"/>
                        <a:pt x="23278" y="89681"/>
                        <a:pt x="27036" y="86881"/>
                      </a:cubicBezTo>
                      <a:cubicBezTo>
                        <a:pt x="30795" y="84081"/>
                        <a:pt x="38360" y="81416"/>
                        <a:pt x="49733" y="78886"/>
                      </a:cubicBezTo>
                      <a:lnTo>
                        <a:pt x="56991" y="77265"/>
                      </a:lnTo>
                      <a:cubicBezTo>
                        <a:pt x="72024" y="74047"/>
                        <a:pt x="82709" y="69503"/>
                        <a:pt x="89046" y="63633"/>
                      </a:cubicBezTo>
                      <a:cubicBezTo>
                        <a:pt x="95383" y="57762"/>
                        <a:pt x="98552" y="49571"/>
                        <a:pt x="98552" y="39058"/>
                      </a:cubicBezTo>
                      <a:cubicBezTo>
                        <a:pt x="98552" y="27072"/>
                        <a:pt x="93811" y="17578"/>
                        <a:pt x="84330" y="10578"/>
                      </a:cubicBezTo>
                      <a:cubicBezTo>
                        <a:pt x="74848" y="3603"/>
                        <a:pt x="61818" y="115"/>
                        <a:pt x="45238" y="115"/>
                      </a:cubicBezTo>
                      <a:cubicBezTo>
                        <a:pt x="38335" y="115"/>
                        <a:pt x="31139" y="790"/>
                        <a:pt x="23647" y="2141"/>
                      </a:cubicBezTo>
                      <a:cubicBezTo>
                        <a:pt x="16155" y="3492"/>
                        <a:pt x="8270" y="5506"/>
                        <a:pt x="-7" y="8183"/>
                      </a:cubicBezTo>
                      <a:lnTo>
                        <a:pt x="-7" y="30068"/>
                      </a:lnTo>
                      <a:cubicBezTo>
                        <a:pt x="7828" y="25991"/>
                        <a:pt x="15541" y="22933"/>
                        <a:pt x="23131" y="20894"/>
                      </a:cubicBezTo>
                      <a:cubicBezTo>
                        <a:pt x="30721" y="18880"/>
                        <a:pt x="38250" y="17873"/>
                        <a:pt x="45717" y="17873"/>
                      </a:cubicBezTo>
                      <a:cubicBezTo>
                        <a:pt x="55689" y="17873"/>
                        <a:pt x="63353" y="19580"/>
                        <a:pt x="68708" y="22994"/>
                      </a:cubicBezTo>
                      <a:cubicBezTo>
                        <a:pt x="74087" y="26409"/>
                        <a:pt x="76777" y="31223"/>
                        <a:pt x="76777" y="37437"/>
                      </a:cubicBezTo>
                      <a:cubicBezTo>
                        <a:pt x="76777" y="43185"/>
                        <a:pt x="74836" y="47593"/>
                        <a:pt x="70955" y="50664"/>
                      </a:cubicBezTo>
                      <a:cubicBezTo>
                        <a:pt x="67099" y="53734"/>
                        <a:pt x="58600" y="56694"/>
                        <a:pt x="45459" y="59543"/>
                      </a:cubicBezTo>
                      <a:lnTo>
                        <a:pt x="38090" y="61275"/>
                      </a:lnTo>
                      <a:cubicBezTo>
                        <a:pt x="24973" y="64026"/>
                        <a:pt x="15492" y="68263"/>
                        <a:pt x="9646" y="73986"/>
                      </a:cubicBezTo>
                      <a:cubicBezTo>
                        <a:pt x="3824" y="79709"/>
                        <a:pt x="914" y="87556"/>
                        <a:pt x="914" y="97529"/>
                      </a:cubicBezTo>
                      <a:cubicBezTo>
                        <a:pt x="914" y="109662"/>
                        <a:pt x="5212" y="119021"/>
                        <a:pt x="13809" y="125603"/>
                      </a:cubicBezTo>
                      <a:cubicBezTo>
                        <a:pt x="22406" y="132210"/>
                        <a:pt x="34614" y="135514"/>
                        <a:pt x="50433" y="135514"/>
                      </a:cubicBezTo>
                      <a:cubicBezTo>
                        <a:pt x="58244" y="135514"/>
                        <a:pt x="65600" y="134937"/>
                        <a:pt x="72503" y="133782"/>
                      </a:cubicBezTo>
                      <a:cubicBezTo>
                        <a:pt x="79429" y="132653"/>
                        <a:pt x="85804" y="130933"/>
                        <a:pt x="91625" y="1286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7" name="Google Shape;1517;p39"/>
                <p:cNvSpPr/>
                <p:nvPr/>
              </p:nvSpPr>
              <p:spPr>
                <a:xfrm rot="5400000" flipH="1">
                  <a:off x="142354" y="5762323"/>
                  <a:ext cx="98559" cy="135399"/>
                </a:xfrm>
                <a:custGeom>
                  <a:avLst/>
                  <a:gdLst/>
                  <a:ahLst/>
                  <a:cxnLst/>
                  <a:rect l="l" t="t" r="r" b="b"/>
                  <a:pathLst>
                    <a:path w="98559" h="135399" extrusionOk="0">
                      <a:moveTo>
                        <a:pt x="91625" y="128612"/>
                      </a:moveTo>
                      <a:lnTo>
                        <a:pt x="91625" y="108569"/>
                      </a:lnTo>
                      <a:cubicBezTo>
                        <a:pt x="85656" y="111639"/>
                        <a:pt x="79442" y="113936"/>
                        <a:pt x="72982" y="115459"/>
                      </a:cubicBezTo>
                      <a:cubicBezTo>
                        <a:pt x="66546" y="117006"/>
                        <a:pt x="59865" y="117780"/>
                        <a:pt x="52938" y="117780"/>
                      </a:cubicBezTo>
                      <a:cubicBezTo>
                        <a:pt x="42425" y="117780"/>
                        <a:pt x="34540" y="116171"/>
                        <a:pt x="29284" y="112953"/>
                      </a:cubicBezTo>
                      <a:cubicBezTo>
                        <a:pt x="24027" y="109736"/>
                        <a:pt x="21399" y="104897"/>
                        <a:pt x="21399" y="98437"/>
                      </a:cubicBezTo>
                      <a:cubicBezTo>
                        <a:pt x="21399" y="93525"/>
                        <a:pt x="23278" y="89668"/>
                        <a:pt x="27036" y="86868"/>
                      </a:cubicBezTo>
                      <a:cubicBezTo>
                        <a:pt x="30795" y="84068"/>
                        <a:pt x="38360" y="81403"/>
                        <a:pt x="49733" y="78873"/>
                      </a:cubicBezTo>
                      <a:lnTo>
                        <a:pt x="56991" y="77252"/>
                      </a:lnTo>
                      <a:cubicBezTo>
                        <a:pt x="72024" y="74035"/>
                        <a:pt x="82709" y="69491"/>
                        <a:pt x="89046" y="63620"/>
                      </a:cubicBezTo>
                      <a:cubicBezTo>
                        <a:pt x="95383" y="57750"/>
                        <a:pt x="98552" y="49558"/>
                        <a:pt x="98552" y="39046"/>
                      </a:cubicBezTo>
                      <a:cubicBezTo>
                        <a:pt x="98552" y="27059"/>
                        <a:pt x="93811" y="17566"/>
                        <a:pt x="84330" y="10566"/>
                      </a:cubicBezTo>
                      <a:cubicBezTo>
                        <a:pt x="74848" y="3590"/>
                        <a:pt x="61818" y="102"/>
                        <a:pt x="45238" y="102"/>
                      </a:cubicBezTo>
                      <a:cubicBezTo>
                        <a:pt x="38335" y="102"/>
                        <a:pt x="31139" y="778"/>
                        <a:pt x="23647" y="2129"/>
                      </a:cubicBezTo>
                      <a:cubicBezTo>
                        <a:pt x="16155" y="3479"/>
                        <a:pt x="8270" y="5494"/>
                        <a:pt x="-7" y="8171"/>
                      </a:cubicBezTo>
                      <a:lnTo>
                        <a:pt x="-7" y="30056"/>
                      </a:lnTo>
                      <a:cubicBezTo>
                        <a:pt x="7828" y="25978"/>
                        <a:pt x="15541" y="22921"/>
                        <a:pt x="23131" y="20882"/>
                      </a:cubicBezTo>
                      <a:cubicBezTo>
                        <a:pt x="30721" y="18868"/>
                        <a:pt x="38250" y="17861"/>
                        <a:pt x="45717" y="17861"/>
                      </a:cubicBezTo>
                      <a:cubicBezTo>
                        <a:pt x="55689" y="17861"/>
                        <a:pt x="63353" y="19568"/>
                        <a:pt x="68708" y="22982"/>
                      </a:cubicBezTo>
                      <a:cubicBezTo>
                        <a:pt x="74087" y="26396"/>
                        <a:pt x="76777" y="31210"/>
                        <a:pt x="76777" y="37425"/>
                      </a:cubicBezTo>
                      <a:cubicBezTo>
                        <a:pt x="76777" y="43172"/>
                        <a:pt x="74836" y="47581"/>
                        <a:pt x="70955" y="50651"/>
                      </a:cubicBezTo>
                      <a:cubicBezTo>
                        <a:pt x="67099" y="53722"/>
                        <a:pt x="58600" y="56681"/>
                        <a:pt x="45459" y="59531"/>
                      </a:cubicBezTo>
                      <a:lnTo>
                        <a:pt x="38090" y="61262"/>
                      </a:lnTo>
                      <a:cubicBezTo>
                        <a:pt x="24973" y="64013"/>
                        <a:pt x="15492" y="68250"/>
                        <a:pt x="9646" y="73973"/>
                      </a:cubicBezTo>
                      <a:cubicBezTo>
                        <a:pt x="3824" y="79696"/>
                        <a:pt x="914" y="87544"/>
                        <a:pt x="914" y="97516"/>
                      </a:cubicBezTo>
                      <a:cubicBezTo>
                        <a:pt x="914" y="109650"/>
                        <a:pt x="5212" y="119008"/>
                        <a:pt x="13809" y="125591"/>
                      </a:cubicBezTo>
                      <a:cubicBezTo>
                        <a:pt x="22406" y="132198"/>
                        <a:pt x="34614" y="135502"/>
                        <a:pt x="50433" y="135502"/>
                      </a:cubicBezTo>
                      <a:cubicBezTo>
                        <a:pt x="58244" y="135502"/>
                        <a:pt x="65600" y="134924"/>
                        <a:pt x="72503" y="133770"/>
                      </a:cubicBezTo>
                      <a:cubicBezTo>
                        <a:pt x="79429" y="132640"/>
                        <a:pt x="85804" y="130921"/>
                        <a:pt x="91625" y="128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8" name="Google Shape;1518;p39"/>
                <p:cNvSpPr/>
                <p:nvPr/>
              </p:nvSpPr>
              <p:spPr>
                <a:xfrm rot="5400000" flipH="1">
                  <a:off x="103059" y="5518226"/>
                  <a:ext cx="133929" cy="171911"/>
                </a:xfrm>
                <a:custGeom>
                  <a:avLst/>
                  <a:gdLst/>
                  <a:ahLst/>
                  <a:cxnLst/>
                  <a:rect l="l" t="t" r="r" b="b"/>
                  <a:pathLst>
                    <a:path w="133929" h="171911" extrusionOk="0">
                      <a:moveTo>
                        <a:pt x="81515" y="80683"/>
                      </a:moveTo>
                      <a:cubicBezTo>
                        <a:pt x="86502" y="78989"/>
                        <a:pt x="91353" y="75378"/>
                        <a:pt x="96069" y="69851"/>
                      </a:cubicBezTo>
                      <a:cubicBezTo>
                        <a:pt x="100785" y="64325"/>
                        <a:pt x="105526" y="56723"/>
                        <a:pt x="110291" y="47045"/>
                      </a:cubicBezTo>
                      <a:lnTo>
                        <a:pt x="133908" y="70"/>
                      </a:lnTo>
                      <a:lnTo>
                        <a:pt x="108891" y="70"/>
                      </a:lnTo>
                      <a:lnTo>
                        <a:pt x="86932" y="44172"/>
                      </a:lnTo>
                      <a:cubicBezTo>
                        <a:pt x="81233" y="55691"/>
                        <a:pt x="75719" y="63330"/>
                        <a:pt x="70388" y="67088"/>
                      </a:cubicBezTo>
                      <a:cubicBezTo>
                        <a:pt x="65058" y="70846"/>
                        <a:pt x="57788" y="72725"/>
                        <a:pt x="48576" y="72725"/>
                      </a:cubicBezTo>
                      <a:lnTo>
                        <a:pt x="23227" y="72725"/>
                      </a:lnTo>
                      <a:lnTo>
                        <a:pt x="23227" y="70"/>
                      </a:lnTo>
                      <a:lnTo>
                        <a:pt x="-22" y="70"/>
                      </a:lnTo>
                      <a:lnTo>
                        <a:pt x="-22" y="171981"/>
                      </a:lnTo>
                      <a:lnTo>
                        <a:pt x="52482" y="171981"/>
                      </a:lnTo>
                      <a:cubicBezTo>
                        <a:pt x="72132" y="171981"/>
                        <a:pt x="86797" y="167867"/>
                        <a:pt x="96474" y="159639"/>
                      </a:cubicBezTo>
                      <a:cubicBezTo>
                        <a:pt x="106152" y="151435"/>
                        <a:pt x="110991" y="139043"/>
                        <a:pt x="110991" y="122464"/>
                      </a:cubicBezTo>
                      <a:cubicBezTo>
                        <a:pt x="110991" y="111632"/>
                        <a:pt x="108473" y="102642"/>
                        <a:pt x="103438" y="95494"/>
                      </a:cubicBezTo>
                      <a:cubicBezTo>
                        <a:pt x="98403" y="88371"/>
                        <a:pt x="91095" y="83434"/>
                        <a:pt x="81515" y="80683"/>
                      </a:cubicBezTo>
                      <a:close/>
                      <a:moveTo>
                        <a:pt x="23227" y="152859"/>
                      </a:moveTo>
                      <a:lnTo>
                        <a:pt x="23227" y="91847"/>
                      </a:lnTo>
                      <a:lnTo>
                        <a:pt x="52482" y="91847"/>
                      </a:lnTo>
                      <a:cubicBezTo>
                        <a:pt x="63683" y="91847"/>
                        <a:pt x="72145" y="94438"/>
                        <a:pt x="77868" y="99621"/>
                      </a:cubicBezTo>
                      <a:cubicBezTo>
                        <a:pt x="83591" y="104803"/>
                        <a:pt x="86453" y="112418"/>
                        <a:pt x="86453" y="122464"/>
                      </a:cubicBezTo>
                      <a:cubicBezTo>
                        <a:pt x="86453" y="132510"/>
                        <a:pt x="83591" y="140087"/>
                        <a:pt x="77868" y="145196"/>
                      </a:cubicBezTo>
                      <a:cubicBezTo>
                        <a:pt x="72145" y="150305"/>
                        <a:pt x="63683" y="152859"/>
                        <a:pt x="52482" y="152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9" name="Google Shape;1519;p39"/>
                <p:cNvSpPr/>
                <p:nvPr/>
              </p:nvSpPr>
              <p:spPr>
                <a:xfrm rot="5400000" flipH="1">
                  <a:off x="137158" y="5399430"/>
                  <a:ext cx="108949" cy="135399"/>
                </a:xfrm>
                <a:custGeom>
                  <a:avLst/>
                  <a:gdLst/>
                  <a:ahLst/>
                  <a:cxnLst/>
                  <a:rect l="l" t="t" r="r" b="b"/>
                  <a:pathLst>
                    <a:path w="108949" h="135399" extrusionOk="0">
                      <a:moveTo>
                        <a:pt x="66678" y="68225"/>
                      </a:moveTo>
                      <a:cubicBezTo>
                        <a:pt x="49558" y="68225"/>
                        <a:pt x="37694" y="66273"/>
                        <a:pt x="31087" y="62367"/>
                      </a:cubicBezTo>
                      <a:cubicBezTo>
                        <a:pt x="24479" y="58462"/>
                        <a:pt x="21175" y="51781"/>
                        <a:pt x="21175" y="42325"/>
                      </a:cubicBezTo>
                      <a:cubicBezTo>
                        <a:pt x="21175" y="34809"/>
                        <a:pt x="23656" y="28840"/>
                        <a:pt x="28618" y="24419"/>
                      </a:cubicBezTo>
                      <a:cubicBezTo>
                        <a:pt x="33580" y="20022"/>
                        <a:pt x="40310" y="17824"/>
                        <a:pt x="48809" y="17824"/>
                      </a:cubicBezTo>
                      <a:cubicBezTo>
                        <a:pt x="60575" y="17824"/>
                        <a:pt x="70007" y="21987"/>
                        <a:pt x="77105" y="30314"/>
                      </a:cubicBezTo>
                      <a:cubicBezTo>
                        <a:pt x="84204" y="38640"/>
                        <a:pt x="87754" y="49706"/>
                        <a:pt x="87754" y="63510"/>
                      </a:cubicBezTo>
                      <a:lnTo>
                        <a:pt x="87754" y="68225"/>
                      </a:lnTo>
                      <a:close/>
                      <a:moveTo>
                        <a:pt x="108939" y="76994"/>
                      </a:moveTo>
                      <a:lnTo>
                        <a:pt x="108939" y="3418"/>
                      </a:lnTo>
                      <a:lnTo>
                        <a:pt x="87754" y="3418"/>
                      </a:lnTo>
                      <a:lnTo>
                        <a:pt x="87754" y="22982"/>
                      </a:lnTo>
                      <a:cubicBezTo>
                        <a:pt x="82915" y="15171"/>
                        <a:pt x="76884" y="9399"/>
                        <a:pt x="69663" y="5665"/>
                      </a:cubicBezTo>
                      <a:cubicBezTo>
                        <a:pt x="62441" y="1932"/>
                        <a:pt x="53611" y="65"/>
                        <a:pt x="43172" y="65"/>
                      </a:cubicBezTo>
                      <a:cubicBezTo>
                        <a:pt x="29981" y="65"/>
                        <a:pt x="19481" y="3774"/>
                        <a:pt x="11670" y="11192"/>
                      </a:cubicBezTo>
                      <a:cubicBezTo>
                        <a:pt x="3883" y="18610"/>
                        <a:pt x="-10" y="28533"/>
                        <a:pt x="-10" y="40961"/>
                      </a:cubicBezTo>
                      <a:cubicBezTo>
                        <a:pt x="-10" y="55453"/>
                        <a:pt x="4841" y="66383"/>
                        <a:pt x="14543" y="73752"/>
                      </a:cubicBezTo>
                      <a:cubicBezTo>
                        <a:pt x="24270" y="81121"/>
                        <a:pt x="38763" y="84805"/>
                        <a:pt x="58020" y="84805"/>
                      </a:cubicBezTo>
                      <a:lnTo>
                        <a:pt x="87754" y="84805"/>
                      </a:lnTo>
                      <a:lnTo>
                        <a:pt x="87754" y="86905"/>
                      </a:lnTo>
                      <a:cubicBezTo>
                        <a:pt x="87754" y="96656"/>
                        <a:pt x="84548" y="104197"/>
                        <a:pt x="78137" y="109527"/>
                      </a:cubicBezTo>
                      <a:cubicBezTo>
                        <a:pt x="71726" y="114857"/>
                        <a:pt x="62724" y="117522"/>
                        <a:pt x="51130" y="117522"/>
                      </a:cubicBezTo>
                      <a:cubicBezTo>
                        <a:pt x="43761" y="117522"/>
                        <a:pt x="36576" y="116638"/>
                        <a:pt x="29576" y="114869"/>
                      </a:cubicBezTo>
                      <a:cubicBezTo>
                        <a:pt x="22600" y="113101"/>
                        <a:pt x="15894" y="110448"/>
                        <a:pt x="9459" y="106911"/>
                      </a:cubicBezTo>
                      <a:lnTo>
                        <a:pt x="9459" y="126512"/>
                      </a:lnTo>
                      <a:cubicBezTo>
                        <a:pt x="17196" y="129508"/>
                        <a:pt x="24712" y="131743"/>
                        <a:pt x="32008" y="133217"/>
                      </a:cubicBezTo>
                      <a:cubicBezTo>
                        <a:pt x="39303" y="134715"/>
                        <a:pt x="46402" y="135465"/>
                        <a:pt x="53304" y="135465"/>
                      </a:cubicBezTo>
                      <a:cubicBezTo>
                        <a:pt x="71972" y="135465"/>
                        <a:pt x="85911" y="130626"/>
                        <a:pt x="95122" y="120948"/>
                      </a:cubicBezTo>
                      <a:cubicBezTo>
                        <a:pt x="104334" y="111295"/>
                        <a:pt x="108939" y="96644"/>
                        <a:pt x="108939" y="769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0" name="Google Shape;1520;p39"/>
                <p:cNvSpPr/>
                <p:nvPr/>
              </p:nvSpPr>
              <p:spPr>
                <a:xfrm rot="5400000" flipH="1">
                  <a:off x="132958" y="5261898"/>
                  <a:ext cx="80468" cy="165574"/>
                </a:xfrm>
                <a:custGeom>
                  <a:avLst/>
                  <a:gdLst/>
                  <a:ahLst/>
                  <a:cxnLst/>
                  <a:rect l="l" t="t" r="r" b="b"/>
                  <a:pathLst>
                    <a:path w="80468" h="165574" extrusionOk="0">
                      <a:moveTo>
                        <a:pt x="36842" y="165619"/>
                      </a:moveTo>
                      <a:lnTo>
                        <a:pt x="36842" y="128997"/>
                      </a:lnTo>
                      <a:lnTo>
                        <a:pt x="80466" y="128997"/>
                      </a:lnTo>
                      <a:lnTo>
                        <a:pt x="80466" y="112528"/>
                      </a:lnTo>
                      <a:lnTo>
                        <a:pt x="36842" y="112528"/>
                      </a:lnTo>
                      <a:lnTo>
                        <a:pt x="36842" y="42525"/>
                      </a:lnTo>
                      <a:cubicBezTo>
                        <a:pt x="36842" y="32013"/>
                        <a:pt x="38279" y="25258"/>
                        <a:pt x="41153" y="22262"/>
                      </a:cubicBezTo>
                      <a:cubicBezTo>
                        <a:pt x="44027" y="19265"/>
                        <a:pt x="49885" y="17767"/>
                        <a:pt x="58727" y="17767"/>
                      </a:cubicBezTo>
                      <a:lnTo>
                        <a:pt x="80466" y="17767"/>
                      </a:lnTo>
                      <a:lnTo>
                        <a:pt x="80466" y="45"/>
                      </a:lnTo>
                      <a:lnTo>
                        <a:pt x="58727" y="45"/>
                      </a:lnTo>
                      <a:cubicBezTo>
                        <a:pt x="42369" y="45"/>
                        <a:pt x="31082" y="3091"/>
                        <a:pt x="24867" y="9182"/>
                      </a:cubicBezTo>
                      <a:cubicBezTo>
                        <a:pt x="18653" y="15298"/>
                        <a:pt x="15546" y="26413"/>
                        <a:pt x="15546" y="42525"/>
                      </a:cubicBezTo>
                      <a:lnTo>
                        <a:pt x="15546" y="112528"/>
                      </a:lnTo>
                      <a:lnTo>
                        <a:pt x="-3" y="112528"/>
                      </a:lnTo>
                      <a:lnTo>
                        <a:pt x="-3" y="128997"/>
                      </a:lnTo>
                      <a:lnTo>
                        <a:pt x="15546" y="128997"/>
                      </a:lnTo>
                      <a:lnTo>
                        <a:pt x="15546" y="1656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1" name="Google Shape;1521;p39"/>
                <p:cNvSpPr/>
                <p:nvPr/>
              </p:nvSpPr>
              <p:spPr>
                <a:xfrm rot="5400000" flipH="1">
                  <a:off x="131871" y="5158336"/>
                  <a:ext cx="119523" cy="135399"/>
                </a:xfrm>
                <a:custGeom>
                  <a:avLst/>
                  <a:gdLst/>
                  <a:ahLst/>
                  <a:cxnLst/>
                  <a:rect l="l" t="t" r="r" b="b"/>
                  <a:pathLst>
                    <a:path w="119523" h="135399" extrusionOk="0">
                      <a:moveTo>
                        <a:pt x="119512" y="73175"/>
                      </a:moveTo>
                      <a:lnTo>
                        <a:pt x="119512" y="62822"/>
                      </a:lnTo>
                      <a:lnTo>
                        <a:pt x="22095" y="62822"/>
                      </a:lnTo>
                      <a:cubicBezTo>
                        <a:pt x="23028" y="48232"/>
                        <a:pt x="27425" y="37117"/>
                        <a:pt x="35285" y="29479"/>
                      </a:cubicBezTo>
                      <a:cubicBezTo>
                        <a:pt x="43145" y="21840"/>
                        <a:pt x="54100" y="18020"/>
                        <a:pt x="68150" y="18020"/>
                      </a:cubicBezTo>
                      <a:cubicBezTo>
                        <a:pt x="76281" y="18020"/>
                        <a:pt x="84166" y="19015"/>
                        <a:pt x="91805" y="21005"/>
                      </a:cubicBezTo>
                      <a:cubicBezTo>
                        <a:pt x="99444" y="22994"/>
                        <a:pt x="107034" y="25991"/>
                        <a:pt x="114575" y="29994"/>
                      </a:cubicBezTo>
                      <a:lnTo>
                        <a:pt x="114575" y="9952"/>
                      </a:lnTo>
                      <a:cubicBezTo>
                        <a:pt x="106960" y="6734"/>
                        <a:pt x="99161" y="4278"/>
                        <a:pt x="91178" y="2583"/>
                      </a:cubicBezTo>
                      <a:cubicBezTo>
                        <a:pt x="83195" y="888"/>
                        <a:pt x="75102" y="41"/>
                        <a:pt x="66898" y="41"/>
                      </a:cubicBezTo>
                      <a:cubicBezTo>
                        <a:pt x="46314" y="41"/>
                        <a:pt x="30016" y="6022"/>
                        <a:pt x="18005" y="17983"/>
                      </a:cubicBezTo>
                      <a:cubicBezTo>
                        <a:pt x="5994" y="29970"/>
                        <a:pt x="-12" y="46181"/>
                        <a:pt x="-12" y="66617"/>
                      </a:cubicBezTo>
                      <a:cubicBezTo>
                        <a:pt x="-12" y="87716"/>
                        <a:pt x="5687" y="104455"/>
                        <a:pt x="17084" y="116834"/>
                      </a:cubicBezTo>
                      <a:cubicBezTo>
                        <a:pt x="28481" y="129238"/>
                        <a:pt x="43858" y="135440"/>
                        <a:pt x="63213" y="135440"/>
                      </a:cubicBezTo>
                      <a:cubicBezTo>
                        <a:pt x="80555" y="135440"/>
                        <a:pt x="94273" y="129852"/>
                        <a:pt x="104369" y="118676"/>
                      </a:cubicBezTo>
                      <a:cubicBezTo>
                        <a:pt x="114464" y="107525"/>
                        <a:pt x="119512" y="92358"/>
                        <a:pt x="119512" y="73175"/>
                      </a:cubicBezTo>
                      <a:close/>
                      <a:moveTo>
                        <a:pt x="98326" y="79401"/>
                      </a:moveTo>
                      <a:cubicBezTo>
                        <a:pt x="98179" y="90970"/>
                        <a:pt x="94936" y="100206"/>
                        <a:pt x="88599" y="107108"/>
                      </a:cubicBezTo>
                      <a:cubicBezTo>
                        <a:pt x="82262" y="114034"/>
                        <a:pt x="73874" y="117497"/>
                        <a:pt x="63434" y="117497"/>
                      </a:cubicBezTo>
                      <a:cubicBezTo>
                        <a:pt x="51620" y="117497"/>
                        <a:pt x="42163" y="114157"/>
                        <a:pt x="35064" y="107476"/>
                      </a:cubicBezTo>
                      <a:cubicBezTo>
                        <a:pt x="27965" y="100795"/>
                        <a:pt x="23876" y="91388"/>
                        <a:pt x="22795" y="792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522" name="Google Shape;1522;p39"/>
            <p:cNvSpPr/>
            <p:nvPr/>
          </p:nvSpPr>
          <p:spPr>
            <a:xfrm>
              <a:off x="2668144" y="2234801"/>
              <a:ext cx="3151299" cy="2301189"/>
            </a:xfrm>
            <a:custGeom>
              <a:avLst/>
              <a:gdLst/>
              <a:ahLst/>
              <a:cxnLst/>
              <a:rect l="l" t="t" r="r" b="b"/>
              <a:pathLst>
                <a:path w="3189800" h="2329302" extrusionOk="0">
                  <a:moveTo>
                    <a:pt x="0" y="0"/>
                  </a:moveTo>
                  <a:lnTo>
                    <a:pt x="109993" y="2329303"/>
                  </a:lnTo>
                  <a:lnTo>
                    <a:pt x="263984" y="2329303"/>
                  </a:lnTo>
                  <a:lnTo>
                    <a:pt x="494969" y="2329303"/>
                  </a:lnTo>
                  <a:lnTo>
                    <a:pt x="879945" y="2329303"/>
                  </a:lnTo>
                  <a:lnTo>
                    <a:pt x="1649897" y="2329303"/>
                  </a:lnTo>
                  <a:lnTo>
                    <a:pt x="1906548" y="2329303"/>
                  </a:lnTo>
                  <a:lnTo>
                    <a:pt x="2227361" y="2329303"/>
                  </a:lnTo>
                  <a:lnTo>
                    <a:pt x="2639835" y="2329303"/>
                  </a:lnTo>
                  <a:lnTo>
                    <a:pt x="3189801" y="2329303"/>
                  </a:lnTo>
                </a:path>
              </a:pathLst>
            </a:custGeom>
            <a:noFill/>
            <a:ln w="254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3" name="Google Shape;1523;p39"/>
            <p:cNvSpPr/>
            <p:nvPr/>
          </p:nvSpPr>
          <p:spPr>
            <a:xfrm>
              <a:off x="2668144" y="2187839"/>
              <a:ext cx="3151299" cy="1643706"/>
            </a:xfrm>
            <a:custGeom>
              <a:avLst/>
              <a:gdLst/>
              <a:ahLst/>
              <a:cxnLst/>
              <a:rect l="l" t="t" r="r" b="b"/>
              <a:pathLst>
                <a:path w="3189800" h="1663787" extrusionOk="0">
                  <a:moveTo>
                    <a:pt x="0" y="0"/>
                  </a:moveTo>
                  <a:lnTo>
                    <a:pt x="109993" y="0"/>
                  </a:lnTo>
                  <a:lnTo>
                    <a:pt x="263984" y="0"/>
                  </a:lnTo>
                  <a:lnTo>
                    <a:pt x="494969" y="0"/>
                  </a:lnTo>
                  <a:lnTo>
                    <a:pt x="879945" y="0"/>
                  </a:lnTo>
                  <a:lnTo>
                    <a:pt x="1649897" y="23768"/>
                  </a:lnTo>
                  <a:lnTo>
                    <a:pt x="1906548" y="0"/>
                  </a:lnTo>
                  <a:lnTo>
                    <a:pt x="2227361" y="23768"/>
                  </a:lnTo>
                  <a:lnTo>
                    <a:pt x="2639835" y="356526"/>
                  </a:lnTo>
                  <a:lnTo>
                    <a:pt x="3189801" y="1663788"/>
                  </a:lnTo>
                </a:path>
              </a:pathLst>
            </a:custGeom>
            <a:noFill/>
            <a:ln w="254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4" name="Google Shape;1524;p39"/>
            <p:cNvSpPr/>
            <p:nvPr/>
          </p:nvSpPr>
          <p:spPr>
            <a:xfrm>
              <a:off x="2510578" y="2070430"/>
              <a:ext cx="9706" cy="2582967"/>
            </a:xfrm>
            <a:custGeom>
              <a:avLst/>
              <a:gdLst/>
              <a:ahLst/>
              <a:cxnLst/>
              <a:rect l="l" t="t" r="r" b="b"/>
              <a:pathLst>
                <a:path w="9825" h="2614523" extrusionOk="0">
                  <a:moveTo>
                    <a:pt x="0" y="2614524"/>
                  </a:moveTo>
                  <a:lnTo>
                    <a:pt x="0" y="0"/>
                  </a:lnTo>
                </a:path>
              </a:pathLst>
            </a:custGeom>
            <a:noFill/>
            <a:ln w="196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5" name="Google Shape;1525;p39"/>
            <p:cNvSpPr/>
            <p:nvPr/>
          </p:nvSpPr>
          <p:spPr>
            <a:xfrm>
              <a:off x="5977010" y="2070430"/>
              <a:ext cx="9706" cy="2582967"/>
            </a:xfrm>
            <a:custGeom>
              <a:avLst/>
              <a:gdLst/>
              <a:ahLst/>
              <a:cxnLst/>
              <a:rect l="l" t="t" r="r" b="b"/>
              <a:pathLst>
                <a:path w="9825" h="2614523" extrusionOk="0">
                  <a:moveTo>
                    <a:pt x="0" y="2614524"/>
                  </a:moveTo>
                  <a:lnTo>
                    <a:pt x="0" y="0"/>
                  </a:lnTo>
                </a:path>
              </a:pathLst>
            </a:custGeom>
            <a:noFill/>
            <a:ln w="196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6" name="Google Shape;1526;p39"/>
            <p:cNvSpPr/>
            <p:nvPr/>
          </p:nvSpPr>
          <p:spPr>
            <a:xfrm>
              <a:off x="2510578" y="4653397"/>
              <a:ext cx="3466428" cy="9707"/>
            </a:xfrm>
            <a:custGeom>
              <a:avLst/>
              <a:gdLst/>
              <a:ahLst/>
              <a:cxnLst/>
              <a:rect l="l" t="t" r="r" b="b"/>
              <a:pathLst>
                <a:path w="3508780" h="9824" extrusionOk="0">
                  <a:moveTo>
                    <a:pt x="0" y="0"/>
                  </a:moveTo>
                  <a:lnTo>
                    <a:pt x="3508781" y="0"/>
                  </a:lnTo>
                </a:path>
              </a:pathLst>
            </a:custGeom>
            <a:noFill/>
            <a:ln w="196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7" name="Google Shape;1527;p39"/>
            <p:cNvSpPr/>
            <p:nvPr/>
          </p:nvSpPr>
          <p:spPr>
            <a:xfrm>
              <a:off x="2510578" y="2070519"/>
              <a:ext cx="3466428" cy="9707"/>
            </a:xfrm>
            <a:custGeom>
              <a:avLst/>
              <a:gdLst/>
              <a:ahLst/>
              <a:cxnLst/>
              <a:rect l="l" t="t" r="r" b="b"/>
              <a:pathLst>
                <a:path w="3508780" h="9824" extrusionOk="0">
                  <a:moveTo>
                    <a:pt x="0" y="0"/>
                  </a:moveTo>
                  <a:lnTo>
                    <a:pt x="3508781" y="0"/>
                  </a:lnTo>
                </a:path>
              </a:pathLst>
            </a:custGeom>
            <a:noFill/>
            <a:ln w="19650" cap="sq"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528" name="Google Shape;1528;p39"/>
          <p:cNvSpPr/>
          <p:nvPr/>
        </p:nvSpPr>
        <p:spPr>
          <a:xfrm>
            <a:off x="3988931" y="1537148"/>
            <a:ext cx="433316" cy="53602"/>
          </a:xfrm>
          <a:custGeom>
            <a:avLst/>
            <a:gdLst/>
            <a:ahLst/>
            <a:cxnLst/>
            <a:rect l="l" t="t" r="r" b="b"/>
            <a:pathLst>
              <a:path w="369592" h="10262" extrusionOk="0">
                <a:moveTo>
                  <a:pt x="0" y="0"/>
                </a:moveTo>
                <a:lnTo>
                  <a:pt x="369593" y="0"/>
                </a:lnTo>
              </a:path>
            </a:pathLst>
          </a:custGeom>
          <a:noFill/>
          <a:ln w="38100"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9" name="Google Shape;1529;p39"/>
          <p:cNvSpPr/>
          <p:nvPr/>
        </p:nvSpPr>
        <p:spPr>
          <a:xfrm>
            <a:off x="6529808" y="1533994"/>
            <a:ext cx="433316" cy="56757"/>
          </a:xfrm>
          <a:custGeom>
            <a:avLst/>
            <a:gdLst/>
            <a:ahLst/>
            <a:cxnLst/>
            <a:rect l="l" t="t" r="r" b="b"/>
            <a:pathLst>
              <a:path w="369592" h="10262" extrusionOk="0">
                <a:moveTo>
                  <a:pt x="0" y="0"/>
                </a:moveTo>
                <a:lnTo>
                  <a:pt x="369593" y="0"/>
                </a:lnTo>
              </a:path>
            </a:pathLst>
          </a:custGeom>
          <a:noFill/>
          <a:ln w="38100" cap="sq" cmpd="sng">
            <a:solidFill>
              <a:srgbClr val="91D1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0" name="Google Shape;1530;p39"/>
          <p:cNvSpPr txBox="1"/>
          <p:nvPr/>
        </p:nvSpPr>
        <p:spPr>
          <a:xfrm>
            <a:off x="4485074" y="1300486"/>
            <a:ext cx="21356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Conventional</a:t>
            </a:r>
            <a:endParaRPr/>
          </a:p>
        </p:txBody>
      </p:sp>
      <p:sp>
        <p:nvSpPr>
          <p:cNvPr id="1531" name="Google Shape;1531;p39"/>
          <p:cNvSpPr txBox="1"/>
          <p:nvPr/>
        </p:nvSpPr>
        <p:spPr>
          <a:xfrm>
            <a:off x="6992042" y="1300486"/>
            <a:ext cx="11448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FarQR</a:t>
            </a:r>
            <a:endParaRPr sz="24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536"/>
        <p:cNvGrpSpPr/>
        <p:nvPr/>
      </p:nvGrpSpPr>
      <p:grpSpPr>
        <a:xfrm>
          <a:off x="0" y="0"/>
          <a:ext cx="0" cy="0"/>
          <a:chOff x="0" y="0"/>
          <a:chExt cx="0" cy="0"/>
        </a:xfrm>
      </p:grpSpPr>
      <p:cxnSp>
        <p:nvCxnSpPr>
          <p:cNvPr id="1537" name="Google Shape;1537;p40"/>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538" name="Google Shape;1538;p40"/>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Can FarQR Replace Conventional QR?</a:t>
            </a:r>
            <a:endParaRPr sz="3200">
              <a:solidFill>
                <a:srgbClr val="FFFFFF"/>
              </a:solidFill>
              <a:latin typeface="Verdana"/>
              <a:ea typeface="Verdana"/>
              <a:cs typeface="Verdana"/>
              <a:sym typeface="Verdana"/>
            </a:endParaRPr>
          </a:p>
        </p:txBody>
      </p:sp>
      <p:sp>
        <p:nvSpPr>
          <p:cNvPr id="1539" name="Google Shape;1539;p4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33</a:t>
            </a:fld>
            <a:endParaRPr/>
          </a:p>
        </p:txBody>
      </p:sp>
      <p:graphicFrame>
        <p:nvGraphicFramePr>
          <p:cNvPr id="1540" name="Google Shape;1540;p40"/>
          <p:cNvGraphicFramePr/>
          <p:nvPr/>
        </p:nvGraphicFramePr>
        <p:xfrm>
          <a:off x="1683391" y="2317239"/>
          <a:ext cx="8825150" cy="1371630"/>
        </p:xfrm>
        <a:graphic>
          <a:graphicData uri="http://schemas.openxmlformats.org/drawingml/2006/table">
            <a:tbl>
              <a:tblPr firstRow="1" bandRow="1">
                <a:noFill/>
                <a:tableStyleId>{D174E78C-69C3-4BC8-9598-0DA461EF1C17}</a:tableStyleId>
              </a:tblPr>
              <a:tblGrid>
                <a:gridCol w="4412575">
                  <a:extLst>
                    <a:ext uri="{9D8B030D-6E8A-4147-A177-3AD203B41FA5}">
                      <a16:colId xmlns:a16="http://schemas.microsoft.com/office/drawing/2014/main" val="20000"/>
                    </a:ext>
                  </a:extLst>
                </a:gridCol>
                <a:gridCol w="44125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US" sz="2400" u="none" strike="noStrike" cap="none"/>
                        <a:t>Conventional QR Scanner</a:t>
                      </a:r>
                      <a:endParaRPr/>
                    </a:p>
                  </a:txBody>
                  <a:tcPr marL="91450" marR="91450" marT="45725" marB="45725"/>
                </a:tc>
                <a:tc>
                  <a:txBody>
                    <a:bodyPr/>
                    <a:lstStyle/>
                    <a:p>
                      <a:pPr marL="0" marR="0" lvl="0" indent="0" algn="ctr" rtl="0">
                        <a:spcBef>
                          <a:spcPts val="0"/>
                        </a:spcBef>
                        <a:spcAft>
                          <a:spcPts val="0"/>
                        </a:spcAft>
                        <a:buNone/>
                      </a:pPr>
                      <a:r>
                        <a:rPr lang="en-US" sz="2400" u="none" strike="noStrike" cap="none"/>
                        <a:t>FarQR</a:t>
                      </a:r>
                      <a:endParaRPr sz="2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u="none" strike="noStrike" cap="none"/>
                        <a:t>Less robust</a:t>
                      </a:r>
                      <a:endParaRPr/>
                    </a:p>
                  </a:txBody>
                  <a:tcPr marL="91450" marR="91450" marT="45725" marB="45725"/>
                </a:tc>
                <a:tc>
                  <a:txBody>
                    <a:bodyPr/>
                    <a:lstStyle/>
                    <a:p>
                      <a:pPr marL="0" marR="0" lvl="0" indent="0" algn="l" rtl="0">
                        <a:spcBef>
                          <a:spcPts val="0"/>
                        </a:spcBef>
                        <a:spcAft>
                          <a:spcPts val="0"/>
                        </a:spcAft>
                        <a:buNone/>
                      </a:pPr>
                      <a:r>
                        <a:rPr lang="en-US" sz="2400" b="1">
                          <a:solidFill>
                            <a:srgbClr val="FF0000"/>
                          </a:solidFill>
                        </a:rPr>
                        <a:t>More robust</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b="1">
                          <a:solidFill>
                            <a:srgbClr val="FF0000"/>
                          </a:solidFill>
                        </a:rPr>
                        <a:t>Require no database</a:t>
                      </a:r>
                      <a:endParaRPr/>
                    </a:p>
                  </a:txBody>
                  <a:tcPr marL="91450" marR="91450" marT="45725" marB="45725"/>
                </a:tc>
                <a:tc>
                  <a:txBody>
                    <a:bodyPr/>
                    <a:lstStyle/>
                    <a:p>
                      <a:pPr marL="0" marR="0" lvl="0" indent="0" algn="l" rtl="0">
                        <a:spcBef>
                          <a:spcPts val="0"/>
                        </a:spcBef>
                        <a:spcAft>
                          <a:spcPts val="0"/>
                        </a:spcAft>
                        <a:buNone/>
                      </a:pPr>
                      <a:r>
                        <a:rPr lang="en-US" sz="2400"/>
                        <a:t>Require database</a:t>
                      </a:r>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cxnSp>
        <p:nvCxnSpPr>
          <p:cNvPr id="96" name="Google Shape;96;p1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97" name="Google Shape;97;p1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dirty="0">
                <a:solidFill>
                  <a:srgbClr val="FFC000"/>
                </a:solidFill>
                <a:latin typeface="Verdana"/>
                <a:ea typeface="Verdana"/>
                <a:cs typeface="Verdana"/>
                <a:sym typeface="Verdana"/>
              </a:rPr>
              <a:t>Challenge: Scanning at a “Long” Distance</a:t>
            </a:r>
            <a:endParaRPr sz="3200" b="0" i="0" u="none" strike="noStrike" cap="none" dirty="0">
              <a:solidFill>
                <a:srgbClr val="FFFFFF"/>
              </a:solidFill>
              <a:latin typeface="Verdana"/>
              <a:ea typeface="Verdana"/>
              <a:cs typeface="Verdana"/>
              <a:sym typeface="Verdana"/>
            </a:endParaRPr>
          </a:p>
        </p:txBody>
      </p:sp>
      <p:sp>
        <p:nvSpPr>
          <p:cNvPr id="98" name="Google Shape;98;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4</a:t>
            </a:fld>
            <a:endParaRPr/>
          </a:p>
        </p:txBody>
      </p:sp>
      <p:sp>
        <p:nvSpPr>
          <p:cNvPr id="3" name="TextBox 2">
            <a:extLst>
              <a:ext uri="{FF2B5EF4-FFF2-40B4-BE49-F238E27FC236}">
                <a16:creationId xmlns:a16="http://schemas.microsoft.com/office/drawing/2014/main" id="{D6C7B147-540B-2D16-FF1D-22F2A8846150}"/>
              </a:ext>
            </a:extLst>
          </p:cNvPr>
          <p:cNvSpPr txBox="1"/>
          <p:nvPr/>
        </p:nvSpPr>
        <p:spPr>
          <a:xfrm>
            <a:off x="3076594" y="1470685"/>
            <a:ext cx="6038769" cy="461665"/>
          </a:xfrm>
          <a:prstGeom prst="rect">
            <a:avLst/>
          </a:prstGeom>
          <a:noFill/>
        </p:spPr>
        <p:txBody>
          <a:bodyPr wrap="none" rtlCol="0">
            <a:spAutoFit/>
          </a:bodyPr>
          <a:lstStyle/>
          <a:p>
            <a:pPr algn="ctr"/>
            <a:r>
              <a:rPr lang="en-US" sz="2400" dirty="0">
                <a:solidFill>
                  <a:schemeClr val="bg1"/>
                </a:solidFill>
              </a:rPr>
              <a:t>How far away can we stand from this QR code?</a:t>
            </a:r>
          </a:p>
        </p:txBody>
      </p:sp>
      <p:sp>
        <p:nvSpPr>
          <p:cNvPr id="9" name="Rectangle 8">
            <a:extLst>
              <a:ext uri="{FF2B5EF4-FFF2-40B4-BE49-F238E27FC236}">
                <a16:creationId xmlns:a16="http://schemas.microsoft.com/office/drawing/2014/main" id="{120C8A9D-93F4-DFDC-3DA8-7D204ADA3099}"/>
              </a:ext>
            </a:extLst>
          </p:cNvPr>
          <p:cNvSpPr/>
          <p:nvPr/>
        </p:nvSpPr>
        <p:spPr>
          <a:xfrm>
            <a:off x="4246323" y="3889332"/>
            <a:ext cx="532356" cy="5636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ECCFD68-D256-0141-F5B6-AB81E8465BD1}"/>
              </a:ext>
            </a:extLst>
          </p:cNvPr>
          <p:cNvPicPr>
            <a:picLocks noChangeAspect="1"/>
          </p:cNvPicPr>
          <p:nvPr/>
        </p:nvPicPr>
        <p:blipFill>
          <a:blip r:embed="rId3"/>
          <a:stretch>
            <a:fillRect/>
          </a:stretch>
        </p:blipFill>
        <p:spPr>
          <a:xfrm>
            <a:off x="3643414" y="2090731"/>
            <a:ext cx="4905110" cy="2982307"/>
          </a:xfrm>
          <a:prstGeom prst="rect">
            <a:avLst/>
          </a:prstGeom>
          <a:ln>
            <a:solidFill>
              <a:schemeClr val="bg1"/>
            </a:solidFill>
          </a:ln>
        </p:spPr>
      </p:pic>
      <p:sp>
        <p:nvSpPr>
          <p:cNvPr id="4" name="TextBox 3">
            <a:extLst>
              <a:ext uri="{FF2B5EF4-FFF2-40B4-BE49-F238E27FC236}">
                <a16:creationId xmlns:a16="http://schemas.microsoft.com/office/drawing/2014/main" id="{F05ADEA8-5096-23E7-310B-6CACE0E044D5}"/>
              </a:ext>
            </a:extLst>
          </p:cNvPr>
          <p:cNvSpPr txBox="1"/>
          <p:nvPr/>
        </p:nvSpPr>
        <p:spPr>
          <a:xfrm>
            <a:off x="2467272" y="5286640"/>
            <a:ext cx="7257436" cy="461665"/>
          </a:xfrm>
          <a:prstGeom prst="rect">
            <a:avLst/>
          </a:prstGeom>
          <a:noFill/>
        </p:spPr>
        <p:txBody>
          <a:bodyPr wrap="none" rtlCol="0">
            <a:spAutoFit/>
          </a:bodyPr>
          <a:lstStyle/>
          <a:p>
            <a:pPr algn="ctr"/>
            <a:r>
              <a:rPr lang="en-US" sz="2400" dirty="0">
                <a:solidFill>
                  <a:srgbClr val="FFC000"/>
                </a:solidFill>
              </a:rPr>
              <a:t>Maximum scanning distance is proportional to code size!</a:t>
            </a:r>
          </a:p>
        </p:txBody>
      </p:sp>
    </p:spTree>
    <p:extLst>
      <p:ext uri="{BB962C8B-B14F-4D97-AF65-F5344CB8AC3E}">
        <p14:creationId xmlns:p14="http://schemas.microsoft.com/office/powerpoint/2010/main" val="2388583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cxnSp>
        <p:nvCxnSpPr>
          <p:cNvPr id="96" name="Google Shape;96;p14"/>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97" name="Google Shape;97;p14"/>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dirty="0">
                <a:solidFill>
                  <a:srgbClr val="FFC000"/>
                </a:solidFill>
                <a:latin typeface="Verdana"/>
                <a:ea typeface="Verdana"/>
                <a:cs typeface="Verdana"/>
                <a:sym typeface="Verdana"/>
              </a:rPr>
              <a:t>Solution: Bigger Codes?</a:t>
            </a:r>
            <a:endParaRPr sz="3200" b="0" i="0" u="none" strike="noStrike" cap="none" dirty="0">
              <a:solidFill>
                <a:srgbClr val="FFFFFF"/>
              </a:solidFill>
              <a:latin typeface="Verdana"/>
              <a:ea typeface="Verdana"/>
              <a:cs typeface="Verdana"/>
              <a:sym typeface="Verdana"/>
            </a:endParaRPr>
          </a:p>
        </p:txBody>
      </p:sp>
      <p:sp>
        <p:nvSpPr>
          <p:cNvPr id="98" name="Google Shape;98;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5</a:t>
            </a:fld>
            <a:endParaRPr/>
          </a:p>
        </p:txBody>
      </p:sp>
      <p:pic>
        <p:nvPicPr>
          <p:cNvPr id="5" name="Picture 4">
            <a:extLst>
              <a:ext uri="{FF2B5EF4-FFF2-40B4-BE49-F238E27FC236}">
                <a16:creationId xmlns:a16="http://schemas.microsoft.com/office/drawing/2014/main" id="{62C6095C-7204-63F9-2AF0-11C0E4DD0978}"/>
              </a:ext>
            </a:extLst>
          </p:cNvPr>
          <p:cNvPicPr>
            <a:picLocks noChangeAspect="1"/>
          </p:cNvPicPr>
          <p:nvPr/>
        </p:nvPicPr>
        <p:blipFill>
          <a:blip r:embed="rId3"/>
          <a:stretch>
            <a:fillRect/>
          </a:stretch>
        </p:blipFill>
        <p:spPr>
          <a:xfrm>
            <a:off x="3810000" y="1568450"/>
            <a:ext cx="4572000" cy="3421626"/>
          </a:xfrm>
          <a:prstGeom prst="rect">
            <a:avLst/>
          </a:prstGeom>
        </p:spPr>
      </p:pic>
    </p:spTree>
    <p:extLst>
      <p:ext uri="{BB962C8B-B14F-4D97-AF65-F5344CB8AC3E}">
        <p14:creationId xmlns:p14="http://schemas.microsoft.com/office/powerpoint/2010/main" val="323849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29" name="Google Shape;129;p16"/>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30" name="Google Shape;130;p16"/>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C000"/>
              </a:buClr>
              <a:buSzPts val="3200"/>
              <a:buFont typeface="Verdana"/>
              <a:buNone/>
            </a:pPr>
            <a:r>
              <a:rPr lang="en-US" sz="3200" b="0" i="0" u="none" strike="noStrike" cap="none" dirty="0">
                <a:solidFill>
                  <a:srgbClr val="FFC000"/>
                </a:solidFill>
                <a:latin typeface="Verdana"/>
                <a:ea typeface="Verdana"/>
                <a:cs typeface="Verdana"/>
                <a:sym typeface="Verdana"/>
              </a:rPr>
              <a:t>Our Solution: </a:t>
            </a:r>
            <a:r>
              <a:rPr lang="en-US" sz="3200" b="0" i="0" u="none" strike="noStrike" cap="none" dirty="0" err="1">
                <a:solidFill>
                  <a:srgbClr val="FFC000"/>
                </a:solidFill>
                <a:latin typeface="Verdana"/>
                <a:ea typeface="Verdana"/>
                <a:cs typeface="Verdana"/>
                <a:sym typeface="Verdana"/>
              </a:rPr>
              <a:t>QfaR</a:t>
            </a:r>
            <a:endParaRPr sz="3200" b="0" i="0" u="none" strike="noStrike" cap="none" dirty="0">
              <a:solidFill>
                <a:srgbClr val="FFFFFF"/>
              </a:solidFill>
              <a:latin typeface="Verdana"/>
              <a:ea typeface="Verdana"/>
              <a:cs typeface="Verdana"/>
              <a:sym typeface="Verdana"/>
            </a:endParaRPr>
          </a:p>
        </p:txBody>
      </p:sp>
      <p:sp>
        <p:nvSpPr>
          <p:cNvPr id="131" name="Google Shape;131;p1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6</a:t>
            </a:fld>
            <a:endParaRPr/>
          </a:p>
        </p:txBody>
      </p:sp>
      <p:pic>
        <p:nvPicPr>
          <p:cNvPr id="132" name="Google Shape;132;p16" descr="A picture containing text, building, outdoor, street&#10;&#10;Description automatically generated"/>
          <p:cNvPicPr preferRelativeResize="0"/>
          <p:nvPr/>
        </p:nvPicPr>
        <p:blipFill rotWithShape="1">
          <a:blip r:embed="rId4">
            <a:alphaModFix/>
          </a:blip>
          <a:srcRect/>
          <a:stretch/>
        </p:blipFill>
        <p:spPr>
          <a:xfrm>
            <a:off x="2559283" y="1521749"/>
            <a:ext cx="1645920" cy="1645920"/>
          </a:xfrm>
          <a:prstGeom prst="rect">
            <a:avLst/>
          </a:prstGeom>
          <a:noFill/>
          <a:ln w="9525" cap="flat" cmpd="sng">
            <a:solidFill>
              <a:schemeClr val="lt1"/>
            </a:solidFill>
            <a:prstDash val="solid"/>
            <a:round/>
            <a:headEnd type="none" w="sm" len="sm"/>
            <a:tailEnd type="none" w="sm" len="sm"/>
          </a:ln>
        </p:spPr>
      </p:pic>
      <p:pic>
        <p:nvPicPr>
          <p:cNvPr id="133" name="Google Shape;133;p16" descr="Cars on a city street&#10;&#10;Description automatically generated with low confidence"/>
          <p:cNvPicPr preferRelativeResize="0"/>
          <p:nvPr/>
        </p:nvPicPr>
        <p:blipFill rotWithShape="1">
          <a:blip r:embed="rId5">
            <a:alphaModFix/>
          </a:blip>
          <a:srcRect/>
          <a:stretch/>
        </p:blipFill>
        <p:spPr>
          <a:xfrm>
            <a:off x="4348410" y="1521749"/>
            <a:ext cx="1645920" cy="1645920"/>
          </a:xfrm>
          <a:prstGeom prst="rect">
            <a:avLst/>
          </a:prstGeom>
          <a:noFill/>
          <a:ln w="9525" cap="flat" cmpd="sng">
            <a:solidFill>
              <a:schemeClr val="lt1"/>
            </a:solidFill>
            <a:prstDash val="solid"/>
            <a:round/>
            <a:headEnd type="none" w="sm" len="sm"/>
            <a:tailEnd type="none" w="sm" len="sm"/>
          </a:ln>
        </p:spPr>
      </p:pic>
      <p:pic>
        <p:nvPicPr>
          <p:cNvPr id="134" name="Google Shape;134;p16" descr="A picture containing text, road, outdoor, street&#10;&#10;Description automatically generated"/>
          <p:cNvPicPr preferRelativeResize="0"/>
          <p:nvPr/>
        </p:nvPicPr>
        <p:blipFill rotWithShape="1">
          <a:blip r:embed="rId6">
            <a:alphaModFix/>
          </a:blip>
          <a:srcRect/>
          <a:stretch/>
        </p:blipFill>
        <p:spPr>
          <a:xfrm>
            <a:off x="6137537" y="1521749"/>
            <a:ext cx="1645920" cy="1645920"/>
          </a:xfrm>
          <a:prstGeom prst="rect">
            <a:avLst/>
          </a:prstGeom>
          <a:noFill/>
          <a:ln w="9525" cap="flat" cmpd="sng">
            <a:solidFill>
              <a:schemeClr val="lt1"/>
            </a:solidFill>
            <a:prstDash val="solid"/>
            <a:round/>
            <a:headEnd type="none" w="sm" len="sm"/>
            <a:tailEnd type="none" w="sm" len="sm"/>
          </a:ln>
        </p:spPr>
      </p:pic>
      <p:pic>
        <p:nvPicPr>
          <p:cNvPr id="135" name="Google Shape;135;p16" descr="A picture containing text, building, outdoor, street&#10;&#10;Description automatically generated"/>
          <p:cNvPicPr preferRelativeResize="0"/>
          <p:nvPr/>
        </p:nvPicPr>
        <p:blipFill rotWithShape="1">
          <a:blip r:embed="rId7">
            <a:alphaModFix/>
          </a:blip>
          <a:srcRect/>
          <a:stretch/>
        </p:blipFill>
        <p:spPr>
          <a:xfrm>
            <a:off x="7926664" y="1521749"/>
            <a:ext cx="1645920" cy="1645920"/>
          </a:xfrm>
          <a:prstGeom prst="rect">
            <a:avLst/>
          </a:prstGeom>
          <a:noFill/>
          <a:ln w="9525" cap="flat" cmpd="sng">
            <a:solidFill>
              <a:schemeClr val="lt1"/>
            </a:solidFill>
            <a:prstDash val="solid"/>
            <a:round/>
            <a:headEnd type="none" w="sm" len="sm"/>
            <a:tailEnd type="none" w="sm" len="sm"/>
          </a:ln>
        </p:spPr>
      </p:pic>
      <p:pic>
        <p:nvPicPr>
          <p:cNvPr id="136" name="Google Shape;136;p16" descr="A picture containing shape&#10;&#10;Description automatically generated"/>
          <p:cNvPicPr preferRelativeResize="0"/>
          <p:nvPr/>
        </p:nvPicPr>
        <p:blipFill rotWithShape="1">
          <a:blip r:embed="rId8">
            <a:alphaModFix/>
          </a:blip>
          <a:srcRect/>
          <a:stretch/>
        </p:blipFill>
        <p:spPr>
          <a:xfrm>
            <a:off x="8119917" y="5248264"/>
            <a:ext cx="512064" cy="512064"/>
          </a:xfrm>
          <a:prstGeom prst="rect">
            <a:avLst/>
          </a:prstGeom>
          <a:noFill/>
          <a:ln w="25400" cap="flat" cmpd="sng">
            <a:solidFill>
              <a:srgbClr val="FF0000"/>
            </a:solidFill>
            <a:prstDash val="solid"/>
            <a:round/>
            <a:headEnd type="none" w="sm" len="sm"/>
            <a:tailEnd type="none" w="sm" len="sm"/>
          </a:ln>
        </p:spPr>
      </p:pic>
      <p:grpSp>
        <p:nvGrpSpPr>
          <p:cNvPr id="137" name="Google Shape;137;p16"/>
          <p:cNvGrpSpPr/>
          <p:nvPr/>
        </p:nvGrpSpPr>
        <p:grpSpPr>
          <a:xfrm>
            <a:off x="8107802" y="5230574"/>
            <a:ext cx="528816" cy="528816"/>
            <a:chOff x="6417295" y="4507336"/>
            <a:chExt cx="251880" cy="251880"/>
          </a:xfrm>
        </p:grpSpPr>
        <p:cxnSp>
          <p:nvCxnSpPr>
            <p:cNvPr id="138" name="Google Shape;138;p16"/>
            <p:cNvCxnSpPr/>
            <p:nvPr/>
          </p:nvCxnSpPr>
          <p:spPr>
            <a:xfrm>
              <a:off x="6417295" y="4507336"/>
              <a:ext cx="251880" cy="251880"/>
            </a:xfrm>
            <a:prstGeom prst="straightConnector1">
              <a:avLst/>
            </a:prstGeom>
            <a:noFill/>
            <a:ln w="25400" cap="flat" cmpd="sng">
              <a:solidFill>
                <a:srgbClr val="FF0000"/>
              </a:solidFill>
              <a:prstDash val="solid"/>
              <a:miter lim="800000"/>
              <a:headEnd type="none" w="sm" len="sm"/>
              <a:tailEnd type="none" w="sm" len="sm"/>
            </a:ln>
          </p:spPr>
        </p:cxnSp>
        <p:cxnSp>
          <p:nvCxnSpPr>
            <p:cNvPr id="139" name="Google Shape;139;p16"/>
            <p:cNvCxnSpPr/>
            <p:nvPr/>
          </p:nvCxnSpPr>
          <p:spPr>
            <a:xfrm flipH="1">
              <a:off x="6417295" y="4507336"/>
              <a:ext cx="251880" cy="251880"/>
            </a:xfrm>
            <a:prstGeom prst="straightConnector1">
              <a:avLst/>
            </a:prstGeom>
            <a:noFill/>
            <a:ln w="25400" cap="flat" cmpd="sng">
              <a:solidFill>
                <a:srgbClr val="FF0000"/>
              </a:solidFill>
              <a:prstDash val="solid"/>
              <a:miter lim="800000"/>
              <a:headEnd type="none" w="sm" len="sm"/>
              <a:tailEnd type="none" w="sm" len="sm"/>
            </a:ln>
          </p:spPr>
        </p:cxnSp>
      </p:grpSp>
      <p:cxnSp>
        <p:nvCxnSpPr>
          <p:cNvPr id="140" name="Google Shape;140;p16"/>
          <p:cNvCxnSpPr/>
          <p:nvPr/>
        </p:nvCxnSpPr>
        <p:spPr>
          <a:xfrm>
            <a:off x="2453572" y="1410983"/>
            <a:ext cx="7214641" cy="0"/>
          </a:xfrm>
          <a:prstGeom prst="straightConnector1">
            <a:avLst/>
          </a:prstGeom>
          <a:noFill/>
          <a:ln w="25400" cap="flat" cmpd="sng">
            <a:solidFill>
              <a:schemeClr val="lt1"/>
            </a:solidFill>
            <a:prstDash val="solid"/>
            <a:miter lim="800000"/>
            <a:headEnd type="none" w="sm" len="sm"/>
            <a:tailEnd type="triangle" w="med" len="med"/>
          </a:ln>
        </p:spPr>
      </p:cxnSp>
      <p:sp>
        <p:nvSpPr>
          <p:cNvPr id="141" name="Google Shape;141;p16"/>
          <p:cNvSpPr txBox="1"/>
          <p:nvPr/>
        </p:nvSpPr>
        <p:spPr>
          <a:xfrm>
            <a:off x="9486765" y="1061275"/>
            <a:ext cx="10779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Distance</a:t>
            </a:r>
            <a:endParaRPr/>
          </a:p>
        </p:txBody>
      </p:sp>
      <p:sp>
        <p:nvSpPr>
          <p:cNvPr id="142" name="Google Shape;142;p16"/>
          <p:cNvSpPr txBox="1"/>
          <p:nvPr/>
        </p:nvSpPr>
        <p:spPr>
          <a:xfrm rot="-5400000">
            <a:off x="1969081" y="2144654"/>
            <a:ext cx="82375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Image</a:t>
            </a:r>
            <a:endParaRPr/>
          </a:p>
        </p:txBody>
      </p:sp>
      <p:sp>
        <p:nvSpPr>
          <p:cNvPr id="143" name="Google Shape;143;p16"/>
          <p:cNvSpPr txBox="1"/>
          <p:nvPr/>
        </p:nvSpPr>
        <p:spPr>
          <a:xfrm rot="-5400000">
            <a:off x="1768577" y="3848530"/>
            <a:ext cx="1053045" cy="5909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b="0" i="0" u="none" strike="noStrike" cap="none">
                <a:solidFill>
                  <a:schemeClr val="lt1"/>
                </a:solidFill>
                <a:latin typeface="Calibri"/>
                <a:ea typeface="Calibri"/>
                <a:cs typeface="Calibri"/>
                <a:sym typeface="Calibri"/>
              </a:rPr>
              <a:t>Zoom-In</a:t>
            </a:r>
            <a:endParaRPr/>
          </a:p>
          <a:p>
            <a:pPr marL="0" marR="0" lvl="0" indent="0" algn="ctr" rtl="0">
              <a:lnSpc>
                <a:spcPct val="80000"/>
              </a:lnSpc>
              <a:spcBef>
                <a:spcPts val="0"/>
              </a:spcBef>
              <a:spcAft>
                <a:spcPts val="0"/>
              </a:spcAft>
              <a:buNone/>
            </a:pPr>
            <a:r>
              <a:rPr lang="en-US" sz="2000" b="0" i="0" u="none" strike="noStrike" cap="none">
                <a:solidFill>
                  <a:schemeClr val="lt1"/>
                </a:solidFill>
                <a:latin typeface="Calibri"/>
                <a:ea typeface="Calibri"/>
                <a:cs typeface="Calibri"/>
                <a:sym typeface="Calibri"/>
              </a:rPr>
              <a:t>View</a:t>
            </a:r>
            <a:endParaRPr/>
          </a:p>
        </p:txBody>
      </p:sp>
      <p:sp>
        <p:nvSpPr>
          <p:cNvPr id="144" name="Google Shape;144;p16"/>
          <p:cNvSpPr txBox="1"/>
          <p:nvPr/>
        </p:nvSpPr>
        <p:spPr>
          <a:xfrm>
            <a:off x="6590448" y="6213147"/>
            <a:ext cx="2526675" cy="34471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2000" b="0" i="0" u="none" strike="noStrike" cap="none">
                <a:solidFill>
                  <a:schemeClr val="lt1"/>
                </a:solidFill>
                <a:latin typeface="Calibri"/>
                <a:ea typeface="Calibri"/>
                <a:cs typeface="Calibri"/>
                <a:sym typeface="Calibri"/>
              </a:rPr>
              <a:t>FarQR (Proposed)</a:t>
            </a:r>
            <a:endParaRPr/>
          </a:p>
        </p:txBody>
      </p:sp>
      <p:sp>
        <p:nvSpPr>
          <p:cNvPr id="145" name="Google Shape;145;p16"/>
          <p:cNvSpPr txBox="1"/>
          <p:nvPr/>
        </p:nvSpPr>
        <p:spPr>
          <a:xfrm>
            <a:off x="4292023" y="6208760"/>
            <a:ext cx="1557349" cy="34471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b="0" i="0" u="none" strike="noStrike" cap="none">
                <a:solidFill>
                  <a:schemeClr val="lt1"/>
                </a:solidFill>
                <a:latin typeface="Calibri"/>
                <a:ea typeface="Calibri"/>
                <a:cs typeface="Calibri"/>
                <a:sym typeface="Calibri"/>
              </a:rPr>
              <a:t>Conventional</a:t>
            </a:r>
            <a:endParaRPr/>
          </a:p>
        </p:txBody>
      </p:sp>
      <p:pic>
        <p:nvPicPr>
          <p:cNvPr id="146" name="Google Shape;146;p16" descr="A black and white pattern&#10;&#10;Description automatically generated with medium confidence"/>
          <p:cNvPicPr preferRelativeResize="0"/>
          <p:nvPr/>
        </p:nvPicPr>
        <p:blipFill rotWithShape="1">
          <a:blip r:embed="rId9">
            <a:alphaModFix/>
          </a:blip>
          <a:srcRect/>
          <a:stretch/>
        </p:blipFill>
        <p:spPr>
          <a:xfrm>
            <a:off x="6137537" y="3321036"/>
            <a:ext cx="1645920" cy="1645920"/>
          </a:xfrm>
          <a:prstGeom prst="rect">
            <a:avLst/>
          </a:prstGeom>
          <a:noFill/>
          <a:ln w="9525" cap="flat" cmpd="sng">
            <a:solidFill>
              <a:schemeClr val="lt1"/>
            </a:solidFill>
            <a:prstDash val="solid"/>
            <a:round/>
            <a:headEnd type="none" w="sm" len="sm"/>
            <a:tailEnd type="none" w="sm" len="sm"/>
          </a:ln>
        </p:spPr>
      </p:pic>
      <p:pic>
        <p:nvPicPr>
          <p:cNvPr id="147" name="Google Shape;147;p16" descr="Qr code&#10;&#10;Description automatically generated"/>
          <p:cNvPicPr preferRelativeResize="0"/>
          <p:nvPr/>
        </p:nvPicPr>
        <p:blipFill rotWithShape="1">
          <a:blip r:embed="rId10">
            <a:alphaModFix/>
          </a:blip>
          <a:srcRect/>
          <a:stretch/>
        </p:blipFill>
        <p:spPr>
          <a:xfrm>
            <a:off x="4348410" y="3321036"/>
            <a:ext cx="1645920" cy="1645920"/>
          </a:xfrm>
          <a:prstGeom prst="rect">
            <a:avLst/>
          </a:prstGeom>
          <a:noFill/>
          <a:ln w="9525" cap="flat" cmpd="sng">
            <a:solidFill>
              <a:schemeClr val="lt1"/>
            </a:solidFill>
            <a:prstDash val="solid"/>
            <a:round/>
            <a:headEnd type="none" w="sm" len="sm"/>
            <a:tailEnd type="none" w="sm" len="sm"/>
          </a:ln>
        </p:spPr>
      </p:pic>
      <p:pic>
        <p:nvPicPr>
          <p:cNvPr id="148" name="Google Shape;148;p16" descr="Qr code&#10;&#10;Description automatically generated"/>
          <p:cNvPicPr preferRelativeResize="0"/>
          <p:nvPr/>
        </p:nvPicPr>
        <p:blipFill rotWithShape="1">
          <a:blip r:embed="rId11">
            <a:alphaModFix/>
          </a:blip>
          <a:srcRect/>
          <a:stretch/>
        </p:blipFill>
        <p:spPr>
          <a:xfrm>
            <a:off x="2559283" y="3321036"/>
            <a:ext cx="1645920" cy="1645920"/>
          </a:xfrm>
          <a:prstGeom prst="rect">
            <a:avLst/>
          </a:prstGeom>
          <a:noFill/>
          <a:ln w="9525" cap="flat" cmpd="sng">
            <a:solidFill>
              <a:schemeClr val="lt1"/>
            </a:solidFill>
            <a:prstDash val="solid"/>
            <a:round/>
            <a:headEnd type="none" w="sm" len="sm"/>
            <a:tailEnd type="none" w="sm" len="sm"/>
          </a:ln>
        </p:spPr>
      </p:pic>
      <p:sp>
        <p:nvSpPr>
          <p:cNvPr id="149" name="Google Shape;149;p16"/>
          <p:cNvSpPr/>
          <p:nvPr/>
        </p:nvSpPr>
        <p:spPr>
          <a:xfrm>
            <a:off x="3200401" y="1982730"/>
            <a:ext cx="381000" cy="375920"/>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0" name="Google Shape;150;p16"/>
          <p:cNvSpPr/>
          <p:nvPr/>
        </p:nvSpPr>
        <p:spPr>
          <a:xfrm>
            <a:off x="5070698" y="2178004"/>
            <a:ext cx="237920" cy="234748"/>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16"/>
          <p:cNvSpPr/>
          <p:nvPr/>
        </p:nvSpPr>
        <p:spPr>
          <a:xfrm>
            <a:off x="6832722" y="2314817"/>
            <a:ext cx="122060" cy="120432"/>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16"/>
          <p:cNvSpPr/>
          <p:nvPr/>
        </p:nvSpPr>
        <p:spPr>
          <a:xfrm>
            <a:off x="8688594" y="2305793"/>
            <a:ext cx="122060" cy="120432"/>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16"/>
          <p:cNvSpPr txBox="1"/>
          <p:nvPr/>
        </p:nvSpPr>
        <p:spPr>
          <a:xfrm>
            <a:off x="3172467" y="991093"/>
            <a:ext cx="51969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7m</a:t>
            </a:r>
            <a:endParaRPr/>
          </a:p>
        </p:txBody>
      </p:sp>
      <p:cxnSp>
        <p:nvCxnSpPr>
          <p:cNvPr id="154" name="Google Shape;154;p16"/>
          <p:cNvCxnSpPr/>
          <p:nvPr/>
        </p:nvCxnSpPr>
        <p:spPr>
          <a:xfrm rot="10800000">
            <a:off x="5157431" y="1367366"/>
            <a:ext cx="0" cy="43617"/>
          </a:xfrm>
          <a:prstGeom prst="straightConnector1">
            <a:avLst/>
          </a:prstGeom>
          <a:noFill/>
          <a:ln w="25400" cap="flat" cmpd="sng">
            <a:solidFill>
              <a:schemeClr val="lt1"/>
            </a:solidFill>
            <a:prstDash val="solid"/>
            <a:miter lim="800000"/>
            <a:headEnd type="none" w="sm" len="sm"/>
            <a:tailEnd type="none" w="sm" len="sm"/>
          </a:ln>
        </p:spPr>
      </p:cxnSp>
      <p:cxnSp>
        <p:nvCxnSpPr>
          <p:cNvPr id="155" name="Google Shape;155;p16"/>
          <p:cNvCxnSpPr/>
          <p:nvPr/>
        </p:nvCxnSpPr>
        <p:spPr>
          <a:xfrm rot="10800000">
            <a:off x="3432312" y="1367366"/>
            <a:ext cx="0" cy="43617"/>
          </a:xfrm>
          <a:prstGeom prst="straightConnector1">
            <a:avLst/>
          </a:prstGeom>
          <a:noFill/>
          <a:ln w="25400" cap="flat" cmpd="sng">
            <a:solidFill>
              <a:schemeClr val="lt1"/>
            </a:solidFill>
            <a:prstDash val="solid"/>
            <a:miter lim="800000"/>
            <a:headEnd type="none" w="sm" len="sm"/>
            <a:tailEnd type="none" w="sm" len="sm"/>
          </a:ln>
        </p:spPr>
      </p:cxnSp>
      <p:cxnSp>
        <p:nvCxnSpPr>
          <p:cNvPr id="156" name="Google Shape;156;p16"/>
          <p:cNvCxnSpPr/>
          <p:nvPr/>
        </p:nvCxnSpPr>
        <p:spPr>
          <a:xfrm rot="10800000">
            <a:off x="6960497" y="1367366"/>
            <a:ext cx="0" cy="43617"/>
          </a:xfrm>
          <a:prstGeom prst="straightConnector1">
            <a:avLst/>
          </a:prstGeom>
          <a:noFill/>
          <a:ln w="25400" cap="flat" cmpd="sng">
            <a:solidFill>
              <a:schemeClr val="lt1"/>
            </a:solidFill>
            <a:prstDash val="solid"/>
            <a:miter lim="800000"/>
            <a:headEnd type="none" w="sm" len="sm"/>
            <a:tailEnd type="none" w="sm" len="sm"/>
          </a:ln>
        </p:spPr>
      </p:cxnSp>
      <p:cxnSp>
        <p:nvCxnSpPr>
          <p:cNvPr id="157" name="Google Shape;157;p16"/>
          <p:cNvCxnSpPr/>
          <p:nvPr/>
        </p:nvCxnSpPr>
        <p:spPr>
          <a:xfrm rot="10800000">
            <a:off x="8761796" y="1367366"/>
            <a:ext cx="0" cy="43617"/>
          </a:xfrm>
          <a:prstGeom prst="straightConnector1">
            <a:avLst/>
          </a:prstGeom>
          <a:noFill/>
          <a:ln w="25400" cap="flat" cmpd="sng">
            <a:solidFill>
              <a:schemeClr val="lt1"/>
            </a:solidFill>
            <a:prstDash val="solid"/>
            <a:miter lim="800000"/>
            <a:headEnd type="none" w="sm" len="sm"/>
            <a:tailEnd type="none" w="sm" len="sm"/>
          </a:ln>
        </p:spPr>
      </p:cxnSp>
      <p:sp>
        <p:nvSpPr>
          <p:cNvPr id="158" name="Google Shape;158;p16"/>
          <p:cNvSpPr txBox="1"/>
          <p:nvPr/>
        </p:nvSpPr>
        <p:spPr>
          <a:xfrm>
            <a:off x="4845122" y="991093"/>
            <a:ext cx="649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21m</a:t>
            </a:r>
            <a:endParaRPr/>
          </a:p>
        </p:txBody>
      </p:sp>
      <p:sp>
        <p:nvSpPr>
          <p:cNvPr id="159" name="Google Shape;159;p16"/>
          <p:cNvSpPr txBox="1"/>
          <p:nvPr/>
        </p:nvSpPr>
        <p:spPr>
          <a:xfrm>
            <a:off x="6665963" y="991093"/>
            <a:ext cx="649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53m</a:t>
            </a:r>
            <a:endParaRPr/>
          </a:p>
        </p:txBody>
      </p:sp>
      <p:sp>
        <p:nvSpPr>
          <p:cNvPr id="160" name="Google Shape;160;p16"/>
          <p:cNvSpPr txBox="1"/>
          <p:nvPr/>
        </p:nvSpPr>
        <p:spPr>
          <a:xfrm>
            <a:off x="8437027" y="991093"/>
            <a:ext cx="649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88m</a:t>
            </a:r>
            <a:endParaRPr/>
          </a:p>
        </p:txBody>
      </p:sp>
      <p:sp>
        <p:nvSpPr>
          <p:cNvPr id="161" name="Google Shape;161;p16"/>
          <p:cNvSpPr txBox="1"/>
          <p:nvPr/>
        </p:nvSpPr>
        <p:spPr>
          <a:xfrm>
            <a:off x="8043461" y="4902163"/>
            <a:ext cx="143667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0.7x1.0 pixels/bit</a:t>
            </a:r>
            <a:endParaRPr/>
          </a:p>
        </p:txBody>
      </p:sp>
      <p:sp>
        <p:nvSpPr>
          <p:cNvPr id="162" name="Google Shape;162;p16"/>
          <p:cNvSpPr txBox="1"/>
          <p:nvPr/>
        </p:nvSpPr>
        <p:spPr>
          <a:xfrm>
            <a:off x="6270818" y="4902163"/>
            <a:ext cx="143667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1.2x1.6 pixels/bit</a:t>
            </a:r>
            <a:endParaRPr/>
          </a:p>
        </p:txBody>
      </p:sp>
      <p:sp>
        <p:nvSpPr>
          <p:cNvPr id="163" name="Google Shape;163;p16"/>
          <p:cNvSpPr txBox="1"/>
          <p:nvPr/>
        </p:nvSpPr>
        <p:spPr>
          <a:xfrm>
            <a:off x="4451539" y="4902163"/>
            <a:ext cx="143667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3.0x3.3 pixels/bit</a:t>
            </a:r>
            <a:endParaRPr/>
          </a:p>
        </p:txBody>
      </p:sp>
      <p:sp>
        <p:nvSpPr>
          <p:cNvPr id="164" name="Google Shape;164;p16"/>
          <p:cNvSpPr txBox="1"/>
          <p:nvPr/>
        </p:nvSpPr>
        <p:spPr>
          <a:xfrm>
            <a:off x="2672563" y="4902163"/>
            <a:ext cx="143667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9.1x8.3 pixels/bit</a:t>
            </a:r>
            <a:endParaRPr/>
          </a:p>
        </p:txBody>
      </p:sp>
      <p:pic>
        <p:nvPicPr>
          <p:cNvPr id="165" name="Google Shape;165;p16" descr="A picture containing shape&#10;&#10;Description automatically generated"/>
          <p:cNvPicPr preferRelativeResize="0"/>
          <p:nvPr/>
        </p:nvPicPr>
        <p:blipFill rotWithShape="1">
          <a:blip r:embed="rId8">
            <a:alphaModFix/>
          </a:blip>
          <a:srcRect/>
          <a:stretch/>
        </p:blipFill>
        <p:spPr>
          <a:xfrm>
            <a:off x="6307450" y="5248264"/>
            <a:ext cx="512064" cy="512064"/>
          </a:xfrm>
          <a:prstGeom prst="rect">
            <a:avLst/>
          </a:prstGeom>
          <a:noFill/>
          <a:ln w="25400" cap="flat" cmpd="sng">
            <a:solidFill>
              <a:srgbClr val="FF0000"/>
            </a:solidFill>
            <a:prstDash val="solid"/>
            <a:round/>
            <a:headEnd type="none" w="sm" len="sm"/>
            <a:tailEnd type="none" w="sm" len="sm"/>
          </a:ln>
        </p:spPr>
      </p:pic>
      <p:grpSp>
        <p:nvGrpSpPr>
          <p:cNvPr id="166" name="Google Shape;166;p16"/>
          <p:cNvGrpSpPr/>
          <p:nvPr/>
        </p:nvGrpSpPr>
        <p:grpSpPr>
          <a:xfrm>
            <a:off x="6295335" y="5230574"/>
            <a:ext cx="528816" cy="528816"/>
            <a:chOff x="6417295" y="4507336"/>
            <a:chExt cx="251880" cy="251880"/>
          </a:xfrm>
        </p:grpSpPr>
        <p:cxnSp>
          <p:nvCxnSpPr>
            <p:cNvPr id="167" name="Google Shape;167;p16"/>
            <p:cNvCxnSpPr/>
            <p:nvPr/>
          </p:nvCxnSpPr>
          <p:spPr>
            <a:xfrm>
              <a:off x="6417295" y="4507336"/>
              <a:ext cx="251880" cy="251880"/>
            </a:xfrm>
            <a:prstGeom prst="straightConnector1">
              <a:avLst/>
            </a:prstGeom>
            <a:noFill/>
            <a:ln w="25400" cap="flat" cmpd="sng">
              <a:solidFill>
                <a:srgbClr val="FF0000"/>
              </a:solidFill>
              <a:prstDash val="solid"/>
              <a:miter lim="800000"/>
              <a:headEnd type="none" w="sm" len="sm"/>
              <a:tailEnd type="none" w="sm" len="sm"/>
            </a:ln>
          </p:spPr>
        </p:cxnSp>
        <p:cxnSp>
          <p:nvCxnSpPr>
            <p:cNvPr id="168" name="Google Shape;168;p16"/>
            <p:cNvCxnSpPr/>
            <p:nvPr/>
          </p:nvCxnSpPr>
          <p:spPr>
            <a:xfrm flipH="1">
              <a:off x="6417295" y="4507336"/>
              <a:ext cx="251880" cy="251880"/>
            </a:xfrm>
            <a:prstGeom prst="straightConnector1">
              <a:avLst/>
            </a:prstGeom>
            <a:noFill/>
            <a:ln w="25400" cap="flat" cmpd="sng">
              <a:solidFill>
                <a:srgbClr val="FF0000"/>
              </a:solidFill>
              <a:prstDash val="solid"/>
              <a:miter lim="800000"/>
              <a:headEnd type="none" w="sm" len="sm"/>
              <a:tailEnd type="none" w="sm" len="sm"/>
            </a:ln>
          </p:spPr>
        </p:cxnSp>
      </p:grpSp>
      <p:sp>
        <p:nvSpPr>
          <p:cNvPr id="169" name="Google Shape;169;p16"/>
          <p:cNvSpPr/>
          <p:nvPr/>
        </p:nvSpPr>
        <p:spPr>
          <a:xfrm>
            <a:off x="3895736" y="6161570"/>
            <a:ext cx="396287" cy="396287"/>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Google Shape;170;p16"/>
          <p:cNvSpPr/>
          <p:nvPr/>
        </p:nvSpPr>
        <p:spPr>
          <a:xfrm>
            <a:off x="6137537" y="6161570"/>
            <a:ext cx="396287" cy="396287"/>
          </a:xfrm>
          <a:prstGeom prst="rect">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16"/>
          <p:cNvSpPr txBox="1"/>
          <p:nvPr/>
        </p:nvSpPr>
        <p:spPr>
          <a:xfrm rot="-5400000">
            <a:off x="1880402" y="5208361"/>
            <a:ext cx="829394" cy="59093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000" b="0" i="0" u="none" strike="noStrike" cap="none">
                <a:solidFill>
                  <a:schemeClr val="lt1"/>
                </a:solidFill>
                <a:latin typeface="Calibri"/>
                <a:ea typeface="Calibri"/>
                <a:cs typeface="Calibri"/>
                <a:sym typeface="Calibri"/>
              </a:rPr>
              <a:t>Scan</a:t>
            </a:r>
            <a:endParaRPr/>
          </a:p>
          <a:p>
            <a:pPr marL="0" marR="0" lvl="0" indent="0" algn="ctr" rtl="0">
              <a:lnSpc>
                <a:spcPct val="80000"/>
              </a:lnSpc>
              <a:spcBef>
                <a:spcPts val="0"/>
              </a:spcBef>
              <a:spcAft>
                <a:spcPts val="0"/>
              </a:spcAft>
              <a:buNone/>
            </a:pPr>
            <a:r>
              <a:rPr lang="en-US" sz="2000" b="0" i="0" u="none" strike="noStrike" cap="none">
                <a:solidFill>
                  <a:schemeClr val="lt1"/>
                </a:solidFill>
                <a:latin typeface="Calibri"/>
                <a:ea typeface="Calibri"/>
                <a:cs typeface="Calibri"/>
                <a:sym typeface="Calibri"/>
              </a:rPr>
              <a:t>Result</a:t>
            </a:r>
            <a:endParaRPr/>
          </a:p>
        </p:txBody>
      </p:sp>
      <p:pic>
        <p:nvPicPr>
          <p:cNvPr id="172" name="Google Shape;172;p16" descr="Qr code&#10;&#10;Description automatically generated"/>
          <p:cNvPicPr preferRelativeResize="0"/>
          <p:nvPr/>
        </p:nvPicPr>
        <p:blipFill rotWithShape="1">
          <a:blip r:embed="rId12">
            <a:alphaModFix/>
          </a:blip>
          <a:srcRect/>
          <a:stretch/>
        </p:blipFill>
        <p:spPr>
          <a:xfrm>
            <a:off x="2734591" y="5248264"/>
            <a:ext cx="511125" cy="511125"/>
          </a:xfrm>
          <a:prstGeom prst="rect">
            <a:avLst/>
          </a:prstGeom>
          <a:noFill/>
          <a:ln w="25400" cap="flat" cmpd="sng">
            <a:solidFill>
              <a:srgbClr val="FF0000"/>
            </a:solidFill>
            <a:prstDash val="solid"/>
            <a:round/>
            <a:headEnd type="none" w="sm" len="sm"/>
            <a:tailEnd type="none" w="sm" len="sm"/>
          </a:ln>
        </p:spPr>
      </p:pic>
      <p:pic>
        <p:nvPicPr>
          <p:cNvPr id="173" name="Google Shape;173;p16" descr="Qr code&#10;&#10;Description automatically generated"/>
          <p:cNvPicPr preferRelativeResize="0"/>
          <p:nvPr/>
        </p:nvPicPr>
        <p:blipFill rotWithShape="1">
          <a:blip r:embed="rId12">
            <a:alphaModFix/>
          </a:blip>
          <a:srcRect/>
          <a:stretch/>
        </p:blipFill>
        <p:spPr>
          <a:xfrm>
            <a:off x="3464539" y="5248264"/>
            <a:ext cx="512064" cy="512064"/>
          </a:xfrm>
          <a:prstGeom prst="rect">
            <a:avLst/>
          </a:prstGeom>
          <a:noFill/>
          <a:ln w="25400" cap="flat" cmpd="sng">
            <a:solidFill>
              <a:srgbClr val="92D050"/>
            </a:solidFill>
            <a:prstDash val="solid"/>
            <a:round/>
            <a:headEnd type="none" w="sm" len="sm"/>
            <a:tailEnd type="none" w="sm" len="sm"/>
          </a:ln>
        </p:spPr>
      </p:pic>
      <p:pic>
        <p:nvPicPr>
          <p:cNvPr id="174" name="Google Shape;174;p16" descr="A picture containing text, black, bathroom, indoor&#10;&#10;Description automatically generated"/>
          <p:cNvPicPr preferRelativeResize="0"/>
          <p:nvPr/>
        </p:nvPicPr>
        <p:blipFill rotWithShape="1">
          <a:blip r:embed="rId13">
            <a:alphaModFix/>
          </a:blip>
          <a:srcRect l="11831" t="9491" r="14751" b="10056"/>
          <a:stretch/>
        </p:blipFill>
        <p:spPr>
          <a:xfrm>
            <a:off x="7926664" y="3321036"/>
            <a:ext cx="1645920" cy="1646687"/>
          </a:xfrm>
          <a:prstGeom prst="rect">
            <a:avLst/>
          </a:prstGeom>
          <a:noFill/>
          <a:ln w="9525" cap="flat" cmpd="sng">
            <a:solidFill>
              <a:schemeClr val="lt1"/>
            </a:solidFill>
            <a:prstDash val="solid"/>
            <a:round/>
            <a:headEnd type="none" w="sm" len="sm"/>
            <a:tailEnd type="none" w="sm" len="sm"/>
          </a:ln>
        </p:spPr>
      </p:pic>
      <p:pic>
        <p:nvPicPr>
          <p:cNvPr id="175" name="Google Shape;175;p16" descr="Qr code&#10;&#10;Description automatically generated"/>
          <p:cNvPicPr preferRelativeResize="0"/>
          <p:nvPr/>
        </p:nvPicPr>
        <p:blipFill rotWithShape="1">
          <a:blip r:embed="rId12">
            <a:alphaModFix/>
          </a:blip>
          <a:srcRect/>
          <a:stretch/>
        </p:blipFill>
        <p:spPr>
          <a:xfrm>
            <a:off x="4521490" y="5248264"/>
            <a:ext cx="511125" cy="511125"/>
          </a:xfrm>
          <a:prstGeom prst="rect">
            <a:avLst/>
          </a:prstGeom>
          <a:noFill/>
          <a:ln w="25400" cap="flat" cmpd="sng">
            <a:solidFill>
              <a:srgbClr val="FF0000"/>
            </a:solidFill>
            <a:prstDash val="solid"/>
            <a:round/>
            <a:headEnd type="none" w="sm" len="sm"/>
            <a:tailEnd type="none" w="sm" len="sm"/>
          </a:ln>
        </p:spPr>
      </p:pic>
      <p:pic>
        <p:nvPicPr>
          <p:cNvPr id="176" name="Google Shape;176;p16" descr="Qr code&#10;&#10;Description automatically generated"/>
          <p:cNvPicPr preferRelativeResize="0"/>
          <p:nvPr/>
        </p:nvPicPr>
        <p:blipFill rotWithShape="1">
          <a:blip r:embed="rId12">
            <a:alphaModFix/>
          </a:blip>
          <a:srcRect/>
          <a:stretch/>
        </p:blipFill>
        <p:spPr>
          <a:xfrm>
            <a:off x="5251438" y="5248264"/>
            <a:ext cx="512064" cy="512064"/>
          </a:xfrm>
          <a:prstGeom prst="rect">
            <a:avLst/>
          </a:prstGeom>
          <a:noFill/>
          <a:ln w="25400" cap="flat" cmpd="sng">
            <a:solidFill>
              <a:srgbClr val="92D050"/>
            </a:solidFill>
            <a:prstDash val="solid"/>
            <a:round/>
            <a:headEnd type="none" w="sm" len="sm"/>
            <a:tailEnd type="none" w="sm" len="sm"/>
          </a:ln>
        </p:spPr>
      </p:pic>
      <p:pic>
        <p:nvPicPr>
          <p:cNvPr id="177" name="Google Shape;177;p16" descr="Qr code&#10;&#10;Description automatically generated"/>
          <p:cNvPicPr preferRelativeResize="0"/>
          <p:nvPr/>
        </p:nvPicPr>
        <p:blipFill rotWithShape="1">
          <a:blip r:embed="rId12">
            <a:alphaModFix/>
          </a:blip>
          <a:srcRect/>
          <a:stretch/>
        </p:blipFill>
        <p:spPr>
          <a:xfrm>
            <a:off x="7038337" y="5248264"/>
            <a:ext cx="512064" cy="512064"/>
          </a:xfrm>
          <a:prstGeom prst="rect">
            <a:avLst/>
          </a:prstGeom>
          <a:noFill/>
          <a:ln w="25400" cap="flat" cmpd="sng">
            <a:solidFill>
              <a:srgbClr val="92D050"/>
            </a:solidFill>
            <a:prstDash val="solid"/>
            <a:round/>
            <a:headEnd type="none" w="sm" len="sm"/>
            <a:tailEnd type="none" w="sm" len="sm"/>
          </a:ln>
        </p:spPr>
      </p:pic>
      <p:pic>
        <p:nvPicPr>
          <p:cNvPr id="178" name="Google Shape;178;p16" descr="Qr code&#10;&#10;Description automatically generated"/>
          <p:cNvPicPr preferRelativeResize="0"/>
          <p:nvPr/>
        </p:nvPicPr>
        <p:blipFill rotWithShape="1">
          <a:blip r:embed="rId12">
            <a:alphaModFix/>
          </a:blip>
          <a:srcRect/>
          <a:stretch/>
        </p:blipFill>
        <p:spPr>
          <a:xfrm>
            <a:off x="8861091" y="5248264"/>
            <a:ext cx="512064" cy="512064"/>
          </a:xfrm>
          <a:prstGeom prst="rect">
            <a:avLst/>
          </a:prstGeom>
          <a:noFill/>
          <a:ln w="25400" cap="flat" cmpd="sng">
            <a:solidFill>
              <a:srgbClr val="92D050"/>
            </a:solidFill>
            <a:prstDash val="solid"/>
            <a:round/>
            <a:headEnd type="none" w="sm" len="sm"/>
            <a:tailEnd type="none" w="sm" len="sm"/>
          </a:ln>
        </p:spPr>
      </p:pic>
      <p:sp>
        <p:nvSpPr>
          <p:cNvPr id="179" name="Google Shape;179;p16"/>
          <p:cNvSpPr/>
          <p:nvPr/>
        </p:nvSpPr>
        <p:spPr>
          <a:xfrm>
            <a:off x="4845122" y="991093"/>
            <a:ext cx="649534" cy="356491"/>
          </a:xfrm>
          <a:prstGeom prst="rect">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16"/>
          <p:cNvSpPr/>
          <p:nvPr/>
        </p:nvSpPr>
        <p:spPr>
          <a:xfrm>
            <a:off x="8437027" y="991093"/>
            <a:ext cx="649534" cy="356491"/>
          </a:xfrm>
          <a:prstGeom prst="rect">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16"/>
          <p:cNvSpPr txBox="1"/>
          <p:nvPr/>
        </p:nvSpPr>
        <p:spPr>
          <a:xfrm>
            <a:off x="9844167" y="1982730"/>
            <a:ext cx="215655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C000"/>
                </a:solidFill>
                <a:latin typeface="Calibri"/>
                <a:ea typeface="Calibri"/>
                <a:cs typeface="Calibri"/>
                <a:sym typeface="Calibri"/>
              </a:rPr>
              <a:t>4-5x</a:t>
            </a:r>
            <a:endParaRPr/>
          </a:p>
          <a:p>
            <a:pPr marL="0" marR="0" lvl="0" indent="0" algn="ctr" rtl="0">
              <a:spcBef>
                <a:spcPts val="0"/>
              </a:spcBef>
              <a:spcAft>
                <a:spcPts val="0"/>
              </a:spcAft>
              <a:buNone/>
            </a:pPr>
            <a:r>
              <a:rPr lang="en-US" sz="2800" b="0" i="0" u="none" strike="noStrike" cap="none">
                <a:solidFill>
                  <a:srgbClr val="FFC000"/>
                </a:solidFill>
                <a:latin typeface="Calibri"/>
                <a:ea typeface="Calibri"/>
                <a:cs typeface="Calibri"/>
                <a:sym typeface="Calibri"/>
              </a:rPr>
              <a:t>improvement</a:t>
            </a:r>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cxnSp>
        <p:nvCxnSpPr>
          <p:cNvPr id="187" name="Google Shape;187;p17"/>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88" name="Google Shape;188;p17"/>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Observation</a:t>
            </a:r>
            <a:endParaRPr sz="3200">
              <a:solidFill>
                <a:srgbClr val="FFFFFF"/>
              </a:solidFill>
              <a:latin typeface="Verdana"/>
              <a:ea typeface="Verdana"/>
              <a:cs typeface="Verdana"/>
              <a:sym typeface="Verdana"/>
            </a:endParaRPr>
          </a:p>
        </p:txBody>
      </p:sp>
      <p:sp>
        <p:nvSpPr>
          <p:cNvPr id="189" name="Google Shape;189;p1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7</a:t>
            </a:fld>
            <a:endParaRPr/>
          </a:p>
        </p:txBody>
      </p:sp>
      <p:sp>
        <p:nvSpPr>
          <p:cNvPr id="190" name="Google Shape;190;p17"/>
          <p:cNvSpPr txBox="1"/>
          <p:nvPr/>
        </p:nvSpPr>
        <p:spPr>
          <a:xfrm>
            <a:off x="952478" y="1509161"/>
            <a:ext cx="7658122" cy="1384995"/>
          </a:xfrm>
          <a:prstGeom prst="rect">
            <a:avLst/>
          </a:prstGeom>
          <a:blipFill rotWithShape="1">
            <a:blip r:embed="rId4">
              <a:alphaModFix/>
            </a:blip>
            <a:stretch>
              <a:fillRect l="-1589" t="-4404" r="-556" b="-1189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a:t>
            </a:r>
            <a:endParaRPr dirty="0"/>
          </a:p>
        </p:txBody>
      </p:sp>
      <p:sp>
        <p:nvSpPr>
          <p:cNvPr id="191" name="Google Shape;191;p17"/>
          <p:cNvSpPr txBox="1"/>
          <p:nvPr/>
        </p:nvSpPr>
        <p:spPr>
          <a:xfrm>
            <a:off x="1460446" y="4063224"/>
            <a:ext cx="9271046"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dirty="0">
              <a:solidFill>
                <a:srgbClr val="FFC000"/>
              </a:solidFill>
              <a:latin typeface="Calibri"/>
              <a:ea typeface="Calibri"/>
              <a:cs typeface="Calibri"/>
              <a:sym typeface="Calibri"/>
            </a:endParaRPr>
          </a:p>
          <a:p>
            <a:pPr marL="0" marR="0" lvl="0" indent="0" algn="ctr" rtl="0">
              <a:lnSpc>
                <a:spcPct val="100000"/>
              </a:lnSpc>
              <a:spcBef>
                <a:spcPts val="0"/>
              </a:spcBef>
              <a:spcAft>
                <a:spcPts val="0"/>
              </a:spcAft>
              <a:buClr>
                <a:srgbClr val="FFC000"/>
              </a:buClr>
              <a:buSzPts val="2800"/>
              <a:buFont typeface="Calibri"/>
              <a:buNone/>
            </a:pPr>
            <a:r>
              <a:rPr lang="en-US" sz="2800" b="0" i="0" u="none" strike="noStrike" cap="none" dirty="0">
                <a:solidFill>
                  <a:srgbClr val="FFC000"/>
                </a:solidFill>
                <a:latin typeface="Calibri"/>
                <a:ea typeface="Calibri"/>
                <a:cs typeface="Calibri"/>
                <a:sym typeface="Calibri"/>
              </a:rPr>
              <a:t>Do we really need to recover every single bit</a:t>
            </a:r>
          </a:p>
          <a:p>
            <a:pPr marL="0" marR="0" lvl="0" indent="0" algn="ctr" rtl="0">
              <a:lnSpc>
                <a:spcPct val="100000"/>
              </a:lnSpc>
              <a:spcBef>
                <a:spcPts val="0"/>
              </a:spcBef>
              <a:spcAft>
                <a:spcPts val="0"/>
              </a:spcAft>
              <a:buClr>
                <a:srgbClr val="FFC000"/>
              </a:buClr>
              <a:buSzPts val="2800"/>
              <a:buFont typeface="Calibri"/>
              <a:buNone/>
            </a:pPr>
            <a:r>
              <a:rPr lang="en-US" sz="2800" dirty="0">
                <a:solidFill>
                  <a:srgbClr val="FFC000"/>
                </a:solidFill>
                <a:latin typeface="Calibri"/>
                <a:ea typeface="Calibri"/>
                <a:cs typeface="Calibri"/>
                <a:sym typeface="Calibri"/>
              </a:rPr>
              <a:t>to identify a unique code</a:t>
            </a:r>
            <a:r>
              <a:rPr lang="en-US" sz="2800" b="0" i="0" u="none" strike="noStrike" cap="none" dirty="0">
                <a:solidFill>
                  <a:srgbClr val="FFC000"/>
                </a:solidFill>
                <a:latin typeface="Calibri"/>
                <a:ea typeface="Calibri"/>
                <a:cs typeface="Calibri"/>
                <a:sym typeface="Calibri"/>
              </a:rPr>
              <a:t>? </a:t>
            </a:r>
            <a:endParaRPr dirty="0"/>
          </a:p>
        </p:txBody>
      </p:sp>
      <p:pic>
        <p:nvPicPr>
          <p:cNvPr id="192" name="Google Shape;192;p17" descr="Qr code&#10;&#10;Description automatically generated"/>
          <p:cNvPicPr preferRelativeResize="0"/>
          <p:nvPr/>
        </p:nvPicPr>
        <p:blipFill rotWithShape="1">
          <a:blip r:embed="rId5">
            <a:alphaModFix/>
          </a:blip>
          <a:srcRect/>
          <a:stretch/>
        </p:blipFill>
        <p:spPr>
          <a:xfrm>
            <a:off x="9049722" y="1528759"/>
            <a:ext cx="1864956" cy="1864956"/>
          </a:xfrm>
          <a:prstGeom prst="rect">
            <a:avLst/>
          </a:prstGeom>
          <a:noFill/>
          <a:ln w="9525" cap="flat" cmpd="sng">
            <a:solidFill>
              <a:schemeClr val="lt1"/>
            </a:solidFill>
            <a:prstDash val="solid"/>
            <a:round/>
            <a:headEnd type="none" w="sm" len="sm"/>
            <a:tailEnd type="none" w="sm" len="sm"/>
          </a:ln>
        </p:spPr>
      </p:pic>
      <p:sp>
        <p:nvSpPr>
          <p:cNvPr id="2" name="TextBox 1">
            <a:extLst>
              <a:ext uri="{FF2B5EF4-FFF2-40B4-BE49-F238E27FC236}">
                <a16:creationId xmlns:a16="http://schemas.microsoft.com/office/drawing/2014/main" id="{ABF79B81-F600-B88C-DEA7-AF14C931F9E0}"/>
              </a:ext>
            </a:extLst>
          </p:cNvPr>
          <p:cNvSpPr txBox="1"/>
          <p:nvPr/>
        </p:nvSpPr>
        <p:spPr>
          <a:xfrm>
            <a:off x="1223319" y="3274541"/>
            <a:ext cx="3254417" cy="707886"/>
          </a:xfrm>
          <a:prstGeom prst="rect">
            <a:avLst/>
          </a:prstGeom>
          <a:noFill/>
        </p:spPr>
        <p:txBody>
          <a:bodyPr wrap="none" rtlCol="0">
            <a:spAutoFit/>
          </a:bodyPr>
          <a:lstStyle/>
          <a:p>
            <a:r>
              <a:rPr lang="en-US" altLang="zh-CN" sz="4000" dirty="0">
                <a:solidFill>
                  <a:schemeClr val="bg1">
                    <a:lumMod val="95000"/>
                  </a:schemeClr>
                </a:solidFill>
                <a:sym typeface="Wingdings" pitchFamily="2" charset="2"/>
              </a:rPr>
              <a:t>Use</a:t>
            </a:r>
            <a:r>
              <a:rPr lang="zh-CN" altLang="en-US" sz="4000" dirty="0">
                <a:solidFill>
                  <a:schemeClr val="bg1">
                    <a:lumMod val="95000"/>
                  </a:schemeClr>
                </a:solidFill>
                <a:sym typeface="Wingdings" pitchFamily="2" charset="2"/>
              </a:rPr>
              <a:t> </a:t>
            </a:r>
            <a:r>
              <a:rPr lang="en-US" altLang="zh-CN" sz="4000" dirty="0">
                <a:solidFill>
                  <a:schemeClr val="bg1">
                    <a:lumMod val="95000"/>
                  </a:schemeClr>
                </a:solidFill>
                <a:sym typeface="Wingdings" pitchFamily="2" charset="2"/>
              </a:rPr>
              <a:t>this</a:t>
            </a:r>
            <a:r>
              <a:rPr lang="zh-CN" altLang="en-US" sz="4000" dirty="0">
                <a:solidFill>
                  <a:schemeClr val="bg1">
                    <a:lumMod val="95000"/>
                  </a:schemeClr>
                </a:solidFill>
                <a:sym typeface="Wingdings" pitchFamily="2" charset="2"/>
              </a:rPr>
              <a:t> </a:t>
            </a:r>
            <a:r>
              <a:rPr lang="en-US" altLang="zh-CN" sz="4000" dirty="0">
                <a:solidFill>
                  <a:schemeClr val="bg1">
                    <a:lumMod val="95000"/>
                  </a:schemeClr>
                </a:solidFill>
                <a:sym typeface="Wingdings" pitchFamily="2" charset="2"/>
              </a:rPr>
              <a:t>one</a:t>
            </a:r>
            <a:endParaRPr lang="en-US" sz="4000" dirty="0">
              <a:solidFill>
                <a:schemeClr val="bg1">
                  <a:lumMod val="95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cxnSp>
        <p:nvCxnSpPr>
          <p:cNvPr id="198" name="Google Shape;198;p18"/>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199" name="Google Shape;199;p18"/>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Observation</a:t>
            </a:r>
            <a:endParaRPr sz="3200">
              <a:solidFill>
                <a:srgbClr val="FFFFFF"/>
              </a:solidFill>
              <a:latin typeface="Verdana"/>
              <a:ea typeface="Verdana"/>
              <a:cs typeface="Verdana"/>
              <a:sym typeface="Verdana"/>
            </a:endParaRPr>
          </a:p>
        </p:txBody>
      </p:sp>
      <p:sp>
        <p:nvSpPr>
          <p:cNvPr id="200" name="Google Shape;200;p1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8</a:t>
            </a:fld>
            <a:endParaRPr/>
          </a:p>
        </p:txBody>
      </p:sp>
      <p:pic>
        <p:nvPicPr>
          <p:cNvPr id="201" name="Google Shape;201;p18" descr="Map&#10;&#10;Description automatically generated"/>
          <p:cNvPicPr preferRelativeResize="0"/>
          <p:nvPr/>
        </p:nvPicPr>
        <p:blipFill rotWithShape="1">
          <a:blip r:embed="rId4">
            <a:alphaModFix/>
          </a:blip>
          <a:srcRect/>
          <a:stretch/>
        </p:blipFill>
        <p:spPr>
          <a:xfrm>
            <a:off x="448233" y="3125607"/>
            <a:ext cx="11164379" cy="2468308"/>
          </a:xfrm>
          <a:prstGeom prst="rect">
            <a:avLst/>
          </a:prstGeom>
          <a:noFill/>
          <a:ln>
            <a:noFill/>
          </a:ln>
        </p:spPr>
      </p:pic>
      <p:sp>
        <p:nvSpPr>
          <p:cNvPr id="202" name="Google Shape;202;p18"/>
          <p:cNvSpPr/>
          <p:nvPr/>
        </p:nvSpPr>
        <p:spPr>
          <a:xfrm>
            <a:off x="4715318" y="3810645"/>
            <a:ext cx="2511497" cy="1628126"/>
          </a:xfrm>
          <a:prstGeom prst="ellipse">
            <a:avLst/>
          </a:prstGeom>
          <a:solidFill>
            <a:schemeClr val="accent1">
              <a:alpha val="3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3" name="Google Shape;203;p18" descr="Qr code&#10;&#10;Description automatically generated"/>
          <p:cNvPicPr preferRelativeResize="0"/>
          <p:nvPr/>
        </p:nvPicPr>
        <p:blipFill rotWithShape="1">
          <a:blip r:embed="rId5">
            <a:alphaModFix/>
          </a:blip>
          <a:srcRect/>
          <a:stretch/>
        </p:blipFill>
        <p:spPr>
          <a:xfrm>
            <a:off x="3683441" y="3280963"/>
            <a:ext cx="318663" cy="318663"/>
          </a:xfrm>
          <a:prstGeom prst="rect">
            <a:avLst/>
          </a:prstGeom>
          <a:noFill/>
          <a:ln>
            <a:noFill/>
          </a:ln>
        </p:spPr>
      </p:pic>
      <p:pic>
        <p:nvPicPr>
          <p:cNvPr id="204" name="Google Shape;204;p18" descr="Qr code&#10;&#10;Description automatically generated"/>
          <p:cNvPicPr preferRelativeResize="0"/>
          <p:nvPr/>
        </p:nvPicPr>
        <p:blipFill rotWithShape="1">
          <a:blip r:embed="rId6">
            <a:alphaModFix/>
          </a:blip>
          <a:srcRect/>
          <a:stretch/>
        </p:blipFill>
        <p:spPr>
          <a:xfrm>
            <a:off x="3663128" y="4500650"/>
            <a:ext cx="318663" cy="318663"/>
          </a:xfrm>
          <a:prstGeom prst="rect">
            <a:avLst/>
          </a:prstGeom>
          <a:noFill/>
          <a:ln>
            <a:noFill/>
          </a:ln>
        </p:spPr>
      </p:pic>
      <p:pic>
        <p:nvPicPr>
          <p:cNvPr id="205" name="Google Shape;205;p18" descr="Qr code&#10;&#10;Description automatically generated"/>
          <p:cNvPicPr preferRelativeResize="0"/>
          <p:nvPr/>
        </p:nvPicPr>
        <p:blipFill rotWithShape="1">
          <a:blip r:embed="rId7">
            <a:alphaModFix/>
          </a:blip>
          <a:srcRect/>
          <a:stretch/>
        </p:blipFill>
        <p:spPr>
          <a:xfrm>
            <a:off x="5211654" y="4728882"/>
            <a:ext cx="318663" cy="318663"/>
          </a:xfrm>
          <a:prstGeom prst="rect">
            <a:avLst/>
          </a:prstGeom>
          <a:noFill/>
          <a:ln>
            <a:noFill/>
          </a:ln>
        </p:spPr>
      </p:pic>
      <p:pic>
        <p:nvPicPr>
          <p:cNvPr id="206" name="Google Shape;206;p18" descr="Qr code&#10;&#10;Description automatically generated"/>
          <p:cNvPicPr preferRelativeResize="0"/>
          <p:nvPr/>
        </p:nvPicPr>
        <p:blipFill rotWithShape="1">
          <a:blip r:embed="rId8">
            <a:alphaModFix/>
          </a:blip>
          <a:srcRect/>
          <a:stretch/>
        </p:blipFill>
        <p:spPr>
          <a:xfrm>
            <a:off x="5794545" y="4888214"/>
            <a:ext cx="318663" cy="318663"/>
          </a:xfrm>
          <a:prstGeom prst="rect">
            <a:avLst/>
          </a:prstGeom>
          <a:noFill/>
          <a:ln>
            <a:noFill/>
          </a:ln>
        </p:spPr>
      </p:pic>
      <p:pic>
        <p:nvPicPr>
          <p:cNvPr id="207" name="Google Shape;207;p18" descr="Qr code&#10;&#10;Description automatically generated"/>
          <p:cNvPicPr preferRelativeResize="0"/>
          <p:nvPr/>
        </p:nvPicPr>
        <p:blipFill rotWithShape="1">
          <a:blip r:embed="rId9">
            <a:alphaModFix/>
          </a:blip>
          <a:srcRect/>
          <a:stretch/>
        </p:blipFill>
        <p:spPr>
          <a:xfrm>
            <a:off x="9393167" y="4725101"/>
            <a:ext cx="318663" cy="318663"/>
          </a:xfrm>
          <a:prstGeom prst="rect">
            <a:avLst/>
          </a:prstGeom>
          <a:noFill/>
          <a:ln>
            <a:noFill/>
          </a:ln>
        </p:spPr>
      </p:pic>
      <p:pic>
        <p:nvPicPr>
          <p:cNvPr id="208" name="Google Shape;208;p18" descr="Qr code&#10;&#10;Description automatically generated"/>
          <p:cNvPicPr preferRelativeResize="0"/>
          <p:nvPr/>
        </p:nvPicPr>
        <p:blipFill rotWithShape="1">
          <a:blip r:embed="rId10">
            <a:alphaModFix/>
          </a:blip>
          <a:srcRect/>
          <a:stretch/>
        </p:blipFill>
        <p:spPr>
          <a:xfrm>
            <a:off x="8910339" y="3514442"/>
            <a:ext cx="318663" cy="318663"/>
          </a:xfrm>
          <a:prstGeom prst="rect">
            <a:avLst/>
          </a:prstGeom>
          <a:noFill/>
          <a:ln>
            <a:noFill/>
          </a:ln>
        </p:spPr>
      </p:pic>
      <p:pic>
        <p:nvPicPr>
          <p:cNvPr id="209" name="Google Shape;209;p18" descr="Qr code&#10;&#10;Description automatically generated"/>
          <p:cNvPicPr preferRelativeResize="0"/>
          <p:nvPr/>
        </p:nvPicPr>
        <p:blipFill rotWithShape="1">
          <a:blip r:embed="rId11">
            <a:alphaModFix/>
          </a:blip>
          <a:srcRect/>
          <a:stretch/>
        </p:blipFill>
        <p:spPr>
          <a:xfrm>
            <a:off x="5454950" y="3246940"/>
            <a:ext cx="318663" cy="318663"/>
          </a:xfrm>
          <a:prstGeom prst="rect">
            <a:avLst/>
          </a:prstGeom>
          <a:noFill/>
          <a:ln>
            <a:noFill/>
          </a:ln>
        </p:spPr>
      </p:pic>
      <p:pic>
        <p:nvPicPr>
          <p:cNvPr id="210" name="Google Shape;210;p18" descr="Qr code&#10;&#10;Description automatically generated"/>
          <p:cNvPicPr preferRelativeResize="0"/>
          <p:nvPr/>
        </p:nvPicPr>
        <p:blipFill rotWithShape="1">
          <a:blip r:embed="rId12">
            <a:alphaModFix/>
          </a:blip>
          <a:srcRect/>
          <a:stretch/>
        </p:blipFill>
        <p:spPr>
          <a:xfrm>
            <a:off x="7840294" y="3804278"/>
            <a:ext cx="318663" cy="318663"/>
          </a:xfrm>
          <a:prstGeom prst="rect">
            <a:avLst/>
          </a:prstGeom>
          <a:noFill/>
          <a:ln>
            <a:noFill/>
          </a:ln>
        </p:spPr>
      </p:pic>
      <p:pic>
        <p:nvPicPr>
          <p:cNvPr id="211" name="Google Shape;211;p18" descr="Qr code&#10;&#10;Description automatically generated"/>
          <p:cNvPicPr preferRelativeResize="0"/>
          <p:nvPr/>
        </p:nvPicPr>
        <p:blipFill rotWithShape="1">
          <a:blip r:embed="rId13">
            <a:alphaModFix/>
          </a:blip>
          <a:srcRect/>
          <a:stretch/>
        </p:blipFill>
        <p:spPr>
          <a:xfrm>
            <a:off x="6783649" y="4381197"/>
            <a:ext cx="318663" cy="318663"/>
          </a:xfrm>
          <a:prstGeom prst="rect">
            <a:avLst/>
          </a:prstGeom>
          <a:noFill/>
          <a:ln>
            <a:noFill/>
          </a:ln>
        </p:spPr>
      </p:pic>
      <p:pic>
        <p:nvPicPr>
          <p:cNvPr id="212" name="Google Shape;212;p18" descr="Qr code&#10;&#10;Description automatically generated"/>
          <p:cNvPicPr preferRelativeResize="0"/>
          <p:nvPr/>
        </p:nvPicPr>
        <p:blipFill rotWithShape="1">
          <a:blip r:embed="rId14">
            <a:alphaModFix/>
          </a:blip>
          <a:srcRect/>
          <a:stretch/>
        </p:blipFill>
        <p:spPr>
          <a:xfrm>
            <a:off x="5213686" y="4163720"/>
            <a:ext cx="318663" cy="318663"/>
          </a:xfrm>
          <a:prstGeom prst="rect">
            <a:avLst/>
          </a:prstGeom>
          <a:noFill/>
          <a:ln>
            <a:noFill/>
          </a:ln>
        </p:spPr>
      </p:pic>
      <p:grpSp>
        <p:nvGrpSpPr>
          <p:cNvPr id="213" name="Google Shape;213;p18"/>
          <p:cNvGrpSpPr/>
          <p:nvPr/>
        </p:nvGrpSpPr>
        <p:grpSpPr>
          <a:xfrm>
            <a:off x="5767193" y="3265127"/>
            <a:ext cx="920672" cy="1363359"/>
            <a:chOff x="6101173" y="3479094"/>
            <a:chExt cx="571871" cy="846844"/>
          </a:xfrm>
        </p:grpSpPr>
        <p:grpSp>
          <p:nvGrpSpPr>
            <p:cNvPr id="214" name="Google Shape;214;p18"/>
            <p:cNvGrpSpPr/>
            <p:nvPr/>
          </p:nvGrpSpPr>
          <p:grpSpPr>
            <a:xfrm>
              <a:off x="6101173" y="3479094"/>
              <a:ext cx="396433" cy="846844"/>
              <a:chOff x="7780020" y="662047"/>
              <a:chExt cx="505460" cy="1079742"/>
            </a:xfrm>
          </p:grpSpPr>
          <p:sp>
            <p:nvSpPr>
              <p:cNvPr id="215" name="Google Shape;215;p18"/>
              <p:cNvSpPr/>
              <p:nvPr/>
            </p:nvSpPr>
            <p:spPr>
              <a:xfrm>
                <a:off x="7847347" y="662047"/>
                <a:ext cx="258668" cy="258668"/>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16" name="Google Shape;216;p18"/>
              <p:cNvCxnSpPr/>
              <p:nvPr/>
            </p:nvCxnSpPr>
            <p:spPr>
              <a:xfrm flipH="1">
                <a:off x="7966953" y="883419"/>
                <a:ext cx="9728" cy="505839"/>
              </a:xfrm>
              <a:prstGeom prst="straightConnector1">
                <a:avLst/>
              </a:prstGeom>
              <a:noFill/>
              <a:ln w="25400" cap="flat" cmpd="sng">
                <a:solidFill>
                  <a:schemeClr val="dk1"/>
                </a:solidFill>
                <a:prstDash val="solid"/>
                <a:miter lim="800000"/>
                <a:headEnd type="none" w="sm" len="sm"/>
                <a:tailEnd type="none" w="sm" len="sm"/>
              </a:ln>
            </p:spPr>
          </p:cxnSp>
          <p:cxnSp>
            <p:nvCxnSpPr>
              <p:cNvPr id="217" name="Google Shape;217;p18"/>
              <p:cNvCxnSpPr/>
              <p:nvPr/>
            </p:nvCxnSpPr>
            <p:spPr>
              <a:xfrm flipH="1">
                <a:off x="7780020" y="1376247"/>
                <a:ext cx="186502" cy="365542"/>
              </a:xfrm>
              <a:prstGeom prst="straightConnector1">
                <a:avLst/>
              </a:prstGeom>
              <a:noFill/>
              <a:ln w="25400" cap="flat" cmpd="sng">
                <a:solidFill>
                  <a:schemeClr val="dk1"/>
                </a:solidFill>
                <a:prstDash val="solid"/>
                <a:miter lim="800000"/>
                <a:headEnd type="none" w="sm" len="sm"/>
                <a:tailEnd type="none" w="sm" len="sm"/>
              </a:ln>
            </p:spPr>
          </p:cxnSp>
          <p:cxnSp>
            <p:nvCxnSpPr>
              <p:cNvPr id="218" name="Google Shape;218;p18"/>
              <p:cNvCxnSpPr/>
              <p:nvPr/>
            </p:nvCxnSpPr>
            <p:spPr>
              <a:xfrm>
                <a:off x="7969061" y="1373707"/>
                <a:ext cx="169810" cy="368082"/>
              </a:xfrm>
              <a:prstGeom prst="straightConnector1">
                <a:avLst/>
              </a:prstGeom>
              <a:noFill/>
              <a:ln w="25400" cap="flat" cmpd="sng">
                <a:solidFill>
                  <a:schemeClr val="dk1"/>
                </a:solidFill>
                <a:prstDash val="solid"/>
                <a:miter lim="800000"/>
                <a:headEnd type="none" w="sm" len="sm"/>
                <a:tailEnd type="none" w="sm" len="sm"/>
              </a:ln>
            </p:spPr>
          </p:cxnSp>
          <p:cxnSp>
            <p:nvCxnSpPr>
              <p:cNvPr id="219" name="Google Shape;219;p18"/>
              <p:cNvCxnSpPr/>
              <p:nvPr/>
            </p:nvCxnSpPr>
            <p:spPr>
              <a:xfrm flipH="1">
                <a:off x="7780020" y="1042035"/>
                <a:ext cx="190311" cy="322147"/>
              </a:xfrm>
              <a:prstGeom prst="straightConnector1">
                <a:avLst/>
              </a:prstGeom>
              <a:noFill/>
              <a:ln w="25400" cap="flat" cmpd="sng">
                <a:solidFill>
                  <a:schemeClr val="dk1"/>
                </a:solidFill>
                <a:prstDash val="solid"/>
                <a:miter lim="800000"/>
                <a:headEnd type="none" w="sm" len="sm"/>
                <a:tailEnd type="none" w="sm" len="sm"/>
              </a:ln>
            </p:spPr>
          </p:cxnSp>
          <p:cxnSp>
            <p:nvCxnSpPr>
              <p:cNvPr id="220" name="Google Shape;220;p18"/>
              <p:cNvCxnSpPr/>
              <p:nvPr/>
            </p:nvCxnSpPr>
            <p:spPr>
              <a:xfrm>
                <a:off x="7976681" y="1042035"/>
                <a:ext cx="308799" cy="0"/>
              </a:xfrm>
              <a:prstGeom prst="straightConnector1">
                <a:avLst/>
              </a:prstGeom>
              <a:noFill/>
              <a:ln w="25400" cap="flat" cmpd="sng">
                <a:solidFill>
                  <a:schemeClr val="dk1"/>
                </a:solidFill>
                <a:prstDash val="solid"/>
                <a:miter lim="800000"/>
                <a:headEnd type="none" w="sm" len="sm"/>
                <a:tailEnd type="none" w="sm" len="sm"/>
              </a:ln>
            </p:spPr>
          </p:cxnSp>
        </p:grpSp>
        <p:grpSp>
          <p:nvGrpSpPr>
            <p:cNvPr id="221" name="Google Shape;221;p18"/>
            <p:cNvGrpSpPr/>
            <p:nvPr/>
          </p:nvGrpSpPr>
          <p:grpSpPr>
            <a:xfrm>
              <a:off x="6476298" y="3479094"/>
              <a:ext cx="196746" cy="335519"/>
              <a:chOff x="727382" y="5064818"/>
              <a:chExt cx="829044" cy="1413803"/>
            </a:xfrm>
          </p:grpSpPr>
          <p:sp>
            <p:nvSpPr>
              <p:cNvPr id="222" name="Google Shape;222;p18"/>
              <p:cNvSpPr/>
              <p:nvPr/>
            </p:nvSpPr>
            <p:spPr>
              <a:xfrm>
                <a:off x="727382" y="5064818"/>
                <a:ext cx="829044" cy="1413803"/>
              </a:xfrm>
              <a:prstGeom prst="roundRect">
                <a:avLst>
                  <a:gd name="adj" fmla="val 16667"/>
                </a:avLst>
              </a:prstGeom>
              <a:solidFill>
                <a:srgbClr val="7F7F7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18"/>
              <p:cNvSpPr/>
              <p:nvPr/>
            </p:nvSpPr>
            <p:spPr>
              <a:xfrm>
                <a:off x="806301" y="5167342"/>
                <a:ext cx="671207" cy="1155638"/>
              </a:xfrm>
              <a:prstGeom prst="rect">
                <a:avLst/>
              </a:prstGeom>
              <a:gradFill>
                <a:gsLst>
                  <a:gs pos="0">
                    <a:srgbClr val="F6F9FC"/>
                  </a:gs>
                  <a:gs pos="74000">
                    <a:srgbClr val="B3D1EC"/>
                  </a:gs>
                  <a:gs pos="83000">
                    <a:srgbClr val="B3D1EC"/>
                  </a:gs>
                  <a:gs pos="100000">
                    <a:srgbClr val="CCE0F2"/>
                  </a:gs>
                </a:gsLst>
                <a:lin ang="13500000"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8"/>
              <p:cNvSpPr/>
              <p:nvPr/>
            </p:nvSpPr>
            <p:spPr>
              <a:xfrm>
                <a:off x="992191" y="6357027"/>
                <a:ext cx="299426" cy="8754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25" name="Google Shape;225;p18" descr="A black and white checkered surface&#10;&#10;Description automatically generated with medium confidence"/>
            <p:cNvPicPr preferRelativeResize="0"/>
            <p:nvPr/>
          </p:nvPicPr>
          <p:blipFill rotWithShape="1">
            <a:blip r:embed="rId15">
              <a:alphaModFix/>
            </a:blip>
            <a:srcRect/>
            <a:stretch/>
          </p:blipFill>
          <p:spPr>
            <a:xfrm>
              <a:off x="6520810" y="3571548"/>
              <a:ext cx="110420" cy="110420"/>
            </a:xfrm>
            <a:prstGeom prst="rect">
              <a:avLst/>
            </a:prstGeom>
            <a:noFill/>
            <a:ln>
              <a:noFill/>
            </a:ln>
          </p:spPr>
        </p:pic>
      </p:grpSp>
      <p:pic>
        <p:nvPicPr>
          <p:cNvPr id="226" name="Google Shape;226;p18" descr="Qr code&#10;&#10;Description automatically generated"/>
          <p:cNvPicPr preferRelativeResize="0"/>
          <p:nvPr/>
        </p:nvPicPr>
        <p:blipFill rotWithShape="1">
          <a:blip r:embed="rId16">
            <a:alphaModFix/>
          </a:blip>
          <a:srcRect/>
          <a:stretch/>
        </p:blipFill>
        <p:spPr>
          <a:xfrm>
            <a:off x="6404896" y="3995332"/>
            <a:ext cx="318663" cy="318663"/>
          </a:xfrm>
          <a:prstGeom prst="rect">
            <a:avLst/>
          </a:prstGeom>
          <a:noFill/>
          <a:ln>
            <a:noFill/>
          </a:ln>
        </p:spPr>
      </p:pic>
      <p:pic>
        <p:nvPicPr>
          <p:cNvPr id="227" name="Google Shape;227;p18" descr="Qr code&#10;&#10;Description automatically generated"/>
          <p:cNvPicPr preferRelativeResize="0"/>
          <p:nvPr/>
        </p:nvPicPr>
        <p:blipFill rotWithShape="1">
          <a:blip r:embed="rId17">
            <a:alphaModFix/>
          </a:blip>
          <a:srcRect/>
          <a:stretch/>
        </p:blipFill>
        <p:spPr>
          <a:xfrm>
            <a:off x="1921629" y="4042401"/>
            <a:ext cx="318663" cy="318663"/>
          </a:xfrm>
          <a:prstGeom prst="rect">
            <a:avLst/>
          </a:prstGeom>
          <a:noFill/>
          <a:ln>
            <a:noFill/>
          </a:ln>
        </p:spPr>
      </p:pic>
      <p:pic>
        <p:nvPicPr>
          <p:cNvPr id="228" name="Google Shape;228;p18" descr="Qr code&#10;&#10;Description automatically generated"/>
          <p:cNvPicPr preferRelativeResize="0"/>
          <p:nvPr/>
        </p:nvPicPr>
        <p:blipFill rotWithShape="1">
          <a:blip r:embed="rId18">
            <a:alphaModFix/>
          </a:blip>
          <a:srcRect/>
          <a:stretch/>
        </p:blipFill>
        <p:spPr>
          <a:xfrm>
            <a:off x="2732293" y="4833500"/>
            <a:ext cx="318663" cy="318663"/>
          </a:xfrm>
          <a:prstGeom prst="rect">
            <a:avLst/>
          </a:prstGeom>
          <a:noFill/>
          <a:ln>
            <a:noFill/>
          </a:ln>
        </p:spPr>
      </p:pic>
      <p:pic>
        <p:nvPicPr>
          <p:cNvPr id="229" name="Google Shape;229;p18" descr="Qr code&#10;&#10;Description automatically generated"/>
          <p:cNvPicPr preferRelativeResize="0"/>
          <p:nvPr/>
        </p:nvPicPr>
        <p:blipFill rotWithShape="1">
          <a:blip r:embed="rId19">
            <a:alphaModFix/>
          </a:blip>
          <a:srcRect/>
          <a:stretch/>
        </p:blipFill>
        <p:spPr>
          <a:xfrm>
            <a:off x="4242782" y="4963835"/>
            <a:ext cx="318663" cy="318663"/>
          </a:xfrm>
          <a:prstGeom prst="rect">
            <a:avLst/>
          </a:prstGeom>
          <a:noFill/>
          <a:ln>
            <a:noFill/>
          </a:ln>
        </p:spPr>
      </p:pic>
      <p:pic>
        <p:nvPicPr>
          <p:cNvPr id="230" name="Google Shape;230;p18" descr="Qr code&#10;&#10;Description automatically generated"/>
          <p:cNvPicPr preferRelativeResize="0"/>
          <p:nvPr/>
        </p:nvPicPr>
        <p:blipFill rotWithShape="1">
          <a:blip r:embed="rId20">
            <a:alphaModFix/>
          </a:blip>
          <a:srcRect/>
          <a:stretch/>
        </p:blipFill>
        <p:spPr>
          <a:xfrm>
            <a:off x="8343643" y="4789961"/>
            <a:ext cx="318663" cy="318663"/>
          </a:xfrm>
          <a:prstGeom prst="rect">
            <a:avLst/>
          </a:prstGeom>
          <a:noFill/>
          <a:ln>
            <a:noFill/>
          </a:ln>
        </p:spPr>
      </p:pic>
      <p:pic>
        <p:nvPicPr>
          <p:cNvPr id="231" name="Google Shape;231;p18" descr="Qr code&#10;&#10;Description automatically generated"/>
          <p:cNvPicPr preferRelativeResize="0"/>
          <p:nvPr/>
        </p:nvPicPr>
        <p:blipFill rotWithShape="1">
          <a:blip r:embed="rId21">
            <a:alphaModFix/>
          </a:blip>
          <a:srcRect/>
          <a:stretch/>
        </p:blipFill>
        <p:spPr>
          <a:xfrm>
            <a:off x="10006583" y="3963610"/>
            <a:ext cx="318663" cy="318663"/>
          </a:xfrm>
          <a:prstGeom prst="rect">
            <a:avLst/>
          </a:prstGeom>
          <a:noFill/>
          <a:ln>
            <a:noFill/>
          </a:ln>
        </p:spPr>
      </p:pic>
      <p:pic>
        <p:nvPicPr>
          <p:cNvPr id="232" name="Google Shape;232;p18" descr="Qr code&#10;&#10;Description automatically generated"/>
          <p:cNvPicPr preferRelativeResize="0"/>
          <p:nvPr/>
        </p:nvPicPr>
        <p:blipFill rotWithShape="1">
          <a:blip r:embed="rId7">
            <a:alphaModFix/>
          </a:blip>
          <a:srcRect/>
          <a:stretch/>
        </p:blipFill>
        <p:spPr>
          <a:xfrm>
            <a:off x="9641942" y="2082903"/>
            <a:ext cx="439916" cy="439916"/>
          </a:xfrm>
          <a:prstGeom prst="rect">
            <a:avLst/>
          </a:prstGeom>
          <a:noFill/>
          <a:ln w="9525" cap="flat" cmpd="sng">
            <a:solidFill>
              <a:schemeClr val="dk1"/>
            </a:solidFill>
            <a:prstDash val="solid"/>
            <a:round/>
            <a:headEnd type="none" w="sm" len="sm"/>
            <a:tailEnd type="none" w="sm" len="sm"/>
          </a:ln>
        </p:spPr>
      </p:pic>
      <p:pic>
        <p:nvPicPr>
          <p:cNvPr id="233" name="Google Shape;233;p18" descr="Qr code&#10;&#10;Description automatically generated"/>
          <p:cNvPicPr preferRelativeResize="0"/>
          <p:nvPr/>
        </p:nvPicPr>
        <p:blipFill rotWithShape="1">
          <a:blip r:embed="rId8">
            <a:alphaModFix/>
          </a:blip>
          <a:srcRect/>
          <a:stretch/>
        </p:blipFill>
        <p:spPr>
          <a:xfrm>
            <a:off x="10367603" y="2082903"/>
            <a:ext cx="439916" cy="439916"/>
          </a:xfrm>
          <a:prstGeom prst="rect">
            <a:avLst/>
          </a:prstGeom>
          <a:noFill/>
          <a:ln w="9525" cap="flat" cmpd="sng">
            <a:solidFill>
              <a:schemeClr val="dk1"/>
            </a:solidFill>
            <a:prstDash val="solid"/>
            <a:round/>
            <a:headEnd type="none" w="sm" len="sm"/>
            <a:tailEnd type="none" w="sm" len="sm"/>
          </a:ln>
        </p:spPr>
      </p:pic>
      <p:pic>
        <p:nvPicPr>
          <p:cNvPr id="234" name="Google Shape;234;p18" descr="Qr code&#10;&#10;Description automatically generated"/>
          <p:cNvPicPr preferRelativeResize="0"/>
          <p:nvPr/>
        </p:nvPicPr>
        <p:blipFill rotWithShape="1">
          <a:blip r:embed="rId13">
            <a:alphaModFix/>
          </a:blip>
          <a:srcRect/>
          <a:stretch/>
        </p:blipFill>
        <p:spPr>
          <a:xfrm>
            <a:off x="11093264" y="2082903"/>
            <a:ext cx="439916" cy="439916"/>
          </a:xfrm>
          <a:prstGeom prst="rect">
            <a:avLst/>
          </a:prstGeom>
          <a:noFill/>
          <a:ln w="9525" cap="flat" cmpd="sng">
            <a:solidFill>
              <a:schemeClr val="dk1"/>
            </a:solidFill>
            <a:prstDash val="solid"/>
            <a:round/>
            <a:headEnd type="none" w="sm" len="sm"/>
            <a:tailEnd type="none" w="sm" len="sm"/>
          </a:ln>
        </p:spPr>
      </p:pic>
      <p:pic>
        <p:nvPicPr>
          <p:cNvPr id="235" name="Google Shape;235;p18" descr="Qr code&#10;&#10;Description automatically generated"/>
          <p:cNvPicPr preferRelativeResize="0"/>
          <p:nvPr/>
        </p:nvPicPr>
        <p:blipFill rotWithShape="1">
          <a:blip r:embed="rId14">
            <a:alphaModFix/>
          </a:blip>
          <a:srcRect/>
          <a:stretch/>
        </p:blipFill>
        <p:spPr>
          <a:xfrm>
            <a:off x="8190618" y="2082903"/>
            <a:ext cx="439916" cy="439916"/>
          </a:xfrm>
          <a:prstGeom prst="rect">
            <a:avLst/>
          </a:prstGeom>
          <a:noFill/>
          <a:ln w="9525" cap="flat" cmpd="sng">
            <a:solidFill>
              <a:schemeClr val="dk1"/>
            </a:solidFill>
            <a:prstDash val="solid"/>
            <a:round/>
            <a:headEnd type="none" w="sm" len="sm"/>
            <a:tailEnd type="none" w="sm" len="sm"/>
          </a:ln>
        </p:spPr>
      </p:pic>
      <p:pic>
        <p:nvPicPr>
          <p:cNvPr id="236" name="Google Shape;236;p18" descr="Qr code&#10;&#10;Description automatically generated"/>
          <p:cNvPicPr preferRelativeResize="0"/>
          <p:nvPr/>
        </p:nvPicPr>
        <p:blipFill rotWithShape="1">
          <a:blip r:embed="rId16">
            <a:alphaModFix/>
          </a:blip>
          <a:srcRect/>
          <a:stretch/>
        </p:blipFill>
        <p:spPr>
          <a:xfrm>
            <a:off x="8916280" y="2082903"/>
            <a:ext cx="439916" cy="439916"/>
          </a:xfrm>
          <a:prstGeom prst="rect">
            <a:avLst/>
          </a:prstGeom>
          <a:noFill/>
          <a:ln w="63500" cap="flat" cmpd="sng">
            <a:solidFill>
              <a:srgbClr val="92D050"/>
            </a:solidFill>
            <a:prstDash val="solid"/>
            <a:round/>
            <a:headEnd type="none" w="sm" len="sm"/>
            <a:tailEnd type="none" w="sm" len="sm"/>
          </a:ln>
        </p:spPr>
      </p:pic>
      <p:pic>
        <p:nvPicPr>
          <p:cNvPr id="237" name="Google Shape;237;p18" descr="A black and white checkered surface&#10;&#10;Description automatically generated with medium confidence"/>
          <p:cNvPicPr preferRelativeResize="0"/>
          <p:nvPr/>
        </p:nvPicPr>
        <p:blipFill rotWithShape="1">
          <a:blip r:embed="rId15">
            <a:alphaModFix/>
          </a:blip>
          <a:srcRect/>
          <a:stretch/>
        </p:blipFill>
        <p:spPr>
          <a:xfrm>
            <a:off x="5523599" y="1689526"/>
            <a:ext cx="1151402" cy="1151402"/>
          </a:xfrm>
          <a:prstGeom prst="rect">
            <a:avLst/>
          </a:prstGeom>
          <a:noFill/>
          <a:ln w="9525" cap="flat" cmpd="sng">
            <a:solidFill>
              <a:schemeClr val="lt1"/>
            </a:solidFill>
            <a:prstDash val="solid"/>
            <a:round/>
            <a:headEnd type="none" w="sm" len="sm"/>
            <a:tailEnd type="none" w="sm" len="sm"/>
          </a:ln>
        </p:spPr>
      </p:pic>
      <p:cxnSp>
        <p:nvCxnSpPr>
          <p:cNvPr id="238" name="Google Shape;238;p18"/>
          <p:cNvCxnSpPr/>
          <p:nvPr/>
        </p:nvCxnSpPr>
        <p:spPr>
          <a:xfrm>
            <a:off x="6069220" y="4582780"/>
            <a:ext cx="426735" cy="733025"/>
          </a:xfrm>
          <a:prstGeom prst="straightConnector1">
            <a:avLst/>
          </a:prstGeom>
          <a:noFill/>
          <a:ln w="25400" cap="flat" cmpd="sng">
            <a:solidFill>
              <a:srgbClr val="FF0000"/>
            </a:solidFill>
            <a:prstDash val="dash"/>
            <a:miter lim="800000"/>
            <a:headEnd type="none" w="sm" len="sm"/>
            <a:tailEnd type="triangle" w="med" len="med"/>
          </a:ln>
        </p:spPr>
      </p:cxnSp>
      <p:sp>
        <p:nvSpPr>
          <p:cNvPr id="239" name="Google Shape;239;p18"/>
          <p:cNvSpPr txBox="1"/>
          <p:nvPr/>
        </p:nvSpPr>
        <p:spPr>
          <a:xfrm>
            <a:off x="6580963" y="5171297"/>
            <a:ext cx="1017094" cy="4290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Vicinity</a:t>
            </a:r>
            <a:endParaRPr/>
          </a:p>
        </p:txBody>
      </p:sp>
      <p:cxnSp>
        <p:nvCxnSpPr>
          <p:cNvPr id="240" name="Google Shape;240;p18"/>
          <p:cNvCxnSpPr/>
          <p:nvPr/>
        </p:nvCxnSpPr>
        <p:spPr>
          <a:xfrm rot="10800000">
            <a:off x="6527767" y="2910565"/>
            <a:ext cx="1724" cy="287912"/>
          </a:xfrm>
          <a:prstGeom prst="straightConnector1">
            <a:avLst/>
          </a:prstGeom>
          <a:noFill/>
          <a:ln w="57150" cap="flat" cmpd="sng">
            <a:solidFill>
              <a:schemeClr val="lt1"/>
            </a:solidFill>
            <a:prstDash val="solid"/>
            <a:miter lim="800000"/>
            <a:headEnd type="none" w="sm" len="sm"/>
            <a:tailEnd type="triangle" w="med" len="med"/>
          </a:ln>
        </p:spPr>
      </p:cxnSp>
      <p:cxnSp>
        <p:nvCxnSpPr>
          <p:cNvPr id="241" name="Google Shape;241;p18"/>
          <p:cNvCxnSpPr/>
          <p:nvPr/>
        </p:nvCxnSpPr>
        <p:spPr>
          <a:xfrm>
            <a:off x="6812490" y="2335507"/>
            <a:ext cx="1051409" cy="0"/>
          </a:xfrm>
          <a:prstGeom prst="straightConnector1">
            <a:avLst/>
          </a:prstGeom>
          <a:noFill/>
          <a:ln w="25400" cap="flat" cmpd="sng">
            <a:solidFill>
              <a:schemeClr val="lt1"/>
            </a:solidFill>
            <a:prstDash val="solid"/>
            <a:miter lim="800000"/>
            <a:headEnd type="none" w="sm" len="sm"/>
            <a:tailEnd type="triangle" w="med" len="med"/>
          </a:ln>
        </p:spPr>
      </p:cxnSp>
      <p:sp>
        <p:nvSpPr>
          <p:cNvPr id="242" name="Google Shape;242;p18"/>
          <p:cNvSpPr txBox="1"/>
          <p:nvPr/>
        </p:nvSpPr>
        <p:spPr>
          <a:xfrm>
            <a:off x="6806000" y="1622610"/>
            <a:ext cx="1067793" cy="76264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dirty="0">
                <a:solidFill>
                  <a:srgbClr val="FFFF00"/>
                </a:solidFill>
                <a:latin typeface="Calibri"/>
                <a:ea typeface="Calibri"/>
                <a:cs typeface="Calibri"/>
                <a:sym typeface="Calibri"/>
              </a:rPr>
              <a:t>Location-</a:t>
            </a:r>
            <a:endParaRPr dirty="0">
              <a:solidFill>
                <a:srgbClr val="FFFF00"/>
              </a:solidFill>
            </a:endParaRPr>
          </a:p>
          <a:p>
            <a:pPr marL="0" marR="0" lvl="0" indent="0" algn="ctr" rtl="0">
              <a:lnSpc>
                <a:spcPct val="80000"/>
              </a:lnSpc>
              <a:spcBef>
                <a:spcPts val="0"/>
              </a:spcBef>
              <a:spcAft>
                <a:spcPts val="0"/>
              </a:spcAft>
              <a:buNone/>
            </a:pPr>
            <a:r>
              <a:rPr lang="en-US" sz="1800" dirty="0">
                <a:solidFill>
                  <a:srgbClr val="FFFF00"/>
                </a:solidFill>
                <a:latin typeface="Calibri"/>
                <a:ea typeface="Calibri"/>
                <a:cs typeface="Calibri"/>
                <a:sym typeface="Calibri"/>
              </a:rPr>
              <a:t>Guided</a:t>
            </a:r>
            <a:endParaRPr dirty="0">
              <a:solidFill>
                <a:srgbClr val="FFFF00"/>
              </a:solidFill>
            </a:endParaRPr>
          </a:p>
          <a:p>
            <a:pPr marL="0" marR="0" lvl="0" indent="0" algn="ctr" rtl="0">
              <a:lnSpc>
                <a:spcPct val="80000"/>
              </a:lnSpc>
              <a:spcBef>
                <a:spcPts val="0"/>
              </a:spcBef>
              <a:spcAft>
                <a:spcPts val="0"/>
              </a:spcAft>
              <a:buNone/>
            </a:pPr>
            <a:r>
              <a:rPr lang="en-US" sz="1800" dirty="0">
                <a:solidFill>
                  <a:srgbClr val="FFFF00"/>
                </a:solidFill>
                <a:latin typeface="Calibri"/>
                <a:ea typeface="Calibri"/>
                <a:cs typeface="Calibri"/>
                <a:sym typeface="Calibri"/>
              </a:rPr>
              <a:t>Matching</a:t>
            </a:r>
            <a:endParaRPr dirty="0">
              <a:solidFill>
                <a:srgbClr val="FFFF00"/>
              </a:solidFill>
            </a:endParaRPr>
          </a:p>
        </p:txBody>
      </p:sp>
      <p:sp>
        <p:nvSpPr>
          <p:cNvPr id="243" name="Google Shape;243;p18"/>
          <p:cNvSpPr txBox="1"/>
          <p:nvPr/>
        </p:nvSpPr>
        <p:spPr>
          <a:xfrm>
            <a:off x="8727176" y="1196989"/>
            <a:ext cx="231217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FFFF00"/>
                </a:solidFill>
                <a:latin typeface="Calibri"/>
                <a:ea typeface="Calibri"/>
                <a:cs typeface="Calibri"/>
                <a:sym typeface="Calibri"/>
              </a:rPr>
              <a:t>Pruned List of Codes</a:t>
            </a:r>
            <a:endParaRPr dirty="0">
              <a:solidFill>
                <a:srgbClr val="FFFF00"/>
              </a:solidFill>
            </a:endParaRPr>
          </a:p>
        </p:txBody>
      </p:sp>
      <p:sp>
        <p:nvSpPr>
          <p:cNvPr id="244" name="Google Shape;244;p18"/>
          <p:cNvSpPr txBox="1"/>
          <p:nvPr/>
        </p:nvSpPr>
        <p:spPr>
          <a:xfrm>
            <a:off x="4936927" y="1196989"/>
            <a:ext cx="228979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Low-Res User Image</a:t>
            </a:r>
            <a:endParaRPr/>
          </a:p>
        </p:txBody>
      </p:sp>
      <p:sp>
        <p:nvSpPr>
          <p:cNvPr id="245" name="Google Shape;245;p18"/>
          <p:cNvSpPr txBox="1"/>
          <p:nvPr/>
        </p:nvSpPr>
        <p:spPr>
          <a:xfrm>
            <a:off x="8607854" y="2715025"/>
            <a:ext cx="116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(Matched)</a:t>
            </a:r>
            <a:endParaRPr>
              <a:solidFill>
                <a:srgbClr val="FFFF00"/>
              </a:solidFill>
            </a:endParaRPr>
          </a:p>
        </p:txBody>
      </p:sp>
      <p:sp>
        <p:nvSpPr>
          <p:cNvPr id="246" name="Google Shape;246;p18"/>
          <p:cNvSpPr/>
          <p:nvPr/>
        </p:nvSpPr>
        <p:spPr>
          <a:xfrm>
            <a:off x="8034121" y="1618899"/>
            <a:ext cx="3709645" cy="1107800"/>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8"/>
          <p:cNvSpPr txBox="1"/>
          <p:nvPr/>
        </p:nvSpPr>
        <p:spPr>
          <a:xfrm>
            <a:off x="8004132" y="1596945"/>
            <a:ext cx="30214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4519"/>
                </a:solidFill>
                <a:latin typeface="Calibri"/>
                <a:ea typeface="Calibri"/>
                <a:cs typeface="Calibri"/>
                <a:sym typeface="Calibri"/>
              </a:rPr>
              <a:t>10000 codes (within 500m)</a:t>
            </a:r>
            <a:endParaRPr/>
          </a:p>
        </p:txBody>
      </p:sp>
      <p:sp>
        <p:nvSpPr>
          <p:cNvPr id="248" name="Google Shape;248;p18"/>
          <p:cNvSpPr/>
          <p:nvPr/>
        </p:nvSpPr>
        <p:spPr>
          <a:xfrm>
            <a:off x="517637" y="1618899"/>
            <a:ext cx="3709645" cy="1107800"/>
          </a:xfrm>
          <a:prstGeom prst="rect">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9" name="Google Shape;249;p18" descr="Qr code&#10;&#10;Description automatically generated"/>
          <p:cNvPicPr preferRelativeResize="0"/>
          <p:nvPr/>
        </p:nvPicPr>
        <p:blipFill rotWithShape="1">
          <a:blip r:embed="rId5">
            <a:alphaModFix/>
          </a:blip>
          <a:srcRect/>
          <a:stretch/>
        </p:blipFill>
        <p:spPr>
          <a:xfrm>
            <a:off x="1637190" y="2127696"/>
            <a:ext cx="194413" cy="194413"/>
          </a:xfrm>
          <a:prstGeom prst="rect">
            <a:avLst/>
          </a:prstGeom>
          <a:noFill/>
          <a:ln>
            <a:noFill/>
          </a:ln>
        </p:spPr>
      </p:pic>
      <p:pic>
        <p:nvPicPr>
          <p:cNvPr id="250" name="Google Shape;250;p18" descr="Qr code&#10;&#10;Description automatically generated"/>
          <p:cNvPicPr preferRelativeResize="0"/>
          <p:nvPr/>
        </p:nvPicPr>
        <p:blipFill rotWithShape="1">
          <a:blip r:embed="rId6">
            <a:alphaModFix/>
          </a:blip>
          <a:srcRect/>
          <a:stretch/>
        </p:blipFill>
        <p:spPr>
          <a:xfrm>
            <a:off x="1327397" y="2365677"/>
            <a:ext cx="194413" cy="194413"/>
          </a:xfrm>
          <a:prstGeom prst="rect">
            <a:avLst/>
          </a:prstGeom>
          <a:noFill/>
          <a:ln>
            <a:noFill/>
          </a:ln>
        </p:spPr>
      </p:pic>
      <p:pic>
        <p:nvPicPr>
          <p:cNvPr id="251" name="Google Shape;251;p18" descr="Qr code&#10;&#10;Description automatically generated"/>
          <p:cNvPicPr preferRelativeResize="0"/>
          <p:nvPr/>
        </p:nvPicPr>
        <p:blipFill rotWithShape="1">
          <a:blip r:embed="rId7">
            <a:alphaModFix/>
          </a:blip>
          <a:srcRect/>
          <a:stretch/>
        </p:blipFill>
        <p:spPr>
          <a:xfrm>
            <a:off x="2816205" y="2425612"/>
            <a:ext cx="194413" cy="194413"/>
          </a:xfrm>
          <a:prstGeom prst="rect">
            <a:avLst/>
          </a:prstGeom>
          <a:noFill/>
          <a:ln>
            <a:noFill/>
          </a:ln>
        </p:spPr>
      </p:pic>
      <p:pic>
        <p:nvPicPr>
          <p:cNvPr id="252" name="Google Shape;252;p18" descr="Qr code&#10;&#10;Description automatically generated"/>
          <p:cNvPicPr preferRelativeResize="0"/>
          <p:nvPr/>
        </p:nvPicPr>
        <p:blipFill rotWithShape="1">
          <a:blip r:embed="rId8">
            <a:alphaModFix/>
          </a:blip>
          <a:srcRect/>
          <a:stretch/>
        </p:blipFill>
        <p:spPr>
          <a:xfrm>
            <a:off x="3149422" y="2224903"/>
            <a:ext cx="194413" cy="194413"/>
          </a:xfrm>
          <a:prstGeom prst="rect">
            <a:avLst/>
          </a:prstGeom>
          <a:noFill/>
          <a:ln>
            <a:noFill/>
          </a:ln>
        </p:spPr>
      </p:pic>
      <p:pic>
        <p:nvPicPr>
          <p:cNvPr id="253" name="Google Shape;253;p18" descr="Qr code&#10;&#10;Description automatically generated"/>
          <p:cNvPicPr preferRelativeResize="0"/>
          <p:nvPr/>
        </p:nvPicPr>
        <p:blipFill rotWithShape="1">
          <a:blip r:embed="rId9">
            <a:alphaModFix/>
          </a:blip>
          <a:srcRect/>
          <a:stretch/>
        </p:blipFill>
        <p:spPr>
          <a:xfrm>
            <a:off x="3876371" y="2439236"/>
            <a:ext cx="194413" cy="194413"/>
          </a:xfrm>
          <a:prstGeom prst="rect">
            <a:avLst/>
          </a:prstGeom>
          <a:noFill/>
          <a:ln>
            <a:noFill/>
          </a:ln>
        </p:spPr>
      </p:pic>
      <p:pic>
        <p:nvPicPr>
          <p:cNvPr id="254" name="Google Shape;254;p18" descr="Qr code&#10;&#10;Description automatically generated"/>
          <p:cNvPicPr preferRelativeResize="0"/>
          <p:nvPr/>
        </p:nvPicPr>
        <p:blipFill rotWithShape="1">
          <a:blip r:embed="rId10">
            <a:alphaModFix/>
          </a:blip>
          <a:srcRect/>
          <a:stretch/>
        </p:blipFill>
        <p:spPr>
          <a:xfrm>
            <a:off x="3915595" y="1824194"/>
            <a:ext cx="194413" cy="194413"/>
          </a:xfrm>
          <a:prstGeom prst="rect">
            <a:avLst/>
          </a:prstGeom>
          <a:noFill/>
          <a:ln>
            <a:noFill/>
          </a:ln>
        </p:spPr>
      </p:pic>
      <p:pic>
        <p:nvPicPr>
          <p:cNvPr id="255" name="Google Shape;255;p18" descr="Qr code&#10;&#10;Description automatically generated"/>
          <p:cNvPicPr preferRelativeResize="0"/>
          <p:nvPr/>
        </p:nvPicPr>
        <p:blipFill rotWithShape="1">
          <a:blip r:embed="rId11">
            <a:alphaModFix/>
          </a:blip>
          <a:srcRect/>
          <a:stretch/>
        </p:blipFill>
        <p:spPr>
          <a:xfrm>
            <a:off x="2618484" y="2192019"/>
            <a:ext cx="194413" cy="194413"/>
          </a:xfrm>
          <a:prstGeom prst="rect">
            <a:avLst/>
          </a:prstGeom>
          <a:noFill/>
          <a:ln>
            <a:noFill/>
          </a:ln>
        </p:spPr>
      </p:pic>
      <p:pic>
        <p:nvPicPr>
          <p:cNvPr id="256" name="Google Shape;256;p18" descr="Qr code&#10;&#10;Description automatically generated"/>
          <p:cNvPicPr preferRelativeResize="0"/>
          <p:nvPr/>
        </p:nvPicPr>
        <p:blipFill rotWithShape="1">
          <a:blip r:embed="rId12">
            <a:alphaModFix/>
          </a:blip>
          <a:srcRect/>
          <a:stretch/>
        </p:blipFill>
        <p:spPr>
          <a:xfrm>
            <a:off x="3435208" y="2365677"/>
            <a:ext cx="194413" cy="194413"/>
          </a:xfrm>
          <a:prstGeom prst="rect">
            <a:avLst/>
          </a:prstGeom>
          <a:noFill/>
          <a:ln>
            <a:noFill/>
          </a:ln>
        </p:spPr>
      </p:pic>
      <p:pic>
        <p:nvPicPr>
          <p:cNvPr id="257" name="Google Shape;257;p18" descr="Qr code&#10;&#10;Description automatically generated"/>
          <p:cNvPicPr preferRelativeResize="0"/>
          <p:nvPr/>
        </p:nvPicPr>
        <p:blipFill rotWithShape="1">
          <a:blip r:embed="rId13">
            <a:alphaModFix/>
          </a:blip>
          <a:srcRect/>
          <a:stretch/>
        </p:blipFill>
        <p:spPr>
          <a:xfrm>
            <a:off x="1946400" y="2328405"/>
            <a:ext cx="194413" cy="194413"/>
          </a:xfrm>
          <a:prstGeom prst="rect">
            <a:avLst/>
          </a:prstGeom>
          <a:noFill/>
          <a:ln>
            <a:noFill/>
          </a:ln>
        </p:spPr>
      </p:pic>
      <p:pic>
        <p:nvPicPr>
          <p:cNvPr id="258" name="Google Shape;258;p18" descr="Qr code&#10;&#10;Description automatically generated"/>
          <p:cNvPicPr preferRelativeResize="0"/>
          <p:nvPr/>
        </p:nvPicPr>
        <p:blipFill rotWithShape="1">
          <a:blip r:embed="rId14">
            <a:alphaModFix/>
          </a:blip>
          <a:srcRect/>
          <a:stretch/>
        </p:blipFill>
        <p:spPr>
          <a:xfrm>
            <a:off x="1874100" y="1784645"/>
            <a:ext cx="194413" cy="194413"/>
          </a:xfrm>
          <a:prstGeom prst="rect">
            <a:avLst/>
          </a:prstGeom>
          <a:noFill/>
          <a:ln>
            <a:noFill/>
          </a:ln>
        </p:spPr>
      </p:pic>
      <p:pic>
        <p:nvPicPr>
          <p:cNvPr id="259" name="Google Shape;259;p18" descr="Qr code&#10;&#10;Description automatically generated"/>
          <p:cNvPicPr preferRelativeResize="0"/>
          <p:nvPr/>
        </p:nvPicPr>
        <p:blipFill rotWithShape="1">
          <a:blip r:embed="rId16">
            <a:alphaModFix/>
          </a:blip>
          <a:srcRect/>
          <a:stretch/>
        </p:blipFill>
        <p:spPr>
          <a:xfrm>
            <a:off x="3079555" y="1843668"/>
            <a:ext cx="196380" cy="196380"/>
          </a:xfrm>
          <a:prstGeom prst="rect">
            <a:avLst/>
          </a:prstGeom>
          <a:noFill/>
          <a:ln>
            <a:noFill/>
          </a:ln>
        </p:spPr>
      </p:pic>
      <p:pic>
        <p:nvPicPr>
          <p:cNvPr id="260" name="Google Shape;260;p18" descr="Qr code&#10;&#10;Description automatically generated"/>
          <p:cNvPicPr preferRelativeResize="0"/>
          <p:nvPr/>
        </p:nvPicPr>
        <p:blipFill rotWithShape="1">
          <a:blip r:embed="rId17">
            <a:alphaModFix/>
          </a:blip>
          <a:srcRect/>
          <a:stretch/>
        </p:blipFill>
        <p:spPr>
          <a:xfrm>
            <a:off x="622916" y="2391902"/>
            <a:ext cx="196380" cy="196380"/>
          </a:xfrm>
          <a:prstGeom prst="rect">
            <a:avLst/>
          </a:prstGeom>
          <a:noFill/>
          <a:ln>
            <a:noFill/>
          </a:ln>
        </p:spPr>
      </p:pic>
      <p:pic>
        <p:nvPicPr>
          <p:cNvPr id="261" name="Google Shape;261;p18" descr="Qr code&#10;&#10;Description automatically generated"/>
          <p:cNvPicPr preferRelativeResize="0"/>
          <p:nvPr/>
        </p:nvPicPr>
        <p:blipFill rotWithShape="1">
          <a:blip r:embed="rId18">
            <a:alphaModFix/>
          </a:blip>
          <a:srcRect/>
          <a:stretch/>
        </p:blipFill>
        <p:spPr>
          <a:xfrm>
            <a:off x="959441" y="2145001"/>
            <a:ext cx="196380" cy="196380"/>
          </a:xfrm>
          <a:prstGeom prst="rect">
            <a:avLst/>
          </a:prstGeom>
          <a:noFill/>
          <a:ln>
            <a:noFill/>
          </a:ln>
        </p:spPr>
      </p:pic>
      <p:pic>
        <p:nvPicPr>
          <p:cNvPr id="262" name="Google Shape;262;p18" descr="Qr code&#10;&#10;Description automatically generated"/>
          <p:cNvPicPr preferRelativeResize="0"/>
          <p:nvPr/>
        </p:nvPicPr>
        <p:blipFill rotWithShape="1">
          <a:blip r:embed="rId19">
            <a:alphaModFix/>
          </a:blip>
          <a:srcRect/>
          <a:stretch/>
        </p:blipFill>
        <p:spPr>
          <a:xfrm>
            <a:off x="2248323" y="2414378"/>
            <a:ext cx="196380" cy="196380"/>
          </a:xfrm>
          <a:prstGeom prst="rect">
            <a:avLst/>
          </a:prstGeom>
          <a:noFill/>
          <a:ln>
            <a:noFill/>
          </a:ln>
        </p:spPr>
      </p:pic>
      <p:pic>
        <p:nvPicPr>
          <p:cNvPr id="263" name="Google Shape;263;p18" descr="Qr code&#10;&#10;Description automatically generated"/>
          <p:cNvPicPr preferRelativeResize="0"/>
          <p:nvPr/>
        </p:nvPicPr>
        <p:blipFill rotWithShape="1">
          <a:blip r:embed="rId20">
            <a:alphaModFix/>
          </a:blip>
          <a:srcRect/>
          <a:stretch/>
        </p:blipFill>
        <p:spPr>
          <a:xfrm>
            <a:off x="2439896" y="1822845"/>
            <a:ext cx="196380" cy="196380"/>
          </a:xfrm>
          <a:prstGeom prst="rect">
            <a:avLst/>
          </a:prstGeom>
          <a:noFill/>
          <a:ln>
            <a:noFill/>
          </a:ln>
        </p:spPr>
      </p:pic>
      <p:pic>
        <p:nvPicPr>
          <p:cNvPr id="264" name="Google Shape;264;p18" descr="Qr code&#10;&#10;Description automatically generated"/>
          <p:cNvPicPr preferRelativeResize="0"/>
          <p:nvPr/>
        </p:nvPicPr>
        <p:blipFill rotWithShape="1">
          <a:blip r:embed="rId21">
            <a:alphaModFix/>
          </a:blip>
          <a:srcRect/>
          <a:stretch/>
        </p:blipFill>
        <p:spPr>
          <a:xfrm>
            <a:off x="3463489" y="1897791"/>
            <a:ext cx="196380" cy="196380"/>
          </a:xfrm>
          <a:prstGeom prst="rect">
            <a:avLst/>
          </a:prstGeom>
          <a:noFill/>
          <a:ln>
            <a:noFill/>
          </a:ln>
        </p:spPr>
      </p:pic>
      <p:sp>
        <p:nvSpPr>
          <p:cNvPr id="265" name="Google Shape;265;p18"/>
          <p:cNvSpPr txBox="1"/>
          <p:nvPr/>
        </p:nvSpPr>
        <p:spPr>
          <a:xfrm>
            <a:off x="483944" y="1596945"/>
            <a:ext cx="1322606" cy="400110"/>
          </a:xfrm>
          <a:prstGeom prst="rect">
            <a:avLst/>
          </a:prstGeom>
          <a:blipFill rotWithShape="1">
            <a:blip r:embed="rId22">
              <a:alphaModFix/>
            </a:blip>
            <a:stretch>
              <a:fillRect t="-9089" r="-4144" b="-257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66" name="Google Shape;266;p18"/>
          <p:cNvSpPr txBox="1"/>
          <p:nvPr/>
        </p:nvSpPr>
        <p:spPr>
          <a:xfrm>
            <a:off x="1587390" y="2715025"/>
            <a:ext cx="152464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Decoding Fails</a:t>
            </a:r>
            <a:endParaRPr/>
          </a:p>
        </p:txBody>
      </p:sp>
      <p:cxnSp>
        <p:nvCxnSpPr>
          <p:cNvPr id="267" name="Google Shape;267;p18"/>
          <p:cNvCxnSpPr/>
          <p:nvPr/>
        </p:nvCxnSpPr>
        <p:spPr>
          <a:xfrm>
            <a:off x="4340236" y="2335507"/>
            <a:ext cx="1051409" cy="0"/>
          </a:xfrm>
          <a:prstGeom prst="straightConnector1">
            <a:avLst/>
          </a:prstGeom>
          <a:noFill/>
          <a:ln w="25400" cap="flat" cmpd="sng">
            <a:solidFill>
              <a:schemeClr val="lt1"/>
            </a:solidFill>
            <a:prstDash val="solid"/>
            <a:miter lim="800000"/>
            <a:headEnd type="triangle" w="med" len="med"/>
            <a:tailEnd type="none" w="sm" len="sm"/>
          </a:ln>
        </p:spPr>
      </p:cxnSp>
      <p:sp>
        <p:nvSpPr>
          <p:cNvPr id="268" name="Google Shape;268;p18"/>
          <p:cNvSpPr txBox="1"/>
          <p:nvPr/>
        </p:nvSpPr>
        <p:spPr>
          <a:xfrm>
            <a:off x="4160481" y="1811679"/>
            <a:ext cx="1421992" cy="541046"/>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a:solidFill>
                  <a:schemeClr val="lt1"/>
                </a:solidFill>
                <a:latin typeface="Calibri"/>
                <a:ea typeface="Calibri"/>
                <a:cs typeface="Calibri"/>
                <a:sym typeface="Calibri"/>
              </a:rPr>
              <a:t>Conventional</a:t>
            </a:r>
            <a:endParaRPr/>
          </a:p>
          <a:p>
            <a:pPr marL="0" marR="0" lvl="0" indent="0" algn="ctr" rtl="0">
              <a:lnSpc>
                <a:spcPct val="80000"/>
              </a:lnSpc>
              <a:spcBef>
                <a:spcPts val="0"/>
              </a:spcBef>
              <a:spcAft>
                <a:spcPts val="0"/>
              </a:spcAft>
              <a:buNone/>
            </a:pPr>
            <a:r>
              <a:rPr lang="en-US" sz="1800">
                <a:solidFill>
                  <a:schemeClr val="lt1"/>
                </a:solidFill>
                <a:latin typeface="Calibri"/>
                <a:ea typeface="Calibri"/>
                <a:cs typeface="Calibri"/>
                <a:sym typeface="Calibri"/>
              </a:rPr>
              <a:t>Decoding</a:t>
            </a:r>
            <a:endParaRPr/>
          </a:p>
        </p:txBody>
      </p:sp>
      <p:sp>
        <p:nvSpPr>
          <p:cNvPr id="269" name="Google Shape;269;p18"/>
          <p:cNvSpPr txBox="1"/>
          <p:nvPr/>
        </p:nvSpPr>
        <p:spPr>
          <a:xfrm>
            <a:off x="6733260" y="2357433"/>
            <a:ext cx="1213281" cy="319446"/>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1800">
                <a:solidFill>
                  <a:srgbClr val="FFFF00"/>
                </a:solidFill>
                <a:latin typeface="Calibri"/>
                <a:ea typeface="Calibri"/>
                <a:cs typeface="Calibri"/>
                <a:sym typeface="Calibri"/>
              </a:rPr>
              <a:t>(Proposed)</a:t>
            </a:r>
            <a:endParaRPr>
              <a:solidFill>
                <a:srgbClr val="FFFF00"/>
              </a:solidFill>
            </a:endParaRPr>
          </a:p>
        </p:txBody>
      </p:sp>
      <p:sp>
        <p:nvSpPr>
          <p:cNvPr id="270" name="Google Shape;270;p18"/>
          <p:cNvSpPr txBox="1"/>
          <p:nvPr/>
        </p:nvSpPr>
        <p:spPr>
          <a:xfrm>
            <a:off x="1364410" y="1196989"/>
            <a:ext cx="206563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Entire Code Space</a:t>
            </a:r>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cxnSp>
        <p:nvCxnSpPr>
          <p:cNvPr id="643" name="Google Shape;643;p35"/>
          <p:cNvCxnSpPr/>
          <p:nvPr/>
        </p:nvCxnSpPr>
        <p:spPr>
          <a:xfrm>
            <a:off x="191219" y="862639"/>
            <a:ext cx="11809500" cy="0"/>
          </a:xfrm>
          <a:prstGeom prst="straightConnector1">
            <a:avLst/>
          </a:prstGeom>
          <a:noFill/>
          <a:ln w="9525" cap="flat" cmpd="sng">
            <a:solidFill>
              <a:srgbClr val="7F7F7F"/>
            </a:solidFill>
            <a:prstDash val="solid"/>
            <a:miter lim="800000"/>
            <a:headEnd type="none" w="sm" len="sm"/>
            <a:tailEnd type="none" w="sm" len="sm"/>
          </a:ln>
        </p:spPr>
      </p:cxnSp>
      <p:sp>
        <p:nvSpPr>
          <p:cNvPr id="644" name="Google Shape;644;p35"/>
          <p:cNvSpPr txBox="1"/>
          <p:nvPr/>
        </p:nvSpPr>
        <p:spPr>
          <a:xfrm>
            <a:off x="0" y="32981"/>
            <a:ext cx="12192000" cy="699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3200">
                <a:solidFill>
                  <a:srgbClr val="FFC000"/>
                </a:solidFill>
                <a:latin typeface="Verdana"/>
                <a:ea typeface="Verdana"/>
                <a:cs typeface="Verdana"/>
                <a:sym typeface="Verdana"/>
              </a:rPr>
              <a:t>Intensity-Based Matching</a:t>
            </a:r>
            <a:endParaRPr sz="3200">
              <a:solidFill>
                <a:srgbClr val="FFFFFF"/>
              </a:solidFill>
              <a:latin typeface="Verdana"/>
              <a:ea typeface="Verdana"/>
              <a:cs typeface="Verdana"/>
              <a:sym typeface="Verdana"/>
            </a:endParaRPr>
          </a:p>
        </p:txBody>
      </p:sp>
      <p:sp>
        <p:nvSpPr>
          <p:cNvPr id="645" name="Google Shape;645;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9</a:t>
            </a:fld>
            <a:endParaRPr/>
          </a:p>
        </p:txBody>
      </p:sp>
      <p:sp>
        <p:nvSpPr>
          <p:cNvPr id="646" name="Google Shape;646;p35"/>
          <p:cNvSpPr txBox="1"/>
          <p:nvPr/>
        </p:nvSpPr>
        <p:spPr>
          <a:xfrm>
            <a:off x="2396360" y="3263450"/>
            <a:ext cx="7399218" cy="823495"/>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647" name="Google Shape;647;p35"/>
          <p:cNvSpPr txBox="1"/>
          <p:nvPr/>
        </p:nvSpPr>
        <p:spPr>
          <a:xfrm>
            <a:off x="998421" y="1563818"/>
            <a:ext cx="10195096" cy="1077218"/>
          </a:xfrm>
          <a:prstGeom prst="rect">
            <a:avLst/>
          </a:prstGeom>
          <a:blipFill rotWithShape="1">
            <a:blip r:embed="rId4">
              <a:alphaModFix/>
            </a:blip>
            <a:stretch>
              <a:fillRect l="-1554" t="-6817" b="-187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a:t>
            </a:r>
            <a:endParaRP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4"/>
</p:tagLst>
</file>

<file path=ppt/tags/tag2.xml><?xml version="1.0" encoding="utf-8"?>
<p:tagLst xmlns:a="http://schemas.openxmlformats.org/drawingml/2006/main" xmlns:r="http://schemas.openxmlformats.org/officeDocument/2006/relationships" xmlns:p="http://schemas.openxmlformats.org/presentationml/2006/main">
  <p:tag name="TIMING" val="|13.4"/>
</p:tagLst>
</file>

<file path=ppt/tags/tag3.xml><?xml version="1.0" encoding="utf-8"?>
<p:tagLst xmlns:a="http://schemas.openxmlformats.org/drawingml/2006/main" xmlns:r="http://schemas.openxmlformats.org/officeDocument/2006/relationships" xmlns:p="http://schemas.openxmlformats.org/presentationml/2006/main">
  <p:tag name="TIMING" val="|8.6|10.7|17.9"/>
</p:tagLst>
</file>

<file path=ppt/tags/tag4.xml><?xml version="1.0" encoding="utf-8"?>
<p:tagLst xmlns:a="http://schemas.openxmlformats.org/drawingml/2006/main" xmlns:r="http://schemas.openxmlformats.org/officeDocument/2006/relationships" xmlns:p="http://schemas.openxmlformats.org/presentationml/2006/main">
  <p:tag name="TIMING" val="|11.4|10.4|6.7|3.3"/>
</p:tagLst>
</file>

<file path=ppt/tags/tag5.xml><?xml version="1.0" encoding="utf-8"?>
<p:tagLst xmlns:a="http://schemas.openxmlformats.org/drawingml/2006/main" xmlns:r="http://schemas.openxmlformats.org/officeDocument/2006/relationships" xmlns:p="http://schemas.openxmlformats.org/presentationml/2006/main">
  <p:tag name="TIMING" val="|17.9|4.5"/>
</p:tagLst>
</file>

<file path=ppt/theme/theme1.xml><?xml version="1.0" encoding="utf-8"?>
<a:theme xmlns:a="http://schemas.openxmlformats.org/drawingml/2006/main" name="CI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 Presentation" id="{38E27041-580F-2243-BFD0-C65655FC829F}" vid="{3E2AD127-0EE0-C042-A39C-1B567A7F67B9}"/>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 Presentation</Template>
  <TotalTime>7308</TotalTime>
  <Words>2944</Words>
  <Application>Microsoft Macintosh PowerPoint</Application>
  <PresentationFormat>Widescreen</PresentationFormat>
  <Paragraphs>359</Paragraphs>
  <Slides>33</Slides>
  <Notes>33</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Avenir</vt:lpstr>
      <vt:lpstr>Avenir Next</vt:lpstr>
      <vt:lpstr>Calibri</vt:lpstr>
      <vt:lpstr>Calibri Light</vt:lpstr>
      <vt:lpstr>Cambria Math</vt:lpstr>
      <vt:lpstr>Open Sans</vt:lpstr>
      <vt:lpstr>Verdana</vt:lpstr>
      <vt:lpstr>CI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Jian Wang (Research)</cp:lastModifiedBy>
  <cp:revision>58</cp:revision>
  <dcterms:modified xsi:type="dcterms:W3CDTF">2023-10-06T14:24:01Z</dcterms:modified>
</cp:coreProperties>
</file>