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742" r:id="rId5"/>
    <p:sldId id="745" r:id="rId6"/>
    <p:sldId id="732" r:id="rId7"/>
    <p:sldId id="733" r:id="rId8"/>
    <p:sldId id="766" r:id="rId9"/>
    <p:sldId id="774" r:id="rId10"/>
    <p:sldId id="743" r:id="rId11"/>
    <p:sldId id="770" r:id="rId12"/>
    <p:sldId id="754" r:id="rId13"/>
    <p:sldId id="776" r:id="rId14"/>
    <p:sldId id="755" r:id="rId15"/>
    <p:sldId id="759" r:id="rId16"/>
    <p:sldId id="757" r:id="rId17"/>
    <p:sldId id="769" r:id="rId18"/>
    <p:sldId id="756" r:id="rId19"/>
    <p:sldId id="760" r:id="rId20"/>
    <p:sldId id="777" r:id="rId21"/>
    <p:sldId id="767" r:id="rId22"/>
    <p:sldId id="758" r:id="rId23"/>
    <p:sldId id="761" r:id="rId24"/>
    <p:sldId id="768" r:id="rId25"/>
    <p:sldId id="762" r:id="rId26"/>
    <p:sldId id="764" r:id="rId27"/>
    <p:sldId id="763" r:id="rId28"/>
    <p:sldId id="772" r:id="rId29"/>
    <p:sldId id="773" r:id="rId30"/>
    <p:sldId id="752"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D5745DD-DA01-4619-930B-036D00863C6E}">
          <p14:sldIdLst>
            <p14:sldId id="742"/>
            <p14:sldId id="745"/>
            <p14:sldId id="732"/>
            <p14:sldId id="733"/>
            <p14:sldId id="766"/>
            <p14:sldId id="774"/>
            <p14:sldId id="743"/>
            <p14:sldId id="770"/>
            <p14:sldId id="754"/>
            <p14:sldId id="776"/>
            <p14:sldId id="755"/>
            <p14:sldId id="759"/>
            <p14:sldId id="757"/>
            <p14:sldId id="769"/>
            <p14:sldId id="756"/>
            <p14:sldId id="760"/>
            <p14:sldId id="777"/>
            <p14:sldId id="767"/>
            <p14:sldId id="758"/>
            <p14:sldId id="761"/>
            <p14:sldId id="768"/>
            <p14:sldId id="762"/>
            <p14:sldId id="764"/>
            <p14:sldId id="763"/>
            <p14:sldId id="772"/>
            <p14:sldId id="773"/>
            <p14:sldId id="752"/>
          </p14:sldIdLst>
        </p14:section>
        <p14:section name="Q&amp;A" id="{E48985F0-479C-4141-99F9-7721A4ED302E}">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Ming" initials="WM" lastIdx="1" clrIdx="0">
    <p:extLst>
      <p:ext uri="{19B8F6BF-5375-455C-9EA6-DF929625EA0E}">
        <p15:presenceInfo xmlns:p15="http://schemas.microsoft.com/office/powerpoint/2012/main" userId="c8fee30bbb13f0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4472C4"/>
    <a:srgbClr val="FFFFFF"/>
    <a:srgbClr val="BE5108"/>
    <a:srgbClr val="08A841"/>
    <a:srgbClr val="00B0F0"/>
    <a:srgbClr val="1D4999"/>
    <a:srgbClr val="44546A"/>
    <a:srgbClr val="5D277C"/>
    <a:srgbClr val="A31F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17BFD-F9DE-8BC1-6F85-CEA6FF37B35D}" v="39" dt="2023-09-30T05:58:59.915"/>
    <p1510:client id="{617DC0E6-A820-419E-8400-2A33C6D7B9D4}" v="839" dt="2023-09-30T09:13:05.269"/>
    <p1510:client id="{A3AF04E4-9B55-41AC-BE0E-0D2F5AB92BAB}" v="9369" dt="2023-09-30T05:17:38.92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17" autoAdjust="0"/>
  </p:normalViewPr>
  <p:slideViewPr>
    <p:cSldViewPr snapToGrid="0">
      <p:cViewPr varScale="1">
        <p:scale>
          <a:sx n="92" d="100"/>
          <a:sy n="92" d="100"/>
        </p:scale>
        <p:origin x="46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o Pan" userId="2a3b77b5-7e58-4bf3-9105-4d0521e33b5e" providerId="ADAL" clId="{A3AF04E4-9B55-41AC-BE0E-0D2F5AB92BAB}"/>
    <pc:docChg chg="undo custSel addSld delSld modSld sldOrd">
      <pc:chgData name="Hao Pan" userId="2a3b77b5-7e58-4bf3-9105-4d0521e33b5e" providerId="ADAL" clId="{A3AF04E4-9B55-41AC-BE0E-0D2F5AB92BAB}" dt="2023-09-30T05:18:45.845" v="20562" actId="20577"/>
      <pc:docMkLst>
        <pc:docMk/>
      </pc:docMkLst>
      <pc:sldChg chg="addSp modSp mod modTransition modAnim modNotesTx">
        <pc:chgData name="Hao Pan" userId="2a3b77b5-7e58-4bf3-9105-4d0521e33b5e" providerId="ADAL" clId="{A3AF04E4-9B55-41AC-BE0E-0D2F5AB92BAB}" dt="2023-09-30T02:43:45.554" v="15572" actId="20577"/>
        <pc:sldMkLst>
          <pc:docMk/>
          <pc:sldMk cId="2726715151" sldId="732"/>
        </pc:sldMkLst>
        <pc:spChg chg="mod">
          <ac:chgData name="Hao Pan" userId="2a3b77b5-7e58-4bf3-9105-4d0521e33b5e" providerId="ADAL" clId="{A3AF04E4-9B55-41AC-BE0E-0D2F5AB92BAB}" dt="2023-09-25T12:53:04.014" v="2737" actId="20577"/>
          <ac:spMkLst>
            <pc:docMk/>
            <pc:sldMk cId="2726715151" sldId="732"/>
            <ac:spMk id="4" creationId="{CBE852B9-606D-84AA-3D3E-BE7FD0349464}"/>
          </ac:spMkLst>
        </pc:spChg>
        <pc:spChg chg="mod">
          <ac:chgData name="Hao Pan" userId="2a3b77b5-7e58-4bf3-9105-4d0521e33b5e" providerId="ADAL" clId="{A3AF04E4-9B55-41AC-BE0E-0D2F5AB92BAB}" dt="2023-09-25T12:50:53.783" v="2731" actId="1076"/>
          <ac:spMkLst>
            <pc:docMk/>
            <pc:sldMk cId="2726715151" sldId="732"/>
            <ac:spMk id="5" creationId="{D4C19260-CB56-61BB-C0A1-BC904EE4E339}"/>
          </ac:spMkLst>
        </pc:spChg>
        <pc:spChg chg="mod">
          <ac:chgData name="Hao Pan" userId="2a3b77b5-7e58-4bf3-9105-4d0521e33b5e" providerId="ADAL" clId="{A3AF04E4-9B55-41AC-BE0E-0D2F5AB92BAB}" dt="2023-09-25T12:58:51.935" v="2803" actId="20577"/>
          <ac:spMkLst>
            <pc:docMk/>
            <pc:sldMk cId="2726715151" sldId="732"/>
            <ac:spMk id="8" creationId="{E8CCA694-DF01-810F-BEEC-F4DDCA67C5BD}"/>
          </ac:spMkLst>
        </pc:spChg>
        <pc:spChg chg="add mod">
          <ac:chgData name="Hao Pan" userId="2a3b77b5-7e58-4bf3-9105-4d0521e33b5e" providerId="ADAL" clId="{A3AF04E4-9B55-41AC-BE0E-0D2F5AB92BAB}" dt="2023-09-25T12:54:02.196" v="2763" actId="1076"/>
          <ac:spMkLst>
            <pc:docMk/>
            <pc:sldMk cId="2726715151" sldId="732"/>
            <ac:spMk id="9" creationId="{1E9801AA-42D6-88EE-9C4A-D5C50265EC5F}"/>
          </ac:spMkLst>
        </pc:spChg>
        <pc:spChg chg="add mod ord">
          <ac:chgData name="Hao Pan" userId="2a3b77b5-7e58-4bf3-9105-4d0521e33b5e" providerId="ADAL" clId="{A3AF04E4-9B55-41AC-BE0E-0D2F5AB92BAB}" dt="2023-09-25T12:59:05.862" v="2811" actId="693"/>
          <ac:spMkLst>
            <pc:docMk/>
            <pc:sldMk cId="2726715151" sldId="732"/>
            <ac:spMk id="10" creationId="{FD39ED7F-5D79-3A17-2790-AE7A3FA51B43}"/>
          </ac:spMkLst>
        </pc:spChg>
        <pc:spChg chg="mod">
          <ac:chgData name="Hao Pan" userId="2a3b77b5-7e58-4bf3-9105-4d0521e33b5e" providerId="ADAL" clId="{A3AF04E4-9B55-41AC-BE0E-0D2F5AB92BAB}" dt="2023-09-25T12:58:54.425" v="2807" actId="20577"/>
          <ac:spMkLst>
            <pc:docMk/>
            <pc:sldMk cId="2726715151" sldId="732"/>
            <ac:spMk id="15" creationId="{85A187A4-6D1E-AF99-75AB-D8A37C8C0EB5}"/>
          </ac:spMkLst>
        </pc:spChg>
        <pc:spChg chg="mod">
          <ac:chgData name="Hao Pan" userId="2a3b77b5-7e58-4bf3-9105-4d0521e33b5e" providerId="ADAL" clId="{A3AF04E4-9B55-41AC-BE0E-0D2F5AB92BAB}" dt="2023-09-25T12:56:29.851" v="2768" actId="2085"/>
          <ac:spMkLst>
            <pc:docMk/>
            <pc:sldMk cId="2726715151" sldId="732"/>
            <ac:spMk id="20" creationId="{E69802B3-D811-1A53-0576-9858F1AE3060}"/>
          </ac:spMkLst>
        </pc:spChg>
        <pc:spChg chg="mod">
          <ac:chgData name="Hao Pan" userId="2a3b77b5-7e58-4bf3-9105-4d0521e33b5e" providerId="ADAL" clId="{A3AF04E4-9B55-41AC-BE0E-0D2F5AB92BAB}" dt="2023-09-25T12:56:13.578" v="2765" actId="2085"/>
          <ac:spMkLst>
            <pc:docMk/>
            <pc:sldMk cId="2726715151" sldId="732"/>
            <ac:spMk id="23" creationId="{6E330083-D702-12DB-12E5-A763DDE6B2F5}"/>
          </ac:spMkLst>
        </pc:spChg>
        <pc:spChg chg="add mod">
          <ac:chgData name="Hao Pan" userId="2a3b77b5-7e58-4bf3-9105-4d0521e33b5e" providerId="ADAL" clId="{A3AF04E4-9B55-41AC-BE0E-0D2F5AB92BAB}" dt="2023-09-25T12:58:27.340" v="2796" actId="693"/>
          <ac:spMkLst>
            <pc:docMk/>
            <pc:sldMk cId="2726715151" sldId="732"/>
            <ac:spMk id="25" creationId="{B2608CAE-5328-20AA-76EE-0FA858DC620D}"/>
          </ac:spMkLst>
        </pc:spChg>
        <pc:spChg chg="mod">
          <ac:chgData name="Hao Pan" userId="2a3b77b5-7e58-4bf3-9105-4d0521e33b5e" providerId="ADAL" clId="{A3AF04E4-9B55-41AC-BE0E-0D2F5AB92BAB}" dt="2023-09-25T12:58:56.552" v="2810" actId="20577"/>
          <ac:spMkLst>
            <pc:docMk/>
            <pc:sldMk cId="2726715151" sldId="732"/>
            <ac:spMk id="28" creationId="{EBDC0C7E-5538-C6B4-A206-AF5E44658E52}"/>
          </ac:spMkLst>
        </pc:spChg>
        <pc:grpChg chg="mod">
          <ac:chgData name="Hao Pan" userId="2a3b77b5-7e58-4bf3-9105-4d0521e33b5e" providerId="ADAL" clId="{A3AF04E4-9B55-41AC-BE0E-0D2F5AB92BAB}" dt="2023-09-25T12:56:08.974" v="2764" actId="208"/>
          <ac:grpSpMkLst>
            <pc:docMk/>
            <pc:sldMk cId="2726715151" sldId="732"/>
            <ac:grpSpMk id="2" creationId="{522009FF-B105-313D-B648-7F59BCCB158B}"/>
          </ac:grpSpMkLst>
        </pc:grpChg>
        <pc:cxnChg chg="add mod">
          <ac:chgData name="Hao Pan" userId="2a3b77b5-7e58-4bf3-9105-4d0521e33b5e" providerId="ADAL" clId="{A3AF04E4-9B55-41AC-BE0E-0D2F5AB92BAB}" dt="2023-09-25T12:58:16.979" v="2794" actId="693"/>
          <ac:cxnSpMkLst>
            <pc:docMk/>
            <pc:sldMk cId="2726715151" sldId="732"/>
            <ac:cxnSpMk id="17" creationId="{217651AB-CF73-1764-2B6A-6E21830C9AEC}"/>
          </ac:cxnSpMkLst>
        </pc:cxnChg>
        <pc:cxnChg chg="add mod">
          <ac:chgData name="Hao Pan" userId="2a3b77b5-7e58-4bf3-9105-4d0521e33b5e" providerId="ADAL" clId="{A3AF04E4-9B55-41AC-BE0E-0D2F5AB92BAB}" dt="2023-09-25T12:58:21.332" v="2795" actId="693"/>
          <ac:cxnSpMkLst>
            <pc:docMk/>
            <pc:sldMk cId="2726715151" sldId="732"/>
            <ac:cxnSpMk id="18" creationId="{375C9424-FFF5-8B14-16D2-92D87AE1049A}"/>
          </ac:cxnSpMkLst>
        </pc:cxnChg>
      </pc:sldChg>
      <pc:sldChg chg="modSp mod modTransition modAnim modNotesTx">
        <pc:chgData name="Hao Pan" userId="2a3b77b5-7e58-4bf3-9105-4d0521e33b5e" providerId="ADAL" clId="{A3AF04E4-9B55-41AC-BE0E-0D2F5AB92BAB}" dt="2023-09-30T02:49:38.640" v="15755"/>
        <pc:sldMkLst>
          <pc:docMk/>
          <pc:sldMk cId="4287071731" sldId="733"/>
        </pc:sldMkLst>
        <pc:spChg chg="mod">
          <ac:chgData name="Hao Pan" userId="2a3b77b5-7e58-4bf3-9105-4d0521e33b5e" providerId="ADAL" clId="{A3AF04E4-9B55-41AC-BE0E-0D2F5AB92BAB}" dt="2023-09-25T11:22:50.412" v="1363" actId="1076"/>
          <ac:spMkLst>
            <pc:docMk/>
            <pc:sldMk cId="4287071731" sldId="733"/>
            <ac:spMk id="2" creationId="{EF4C8392-DEED-F0EF-A176-EC2DD36BD92A}"/>
          </ac:spMkLst>
        </pc:spChg>
        <pc:spChg chg="mod">
          <ac:chgData name="Hao Pan" userId="2a3b77b5-7e58-4bf3-9105-4d0521e33b5e" providerId="ADAL" clId="{A3AF04E4-9B55-41AC-BE0E-0D2F5AB92BAB}" dt="2023-09-20T00:02:40.027" v="1135" actId="2711"/>
          <ac:spMkLst>
            <pc:docMk/>
            <pc:sldMk cId="4287071731" sldId="733"/>
            <ac:spMk id="3" creationId="{39E8095D-A370-F1C2-1769-E3137CC2B574}"/>
          </ac:spMkLst>
        </pc:spChg>
        <pc:spChg chg="mod">
          <ac:chgData name="Hao Pan" userId="2a3b77b5-7e58-4bf3-9105-4d0521e33b5e" providerId="ADAL" clId="{A3AF04E4-9B55-41AC-BE0E-0D2F5AB92BAB}" dt="2023-09-20T00:03:35.790" v="1139" actId="2711"/>
          <ac:spMkLst>
            <pc:docMk/>
            <pc:sldMk cId="4287071731" sldId="733"/>
            <ac:spMk id="9" creationId="{113A740A-7F25-FAFE-DA54-F494C20F4217}"/>
          </ac:spMkLst>
        </pc:spChg>
        <pc:spChg chg="mod">
          <ac:chgData name="Hao Pan" userId="2a3b77b5-7e58-4bf3-9105-4d0521e33b5e" providerId="ADAL" clId="{A3AF04E4-9B55-41AC-BE0E-0D2F5AB92BAB}" dt="2023-09-20T00:03:28.788" v="1138" actId="2711"/>
          <ac:spMkLst>
            <pc:docMk/>
            <pc:sldMk cId="4287071731" sldId="733"/>
            <ac:spMk id="11" creationId="{383A5EED-F83A-9C12-0845-EC20B8B590FE}"/>
          </ac:spMkLst>
        </pc:spChg>
        <pc:spChg chg="mod">
          <ac:chgData name="Hao Pan" userId="2a3b77b5-7e58-4bf3-9105-4d0521e33b5e" providerId="ADAL" clId="{A3AF04E4-9B55-41AC-BE0E-0D2F5AB92BAB}" dt="2023-09-20T00:02:48.987" v="1136" actId="2711"/>
          <ac:spMkLst>
            <pc:docMk/>
            <pc:sldMk cId="4287071731" sldId="733"/>
            <ac:spMk id="25" creationId="{F0307F42-C3E5-AEB1-FE79-F0D9640A7B35}"/>
          </ac:spMkLst>
        </pc:spChg>
        <pc:grpChg chg="mod">
          <ac:chgData name="Hao Pan" userId="2a3b77b5-7e58-4bf3-9105-4d0521e33b5e" providerId="ADAL" clId="{A3AF04E4-9B55-41AC-BE0E-0D2F5AB92BAB}" dt="2023-09-25T11:22:50.412" v="1363" actId="1076"/>
          <ac:grpSpMkLst>
            <pc:docMk/>
            <pc:sldMk cId="4287071731" sldId="733"/>
            <ac:grpSpMk id="7" creationId="{5839B088-3C87-AED4-EDE3-C990CFE2911F}"/>
          </ac:grpSpMkLst>
        </pc:grpChg>
        <pc:picChg chg="mod">
          <ac:chgData name="Hao Pan" userId="2a3b77b5-7e58-4bf3-9105-4d0521e33b5e" providerId="ADAL" clId="{A3AF04E4-9B55-41AC-BE0E-0D2F5AB92BAB}" dt="2023-09-25T11:22:50.412" v="1363" actId="1076"/>
          <ac:picMkLst>
            <pc:docMk/>
            <pc:sldMk cId="4287071731" sldId="733"/>
            <ac:picMk id="1026" creationId="{48566D83-DD34-46B3-F233-E8FF5F53FDE7}"/>
          </ac:picMkLst>
        </pc:picChg>
      </pc:sldChg>
      <pc:sldChg chg="addSp modSp mod modTransition modNotesTx">
        <pc:chgData name="Hao Pan" userId="2a3b77b5-7e58-4bf3-9105-4d0521e33b5e" providerId="ADAL" clId="{A3AF04E4-9B55-41AC-BE0E-0D2F5AB92BAB}" dt="2023-09-30T04:15:44.594" v="17052" actId="1076"/>
        <pc:sldMkLst>
          <pc:docMk/>
          <pc:sldMk cId="1070710693" sldId="742"/>
        </pc:sldMkLst>
        <pc:spChg chg="mod">
          <ac:chgData name="Hao Pan" userId="2a3b77b5-7e58-4bf3-9105-4d0521e33b5e" providerId="ADAL" clId="{A3AF04E4-9B55-41AC-BE0E-0D2F5AB92BAB}" dt="2023-09-30T01:40:37.712" v="15180" actId="1076"/>
          <ac:spMkLst>
            <pc:docMk/>
            <pc:sldMk cId="1070710693" sldId="742"/>
            <ac:spMk id="2" creationId="{58E66C36-DE67-46C7-B809-2CA18362E088}"/>
          </ac:spMkLst>
        </pc:spChg>
        <pc:spChg chg="add mod">
          <ac:chgData name="Hao Pan" userId="2a3b77b5-7e58-4bf3-9105-4d0521e33b5e" providerId="ADAL" clId="{A3AF04E4-9B55-41AC-BE0E-0D2F5AB92BAB}" dt="2023-09-30T04:15:44.594" v="17052" actId="1076"/>
          <ac:spMkLst>
            <pc:docMk/>
            <pc:sldMk cId="1070710693" sldId="742"/>
            <ac:spMk id="5" creationId="{1788219A-42C7-F50B-6219-E308F96E5536}"/>
          </ac:spMkLst>
        </pc:spChg>
        <pc:spChg chg="mod">
          <ac:chgData name="Hao Pan" userId="2a3b77b5-7e58-4bf3-9105-4d0521e33b5e" providerId="ADAL" clId="{A3AF04E4-9B55-41AC-BE0E-0D2F5AB92BAB}" dt="2023-09-30T04:15:24.477" v="17036" actId="20577"/>
          <ac:spMkLst>
            <pc:docMk/>
            <pc:sldMk cId="1070710693" sldId="742"/>
            <ac:spMk id="11" creationId="{E8F940BE-A32F-485F-9F5A-2B33B574A40A}"/>
          </ac:spMkLst>
        </pc:spChg>
      </pc:sldChg>
      <pc:sldChg chg="addSp delSp modSp mod modTransition delAnim modAnim modNotesTx">
        <pc:chgData name="Hao Pan" userId="2a3b77b5-7e58-4bf3-9105-4d0521e33b5e" providerId="ADAL" clId="{A3AF04E4-9B55-41AC-BE0E-0D2F5AB92BAB}" dt="2023-09-30T04:34:53.004" v="17458" actId="20577"/>
        <pc:sldMkLst>
          <pc:docMk/>
          <pc:sldMk cId="403940527" sldId="743"/>
        </pc:sldMkLst>
        <pc:spChg chg="add mod">
          <ac:chgData name="Hao Pan" userId="2a3b77b5-7e58-4bf3-9105-4d0521e33b5e" providerId="ADAL" clId="{A3AF04E4-9B55-41AC-BE0E-0D2F5AB92BAB}" dt="2023-09-11T16:17:59.697" v="723" actId="113"/>
          <ac:spMkLst>
            <pc:docMk/>
            <pc:sldMk cId="403940527" sldId="743"/>
            <ac:spMk id="2" creationId="{CBB53DC8-8967-A0D5-4FED-7ADE1E08529F}"/>
          </ac:spMkLst>
        </pc:spChg>
        <pc:spChg chg="add mod">
          <ac:chgData name="Hao Pan" userId="2a3b77b5-7e58-4bf3-9105-4d0521e33b5e" providerId="ADAL" clId="{A3AF04E4-9B55-41AC-BE0E-0D2F5AB92BAB}" dt="2023-09-25T11:23:04.452" v="1364" actId="14100"/>
          <ac:spMkLst>
            <pc:docMk/>
            <pc:sldMk cId="403940527" sldId="743"/>
            <ac:spMk id="3" creationId="{3E20BB66-D0F4-0145-76B9-9E256D72C4E2}"/>
          </ac:spMkLst>
        </pc:spChg>
        <pc:spChg chg="add del mod">
          <ac:chgData name="Hao Pan" userId="2a3b77b5-7e58-4bf3-9105-4d0521e33b5e" providerId="ADAL" clId="{A3AF04E4-9B55-41AC-BE0E-0D2F5AB92BAB}" dt="2023-09-10T14:45:53.087" v="112" actId="478"/>
          <ac:spMkLst>
            <pc:docMk/>
            <pc:sldMk cId="403940527" sldId="743"/>
            <ac:spMk id="3" creationId="{9A73D06E-5A46-1001-6962-611B37B6EFE9}"/>
          </ac:spMkLst>
        </pc:spChg>
        <pc:spChg chg="mod">
          <ac:chgData name="Hao Pan" userId="2a3b77b5-7e58-4bf3-9105-4d0521e33b5e" providerId="ADAL" clId="{A3AF04E4-9B55-41AC-BE0E-0D2F5AB92BAB}" dt="2023-09-10T14:51:08.954" v="188" actId="20577"/>
          <ac:spMkLst>
            <pc:docMk/>
            <pc:sldMk cId="403940527" sldId="743"/>
            <ac:spMk id="4" creationId="{569D6692-6EDD-FE4E-ED4F-F376227CACAE}"/>
          </ac:spMkLst>
        </pc:spChg>
        <pc:spChg chg="del">
          <ac:chgData name="Hao Pan" userId="2a3b77b5-7e58-4bf3-9105-4d0521e33b5e" providerId="ADAL" clId="{A3AF04E4-9B55-41AC-BE0E-0D2F5AB92BAB}" dt="2023-09-10T14:45:31.615" v="105" actId="478"/>
          <ac:spMkLst>
            <pc:docMk/>
            <pc:sldMk cId="403940527" sldId="743"/>
            <ac:spMk id="11" creationId="{5162DF18-FB81-B9FF-D7D3-F3B2CEF1AC58}"/>
          </ac:spMkLst>
        </pc:spChg>
        <pc:spChg chg="mod">
          <ac:chgData name="Hao Pan" userId="2a3b77b5-7e58-4bf3-9105-4d0521e33b5e" providerId="ADAL" clId="{A3AF04E4-9B55-41AC-BE0E-0D2F5AB92BAB}" dt="2023-09-10T14:45:49.637" v="110" actId="1076"/>
          <ac:spMkLst>
            <pc:docMk/>
            <pc:sldMk cId="403940527" sldId="743"/>
            <ac:spMk id="24" creationId="{CC762E5C-A26A-D37D-1D41-C4ED2A77DC3D}"/>
          </ac:spMkLst>
        </pc:spChg>
        <pc:spChg chg="mod">
          <ac:chgData name="Hao Pan" userId="2a3b77b5-7e58-4bf3-9105-4d0521e33b5e" providerId="ADAL" clId="{A3AF04E4-9B55-41AC-BE0E-0D2F5AB92BAB}" dt="2023-09-10T14:45:49.637" v="110" actId="1076"/>
          <ac:spMkLst>
            <pc:docMk/>
            <pc:sldMk cId="403940527" sldId="743"/>
            <ac:spMk id="31" creationId="{61C5015E-8764-7DC4-B9BC-D5FC8CB10519}"/>
          </ac:spMkLst>
        </pc:spChg>
        <pc:spChg chg="mod">
          <ac:chgData name="Hao Pan" userId="2a3b77b5-7e58-4bf3-9105-4d0521e33b5e" providerId="ADAL" clId="{A3AF04E4-9B55-41AC-BE0E-0D2F5AB92BAB}" dt="2023-09-10T14:45:49.637" v="110" actId="1076"/>
          <ac:spMkLst>
            <pc:docMk/>
            <pc:sldMk cId="403940527" sldId="743"/>
            <ac:spMk id="38" creationId="{5486308C-609D-F7C8-91BB-09A6E9B5AA58}"/>
          </ac:spMkLst>
        </pc:spChg>
        <pc:spChg chg="mod">
          <ac:chgData name="Hao Pan" userId="2a3b77b5-7e58-4bf3-9105-4d0521e33b5e" providerId="ADAL" clId="{A3AF04E4-9B55-41AC-BE0E-0D2F5AB92BAB}" dt="2023-09-10T14:45:49.637" v="110" actId="1076"/>
          <ac:spMkLst>
            <pc:docMk/>
            <pc:sldMk cId="403940527" sldId="743"/>
            <ac:spMk id="45" creationId="{DB85E8CB-EEDB-BAE1-73A7-D0B974555923}"/>
          </ac:spMkLst>
        </pc:spChg>
        <pc:spChg chg="mod">
          <ac:chgData name="Hao Pan" userId="2a3b77b5-7e58-4bf3-9105-4d0521e33b5e" providerId="ADAL" clId="{A3AF04E4-9B55-41AC-BE0E-0D2F5AB92BAB}" dt="2023-09-10T14:45:49.637" v="110" actId="1076"/>
          <ac:spMkLst>
            <pc:docMk/>
            <pc:sldMk cId="403940527" sldId="743"/>
            <ac:spMk id="46" creationId="{1436749D-284D-BA10-15E5-52A23C21C419}"/>
          </ac:spMkLst>
        </pc:spChg>
        <pc:spChg chg="mod">
          <ac:chgData name="Hao Pan" userId="2a3b77b5-7e58-4bf3-9105-4d0521e33b5e" providerId="ADAL" clId="{A3AF04E4-9B55-41AC-BE0E-0D2F5AB92BAB}" dt="2023-09-10T14:45:49.637" v="110" actId="1076"/>
          <ac:spMkLst>
            <pc:docMk/>
            <pc:sldMk cId="403940527" sldId="743"/>
            <ac:spMk id="53" creationId="{FB445059-71AA-06D5-DAF6-0272CFA00DB4}"/>
          </ac:spMkLst>
        </pc:spChg>
        <pc:spChg chg="mod">
          <ac:chgData name="Hao Pan" userId="2a3b77b5-7e58-4bf3-9105-4d0521e33b5e" providerId="ADAL" clId="{A3AF04E4-9B55-41AC-BE0E-0D2F5AB92BAB}" dt="2023-09-10T14:45:49.637" v="110" actId="1076"/>
          <ac:spMkLst>
            <pc:docMk/>
            <pc:sldMk cId="403940527" sldId="743"/>
            <ac:spMk id="54" creationId="{13E49B04-3E87-7D91-64F7-A1EE2DEBAE79}"/>
          </ac:spMkLst>
        </pc:spChg>
        <pc:spChg chg="mod">
          <ac:chgData name="Hao Pan" userId="2a3b77b5-7e58-4bf3-9105-4d0521e33b5e" providerId="ADAL" clId="{A3AF04E4-9B55-41AC-BE0E-0D2F5AB92BAB}" dt="2023-09-10T14:45:49.637" v="110" actId="1076"/>
          <ac:spMkLst>
            <pc:docMk/>
            <pc:sldMk cId="403940527" sldId="743"/>
            <ac:spMk id="55" creationId="{CEBE9FF5-3C00-FAAB-CBAC-4232B0F7B890}"/>
          </ac:spMkLst>
        </pc:spChg>
        <pc:spChg chg="mod">
          <ac:chgData name="Hao Pan" userId="2a3b77b5-7e58-4bf3-9105-4d0521e33b5e" providerId="ADAL" clId="{A3AF04E4-9B55-41AC-BE0E-0D2F5AB92BAB}" dt="2023-09-10T14:45:49.637" v="110" actId="1076"/>
          <ac:spMkLst>
            <pc:docMk/>
            <pc:sldMk cId="403940527" sldId="743"/>
            <ac:spMk id="56" creationId="{3C28653F-BE15-35EE-8C69-7584CB1FBDDE}"/>
          </ac:spMkLst>
        </pc:spChg>
        <pc:spChg chg="mod">
          <ac:chgData name="Hao Pan" userId="2a3b77b5-7e58-4bf3-9105-4d0521e33b5e" providerId="ADAL" clId="{A3AF04E4-9B55-41AC-BE0E-0D2F5AB92BAB}" dt="2023-09-10T14:45:49.637" v="110" actId="1076"/>
          <ac:spMkLst>
            <pc:docMk/>
            <pc:sldMk cId="403940527" sldId="743"/>
            <ac:spMk id="57" creationId="{96461E4F-B485-F1E4-07B4-AE3CF4CF855C}"/>
          </ac:spMkLst>
        </pc:spChg>
        <pc:spChg chg="mod">
          <ac:chgData name="Hao Pan" userId="2a3b77b5-7e58-4bf3-9105-4d0521e33b5e" providerId="ADAL" clId="{A3AF04E4-9B55-41AC-BE0E-0D2F5AB92BAB}" dt="2023-09-10T14:45:49.637" v="110" actId="1076"/>
          <ac:spMkLst>
            <pc:docMk/>
            <pc:sldMk cId="403940527" sldId="743"/>
            <ac:spMk id="58" creationId="{1A245636-0666-9F43-758F-CA28E71A7B25}"/>
          </ac:spMkLst>
        </pc:spChg>
        <pc:spChg chg="mod">
          <ac:chgData name="Hao Pan" userId="2a3b77b5-7e58-4bf3-9105-4d0521e33b5e" providerId="ADAL" clId="{A3AF04E4-9B55-41AC-BE0E-0D2F5AB92BAB}" dt="2023-09-10T14:45:49.637" v="110" actId="1076"/>
          <ac:spMkLst>
            <pc:docMk/>
            <pc:sldMk cId="403940527" sldId="743"/>
            <ac:spMk id="59" creationId="{71FC8C69-72C3-9B02-9BC4-9DCAD9978F1C}"/>
          </ac:spMkLst>
        </pc:spChg>
        <pc:spChg chg="mod">
          <ac:chgData name="Hao Pan" userId="2a3b77b5-7e58-4bf3-9105-4d0521e33b5e" providerId="ADAL" clId="{A3AF04E4-9B55-41AC-BE0E-0D2F5AB92BAB}" dt="2023-09-10T14:45:49.637" v="110" actId="1076"/>
          <ac:spMkLst>
            <pc:docMk/>
            <pc:sldMk cId="403940527" sldId="743"/>
            <ac:spMk id="61" creationId="{0DDA7C3B-F071-5FB6-A66E-B2E016147012}"/>
          </ac:spMkLst>
        </pc:spChg>
        <pc:spChg chg="mod">
          <ac:chgData name="Hao Pan" userId="2a3b77b5-7e58-4bf3-9105-4d0521e33b5e" providerId="ADAL" clId="{A3AF04E4-9B55-41AC-BE0E-0D2F5AB92BAB}" dt="2023-09-10T14:45:49.637" v="110" actId="1076"/>
          <ac:spMkLst>
            <pc:docMk/>
            <pc:sldMk cId="403940527" sldId="743"/>
            <ac:spMk id="62" creationId="{39A01215-3DAB-9727-D47D-CC0B568022B8}"/>
          </ac:spMkLst>
        </pc:spChg>
        <pc:spChg chg="mod">
          <ac:chgData name="Hao Pan" userId="2a3b77b5-7e58-4bf3-9105-4d0521e33b5e" providerId="ADAL" clId="{A3AF04E4-9B55-41AC-BE0E-0D2F5AB92BAB}" dt="2023-09-10T14:45:49.637" v="110" actId="1076"/>
          <ac:spMkLst>
            <pc:docMk/>
            <pc:sldMk cId="403940527" sldId="743"/>
            <ac:spMk id="63" creationId="{3B8DDAF8-FD50-D725-1E95-092D7B5511FF}"/>
          </ac:spMkLst>
        </pc:spChg>
        <pc:spChg chg="mod">
          <ac:chgData name="Hao Pan" userId="2a3b77b5-7e58-4bf3-9105-4d0521e33b5e" providerId="ADAL" clId="{A3AF04E4-9B55-41AC-BE0E-0D2F5AB92BAB}" dt="2023-09-10T14:45:49.637" v="110" actId="1076"/>
          <ac:spMkLst>
            <pc:docMk/>
            <pc:sldMk cId="403940527" sldId="743"/>
            <ac:spMk id="2048" creationId="{53206B20-A5DC-4EA8-367A-F5D96E02E5A9}"/>
          </ac:spMkLst>
        </pc:spChg>
        <pc:spChg chg="mod">
          <ac:chgData name="Hao Pan" userId="2a3b77b5-7e58-4bf3-9105-4d0521e33b5e" providerId="ADAL" clId="{A3AF04E4-9B55-41AC-BE0E-0D2F5AB92BAB}" dt="2023-09-10T14:45:49.637" v="110" actId="1076"/>
          <ac:spMkLst>
            <pc:docMk/>
            <pc:sldMk cId="403940527" sldId="743"/>
            <ac:spMk id="2057" creationId="{114D324D-AF42-D3FC-8A71-874A7B75F7BC}"/>
          </ac:spMkLst>
        </pc:spChg>
        <pc:spChg chg="mod">
          <ac:chgData name="Hao Pan" userId="2a3b77b5-7e58-4bf3-9105-4d0521e33b5e" providerId="ADAL" clId="{A3AF04E4-9B55-41AC-BE0E-0D2F5AB92BAB}" dt="2023-09-10T14:45:49.637" v="110" actId="1076"/>
          <ac:spMkLst>
            <pc:docMk/>
            <pc:sldMk cId="403940527" sldId="743"/>
            <ac:spMk id="2064" creationId="{DEBB9981-D393-1D80-2AF9-6554EE35D908}"/>
          </ac:spMkLst>
        </pc:spChg>
        <pc:spChg chg="mod">
          <ac:chgData name="Hao Pan" userId="2a3b77b5-7e58-4bf3-9105-4d0521e33b5e" providerId="ADAL" clId="{A3AF04E4-9B55-41AC-BE0E-0D2F5AB92BAB}" dt="2023-09-10T14:45:49.637" v="110" actId="1076"/>
          <ac:spMkLst>
            <pc:docMk/>
            <pc:sldMk cId="403940527" sldId="743"/>
            <ac:spMk id="2067" creationId="{28331B8B-18E3-F81F-CD1D-5F929DD38D0F}"/>
          </ac:spMkLst>
        </pc:spChg>
        <pc:spChg chg="mod">
          <ac:chgData name="Hao Pan" userId="2a3b77b5-7e58-4bf3-9105-4d0521e33b5e" providerId="ADAL" clId="{A3AF04E4-9B55-41AC-BE0E-0D2F5AB92BAB}" dt="2023-09-10T14:45:49.637" v="110" actId="1076"/>
          <ac:spMkLst>
            <pc:docMk/>
            <pc:sldMk cId="403940527" sldId="743"/>
            <ac:spMk id="2068" creationId="{90852FB1-7577-8283-E6F7-D6EB98768C47}"/>
          </ac:spMkLst>
        </pc:spChg>
        <pc:grpChg chg="add mod">
          <ac:chgData name="Hao Pan" userId="2a3b77b5-7e58-4bf3-9105-4d0521e33b5e" providerId="ADAL" clId="{A3AF04E4-9B55-41AC-BE0E-0D2F5AB92BAB}" dt="2023-09-30T02:53:18.080" v="15758" actId="1076"/>
          <ac:grpSpMkLst>
            <pc:docMk/>
            <pc:sldMk cId="403940527" sldId="743"/>
            <ac:grpSpMk id="5" creationId="{4E205F59-7993-C236-7966-29C9614EC626}"/>
          </ac:grpSpMkLst>
        </pc:grpChg>
        <pc:grpChg chg="add del mod">
          <ac:chgData name="Hao Pan" userId="2a3b77b5-7e58-4bf3-9105-4d0521e33b5e" providerId="ADAL" clId="{A3AF04E4-9B55-41AC-BE0E-0D2F5AB92BAB}" dt="2023-09-30T04:18:35.381" v="17053" actId="478"/>
          <ac:grpSpMkLst>
            <pc:docMk/>
            <pc:sldMk cId="403940527" sldId="743"/>
            <ac:grpSpMk id="6" creationId="{DD3F232B-8D6F-4016-42F7-E67E98EB822C}"/>
          </ac:grpSpMkLst>
        </pc:grpChg>
        <pc:picChg chg="mod">
          <ac:chgData name="Hao Pan" userId="2a3b77b5-7e58-4bf3-9105-4d0521e33b5e" providerId="ADAL" clId="{A3AF04E4-9B55-41AC-BE0E-0D2F5AB92BAB}" dt="2023-09-10T14:45:49.637" v="110" actId="1076"/>
          <ac:picMkLst>
            <pc:docMk/>
            <pc:sldMk cId="403940527" sldId="743"/>
            <ac:picMk id="7" creationId="{8B2D832B-65FA-0FFE-7854-2EE277CD66B9}"/>
          </ac:picMkLst>
        </pc:picChg>
        <pc:picChg chg="mod">
          <ac:chgData name="Hao Pan" userId="2a3b77b5-7e58-4bf3-9105-4d0521e33b5e" providerId="ADAL" clId="{A3AF04E4-9B55-41AC-BE0E-0D2F5AB92BAB}" dt="2023-09-10T14:45:49.637" v="110" actId="1076"/>
          <ac:picMkLst>
            <pc:docMk/>
            <pc:sldMk cId="403940527" sldId="743"/>
            <ac:picMk id="10" creationId="{8E3CFA85-AEFC-C92C-3933-2431B1E9C5E5}"/>
          </ac:picMkLst>
        </pc:picChg>
        <pc:picChg chg="mod">
          <ac:chgData name="Hao Pan" userId="2a3b77b5-7e58-4bf3-9105-4d0521e33b5e" providerId="ADAL" clId="{A3AF04E4-9B55-41AC-BE0E-0D2F5AB92BAB}" dt="2023-09-10T14:45:49.637" v="110" actId="1076"/>
          <ac:picMkLst>
            <pc:docMk/>
            <pc:sldMk cId="403940527" sldId="743"/>
            <ac:picMk id="17" creationId="{22D42CB0-7B06-B693-8CFD-A2C8CB1AAA2A}"/>
          </ac:picMkLst>
        </pc:picChg>
        <pc:picChg chg="mod">
          <ac:chgData name="Hao Pan" userId="2a3b77b5-7e58-4bf3-9105-4d0521e33b5e" providerId="ADAL" clId="{A3AF04E4-9B55-41AC-BE0E-0D2F5AB92BAB}" dt="2023-09-10T14:45:49.637" v="110" actId="1076"/>
          <ac:picMkLst>
            <pc:docMk/>
            <pc:sldMk cId="403940527" sldId="743"/>
            <ac:picMk id="18" creationId="{B0CD00B0-D066-D283-530A-D34B95040CB9}"/>
          </ac:picMkLst>
        </pc:picChg>
        <pc:picChg chg="mod">
          <ac:chgData name="Hao Pan" userId="2a3b77b5-7e58-4bf3-9105-4d0521e33b5e" providerId="ADAL" clId="{A3AF04E4-9B55-41AC-BE0E-0D2F5AB92BAB}" dt="2023-09-10T14:45:49.637" v="110" actId="1076"/>
          <ac:picMkLst>
            <pc:docMk/>
            <pc:sldMk cId="403940527" sldId="743"/>
            <ac:picMk id="19" creationId="{2B80AAEF-EDE2-8244-9734-212CFCA4C1E1}"/>
          </ac:picMkLst>
        </pc:picChg>
        <pc:picChg chg="mod">
          <ac:chgData name="Hao Pan" userId="2a3b77b5-7e58-4bf3-9105-4d0521e33b5e" providerId="ADAL" clId="{A3AF04E4-9B55-41AC-BE0E-0D2F5AB92BAB}" dt="2023-09-10T14:45:49.637" v="110" actId="1076"/>
          <ac:picMkLst>
            <pc:docMk/>
            <pc:sldMk cId="403940527" sldId="743"/>
            <ac:picMk id="20" creationId="{4737ABA7-94EF-08C9-051D-9774649CC9A4}"/>
          </ac:picMkLst>
        </pc:picChg>
        <pc:picChg chg="mod">
          <ac:chgData name="Hao Pan" userId="2a3b77b5-7e58-4bf3-9105-4d0521e33b5e" providerId="ADAL" clId="{A3AF04E4-9B55-41AC-BE0E-0D2F5AB92BAB}" dt="2023-09-10T14:45:49.637" v="110" actId="1076"/>
          <ac:picMkLst>
            <pc:docMk/>
            <pc:sldMk cId="403940527" sldId="743"/>
            <ac:picMk id="21" creationId="{CBF5BAE1-ADF2-9B5D-3BAF-508A3A593177}"/>
          </ac:picMkLst>
        </pc:picChg>
        <pc:picChg chg="mod">
          <ac:chgData name="Hao Pan" userId="2a3b77b5-7e58-4bf3-9105-4d0521e33b5e" providerId="ADAL" clId="{A3AF04E4-9B55-41AC-BE0E-0D2F5AB92BAB}" dt="2023-09-10T14:45:49.637" v="110" actId="1076"/>
          <ac:picMkLst>
            <pc:docMk/>
            <pc:sldMk cId="403940527" sldId="743"/>
            <ac:picMk id="25" creationId="{620340CD-D639-8C9A-CC81-391C287AB3A0}"/>
          </ac:picMkLst>
        </pc:picChg>
        <pc:picChg chg="mod">
          <ac:chgData name="Hao Pan" userId="2a3b77b5-7e58-4bf3-9105-4d0521e33b5e" providerId="ADAL" clId="{A3AF04E4-9B55-41AC-BE0E-0D2F5AB92BAB}" dt="2023-09-10T14:45:49.637" v="110" actId="1076"/>
          <ac:picMkLst>
            <pc:docMk/>
            <pc:sldMk cId="403940527" sldId="743"/>
            <ac:picMk id="26" creationId="{A0315E46-4E46-75AB-DB46-CF1CC73ED262}"/>
          </ac:picMkLst>
        </pc:picChg>
        <pc:picChg chg="mod">
          <ac:chgData name="Hao Pan" userId="2a3b77b5-7e58-4bf3-9105-4d0521e33b5e" providerId="ADAL" clId="{A3AF04E4-9B55-41AC-BE0E-0D2F5AB92BAB}" dt="2023-09-10T14:45:49.637" v="110" actId="1076"/>
          <ac:picMkLst>
            <pc:docMk/>
            <pc:sldMk cId="403940527" sldId="743"/>
            <ac:picMk id="27" creationId="{202ADE34-A17C-C6CC-FA72-DE744443AA16}"/>
          </ac:picMkLst>
        </pc:picChg>
        <pc:picChg chg="mod">
          <ac:chgData name="Hao Pan" userId="2a3b77b5-7e58-4bf3-9105-4d0521e33b5e" providerId="ADAL" clId="{A3AF04E4-9B55-41AC-BE0E-0D2F5AB92BAB}" dt="2023-09-10T14:45:49.637" v="110" actId="1076"/>
          <ac:picMkLst>
            <pc:docMk/>
            <pc:sldMk cId="403940527" sldId="743"/>
            <ac:picMk id="28" creationId="{73CB066E-5E5C-4681-FCC0-9F02AC8ABC02}"/>
          </ac:picMkLst>
        </pc:picChg>
        <pc:picChg chg="mod">
          <ac:chgData name="Hao Pan" userId="2a3b77b5-7e58-4bf3-9105-4d0521e33b5e" providerId="ADAL" clId="{A3AF04E4-9B55-41AC-BE0E-0D2F5AB92BAB}" dt="2023-09-10T14:45:49.637" v="110" actId="1076"/>
          <ac:picMkLst>
            <pc:docMk/>
            <pc:sldMk cId="403940527" sldId="743"/>
            <ac:picMk id="29" creationId="{C1CBF888-3779-44C0-1317-11338AB4E143}"/>
          </ac:picMkLst>
        </pc:picChg>
        <pc:picChg chg="mod">
          <ac:chgData name="Hao Pan" userId="2a3b77b5-7e58-4bf3-9105-4d0521e33b5e" providerId="ADAL" clId="{A3AF04E4-9B55-41AC-BE0E-0D2F5AB92BAB}" dt="2023-09-10T14:45:49.637" v="110" actId="1076"/>
          <ac:picMkLst>
            <pc:docMk/>
            <pc:sldMk cId="403940527" sldId="743"/>
            <ac:picMk id="30" creationId="{C145F783-6F62-F00E-F200-0AB96438B635}"/>
          </ac:picMkLst>
        </pc:picChg>
        <pc:picChg chg="mod">
          <ac:chgData name="Hao Pan" userId="2a3b77b5-7e58-4bf3-9105-4d0521e33b5e" providerId="ADAL" clId="{A3AF04E4-9B55-41AC-BE0E-0D2F5AB92BAB}" dt="2023-09-10T14:45:49.637" v="110" actId="1076"/>
          <ac:picMkLst>
            <pc:docMk/>
            <pc:sldMk cId="403940527" sldId="743"/>
            <ac:picMk id="32" creationId="{F9BFAE12-004F-1897-011C-05CF38DDE6D6}"/>
          </ac:picMkLst>
        </pc:picChg>
        <pc:picChg chg="mod">
          <ac:chgData name="Hao Pan" userId="2a3b77b5-7e58-4bf3-9105-4d0521e33b5e" providerId="ADAL" clId="{A3AF04E4-9B55-41AC-BE0E-0D2F5AB92BAB}" dt="2023-09-10T14:45:49.637" v="110" actId="1076"/>
          <ac:picMkLst>
            <pc:docMk/>
            <pc:sldMk cId="403940527" sldId="743"/>
            <ac:picMk id="33" creationId="{D51867CD-7D3C-1775-F303-408A48480F71}"/>
          </ac:picMkLst>
        </pc:picChg>
        <pc:picChg chg="mod">
          <ac:chgData name="Hao Pan" userId="2a3b77b5-7e58-4bf3-9105-4d0521e33b5e" providerId="ADAL" clId="{A3AF04E4-9B55-41AC-BE0E-0D2F5AB92BAB}" dt="2023-09-10T14:45:49.637" v="110" actId="1076"/>
          <ac:picMkLst>
            <pc:docMk/>
            <pc:sldMk cId="403940527" sldId="743"/>
            <ac:picMk id="34" creationId="{CE775214-FA28-D898-E9C7-72F584EB8E4F}"/>
          </ac:picMkLst>
        </pc:picChg>
        <pc:picChg chg="mod">
          <ac:chgData name="Hao Pan" userId="2a3b77b5-7e58-4bf3-9105-4d0521e33b5e" providerId="ADAL" clId="{A3AF04E4-9B55-41AC-BE0E-0D2F5AB92BAB}" dt="2023-09-10T14:45:49.637" v="110" actId="1076"/>
          <ac:picMkLst>
            <pc:docMk/>
            <pc:sldMk cId="403940527" sldId="743"/>
            <ac:picMk id="35" creationId="{DFC33EA7-B313-6E2D-5F3F-0C00663FEA97}"/>
          </ac:picMkLst>
        </pc:picChg>
        <pc:picChg chg="mod">
          <ac:chgData name="Hao Pan" userId="2a3b77b5-7e58-4bf3-9105-4d0521e33b5e" providerId="ADAL" clId="{A3AF04E4-9B55-41AC-BE0E-0D2F5AB92BAB}" dt="2023-09-10T14:45:49.637" v="110" actId="1076"/>
          <ac:picMkLst>
            <pc:docMk/>
            <pc:sldMk cId="403940527" sldId="743"/>
            <ac:picMk id="36" creationId="{2490D1B2-C2AA-38C2-17E5-476D26FA63EA}"/>
          </ac:picMkLst>
        </pc:picChg>
        <pc:picChg chg="mod">
          <ac:chgData name="Hao Pan" userId="2a3b77b5-7e58-4bf3-9105-4d0521e33b5e" providerId="ADAL" clId="{A3AF04E4-9B55-41AC-BE0E-0D2F5AB92BAB}" dt="2023-09-10T14:45:49.637" v="110" actId="1076"/>
          <ac:picMkLst>
            <pc:docMk/>
            <pc:sldMk cId="403940527" sldId="743"/>
            <ac:picMk id="37" creationId="{5F0E3873-70D9-0502-C186-4D6E3F91A7DA}"/>
          </ac:picMkLst>
        </pc:picChg>
        <pc:picChg chg="mod">
          <ac:chgData name="Hao Pan" userId="2a3b77b5-7e58-4bf3-9105-4d0521e33b5e" providerId="ADAL" clId="{A3AF04E4-9B55-41AC-BE0E-0D2F5AB92BAB}" dt="2023-09-10T14:45:49.637" v="110" actId="1076"/>
          <ac:picMkLst>
            <pc:docMk/>
            <pc:sldMk cId="403940527" sldId="743"/>
            <ac:picMk id="39" creationId="{8DF2508B-5E12-5456-81D4-616DF8EE0929}"/>
          </ac:picMkLst>
        </pc:picChg>
        <pc:picChg chg="mod">
          <ac:chgData name="Hao Pan" userId="2a3b77b5-7e58-4bf3-9105-4d0521e33b5e" providerId="ADAL" clId="{A3AF04E4-9B55-41AC-BE0E-0D2F5AB92BAB}" dt="2023-09-10T14:45:49.637" v="110" actId="1076"/>
          <ac:picMkLst>
            <pc:docMk/>
            <pc:sldMk cId="403940527" sldId="743"/>
            <ac:picMk id="40" creationId="{E8217C19-58A6-5C0D-FFE1-B964D1E69C5E}"/>
          </ac:picMkLst>
        </pc:picChg>
        <pc:picChg chg="mod">
          <ac:chgData name="Hao Pan" userId="2a3b77b5-7e58-4bf3-9105-4d0521e33b5e" providerId="ADAL" clId="{A3AF04E4-9B55-41AC-BE0E-0D2F5AB92BAB}" dt="2023-09-10T14:45:49.637" v="110" actId="1076"/>
          <ac:picMkLst>
            <pc:docMk/>
            <pc:sldMk cId="403940527" sldId="743"/>
            <ac:picMk id="41" creationId="{242396D4-E6FC-A884-14A8-C6C76234D90E}"/>
          </ac:picMkLst>
        </pc:picChg>
        <pc:picChg chg="mod">
          <ac:chgData name="Hao Pan" userId="2a3b77b5-7e58-4bf3-9105-4d0521e33b5e" providerId="ADAL" clId="{A3AF04E4-9B55-41AC-BE0E-0D2F5AB92BAB}" dt="2023-09-10T14:45:49.637" v="110" actId="1076"/>
          <ac:picMkLst>
            <pc:docMk/>
            <pc:sldMk cId="403940527" sldId="743"/>
            <ac:picMk id="42" creationId="{113CCC2D-23D7-FBFF-6D52-865FC5CEF3C9}"/>
          </ac:picMkLst>
        </pc:picChg>
        <pc:picChg chg="mod">
          <ac:chgData name="Hao Pan" userId="2a3b77b5-7e58-4bf3-9105-4d0521e33b5e" providerId="ADAL" clId="{A3AF04E4-9B55-41AC-BE0E-0D2F5AB92BAB}" dt="2023-09-10T14:45:49.637" v="110" actId="1076"/>
          <ac:picMkLst>
            <pc:docMk/>
            <pc:sldMk cId="403940527" sldId="743"/>
            <ac:picMk id="43" creationId="{B29C0079-FC9A-1A0B-C917-95CEED2D3E64}"/>
          </ac:picMkLst>
        </pc:picChg>
        <pc:picChg chg="mod">
          <ac:chgData name="Hao Pan" userId="2a3b77b5-7e58-4bf3-9105-4d0521e33b5e" providerId="ADAL" clId="{A3AF04E4-9B55-41AC-BE0E-0D2F5AB92BAB}" dt="2023-09-10T14:45:49.637" v="110" actId="1076"/>
          <ac:picMkLst>
            <pc:docMk/>
            <pc:sldMk cId="403940527" sldId="743"/>
            <ac:picMk id="44" creationId="{B274F7E0-69FE-489F-2620-2C230EE75C5B}"/>
          </ac:picMkLst>
        </pc:picChg>
        <pc:picChg chg="mod">
          <ac:chgData name="Hao Pan" userId="2a3b77b5-7e58-4bf3-9105-4d0521e33b5e" providerId="ADAL" clId="{A3AF04E4-9B55-41AC-BE0E-0D2F5AB92BAB}" dt="2023-09-10T14:45:49.637" v="110" actId="1076"/>
          <ac:picMkLst>
            <pc:docMk/>
            <pc:sldMk cId="403940527" sldId="743"/>
            <ac:picMk id="47" creationId="{2B9C0636-6746-7EEE-B0AC-9AA3C908817B}"/>
          </ac:picMkLst>
        </pc:picChg>
        <pc:picChg chg="mod">
          <ac:chgData name="Hao Pan" userId="2a3b77b5-7e58-4bf3-9105-4d0521e33b5e" providerId="ADAL" clId="{A3AF04E4-9B55-41AC-BE0E-0D2F5AB92BAB}" dt="2023-09-10T14:45:49.637" v="110" actId="1076"/>
          <ac:picMkLst>
            <pc:docMk/>
            <pc:sldMk cId="403940527" sldId="743"/>
            <ac:picMk id="48" creationId="{666D3247-3E82-F736-57A8-432FE958376B}"/>
          </ac:picMkLst>
        </pc:picChg>
        <pc:picChg chg="mod">
          <ac:chgData name="Hao Pan" userId="2a3b77b5-7e58-4bf3-9105-4d0521e33b5e" providerId="ADAL" clId="{A3AF04E4-9B55-41AC-BE0E-0D2F5AB92BAB}" dt="2023-09-10T14:45:49.637" v="110" actId="1076"/>
          <ac:picMkLst>
            <pc:docMk/>
            <pc:sldMk cId="403940527" sldId="743"/>
            <ac:picMk id="49" creationId="{FDC90586-B3ED-D338-41CA-36123AF744A2}"/>
          </ac:picMkLst>
        </pc:picChg>
        <pc:picChg chg="mod">
          <ac:chgData name="Hao Pan" userId="2a3b77b5-7e58-4bf3-9105-4d0521e33b5e" providerId="ADAL" clId="{A3AF04E4-9B55-41AC-BE0E-0D2F5AB92BAB}" dt="2023-09-10T14:45:49.637" v="110" actId="1076"/>
          <ac:picMkLst>
            <pc:docMk/>
            <pc:sldMk cId="403940527" sldId="743"/>
            <ac:picMk id="50" creationId="{9A6CF219-2CFC-6B6B-11FA-DB5C1F8C4A61}"/>
          </ac:picMkLst>
        </pc:picChg>
        <pc:picChg chg="mod">
          <ac:chgData name="Hao Pan" userId="2a3b77b5-7e58-4bf3-9105-4d0521e33b5e" providerId="ADAL" clId="{A3AF04E4-9B55-41AC-BE0E-0D2F5AB92BAB}" dt="2023-09-10T14:45:49.637" v="110" actId="1076"/>
          <ac:picMkLst>
            <pc:docMk/>
            <pc:sldMk cId="403940527" sldId="743"/>
            <ac:picMk id="51" creationId="{38283303-BAC2-37F5-FC56-1166280BE863}"/>
          </ac:picMkLst>
        </pc:picChg>
        <pc:picChg chg="mod">
          <ac:chgData name="Hao Pan" userId="2a3b77b5-7e58-4bf3-9105-4d0521e33b5e" providerId="ADAL" clId="{A3AF04E4-9B55-41AC-BE0E-0D2F5AB92BAB}" dt="2023-09-10T14:45:49.637" v="110" actId="1076"/>
          <ac:picMkLst>
            <pc:docMk/>
            <pc:sldMk cId="403940527" sldId="743"/>
            <ac:picMk id="52" creationId="{CB700B24-5B66-EC97-6C74-1CA9CBD2E69C}"/>
          </ac:picMkLst>
        </pc:picChg>
        <pc:picChg chg="add del mod">
          <ac:chgData name="Hao Pan" userId="2a3b77b5-7e58-4bf3-9105-4d0521e33b5e" providerId="ADAL" clId="{A3AF04E4-9B55-41AC-BE0E-0D2F5AB92BAB}" dt="2023-09-30T02:53:46.381" v="15771" actId="21"/>
          <ac:picMkLst>
            <pc:docMk/>
            <pc:sldMk cId="403940527" sldId="743"/>
            <ac:picMk id="1026" creationId="{76E968C1-4793-1C56-34C8-BB3EE96E2E56}"/>
          </ac:picMkLst>
        </pc:picChg>
        <pc:picChg chg="mod">
          <ac:chgData name="Hao Pan" userId="2a3b77b5-7e58-4bf3-9105-4d0521e33b5e" providerId="ADAL" clId="{A3AF04E4-9B55-41AC-BE0E-0D2F5AB92BAB}" dt="2023-09-10T14:45:49.637" v="110" actId="1076"/>
          <ac:picMkLst>
            <pc:docMk/>
            <pc:sldMk cId="403940527" sldId="743"/>
            <ac:picMk id="2049" creationId="{2AB99E0E-82F5-6920-7095-0CFD6589A005}"/>
          </ac:picMkLst>
        </pc:picChg>
        <pc:picChg chg="mod">
          <ac:chgData name="Hao Pan" userId="2a3b77b5-7e58-4bf3-9105-4d0521e33b5e" providerId="ADAL" clId="{A3AF04E4-9B55-41AC-BE0E-0D2F5AB92BAB}" dt="2023-09-10T14:45:49.637" v="110" actId="1076"/>
          <ac:picMkLst>
            <pc:docMk/>
            <pc:sldMk cId="403940527" sldId="743"/>
            <ac:picMk id="2050" creationId="{2BBE5B43-1356-090B-3511-3A308E393B4C}"/>
          </ac:picMkLst>
        </pc:picChg>
        <pc:picChg chg="mod">
          <ac:chgData name="Hao Pan" userId="2a3b77b5-7e58-4bf3-9105-4d0521e33b5e" providerId="ADAL" clId="{A3AF04E4-9B55-41AC-BE0E-0D2F5AB92BAB}" dt="2023-09-10T14:45:49.637" v="110" actId="1076"/>
          <ac:picMkLst>
            <pc:docMk/>
            <pc:sldMk cId="403940527" sldId="743"/>
            <ac:picMk id="2051" creationId="{C2519070-F9B0-D9DE-70E8-F8F492A56312}"/>
          </ac:picMkLst>
        </pc:picChg>
        <pc:picChg chg="mod">
          <ac:chgData name="Hao Pan" userId="2a3b77b5-7e58-4bf3-9105-4d0521e33b5e" providerId="ADAL" clId="{A3AF04E4-9B55-41AC-BE0E-0D2F5AB92BAB}" dt="2023-09-10T14:45:49.637" v="110" actId="1076"/>
          <ac:picMkLst>
            <pc:docMk/>
            <pc:sldMk cId="403940527" sldId="743"/>
            <ac:picMk id="2053" creationId="{270DC566-70F6-A3E1-0537-1145457282FD}"/>
          </ac:picMkLst>
        </pc:picChg>
        <pc:picChg chg="mod">
          <ac:chgData name="Hao Pan" userId="2a3b77b5-7e58-4bf3-9105-4d0521e33b5e" providerId="ADAL" clId="{A3AF04E4-9B55-41AC-BE0E-0D2F5AB92BAB}" dt="2023-09-10T14:45:49.637" v="110" actId="1076"/>
          <ac:picMkLst>
            <pc:docMk/>
            <pc:sldMk cId="403940527" sldId="743"/>
            <ac:picMk id="2055" creationId="{E830DCF0-D025-754F-5AF4-C2C39CB28790}"/>
          </ac:picMkLst>
        </pc:picChg>
        <pc:picChg chg="mod">
          <ac:chgData name="Hao Pan" userId="2a3b77b5-7e58-4bf3-9105-4d0521e33b5e" providerId="ADAL" clId="{A3AF04E4-9B55-41AC-BE0E-0D2F5AB92BAB}" dt="2023-09-10T14:45:49.637" v="110" actId="1076"/>
          <ac:picMkLst>
            <pc:docMk/>
            <pc:sldMk cId="403940527" sldId="743"/>
            <ac:picMk id="2058" creationId="{A210D38E-D266-AA17-4054-E51BB9962F78}"/>
          </ac:picMkLst>
        </pc:picChg>
        <pc:picChg chg="mod">
          <ac:chgData name="Hao Pan" userId="2a3b77b5-7e58-4bf3-9105-4d0521e33b5e" providerId="ADAL" clId="{A3AF04E4-9B55-41AC-BE0E-0D2F5AB92BAB}" dt="2023-09-10T14:45:49.637" v="110" actId="1076"/>
          <ac:picMkLst>
            <pc:docMk/>
            <pc:sldMk cId="403940527" sldId="743"/>
            <ac:picMk id="2059" creationId="{E6A52E2A-89FD-18C0-53CB-811BC3C1165E}"/>
          </ac:picMkLst>
        </pc:picChg>
        <pc:picChg chg="mod">
          <ac:chgData name="Hao Pan" userId="2a3b77b5-7e58-4bf3-9105-4d0521e33b5e" providerId="ADAL" clId="{A3AF04E4-9B55-41AC-BE0E-0D2F5AB92BAB}" dt="2023-09-10T14:45:49.637" v="110" actId="1076"/>
          <ac:picMkLst>
            <pc:docMk/>
            <pc:sldMk cId="403940527" sldId="743"/>
            <ac:picMk id="2060" creationId="{68E14A2A-A223-8DE5-747C-26AAA4582E78}"/>
          </ac:picMkLst>
        </pc:picChg>
        <pc:picChg chg="mod">
          <ac:chgData name="Hao Pan" userId="2a3b77b5-7e58-4bf3-9105-4d0521e33b5e" providerId="ADAL" clId="{A3AF04E4-9B55-41AC-BE0E-0D2F5AB92BAB}" dt="2023-09-10T14:45:49.637" v="110" actId="1076"/>
          <ac:picMkLst>
            <pc:docMk/>
            <pc:sldMk cId="403940527" sldId="743"/>
            <ac:picMk id="2061" creationId="{11EFF10F-DAD1-956A-3DAC-7F132CC449C4}"/>
          </ac:picMkLst>
        </pc:picChg>
        <pc:picChg chg="mod">
          <ac:chgData name="Hao Pan" userId="2a3b77b5-7e58-4bf3-9105-4d0521e33b5e" providerId="ADAL" clId="{A3AF04E4-9B55-41AC-BE0E-0D2F5AB92BAB}" dt="2023-09-10T14:45:49.637" v="110" actId="1076"/>
          <ac:picMkLst>
            <pc:docMk/>
            <pc:sldMk cId="403940527" sldId="743"/>
            <ac:picMk id="2062" creationId="{0A3ED2A9-51C8-35B9-7950-3D89AB67613F}"/>
          </ac:picMkLst>
        </pc:picChg>
        <pc:picChg chg="mod">
          <ac:chgData name="Hao Pan" userId="2a3b77b5-7e58-4bf3-9105-4d0521e33b5e" providerId="ADAL" clId="{A3AF04E4-9B55-41AC-BE0E-0D2F5AB92BAB}" dt="2023-09-10T14:45:49.637" v="110" actId="1076"/>
          <ac:picMkLst>
            <pc:docMk/>
            <pc:sldMk cId="403940527" sldId="743"/>
            <ac:picMk id="2063" creationId="{5696F6FB-72BE-D714-EF88-54941A6CCC03}"/>
          </ac:picMkLst>
        </pc:picChg>
        <pc:picChg chg="mod">
          <ac:chgData name="Hao Pan" userId="2a3b77b5-7e58-4bf3-9105-4d0521e33b5e" providerId="ADAL" clId="{A3AF04E4-9B55-41AC-BE0E-0D2F5AB92BAB}" dt="2023-09-10T14:45:49.637" v="110" actId="1076"/>
          <ac:picMkLst>
            <pc:docMk/>
            <pc:sldMk cId="403940527" sldId="743"/>
            <ac:picMk id="2065" creationId="{1FAE0C8A-939B-F45E-74C2-D84D658FC147}"/>
          </ac:picMkLst>
        </pc:picChg>
      </pc:sldChg>
      <pc:sldChg chg="addSp delSp modSp add mod modTransition modAnim modNotesTx">
        <pc:chgData name="Hao Pan" userId="2a3b77b5-7e58-4bf3-9105-4d0521e33b5e" providerId="ADAL" clId="{A3AF04E4-9B55-41AC-BE0E-0D2F5AB92BAB}" dt="2023-09-30T02:40:12.441" v="15454" actId="20577"/>
        <pc:sldMkLst>
          <pc:docMk/>
          <pc:sldMk cId="202370774" sldId="745"/>
        </pc:sldMkLst>
        <pc:spChg chg="mod">
          <ac:chgData name="Hao Pan" userId="2a3b77b5-7e58-4bf3-9105-4d0521e33b5e" providerId="ADAL" clId="{A3AF04E4-9B55-41AC-BE0E-0D2F5AB92BAB}" dt="2023-09-25T10:54:46.469" v="1332" actId="20577"/>
          <ac:spMkLst>
            <pc:docMk/>
            <pc:sldMk cId="202370774" sldId="745"/>
            <ac:spMk id="4" creationId="{F8DBB444-5943-8513-D70F-734B3FC6161B}"/>
          </ac:spMkLst>
        </pc:spChg>
        <pc:spChg chg="add mod">
          <ac:chgData name="Hao Pan" userId="2a3b77b5-7e58-4bf3-9105-4d0521e33b5e" providerId="ADAL" clId="{A3AF04E4-9B55-41AC-BE0E-0D2F5AB92BAB}" dt="2023-09-25T11:22:15.789" v="1361" actId="1076"/>
          <ac:spMkLst>
            <pc:docMk/>
            <pc:sldMk cId="202370774" sldId="745"/>
            <ac:spMk id="7" creationId="{4F1408AF-3D9D-E492-4B9D-107DD953AFC9}"/>
          </ac:spMkLst>
        </pc:spChg>
        <pc:spChg chg="add mod">
          <ac:chgData name="Hao Pan" userId="2a3b77b5-7e58-4bf3-9105-4d0521e33b5e" providerId="ADAL" clId="{A3AF04E4-9B55-41AC-BE0E-0D2F5AB92BAB}" dt="2023-09-25T11:01:46.428" v="1351" actId="1076"/>
          <ac:spMkLst>
            <pc:docMk/>
            <pc:sldMk cId="202370774" sldId="745"/>
            <ac:spMk id="8" creationId="{B532219A-8587-C731-4402-05C2AC835F53}"/>
          </ac:spMkLst>
        </pc:spChg>
        <pc:spChg chg="mod">
          <ac:chgData name="Hao Pan" userId="2a3b77b5-7e58-4bf3-9105-4d0521e33b5e" providerId="ADAL" clId="{A3AF04E4-9B55-41AC-BE0E-0D2F5AB92BAB}" dt="2023-09-25T10:56:09.693" v="1341" actId="14100"/>
          <ac:spMkLst>
            <pc:docMk/>
            <pc:sldMk cId="202370774" sldId="745"/>
            <ac:spMk id="11" creationId="{69E6B8EA-BA90-2573-CFC0-344A5E2DF900}"/>
          </ac:spMkLst>
        </pc:spChg>
        <pc:spChg chg="mod">
          <ac:chgData name="Hao Pan" userId="2a3b77b5-7e58-4bf3-9105-4d0521e33b5e" providerId="ADAL" clId="{A3AF04E4-9B55-41AC-BE0E-0D2F5AB92BAB}" dt="2023-09-25T10:56:09.693" v="1341" actId="14100"/>
          <ac:spMkLst>
            <pc:docMk/>
            <pc:sldMk cId="202370774" sldId="745"/>
            <ac:spMk id="12" creationId="{D1D01203-DA4D-4041-FFA2-3D739294AC01}"/>
          </ac:spMkLst>
        </pc:spChg>
        <pc:spChg chg="add mod">
          <ac:chgData name="Hao Pan" userId="2a3b77b5-7e58-4bf3-9105-4d0521e33b5e" providerId="ADAL" clId="{A3AF04E4-9B55-41AC-BE0E-0D2F5AB92BAB}" dt="2023-09-25T11:01:31.790" v="1346" actId="1076"/>
          <ac:spMkLst>
            <pc:docMk/>
            <pc:sldMk cId="202370774" sldId="745"/>
            <ac:spMk id="15" creationId="{F69F1232-DE67-422F-8DFE-D724C47D1B9B}"/>
          </ac:spMkLst>
        </pc:spChg>
        <pc:spChg chg="del mod">
          <ac:chgData name="Hao Pan" userId="2a3b77b5-7e58-4bf3-9105-4d0521e33b5e" providerId="ADAL" clId="{A3AF04E4-9B55-41AC-BE0E-0D2F5AB92BAB}" dt="2023-09-25T10:56:14.225" v="1344" actId="478"/>
          <ac:spMkLst>
            <pc:docMk/>
            <pc:sldMk cId="202370774" sldId="745"/>
            <ac:spMk id="17" creationId="{239C942D-B0EF-9392-972C-8AE00BE0E160}"/>
          </ac:spMkLst>
        </pc:spChg>
        <pc:spChg chg="mod">
          <ac:chgData name="Hao Pan" userId="2a3b77b5-7e58-4bf3-9105-4d0521e33b5e" providerId="ADAL" clId="{A3AF04E4-9B55-41AC-BE0E-0D2F5AB92BAB}" dt="2023-09-25T10:56:09.693" v="1341" actId="14100"/>
          <ac:spMkLst>
            <pc:docMk/>
            <pc:sldMk cId="202370774" sldId="745"/>
            <ac:spMk id="18" creationId="{F3419261-2ECB-B454-2694-EAC765727D77}"/>
          </ac:spMkLst>
        </pc:spChg>
        <pc:spChg chg="del mod">
          <ac:chgData name="Hao Pan" userId="2a3b77b5-7e58-4bf3-9105-4d0521e33b5e" providerId="ADAL" clId="{A3AF04E4-9B55-41AC-BE0E-0D2F5AB92BAB}" dt="2023-09-25T10:56:12.934" v="1343" actId="478"/>
          <ac:spMkLst>
            <pc:docMk/>
            <pc:sldMk cId="202370774" sldId="745"/>
            <ac:spMk id="20" creationId="{20BBEB97-E6E8-E92C-8915-557A72EB20C2}"/>
          </ac:spMkLst>
        </pc:spChg>
        <pc:spChg chg="del mod">
          <ac:chgData name="Hao Pan" userId="2a3b77b5-7e58-4bf3-9105-4d0521e33b5e" providerId="ADAL" clId="{A3AF04E4-9B55-41AC-BE0E-0D2F5AB92BAB}" dt="2023-09-25T10:56:11.698" v="1342" actId="478"/>
          <ac:spMkLst>
            <pc:docMk/>
            <pc:sldMk cId="202370774" sldId="745"/>
            <ac:spMk id="21" creationId="{266ED64E-FC05-5490-DDA5-9A827080ABC0}"/>
          </ac:spMkLst>
        </pc:spChg>
        <pc:grpChg chg="mod">
          <ac:chgData name="Hao Pan" userId="2a3b77b5-7e58-4bf3-9105-4d0521e33b5e" providerId="ADAL" clId="{A3AF04E4-9B55-41AC-BE0E-0D2F5AB92BAB}" dt="2023-09-25T10:56:09.693" v="1341" actId="14100"/>
          <ac:grpSpMkLst>
            <pc:docMk/>
            <pc:sldMk cId="202370774" sldId="745"/>
            <ac:grpSpMk id="2" creationId="{290BB355-6274-29A6-D38E-8BAF6FD639F3}"/>
          </ac:grpSpMkLst>
        </pc:grpChg>
        <pc:grpChg chg="del">
          <ac:chgData name="Hao Pan" userId="2a3b77b5-7e58-4bf3-9105-4d0521e33b5e" providerId="ADAL" clId="{A3AF04E4-9B55-41AC-BE0E-0D2F5AB92BAB}" dt="2023-09-25T10:54:43.212" v="1323" actId="478"/>
          <ac:grpSpMkLst>
            <pc:docMk/>
            <pc:sldMk cId="202370774" sldId="745"/>
            <ac:grpSpMk id="16" creationId="{E69847B8-3CE8-0D8B-A272-4192D8D6C44C}"/>
          </ac:grpSpMkLst>
        </pc:grpChg>
        <pc:grpChg chg="del">
          <ac:chgData name="Hao Pan" userId="2a3b77b5-7e58-4bf3-9105-4d0521e33b5e" providerId="ADAL" clId="{A3AF04E4-9B55-41AC-BE0E-0D2F5AB92BAB}" dt="2023-09-25T10:54:43.580" v="1324" actId="478"/>
          <ac:grpSpMkLst>
            <pc:docMk/>
            <pc:sldMk cId="202370774" sldId="745"/>
            <ac:grpSpMk id="19" creationId="{77DF39A0-C36C-16F1-81E2-18AE4C622BD9}"/>
          </ac:grpSpMkLst>
        </pc:grpChg>
        <pc:picChg chg="add mod">
          <ac:chgData name="Hao Pan" userId="2a3b77b5-7e58-4bf3-9105-4d0521e33b5e" providerId="ADAL" clId="{A3AF04E4-9B55-41AC-BE0E-0D2F5AB92BAB}" dt="2023-09-25T11:01:36.832" v="1348" actId="1076"/>
          <ac:picMkLst>
            <pc:docMk/>
            <pc:sldMk cId="202370774" sldId="745"/>
            <ac:picMk id="3" creationId="{1C5E9421-F406-73EA-15BF-24FDE4264958}"/>
          </ac:picMkLst>
        </pc:picChg>
        <pc:picChg chg="mod">
          <ac:chgData name="Hao Pan" userId="2a3b77b5-7e58-4bf3-9105-4d0521e33b5e" providerId="ADAL" clId="{A3AF04E4-9B55-41AC-BE0E-0D2F5AB92BAB}" dt="2023-09-25T10:56:09.693" v="1341" actId="14100"/>
          <ac:picMkLst>
            <pc:docMk/>
            <pc:sldMk cId="202370774" sldId="745"/>
            <ac:picMk id="13314" creationId="{4D8567DA-52CF-83C7-3FD3-C3057A6677A7}"/>
          </ac:picMkLst>
        </pc:picChg>
        <pc:picChg chg="mod">
          <ac:chgData name="Hao Pan" userId="2a3b77b5-7e58-4bf3-9105-4d0521e33b5e" providerId="ADAL" clId="{A3AF04E4-9B55-41AC-BE0E-0D2F5AB92BAB}" dt="2023-09-25T10:56:09.693" v="1341" actId="14100"/>
          <ac:picMkLst>
            <pc:docMk/>
            <pc:sldMk cId="202370774" sldId="745"/>
            <ac:picMk id="13316" creationId="{C5DB6D9E-C718-F9E9-3595-D7842B591ECF}"/>
          </ac:picMkLst>
        </pc:picChg>
        <pc:picChg chg="mod">
          <ac:chgData name="Hao Pan" userId="2a3b77b5-7e58-4bf3-9105-4d0521e33b5e" providerId="ADAL" clId="{A3AF04E4-9B55-41AC-BE0E-0D2F5AB92BAB}" dt="2023-09-25T10:56:09.693" v="1341" actId="14100"/>
          <ac:picMkLst>
            <pc:docMk/>
            <pc:sldMk cId="202370774" sldId="745"/>
            <ac:picMk id="13318" creationId="{19563EAA-3DCC-4E4D-EA39-097D74419991}"/>
          </ac:picMkLst>
        </pc:picChg>
      </pc:sldChg>
      <pc:sldChg chg="add del mod modShow">
        <pc:chgData name="Hao Pan" userId="2a3b77b5-7e58-4bf3-9105-4d0521e33b5e" providerId="ADAL" clId="{A3AF04E4-9B55-41AC-BE0E-0D2F5AB92BAB}" dt="2023-09-11T16:40:38.225" v="762" actId="47"/>
        <pc:sldMkLst>
          <pc:docMk/>
          <pc:sldMk cId="1203961953" sldId="750"/>
        </pc:sldMkLst>
      </pc:sldChg>
      <pc:sldChg chg="modSp mod modTransition modNotesTx">
        <pc:chgData name="Hao Pan" userId="2a3b77b5-7e58-4bf3-9105-4d0521e33b5e" providerId="ADAL" clId="{A3AF04E4-9B55-41AC-BE0E-0D2F5AB92BAB}" dt="2023-09-25T18:24:40.830" v="14386"/>
        <pc:sldMkLst>
          <pc:docMk/>
          <pc:sldMk cId="534044526" sldId="752"/>
        </pc:sldMkLst>
        <pc:spChg chg="mod">
          <ac:chgData name="Hao Pan" userId="2a3b77b5-7e58-4bf3-9105-4d0521e33b5e" providerId="ADAL" clId="{A3AF04E4-9B55-41AC-BE0E-0D2F5AB92BAB}" dt="2023-09-10T15:39:06.745" v="699" actId="20577"/>
          <ac:spMkLst>
            <pc:docMk/>
            <pc:sldMk cId="534044526" sldId="752"/>
            <ac:spMk id="2" creationId="{58E66C36-DE67-46C7-B809-2CA18362E088}"/>
          </ac:spMkLst>
        </pc:spChg>
      </pc:sldChg>
      <pc:sldChg chg="addSp delSp modSp mod ord modTransition delAnim modAnim modNotesTx">
        <pc:chgData name="Hao Pan" userId="2a3b77b5-7e58-4bf3-9105-4d0521e33b5e" providerId="ADAL" clId="{A3AF04E4-9B55-41AC-BE0E-0D2F5AB92BAB}" dt="2023-09-30T04:44:26.957" v="18214"/>
        <pc:sldMkLst>
          <pc:docMk/>
          <pc:sldMk cId="3442126413" sldId="754"/>
        </pc:sldMkLst>
        <pc:spChg chg="mod">
          <ac:chgData name="Hao Pan" userId="2a3b77b5-7e58-4bf3-9105-4d0521e33b5e" providerId="ADAL" clId="{A3AF04E4-9B55-41AC-BE0E-0D2F5AB92BAB}" dt="2023-09-20T00:27:44.670" v="1272" actId="113"/>
          <ac:spMkLst>
            <pc:docMk/>
            <pc:sldMk cId="3442126413" sldId="754"/>
            <ac:spMk id="5" creationId="{AE738BC7-81F5-DCC6-7995-6136F0F27E19}"/>
          </ac:spMkLst>
        </pc:spChg>
        <pc:spChg chg="mod">
          <ac:chgData name="Hao Pan" userId="2a3b77b5-7e58-4bf3-9105-4d0521e33b5e" providerId="ADAL" clId="{A3AF04E4-9B55-41AC-BE0E-0D2F5AB92BAB}" dt="2023-09-20T00:27:58.576" v="1294" actId="113"/>
          <ac:spMkLst>
            <pc:docMk/>
            <pc:sldMk cId="3442126413" sldId="754"/>
            <ac:spMk id="6" creationId="{0605D4E6-A7CD-E5BB-1BF8-EED8330017FF}"/>
          </ac:spMkLst>
        </pc:spChg>
        <pc:spChg chg="add del mod ord">
          <ac:chgData name="Hao Pan" userId="2a3b77b5-7e58-4bf3-9105-4d0521e33b5e" providerId="ADAL" clId="{A3AF04E4-9B55-41AC-BE0E-0D2F5AB92BAB}" dt="2023-09-18T13:44:48.638" v="1114" actId="11529"/>
          <ac:spMkLst>
            <pc:docMk/>
            <pc:sldMk cId="3442126413" sldId="754"/>
            <ac:spMk id="10" creationId="{D10E3BB0-A9FC-5FC9-A25E-F5F95E24EB63}"/>
          </ac:spMkLst>
        </pc:spChg>
        <pc:spChg chg="add del mod">
          <ac:chgData name="Hao Pan" userId="2a3b77b5-7e58-4bf3-9105-4d0521e33b5e" providerId="ADAL" clId="{A3AF04E4-9B55-41AC-BE0E-0D2F5AB92BAB}" dt="2023-09-11T16:49:40.781" v="820" actId="21"/>
          <ac:spMkLst>
            <pc:docMk/>
            <pc:sldMk cId="3442126413" sldId="754"/>
            <ac:spMk id="10" creationId="{FEB226CF-DA18-158F-F91A-35B5EDEC0AE2}"/>
          </ac:spMkLst>
        </pc:spChg>
        <pc:spChg chg="add mod topLvl">
          <ac:chgData name="Hao Pan" userId="2a3b77b5-7e58-4bf3-9105-4d0521e33b5e" providerId="ADAL" clId="{A3AF04E4-9B55-41AC-BE0E-0D2F5AB92BAB}" dt="2023-09-20T00:07:17.003" v="1183" actId="165"/>
          <ac:spMkLst>
            <pc:docMk/>
            <pc:sldMk cId="3442126413" sldId="754"/>
            <ac:spMk id="11" creationId="{7255AA4A-1FEE-A734-28CE-EEAAD3FA9E4A}"/>
          </ac:spMkLst>
        </pc:spChg>
        <pc:spChg chg="mod topLvl">
          <ac:chgData name="Hao Pan" userId="2a3b77b5-7e58-4bf3-9105-4d0521e33b5e" providerId="ADAL" clId="{A3AF04E4-9B55-41AC-BE0E-0D2F5AB92BAB}" dt="2023-09-20T00:07:43.773" v="1188" actId="165"/>
          <ac:spMkLst>
            <pc:docMk/>
            <pc:sldMk cId="3442126413" sldId="754"/>
            <ac:spMk id="12" creationId="{26367BAE-FD31-AE91-6837-7BE85878D59A}"/>
          </ac:spMkLst>
        </pc:spChg>
        <pc:grpChg chg="mod">
          <ac:chgData name="Hao Pan" userId="2a3b77b5-7e58-4bf3-9105-4d0521e33b5e" providerId="ADAL" clId="{A3AF04E4-9B55-41AC-BE0E-0D2F5AB92BAB}" dt="2023-09-20T00:28:11.743" v="1296" actId="1076"/>
          <ac:grpSpMkLst>
            <pc:docMk/>
            <pc:sldMk cId="3442126413" sldId="754"/>
            <ac:grpSpMk id="9" creationId="{0F3603CA-9EE0-D41A-8B4E-9CD6FDC5B143}"/>
          </ac:grpSpMkLst>
        </pc:grpChg>
        <pc:grpChg chg="add del mod">
          <ac:chgData name="Hao Pan" userId="2a3b77b5-7e58-4bf3-9105-4d0521e33b5e" providerId="ADAL" clId="{A3AF04E4-9B55-41AC-BE0E-0D2F5AB92BAB}" dt="2023-09-20T00:05:41.730" v="1159" actId="165"/>
          <ac:grpSpMkLst>
            <pc:docMk/>
            <pc:sldMk cId="3442126413" sldId="754"/>
            <ac:grpSpMk id="10" creationId="{4D97D2E2-7184-0A53-B369-EE0B68A650CC}"/>
          </ac:grpSpMkLst>
        </pc:grpChg>
        <pc:grpChg chg="add del">
          <ac:chgData name="Hao Pan" userId="2a3b77b5-7e58-4bf3-9105-4d0521e33b5e" providerId="ADAL" clId="{A3AF04E4-9B55-41AC-BE0E-0D2F5AB92BAB}" dt="2023-09-20T00:05:19.806" v="1153" actId="165"/>
          <ac:grpSpMkLst>
            <pc:docMk/>
            <pc:sldMk cId="3442126413" sldId="754"/>
            <ac:grpSpMk id="15" creationId="{16305143-2C8D-2B13-C8CD-8EFE8749DA54}"/>
          </ac:grpSpMkLst>
        </pc:grpChg>
        <pc:grpChg chg="add del">
          <ac:chgData name="Hao Pan" userId="2a3b77b5-7e58-4bf3-9105-4d0521e33b5e" providerId="ADAL" clId="{A3AF04E4-9B55-41AC-BE0E-0D2F5AB92BAB}" dt="2023-09-20T00:07:17.003" v="1183" actId="165"/>
          <ac:grpSpMkLst>
            <pc:docMk/>
            <pc:sldMk cId="3442126413" sldId="754"/>
            <ac:grpSpMk id="18" creationId="{8B58D2FC-5BF7-470E-A944-45A8999EEE73}"/>
          </ac:grpSpMkLst>
        </pc:grpChg>
        <pc:grpChg chg="add del">
          <ac:chgData name="Hao Pan" userId="2a3b77b5-7e58-4bf3-9105-4d0521e33b5e" providerId="ADAL" clId="{A3AF04E4-9B55-41AC-BE0E-0D2F5AB92BAB}" dt="2023-09-20T00:07:43.773" v="1188" actId="165"/>
          <ac:grpSpMkLst>
            <pc:docMk/>
            <pc:sldMk cId="3442126413" sldId="754"/>
            <ac:grpSpMk id="19" creationId="{B3C8AD79-51E3-6B4C-0C3C-FF1EC586EE26}"/>
          </ac:grpSpMkLst>
        </pc:grpChg>
        <pc:grpChg chg="add">
          <ac:chgData name="Hao Pan" userId="2a3b77b5-7e58-4bf3-9105-4d0521e33b5e" providerId="ADAL" clId="{A3AF04E4-9B55-41AC-BE0E-0D2F5AB92BAB}" dt="2023-09-20T00:07:27.706" v="1184" actId="164"/>
          <ac:grpSpMkLst>
            <pc:docMk/>
            <pc:sldMk cId="3442126413" sldId="754"/>
            <ac:grpSpMk id="20" creationId="{E228172D-1E91-7484-DE09-9F48B8C53F5F}"/>
          </ac:grpSpMkLst>
        </pc:grpChg>
        <pc:grpChg chg="add mod">
          <ac:chgData name="Hao Pan" userId="2a3b77b5-7e58-4bf3-9105-4d0521e33b5e" providerId="ADAL" clId="{A3AF04E4-9B55-41AC-BE0E-0D2F5AB92BAB}" dt="2023-09-20T00:07:55.025" v="1190" actId="1076"/>
          <ac:grpSpMkLst>
            <pc:docMk/>
            <pc:sldMk cId="3442126413" sldId="754"/>
            <ac:grpSpMk id="21" creationId="{05AB3F90-9492-3927-6BCE-7688D5D8A50D}"/>
          </ac:grpSpMkLst>
        </pc:grpChg>
        <pc:picChg chg="add mod topLvl">
          <ac:chgData name="Hao Pan" userId="2a3b77b5-7e58-4bf3-9105-4d0521e33b5e" providerId="ADAL" clId="{A3AF04E4-9B55-41AC-BE0E-0D2F5AB92BAB}" dt="2023-09-20T00:07:17.003" v="1183" actId="165"/>
          <ac:picMkLst>
            <pc:docMk/>
            <pc:sldMk cId="3442126413" sldId="754"/>
            <ac:picMk id="13" creationId="{AD8BB0F0-1DA2-AC3C-0ECA-8E6962EA2410}"/>
          </ac:picMkLst>
        </pc:picChg>
        <pc:picChg chg="add del mod">
          <ac:chgData name="Hao Pan" userId="2a3b77b5-7e58-4bf3-9105-4d0521e33b5e" providerId="ADAL" clId="{A3AF04E4-9B55-41AC-BE0E-0D2F5AB92BAB}" dt="2023-09-20T00:04:50.838" v="1145" actId="478"/>
          <ac:picMkLst>
            <pc:docMk/>
            <pc:sldMk cId="3442126413" sldId="754"/>
            <ac:picMk id="14" creationId="{F0F392BD-04B2-449B-B7A3-98423F019497}"/>
          </ac:picMkLst>
        </pc:picChg>
        <pc:picChg chg="del mod topLvl">
          <ac:chgData name="Hao Pan" userId="2a3b77b5-7e58-4bf3-9105-4d0521e33b5e" providerId="ADAL" clId="{A3AF04E4-9B55-41AC-BE0E-0D2F5AB92BAB}" dt="2023-09-20T00:05:58.948" v="1168" actId="478"/>
          <ac:picMkLst>
            <pc:docMk/>
            <pc:sldMk cId="3442126413" sldId="754"/>
            <ac:picMk id="16" creationId="{35A4C932-4810-0861-DACE-4406F2AEEE57}"/>
          </ac:picMkLst>
        </pc:picChg>
        <pc:picChg chg="mod topLvl">
          <ac:chgData name="Hao Pan" userId="2a3b77b5-7e58-4bf3-9105-4d0521e33b5e" providerId="ADAL" clId="{A3AF04E4-9B55-41AC-BE0E-0D2F5AB92BAB}" dt="2023-09-20T00:07:57.655" v="1192" actId="1037"/>
          <ac:picMkLst>
            <pc:docMk/>
            <pc:sldMk cId="3442126413" sldId="754"/>
            <ac:picMk id="17" creationId="{7CEF3936-2BEE-44B7-97C7-11CB1C9504F6}"/>
          </ac:picMkLst>
        </pc:picChg>
        <pc:picChg chg="mod">
          <ac:chgData name="Hao Pan" userId="2a3b77b5-7e58-4bf3-9105-4d0521e33b5e" providerId="ADAL" clId="{A3AF04E4-9B55-41AC-BE0E-0D2F5AB92BAB}" dt="2023-09-20T00:28:19.523" v="1321" actId="1037"/>
          <ac:picMkLst>
            <pc:docMk/>
            <pc:sldMk cId="3442126413" sldId="754"/>
            <ac:picMk id="165" creationId="{8DE4806B-DC78-6258-14F9-B8B7E0881A20}"/>
          </ac:picMkLst>
        </pc:picChg>
        <pc:picChg chg="mod">
          <ac:chgData name="Hao Pan" userId="2a3b77b5-7e58-4bf3-9105-4d0521e33b5e" providerId="ADAL" clId="{A3AF04E4-9B55-41AC-BE0E-0D2F5AB92BAB}" dt="2023-09-20T00:27:51.152" v="1293" actId="1036"/>
          <ac:picMkLst>
            <pc:docMk/>
            <pc:sldMk cId="3442126413" sldId="754"/>
            <ac:picMk id="167" creationId="{8BA60C90-1304-D281-D62D-B5EE3B9F1EBC}"/>
          </ac:picMkLst>
        </pc:picChg>
      </pc:sldChg>
      <pc:sldChg chg="delSp mod ord modTransition modNotesTx">
        <pc:chgData name="Hao Pan" userId="2a3b77b5-7e58-4bf3-9105-4d0521e33b5e" providerId="ADAL" clId="{A3AF04E4-9B55-41AC-BE0E-0D2F5AB92BAB}" dt="2023-09-30T04:45:52.480" v="18371" actId="20577"/>
        <pc:sldMkLst>
          <pc:docMk/>
          <pc:sldMk cId="2578894156" sldId="755"/>
        </pc:sldMkLst>
        <pc:grpChg chg="del">
          <ac:chgData name="Hao Pan" userId="2a3b77b5-7e58-4bf3-9105-4d0521e33b5e" providerId="ADAL" clId="{A3AF04E4-9B55-41AC-BE0E-0D2F5AB92BAB}" dt="2023-09-11T17:10:49.921" v="1096" actId="478"/>
          <ac:grpSpMkLst>
            <pc:docMk/>
            <pc:sldMk cId="2578894156" sldId="755"/>
            <ac:grpSpMk id="82" creationId="{3526A473-8F5B-FEBE-E76B-EFB5DC8EF059}"/>
          </ac:grpSpMkLst>
        </pc:grpChg>
      </pc:sldChg>
      <pc:sldChg chg="ord modTransition modNotesTx">
        <pc:chgData name="Hao Pan" userId="2a3b77b5-7e58-4bf3-9105-4d0521e33b5e" providerId="ADAL" clId="{A3AF04E4-9B55-41AC-BE0E-0D2F5AB92BAB}" dt="2023-09-30T04:54:18.437" v="18742" actId="20577"/>
        <pc:sldMkLst>
          <pc:docMk/>
          <pc:sldMk cId="2370760275" sldId="756"/>
        </pc:sldMkLst>
      </pc:sldChg>
      <pc:sldChg chg="ord modTransition modNotesTx">
        <pc:chgData name="Hao Pan" userId="2a3b77b5-7e58-4bf3-9105-4d0521e33b5e" providerId="ADAL" clId="{A3AF04E4-9B55-41AC-BE0E-0D2F5AB92BAB}" dt="2023-09-30T04:52:11.004" v="18615" actId="20577"/>
        <pc:sldMkLst>
          <pc:docMk/>
          <pc:sldMk cId="3379876467" sldId="757"/>
        </pc:sldMkLst>
      </pc:sldChg>
      <pc:sldChg chg="addSp delSp modSp add mod modTransition delAnim modAnim modNotesTx">
        <pc:chgData name="Hao Pan" userId="2a3b77b5-7e58-4bf3-9105-4d0521e33b5e" providerId="ADAL" clId="{A3AF04E4-9B55-41AC-BE0E-0D2F5AB92BAB}" dt="2023-09-30T05:08:38.669" v="19795" actId="20577"/>
        <pc:sldMkLst>
          <pc:docMk/>
          <pc:sldMk cId="4271365044" sldId="758"/>
        </pc:sldMkLst>
        <pc:spChg chg="mod">
          <ac:chgData name="Hao Pan" userId="2a3b77b5-7e58-4bf3-9105-4d0521e33b5e" providerId="ADAL" clId="{A3AF04E4-9B55-41AC-BE0E-0D2F5AB92BAB}" dt="2023-09-30T03:55:44.085" v="16352" actId="1076"/>
          <ac:spMkLst>
            <pc:docMk/>
            <pc:sldMk cId="4271365044" sldId="758"/>
            <ac:spMk id="4" creationId="{28328248-4D91-59C7-312F-D7B7B5D07B78}"/>
          </ac:spMkLst>
        </pc:spChg>
        <pc:spChg chg="mod">
          <ac:chgData name="Hao Pan" userId="2a3b77b5-7e58-4bf3-9105-4d0521e33b5e" providerId="ADAL" clId="{A3AF04E4-9B55-41AC-BE0E-0D2F5AB92BAB}" dt="2023-09-30T03:56:08.698" v="16360" actId="1076"/>
          <ac:spMkLst>
            <pc:docMk/>
            <pc:sldMk cId="4271365044" sldId="758"/>
            <ac:spMk id="9" creationId="{98F64B77-6E58-020F-32DA-42BA18D9077D}"/>
          </ac:spMkLst>
        </pc:spChg>
        <pc:spChg chg="mod">
          <ac:chgData name="Hao Pan" userId="2a3b77b5-7e58-4bf3-9105-4d0521e33b5e" providerId="ADAL" clId="{A3AF04E4-9B55-41AC-BE0E-0D2F5AB92BAB}" dt="2023-09-30T03:56:11.952" v="16362" actId="1076"/>
          <ac:spMkLst>
            <pc:docMk/>
            <pc:sldMk cId="4271365044" sldId="758"/>
            <ac:spMk id="10" creationId="{B6A2390E-F375-7A41-0ABF-47744CB35DF7}"/>
          </ac:spMkLst>
        </pc:spChg>
        <pc:spChg chg="mod topLvl">
          <ac:chgData name="Hao Pan" userId="2a3b77b5-7e58-4bf3-9105-4d0521e33b5e" providerId="ADAL" clId="{A3AF04E4-9B55-41AC-BE0E-0D2F5AB92BAB}" dt="2023-09-30T03:57:05.895" v="16369" actId="1076"/>
          <ac:spMkLst>
            <pc:docMk/>
            <pc:sldMk cId="4271365044" sldId="758"/>
            <ac:spMk id="14" creationId="{ED008C7B-E79E-309C-255F-99772DDA60E3}"/>
          </ac:spMkLst>
        </pc:spChg>
        <pc:spChg chg="del mod topLvl">
          <ac:chgData name="Hao Pan" userId="2a3b77b5-7e58-4bf3-9105-4d0521e33b5e" providerId="ADAL" clId="{A3AF04E4-9B55-41AC-BE0E-0D2F5AB92BAB}" dt="2023-09-30T03:55:59.190" v="16357" actId="478"/>
          <ac:spMkLst>
            <pc:docMk/>
            <pc:sldMk cId="4271365044" sldId="758"/>
            <ac:spMk id="16" creationId="{EF2D0DDE-2813-582F-E5A8-52670B962D11}"/>
          </ac:spMkLst>
        </pc:spChg>
        <pc:spChg chg="mod topLvl">
          <ac:chgData name="Hao Pan" userId="2a3b77b5-7e58-4bf3-9105-4d0521e33b5e" providerId="ADAL" clId="{A3AF04E4-9B55-41AC-BE0E-0D2F5AB92BAB}" dt="2023-09-30T03:56:35.774" v="16366" actId="1076"/>
          <ac:spMkLst>
            <pc:docMk/>
            <pc:sldMk cId="4271365044" sldId="758"/>
            <ac:spMk id="19" creationId="{EA5DF2E5-01C5-41D7-F02B-F88AD7DE3FD9}"/>
          </ac:spMkLst>
        </pc:spChg>
        <pc:grpChg chg="add mod ord">
          <ac:chgData name="Hao Pan" userId="2a3b77b5-7e58-4bf3-9105-4d0521e33b5e" providerId="ADAL" clId="{A3AF04E4-9B55-41AC-BE0E-0D2F5AB92BAB}" dt="2023-09-30T05:08:18.294" v="19761" actId="1076"/>
          <ac:grpSpMkLst>
            <pc:docMk/>
            <pc:sldMk cId="4271365044" sldId="758"/>
            <ac:grpSpMk id="2" creationId="{72987806-A625-108F-E1CE-E96F66341477}"/>
          </ac:grpSpMkLst>
        </pc:grpChg>
        <pc:grpChg chg="add del mod">
          <ac:chgData name="Hao Pan" userId="2a3b77b5-7e58-4bf3-9105-4d0521e33b5e" providerId="ADAL" clId="{A3AF04E4-9B55-41AC-BE0E-0D2F5AB92BAB}" dt="2023-09-30T03:55:57.270" v="16356" actId="165"/>
          <ac:grpSpMkLst>
            <pc:docMk/>
            <pc:sldMk cId="4271365044" sldId="758"/>
            <ac:grpSpMk id="5" creationId="{4AE46488-B3F6-A908-E422-08492DFB9203}"/>
          </ac:grpSpMkLst>
        </pc:grpChg>
        <pc:grpChg chg="del mod">
          <ac:chgData name="Hao Pan" userId="2a3b77b5-7e58-4bf3-9105-4d0521e33b5e" providerId="ADAL" clId="{A3AF04E4-9B55-41AC-BE0E-0D2F5AB92BAB}" dt="2023-09-20T00:23:20.892" v="1243" actId="165"/>
          <ac:grpSpMkLst>
            <pc:docMk/>
            <pc:sldMk cId="4271365044" sldId="758"/>
            <ac:grpSpMk id="5" creationId="{560FAF1E-43F1-0933-5940-91C4D256F4F4}"/>
          </ac:grpSpMkLst>
        </pc:grpChg>
        <pc:grpChg chg="ord">
          <ac:chgData name="Hao Pan" userId="2a3b77b5-7e58-4bf3-9105-4d0521e33b5e" providerId="ADAL" clId="{A3AF04E4-9B55-41AC-BE0E-0D2F5AB92BAB}" dt="2023-09-30T05:05:59.523" v="19643" actId="166"/>
          <ac:grpSpMkLst>
            <pc:docMk/>
            <pc:sldMk cId="4271365044" sldId="758"/>
            <ac:grpSpMk id="18" creationId="{8D5802BA-4F5B-4268-2D50-2F466CE36268}"/>
          </ac:grpSpMkLst>
        </pc:grpChg>
        <pc:grpChg chg="add mod">
          <ac:chgData name="Hao Pan" userId="2a3b77b5-7e58-4bf3-9105-4d0521e33b5e" providerId="ADAL" clId="{A3AF04E4-9B55-41AC-BE0E-0D2F5AB92BAB}" dt="2023-09-30T05:06:20.340" v="19651" actId="1037"/>
          <ac:grpSpMkLst>
            <pc:docMk/>
            <pc:sldMk cId="4271365044" sldId="758"/>
            <ac:grpSpMk id="20" creationId="{EC3F2C59-6417-9B1E-753E-7DD9A1E91EEA}"/>
          </ac:grpSpMkLst>
        </pc:grpChg>
        <pc:picChg chg="mod topLvl">
          <ac:chgData name="Hao Pan" userId="2a3b77b5-7e58-4bf3-9105-4d0521e33b5e" providerId="ADAL" clId="{A3AF04E4-9B55-41AC-BE0E-0D2F5AB92BAB}" dt="2023-09-20T00:23:33.915" v="1249" actId="1036"/>
          <ac:picMkLst>
            <pc:docMk/>
            <pc:sldMk cId="4271365044" sldId="758"/>
            <ac:picMk id="3" creationId="{016C42B0-34F3-A6CB-538A-A0C9CC996B34}"/>
          </ac:picMkLst>
        </pc:picChg>
        <pc:picChg chg="del mod">
          <ac:chgData name="Hao Pan" userId="2a3b77b5-7e58-4bf3-9105-4d0521e33b5e" providerId="ADAL" clId="{A3AF04E4-9B55-41AC-BE0E-0D2F5AB92BAB}" dt="2023-09-30T03:55:41.768" v="16349" actId="478"/>
          <ac:picMkLst>
            <pc:docMk/>
            <pc:sldMk cId="4271365044" sldId="758"/>
            <ac:picMk id="6" creationId="{2179F4AE-1C7B-E6FD-9E37-C13AF68C84A9}"/>
          </ac:picMkLst>
        </pc:picChg>
        <pc:picChg chg="mod topLvl">
          <ac:chgData name="Hao Pan" userId="2a3b77b5-7e58-4bf3-9105-4d0521e33b5e" providerId="ADAL" clId="{A3AF04E4-9B55-41AC-BE0E-0D2F5AB92BAB}" dt="2023-09-30T03:56:03.415" v="16358" actId="1076"/>
          <ac:picMkLst>
            <pc:docMk/>
            <pc:sldMk cId="4271365044" sldId="758"/>
            <ac:picMk id="7" creationId="{DDD92B1B-FB06-CE22-0540-C1BDB964322B}"/>
          </ac:picMkLst>
        </pc:picChg>
        <pc:picChg chg="mod topLvl">
          <ac:chgData name="Hao Pan" userId="2a3b77b5-7e58-4bf3-9105-4d0521e33b5e" providerId="ADAL" clId="{A3AF04E4-9B55-41AC-BE0E-0D2F5AB92BAB}" dt="2023-09-30T03:57:05.895" v="16369" actId="1076"/>
          <ac:picMkLst>
            <pc:docMk/>
            <pc:sldMk cId="4271365044" sldId="758"/>
            <ac:picMk id="13" creationId="{80C4C04D-628E-F577-FAC7-5E9D6775DD4A}"/>
          </ac:picMkLst>
        </pc:picChg>
        <pc:cxnChg chg="del mod">
          <ac:chgData name="Hao Pan" userId="2a3b77b5-7e58-4bf3-9105-4d0521e33b5e" providerId="ADAL" clId="{A3AF04E4-9B55-41AC-BE0E-0D2F5AB92BAB}" dt="2023-09-30T03:55:49.674" v="16354" actId="478"/>
          <ac:cxnSpMkLst>
            <pc:docMk/>
            <pc:sldMk cId="4271365044" sldId="758"/>
            <ac:cxnSpMk id="12" creationId="{91A2EB5D-5659-5FB2-CABE-F2964ECB6966}"/>
          </ac:cxnSpMkLst>
        </pc:cxnChg>
      </pc:sldChg>
      <pc:sldChg chg="modSp mod ord modTransition modNotesTx">
        <pc:chgData name="Hao Pan" userId="2a3b77b5-7e58-4bf3-9105-4d0521e33b5e" providerId="ADAL" clId="{A3AF04E4-9B55-41AC-BE0E-0D2F5AB92BAB}" dt="2023-09-30T04:50:08.587" v="18439" actId="20577"/>
        <pc:sldMkLst>
          <pc:docMk/>
          <pc:sldMk cId="2691554688" sldId="759"/>
        </pc:sldMkLst>
        <pc:spChg chg="mod">
          <ac:chgData name="Hao Pan" userId="2a3b77b5-7e58-4bf3-9105-4d0521e33b5e" providerId="ADAL" clId="{A3AF04E4-9B55-41AC-BE0E-0D2F5AB92BAB}" dt="2023-09-25T11:30:42.500" v="1374" actId="1076"/>
          <ac:spMkLst>
            <pc:docMk/>
            <pc:sldMk cId="2691554688" sldId="759"/>
            <ac:spMk id="19" creationId="{AAAFEA60-1910-3A22-AE44-2A7DAC748D5B}"/>
          </ac:spMkLst>
        </pc:spChg>
        <pc:spChg chg="mod">
          <ac:chgData name="Hao Pan" userId="2a3b77b5-7e58-4bf3-9105-4d0521e33b5e" providerId="ADAL" clId="{A3AF04E4-9B55-41AC-BE0E-0D2F5AB92BAB}" dt="2023-09-25T11:30:36.669" v="1373" actId="1076"/>
          <ac:spMkLst>
            <pc:docMk/>
            <pc:sldMk cId="2691554688" sldId="759"/>
            <ac:spMk id="24" creationId="{542FAF6C-9B4F-BD4B-22A1-D3F820AAEE99}"/>
          </ac:spMkLst>
        </pc:spChg>
      </pc:sldChg>
      <pc:sldChg chg="addSp delSp modSp mod ord modTransition modAnim modNotesTx">
        <pc:chgData name="Hao Pan" userId="2a3b77b5-7e58-4bf3-9105-4d0521e33b5e" providerId="ADAL" clId="{A3AF04E4-9B55-41AC-BE0E-0D2F5AB92BAB}" dt="2023-09-30T04:57:52.937" v="19017"/>
        <pc:sldMkLst>
          <pc:docMk/>
          <pc:sldMk cId="902427651" sldId="760"/>
        </pc:sldMkLst>
        <pc:spChg chg="del">
          <ac:chgData name="Hao Pan" userId="2a3b77b5-7e58-4bf3-9105-4d0521e33b5e" providerId="ADAL" clId="{A3AF04E4-9B55-41AC-BE0E-0D2F5AB92BAB}" dt="2023-09-30T04:57:26.317" v="19010" actId="478"/>
          <ac:spMkLst>
            <pc:docMk/>
            <pc:sldMk cId="902427651" sldId="760"/>
            <ac:spMk id="7" creationId="{CCAB9FB4-BBBC-CCB8-5876-61667AED653F}"/>
          </ac:spMkLst>
        </pc:spChg>
        <pc:spChg chg="del">
          <ac:chgData name="Hao Pan" userId="2a3b77b5-7e58-4bf3-9105-4d0521e33b5e" providerId="ADAL" clId="{A3AF04E4-9B55-41AC-BE0E-0D2F5AB92BAB}" dt="2023-09-30T04:57:28.716" v="19012" actId="478"/>
          <ac:spMkLst>
            <pc:docMk/>
            <pc:sldMk cId="902427651" sldId="760"/>
            <ac:spMk id="13" creationId="{81F3CFF0-EBDB-BE5A-7B63-C9CFD42B6683}"/>
          </ac:spMkLst>
        </pc:spChg>
        <pc:spChg chg="mod">
          <ac:chgData name="Hao Pan" userId="2a3b77b5-7e58-4bf3-9105-4d0521e33b5e" providerId="ADAL" clId="{A3AF04E4-9B55-41AC-BE0E-0D2F5AB92BAB}" dt="2023-09-20T00:30:24.093" v="1322" actId="2711"/>
          <ac:spMkLst>
            <pc:docMk/>
            <pc:sldMk cId="902427651" sldId="760"/>
            <ac:spMk id="47" creationId="{4565272B-B555-9296-4E7A-561EC3E9FCB4}"/>
          </ac:spMkLst>
        </pc:spChg>
        <pc:grpChg chg="add mod ord">
          <ac:chgData name="Hao Pan" userId="2a3b77b5-7e58-4bf3-9105-4d0521e33b5e" providerId="ADAL" clId="{A3AF04E4-9B55-41AC-BE0E-0D2F5AB92BAB}" dt="2023-09-30T04:57:34.887" v="19013" actId="1076"/>
          <ac:grpSpMkLst>
            <pc:docMk/>
            <pc:sldMk cId="902427651" sldId="760"/>
            <ac:grpSpMk id="11" creationId="{58D097E5-0B38-C23C-A45C-4EA8B0159663}"/>
          </ac:grpSpMkLst>
        </pc:grpChg>
        <pc:grpChg chg="ord">
          <ac:chgData name="Hao Pan" userId="2a3b77b5-7e58-4bf3-9105-4d0521e33b5e" providerId="ADAL" clId="{A3AF04E4-9B55-41AC-BE0E-0D2F5AB92BAB}" dt="2023-09-30T04:57:46.653" v="19016" actId="166"/>
          <ac:grpSpMkLst>
            <pc:docMk/>
            <pc:sldMk cId="902427651" sldId="760"/>
            <ac:grpSpMk id="54" creationId="{6FF6B39F-776C-3BBD-E14A-0396BF7E9B93}"/>
          </ac:grpSpMkLst>
        </pc:grpChg>
        <pc:grpChg chg="del">
          <ac:chgData name="Hao Pan" userId="2a3b77b5-7e58-4bf3-9105-4d0521e33b5e" providerId="ADAL" clId="{A3AF04E4-9B55-41AC-BE0E-0D2F5AB92BAB}" dt="2023-09-30T04:57:24.731" v="19009" actId="478"/>
          <ac:grpSpMkLst>
            <pc:docMk/>
            <pc:sldMk cId="902427651" sldId="760"/>
            <ac:grpSpMk id="56" creationId="{54F488B0-A9E4-7F42-BCE3-A1C30FCA778E}"/>
          </ac:grpSpMkLst>
        </pc:grpChg>
        <pc:grpChg chg="del">
          <ac:chgData name="Hao Pan" userId="2a3b77b5-7e58-4bf3-9105-4d0521e33b5e" providerId="ADAL" clId="{A3AF04E4-9B55-41AC-BE0E-0D2F5AB92BAB}" dt="2023-09-30T04:57:28.716" v="19012" actId="478"/>
          <ac:grpSpMkLst>
            <pc:docMk/>
            <pc:sldMk cId="902427651" sldId="760"/>
            <ac:grpSpMk id="57" creationId="{21D0225F-6DA8-FBAD-75FF-F0D6618CAF6A}"/>
          </ac:grpSpMkLst>
        </pc:grpChg>
        <pc:grpChg chg="del">
          <ac:chgData name="Hao Pan" userId="2a3b77b5-7e58-4bf3-9105-4d0521e33b5e" providerId="ADAL" clId="{A3AF04E4-9B55-41AC-BE0E-0D2F5AB92BAB}" dt="2023-09-30T04:57:26.317" v="19010" actId="478"/>
          <ac:grpSpMkLst>
            <pc:docMk/>
            <pc:sldMk cId="902427651" sldId="760"/>
            <ac:grpSpMk id="58" creationId="{9B9BC9EF-0FF6-0406-E4EF-817CEDDC74D9}"/>
          </ac:grpSpMkLst>
        </pc:grpChg>
        <pc:picChg chg="add mod ord">
          <ac:chgData name="Hao Pan" userId="2a3b77b5-7e58-4bf3-9105-4d0521e33b5e" providerId="ADAL" clId="{A3AF04E4-9B55-41AC-BE0E-0D2F5AB92BAB}" dt="2023-09-30T04:57:42.168" v="19015" actId="14100"/>
          <ac:picMkLst>
            <pc:docMk/>
            <pc:sldMk cId="902427651" sldId="760"/>
            <ac:picMk id="10" creationId="{351B0FD6-C9A9-0CA3-DE50-5DE4E6950504}"/>
          </ac:picMkLst>
        </pc:picChg>
        <pc:cxnChg chg="del">
          <ac:chgData name="Hao Pan" userId="2a3b77b5-7e58-4bf3-9105-4d0521e33b5e" providerId="ADAL" clId="{A3AF04E4-9B55-41AC-BE0E-0D2F5AB92BAB}" dt="2023-09-30T04:57:24.731" v="19009" actId="478"/>
          <ac:cxnSpMkLst>
            <pc:docMk/>
            <pc:sldMk cId="902427651" sldId="760"/>
            <ac:cxnSpMk id="6" creationId="{3629ED3C-572D-82AE-F17F-A8BF028D291F}"/>
          </ac:cxnSpMkLst>
        </pc:cxnChg>
        <pc:cxnChg chg="del">
          <ac:chgData name="Hao Pan" userId="2a3b77b5-7e58-4bf3-9105-4d0521e33b5e" providerId="ADAL" clId="{A3AF04E4-9B55-41AC-BE0E-0D2F5AB92BAB}" dt="2023-09-30T04:57:27.577" v="19011" actId="478"/>
          <ac:cxnSpMkLst>
            <pc:docMk/>
            <pc:sldMk cId="902427651" sldId="760"/>
            <ac:cxnSpMk id="9" creationId="{E39F825F-1CAD-8425-8E59-42199AAB3FD7}"/>
          </ac:cxnSpMkLst>
        </pc:cxnChg>
      </pc:sldChg>
      <pc:sldChg chg="delSp modSp add mod ord modTransition modAnim modShow modNotesTx">
        <pc:chgData name="Hao Pan" userId="2a3b77b5-7e58-4bf3-9105-4d0521e33b5e" providerId="ADAL" clId="{A3AF04E4-9B55-41AC-BE0E-0D2F5AB92BAB}" dt="2023-09-30T05:10:20.934" v="19878" actId="20577"/>
        <pc:sldMkLst>
          <pc:docMk/>
          <pc:sldMk cId="101151371" sldId="761"/>
        </pc:sldMkLst>
        <pc:spChg chg="mod topLvl">
          <ac:chgData name="Hao Pan" userId="2a3b77b5-7e58-4bf3-9105-4d0521e33b5e" providerId="ADAL" clId="{A3AF04E4-9B55-41AC-BE0E-0D2F5AB92BAB}" dt="2023-09-25T11:30:00.073" v="1369" actId="207"/>
          <ac:spMkLst>
            <pc:docMk/>
            <pc:sldMk cId="101151371" sldId="761"/>
            <ac:spMk id="66" creationId="{FE860778-B9FE-308E-AB4D-9BDFD12711B7}"/>
          </ac:spMkLst>
        </pc:spChg>
        <pc:grpChg chg="mod topLvl">
          <ac:chgData name="Hao Pan" userId="2a3b77b5-7e58-4bf3-9105-4d0521e33b5e" providerId="ADAL" clId="{A3AF04E4-9B55-41AC-BE0E-0D2F5AB92BAB}" dt="2023-09-20T00:12:58.473" v="1204" actId="1038"/>
          <ac:grpSpMkLst>
            <pc:docMk/>
            <pc:sldMk cId="101151371" sldId="761"/>
            <ac:grpSpMk id="64" creationId="{BEF4BE5E-31DA-B313-6AEE-FC75F9FF1091}"/>
          </ac:grpSpMkLst>
        </pc:grpChg>
        <pc:grpChg chg="topLvl">
          <ac:chgData name="Hao Pan" userId="2a3b77b5-7e58-4bf3-9105-4d0521e33b5e" providerId="ADAL" clId="{A3AF04E4-9B55-41AC-BE0E-0D2F5AB92BAB}" dt="2023-09-11T16:32:12.623" v="755" actId="165"/>
          <ac:grpSpMkLst>
            <pc:docMk/>
            <pc:sldMk cId="101151371" sldId="761"/>
            <ac:grpSpMk id="65" creationId="{1ED495BA-32F7-BB00-FA07-891680314BF6}"/>
          </ac:grpSpMkLst>
        </pc:grpChg>
        <pc:grpChg chg="del">
          <ac:chgData name="Hao Pan" userId="2a3b77b5-7e58-4bf3-9105-4d0521e33b5e" providerId="ADAL" clId="{A3AF04E4-9B55-41AC-BE0E-0D2F5AB92BAB}" dt="2023-09-11T16:32:12.623" v="755" actId="165"/>
          <ac:grpSpMkLst>
            <pc:docMk/>
            <pc:sldMk cId="101151371" sldId="761"/>
            <ac:grpSpMk id="69" creationId="{DDF0D0A7-35DF-BE84-D482-3B335EA2D7E3}"/>
          </ac:grpSpMkLst>
        </pc:grpChg>
        <pc:cxnChg chg="mod">
          <ac:chgData name="Hao Pan" userId="2a3b77b5-7e58-4bf3-9105-4d0521e33b5e" providerId="ADAL" clId="{A3AF04E4-9B55-41AC-BE0E-0D2F5AB92BAB}" dt="2023-09-11T16:32:45.667" v="761" actId="1076"/>
          <ac:cxnSpMkLst>
            <pc:docMk/>
            <pc:sldMk cId="101151371" sldId="761"/>
            <ac:cxnSpMk id="31" creationId="{1C1FEF54-51F0-B2C8-92DF-6E3477842D6A}"/>
          </ac:cxnSpMkLst>
        </pc:cxnChg>
      </pc:sldChg>
      <pc:sldChg chg="addSp modSp mod modTransition modAnim modNotesTx">
        <pc:chgData name="Hao Pan" userId="2a3b77b5-7e58-4bf3-9105-4d0521e33b5e" providerId="ADAL" clId="{A3AF04E4-9B55-41AC-BE0E-0D2F5AB92BAB}" dt="2023-09-30T05:13:16.861" v="20124" actId="20577"/>
        <pc:sldMkLst>
          <pc:docMk/>
          <pc:sldMk cId="135503128" sldId="762"/>
        </pc:sldMkLst>
        <pc:grpChg chg="add">
          <ac:chgData name="Hao Pan" userId="2a3b77b5-7e58-4bf3-9105-4d0521e33b5e" providerId="ADAL" clId="{A3AF04E4-9B55-41AC-BE0E-0D2F5AB92BAB}" dt="2023-09-30T05:11:56.244" v="19924" actId="164"/>
          <ac:grpSpMkLst>
            <pc:docMk/>
            <pc:sldMk cId="135503128" sldId="762"/>
            <ac:grpSpMk id="2" creationId="{E36930A0-8AC1-128E-A183-93EB02F319F5}"/>
          </ac:grpSpMkLst>
        </pc:grpChg>
        <pc:grpChg chg="mod">
          <ac:chgData name="Hao Pan" userId="2a3b77b5-7e58-4bf3-9105-4d0521e33b5e" providerId="ADAL" clId="{A3AF04E4-9B55-41AC-BE0E-0D2F5AB92BAB}" dt="2023-09-25T11:19:37.723" v="1360" actId="1038"/>
          <ac:grpSpMkLst>
            <pc:docMk/>
            <pc:sldMk cId="135503128" sldId="762"/>
            <ac:grpSpMk id="27" creationId="{3288D6E1-8D71-B754-1CFA-D8A5CE4A2F66}"/>
          </ac:grpSpMkLst>
        </pc:grpChg>
      </pc:sldChg>
      <pc:sldChg chg="modSp mod modTransition modNotesTx">
        <pc:chgData name="Hao Pan" userId="2a3b77b5-7e58-4bf3-9105-4d0521e33b5e" providerId="ADAL" clId="{A3AF04E4-9B55-41AC-BE0E-0D2F5AB92BAB}" dt="2023-09-30T05:17:31.623" v="20471" actId="20577"/>
        <pc:sldMkLst>
          <pc:docMk/>
          <pc:sldMk cId="2888500495" sldId="763"/>
        </pc:sldMkLst>
        <pc:spChg chg="mod">
          <ac:chgData name="Hao Pan" userId="2a3b77b5-7e58-4bf3-9105-4d0521e33b5e" providerId="ADAL" clId="{A3AF04E4-9B55-41AC-BE0E-0D2F5AB92BAB}" dt="2023-09-30T01:56:09.520" v="15294" actId="13926"/>
          <ac:spMkLst>
            <pc:docMk/>
            <pc:sldMk cId="2888500495" sldId="763"/>
            <ac:spMk id="6" creationId="{0201317E-2AD7-D729-2F44-567B3F75BB47}"/>
          </ac:spMkLst>
        </pc:spChg>
        <pc:spChg chg="mod">
          <ac:chgData name="Hao Pan" userId="2a3b77b5-7e58-4bf3-9105-4d0521e33b5e" providerId="ADAL" clId="{A3AF04E4-9B55-41AC-BE0E-0D2F5AB92BAB}" dt="2023-09-30T01:56:13.096" v="15295" actId="13926"/>
          <ac:spMkLst>
            <pc:docMk/>
            <pc:sldMk cId="2888500495" sldId="763"/>
            <ac:spMk id="7" creationId="{9A30FE3A-515B-6A78-B20E-8EC835882287}"/>
          </ac:spMkLst>
        </pc:spChg>
        <pc:spChg chg="mod">
          <ac:chgData name="Hao Pan" userId="2a3b77b5-7e58-4bf3-9105-4d0521e33b5e" providerId="ADAL" clId="{A3AF04E4-9B55-41AC-BE0E-0D2F5AB92BAB}" dt="2023-09-20T00:20:30.262" v="1234" actId="2711"/>
          <ac:spMkLst>
            <pc:docMk/>
            <pc:sldMk cId="2888500495" sldId="763"/>
            <ac:spMk id="22" creationId="{B387A1A1-F070-23B3-4E14-A90755FC77DD}"/>
          </ac:spMkLst>
        </pc:spChg>
        <pc:spChg chg="mod">
          <ac:chgData name="Hao Pan" userId="2a3b77b5-7e58-4bf3-9105-4d0521e33b5e" providerId="ADAL" clId="{A3AF04E4-9B55-41AC-BE0E-0D2F5AB92BAB}" dt="2023-09-30T04:04:45.953" v="16439" actId="20577"/>
          <ac:spMkLst>
            <pc:docMk/>
            <pc:sldMk cId="2888500495" sldId="763"/>
            <ac:spMk id="74" creationId="{B8F53E2B-E0F9-1D6A-4E3A-8AD31B5B2992}"/>
          </ac:spMkLst>
        </pc:spChg>
        <pc:spChg chg="mod">
          <ac:chgData name="Hao Pan" userId="2a3b77b5-7e58-4bf3-9105-4d0521e33b5e" providerId="ADAL" clId="{A3AF04E4-9B55-41AC-BE0E-0D2F5AB92BAB}" dt="2023-09-30T04:05:08.033" v="16448" actId="20577"/>
          <ac:spMkLst>
            <pc:docMk/>
            <pc:sldMk cId="2888500495" sldId="763"/>
            <ac:spMk id="75" creationId="{8126055B-7228-CEB5-3386-C45D5823CF5A}"/>
          </ac:spMkLst>
        </pc:spChg>
        <pc:spChg chg="mod">
          <ac:chgData name="Hao Pan" userId="2a3b77b5-7e58-4bf3-9105-4d0521e33b5e" providerId="ADAL" clId="{A3AF04E4-9B55-41AC-BE0E-0D2F5AB92BAB}" dt="2023-09-30T04:04:49.382" v="16441" actId="20577"/>
          <ac:spMkLst>
            <pc:docMk/>
            <pc:sldMk cId="2888500495" sldId="763"/>
            <ac:spMk id="77" creationId="{D0DF025B-1FE5-4B5E-0622-054FF35F045A}"/>
          </ac:spMkLst>
        </pc:spChg>
        <pc:spChg chg="mod">
          <ac:chgData name="Hao Pan" userId="2a3b77b5-7e58-4bf3-9105-4d0521e33b5e" providerId="ADAL" clId="{A3AF04E4-9B55-41AC-BE0E-0D2F5AB92BAB}" dt="2023-09-30T04:04:53.760" v="16443" actId="20577"/>
          <ac:spMkLst>
            <pc:docMk/>
            <pc:sldMk cId="2888500495" sldId="763"/>
            <ac:spMk id="86" creationId="{36417192-3157-2C42-F6ED-DE06F3EE53F1}"/>
          </ac:spMkLst>
        </pc:spChg>
        <pc:cxnChg chg="mod">
          <ac:chgData name="Hao Pan" userId="2a3b77b5-7e58-4bf3-9105-4d0521e33b5e" providerId="ADAL" clId="{A3AF04E4-9B55-41AC-BE0E-0D2F5AB92BAB}" dt="2023-09-30T04:05:00.981" v="16447" actId="20577"/>
          <ac:cxnSpMkLst>
            <pc:docMk/>
            <pc:sldMk cId="2888500495" sldId="763"/>
            <ac:cxnSpMk id="84" creationId="{06D86A2C-A873-82E8-8DAC-00C358953034}"/>
          </ac:cxnSpMkLst>
        </pc:cxnChg>
      </pc:sldChg>
      <pc:sldChg chg="addSp modSp mod modTransition modNotesTx">
        <pc:chgData name="Hao Pan" userId="2a3b77b5-7e58-4bf3-9105-4d0521e33b5e" providerId="ADAL" clId="{A3AF04E4-9B55-41AC-BE0E-0D2F5AB92BAB}" dt="2023-09-30T05:16:05.700" v="20357" actId="20577"/>
        <pc:sldMkLst>
          <pc:docMk/>
          <pc:sldMk cId="2216508722" sldId="764"/>
        </pc:sldMkLst>
        <pc:spChg chg="add mod">
          <ac:chgData name="Hao Pan" userId="2a3b77b5-7e58-4bf3-9105-4d0521e33b5e" providerId="ADAL" clId="{A3AF04E4-9B55-41AC-BE0E-0D2F5AB92BAB}" dt="2023-09-30T04:02:37.392" v="16424" actId="207"/>
          <ac:spMkLst>
            <pc:docMk/>
            <pc:sldMk cId="2216508722" sldId="764"/>
            <ac:spMk id="5" creationId="{60125A26-DBDE-9A37-C98A-AA51BB09C13E}"/>
          </ac:spMkLst>
        </pc:spChg>
        <pc:spChg chg="mod">
          <ac:chgData name="Hao Pan" userId="2a3b77b5-7e58-4bf3-9105-4d0521e33b5e" providerId="ADAL" clId="{A3AF04E4-9B55-41AC-BE0E-0D2F5AB92BAB}" dt="2023-09-30T04:00:37.321" v="16378" actId="1076"/>
          <ac:spMkLst>
            <pc:docMk/>
            <pc:sldMk cId="2216508722" sldId="764"/>
            <ac:spMk id="6" creationId="{D0F77362-5E70-63DB-3059-4B015EBDB341}"/>
          </ac:spMkLst>
        </pc:spChg>
        <pc:spChg chg="add mod">
          <ac:chgData name="Hao Pan" userId="2a3b77b5-7e58-4bf3-9105-4d0521e33b5e" providerId="ADAL" clId="{A3AF04E4-9B55-41AC-BE0E-0D2F5AB92BAB}" dt="2023-09-30T04:02:39.904" v="16425" actId="207"/>
          <ac:spMkLst>
            <pc:docMk/>
            <pc:sldMk cId="2216508722" sldId="764"/>
            <ac:spMk id="10" creationId="{3382D1AC-7BEC-2366-D583-09D68A7D43F4}"/>
          </ac:spMkLst>
        </pc:spChg>
        <pc:spChg chg="mod">
          <ac:chgData name="Hao Pan" userId="2a3b77b5-7e58-4bf3-9105-4d0521e33b5e" providerId="ADAL" clId="{A3AF04E4-9B55-41AC-BE0E-0D2F5AB92BAB}" dt="2023-09-30T04:00:34.401" v="16377" actId="1076"/>
          <ac:spMkLst>
            <pc:docMk/>
            <pc:sldMk cId="2216508722" sldId="764"/>
            <ac:spMk id="12" creationId="{D33A736F-CFD0-191F-7D09-1E32412417E9}"/>
          </ac:spMkLst>
        </pc:spChg>
        <pc:spChg chg="add mod">
          <ac:chgData name="Hao Pan" userId="2a3b77b5-7e58-4bf3-9105-4d0521e33b5e" providerId="ADAL" clId="{A3AF04E4-9B55-41AC-BE0E-0D2F5AB92BAB}" dt="2023-09-30T05:14:55.576" v="20147" actId="1076"/>
          <ac:spMkLst>
            <pc:docMk/>
            <pc:sldMk cId="2216508722" sldId="764"/>
            <ac:spMk id="14" creationId="{A1D6118D-869F-147E-AD5C-2D391B362BFE}"/>
          </ac:spMkLst>
        </pc:spChg>
        <pc:spChg chg="mod">
          <ac:chgData name="Hao Pan" userId="2a3b77b5-7e58-4bf3-9105-4d0521e33b5e" providerId="ADAL" clId="{A3AF04E4-9B55-41AC-BE0E-0D2F5AB92BAB}" dt="2023-09-30T05:13:27.047" v="20126" actId="20577"/>
          <ac:spMkLst>
            <pc:docMk/>
            <pc:sldMk cId="2216508722" sldId="764"/>
            <ac:spMk id="15" creationId="{7C7E5EC0-8C4A-8178-439F-F36814EB8F11}"/>
          </ac:spMkLst>
        </pc:spChg>
        <pc:spChg chg="mod">
          <ac:chgData name="Hao Pan" userId="2a3b77b5-7e58-4bf3-9105-4d0521e33b5e" providerId="ADAL" clId="{A3AF04E4-9B55-41AC-BE0E-0D2F5AB92BAB}" dt="2023-09-30T04:00:34.401" v="16377" actId="1076"/>
          <ac:spMkLst>
            <pc:docMk/>
            <pc:sldMk cId="2216508722" sldId="764"/>
            <ac:spMk id="16" creationId="{B4F18709-E44E-34B4-7FFB-ED139C068F65}"/>
          </ac:spMkLst>
        </pc:spChg>
        <pc:spChg chg="mod">
          <ac:chgData name="Hao Pan" userId="2a3b77b5-7e58-4bf3-9105-4d0521e33b5e" providerId="ADAL" clId="{A3AF04E4-9B55-41AC-BE0E-0D2F5AB92BAB}" dt="2023-09-30T04:00:34.401" v="16377" actId="1076"/>
          <ac:spMkLst>
            <pc:docMk/>
            <pc:sldMk cId="2216508722" sldId="764"/>
            <ac:spMk id="17" creationId="{5932B346-1CA4-DD6A-1BE7-6CACFB7D703D}"/>
          </ac:spMkLst>
        </pc:spChg>
        <pc:grpChg chg="add mod">
          <ac:chgData name="Hao Pan" userId="2a3b77b5-7e58-4bf3-9105-4d0521e33b5e" providerId="ADAL" clId="{A3AF04E4-9B55-41AC-BE0E-0D2F5AB92BAB}" dt="2023-09-30T04:00:37.321" v="16378" actId="1076"/>
          <ac:grpSpMkLst>
            <pc:docMk/>
            <pc:sldMk cId="2216508722" sldId="764"/>
            <ac:grpSpMk id="2" creationId="{7F5AB88D-514F-1E0C-F268-EA181B010659}"/>
          </ac:grpSpMkLst>
        </pc:grpChg>
        <pc:picChg chg="mod">
          <ac:chgData name="Hao Pan" userId="2a3b77b5-7e58-4bf3-9105-4d0521e33b5e" providerId="ADAL" clId="{A3AF04E4-9B55-41AC-BE0E-0D2F5AB92BAB}" dt="2023-09-30T04:00:34.401" v="16377" actId="1076"/>
          <ac:picMkLst>
            <pc:docMk/>
            <pc:sldMk cId="2216508722" sldId="764"/>
            <ac:picMk id="1026" creationId="{9041D365-9F72-7E73-0775-81E2D8279875}"/>
          </ac:picMkLst>
        </pc:picChg>
        <pc:picChg chg="mod">
          <ac:chgData name="Hao Pan" userId="2a3b77b5-7e58-4bf3-9105-4d0521e33b5e" providerId="ADAL" clId="{A3AF04E4-9B55-41AC-BE0E-0D2F5AB92BAB}" dt="2023-09-30T04:00:37.321" v="16378" actId="1076"/>
          <ac:picMkLst>
            <pc:docMk/>
            <pc:sldMk cId="2216508722" sldId="764"/>
            <ac:picMk id="1030" creationId="{91C41D69-F70F-C365-EFBF-C2BA384358D5}"/>
          </ac:picMkLst>
        </pc:picChg>
        <pc:picChg chg="mod">
          <ac:chgData name="Hao Pan" userId="2a3b77b5-7e58-4bf3-9105-4d0521e33b5e" providerId="ADAL" clId="{A3AF04E4-9B55-41AC-BE0E-0D2F5AB92BAB}" dt="2023-09-30T04:00:37.321" v="16378" actId="1076"/>
          <ac:picMkLst>
            <pc:docMk/>
            <pc:sldMk cId="2216508722" sldId="764"/>
            <ac:picMk id="1032" creationId="{024215C5-8C75-E786-6EDB-88A3B0E2B484}"/>
          </ac:picMkLst>
        </pc:picChg>
        <pc:cxnChg chg="mod">
          <ac:chgData name="Hao Pan" userId="2a3b77b5-7e58-4bf3-9105-4d0521e33b5e" providerId="ADAL" clId="{A3AF04E4-9B55-41AC-BE0E-0D2F5AB92BAB}" dt="2023-09-30T04:00:37.321" v="16378" actId="1076"/>
          <ac:cxnSpMkLst>
            <pc:docMk/>
            <pc:sldMk cId="2216508722" sldId="764"/>
            <ac:cxnSpMk id="8" creationId="{02F98323-CE50-EACE-FB66-65B3365DE57C}"/>
          </ac:cxnSpMkLst>
        </pc:cxnChg>
        <pc:cxnChg chg="mod">
          <ac:chgData name="Hao Pan" userId="2a3b77b5-7e58-4bf3-9105-4d0521e33b5e" providerId="ADAL" clId="{A3AF04E4-9B55-41AC-BE0E-0D2F5AB92BAB}" dt="2023-09-30T04:00:37.321" v="16378" actId="1076"/>
          <ac:cxnSpMkLst>
            <pc:docMk/>
            <pc:sldMk cId="2216508722" sldId="764"/>
            <ac:cxnSpMk id="9" creationId="{FCE959AF-D4A4-8E2C-9C20-F22CA45CE394}"/>
          </ac:cxnSpMkLst>
        </pc:cxnChg>
        <pc:cxnChg chg="add mod">
          <ac:chgData name="Hao Pan" userId="2a3b77b5-7e58-4bf3-9105-4d0521e33b5e" providerId="ADAL" clId="{A3AF04E4-9B55-41AC-BE0E-0D2F5AB92BAB}" dt="2023-09-30T05:14:23.096" v="20128" actId="208"/>
          <ac:cxnSpMkLst>
            <pc:docMk/>
            <pc:sldMk cId="2216508722" sldId="764"/>
            <ac:cxnSpMk id="13" creationId="{E1F52DB1-7599-0126-1C86-8CD0AE47C5CC}"/>
          </ac:cxnSpMkLst>
        </pc:cxnChg>
      </pc:sldChg>
      <pc:sldChg chg="new del">
        <pc:chgData name="Hao Pan" userId="2a3b77b5-7e58-4bf3-9105-4d0521e33b5e" providerId="ADAL" clId="{A3AF04E4-9B55-41AC-BE0E-0D2F5AB92BAB}" dt="2023-09-10T14:39:36.929" v="101" actId="47"/>
        <pc:sldMkLst>
          <pc:docMk/>
          <pc:sldMk cId="348085617" sldId="765"/>
        </pc:sldMkLst>
      </pc:sldChg>
      <pc:sldChg chg="new del">
        <pc:chgData name="Hao Pan" userId="2a3b77b5-7e58-4bf3-9105-4d0521e33b5e" providerId="ADAL" clId="{A3AF04E4-9B55-41AC-BE0E-0D2F5AB92BAB}" dt="2023-09-10T14:44:24.700" v="104" actId="47"/>
        <pc:sldMkLst>
          <pc:docMk/>
          <pc:sldMk cId="1341052525" sldId="765"/>
        </pc:sldMkLst>
      </pc:sldChg>
      <pc:sldChg chg="addSp delSp modSp mod modTransition modAnim modNotesTx">
        <pc:chgData name="Hao Pan" userId="2a3b77b5-7e58-4bf3-9105-4d0521e33b5e" providerId="ADAL" clId="{A3AF04E4-9B55-41AC-BE0E-0D2F5AB92BAB}" dt="2023-09-29T01:28:18.429" v="15134" actId="20577"/>
        <pc:sldMkLst>
          <pc:docMk/>
          <pc:sldMk cId="3600806879" sldId="766"/>
        </pc:sldMkLst>
        <pc:spChg chg="mod">
          <ac:chgData name="Hao Pan" userId="2a3b77b5-7e58-4bf3-9105-4d0521e33b5e" providerId="ADAL" clId="{A3AF04E4-9B55-41AC-BE0E-0D2F5AB92BAB}" dt="2023-09-20T00:14:22.516" v="1212" actId="1076"/>
          <ac:spMkLst>
            <pc:docMk/>
            <pc:sldMk cId="3600806879" sldId="766"/>
            <ac:spMk id="2" creationId="{2ADC45A1-50EC-7CF2-335B-75D52761EFCF}"/>
          </ac:spMkLst>
        </pc:spChg>
        <pc:spChg chg="mod">
          <ac:chgData name="Hao Pan" userId="2a3b77b5-7e58-4bf3-9105-4d0521e33b5e" providerId="ADAL" clId="{A3AF04E4-9B55-41AC-BE0E-0D2F5AB92BAB}" dt="2023-09-20T00:15:49.815" v="1227" actId="20577"/>
          <ac:spMkLst>
            <pc:docMk/>
            <pc:sldMk cId="3600806879" sldId="766"/>
            <ac:spMk id="4" creationId="{569D6692-6EDD-FE4E-ED4F-F376227CACAE}"/>
          </ac:spMkLst>
        </pc:spChg>
        <pc:spChg chg="mod">
          <ac:chgData name="Hao Pan" userId="2a3b77b5-7e58-4bf3-9105-4d0521e33b5e" providerId="ADAL" clId="{A3AF04E4-9B55-41AC-BE0E-0D2F5AB92BAB}" dt="2023-09-20T00:14:01.612" v="1206" actId="1076"/>
          <ac:spMkLst>
            <pc:docMk/>
            <pc:sldMk cId="3600806879" sldId="766"/>
            <ac:spMk id="11" creationId="{5162DF18-FB81-B9FF-D7D3-F3B2CEF1AC58}"/>
          </ac:spMkLst>
        </pc:spChg>
        <pc:spChg chg="mod">
          <ac:chgData name="Hao Pan" userId="2a3b77b5-7e58-4bf3-9105-4d0521e33b5e" providerId="ADAL" clId="{A3AF04E4-9B55-41AC-BE0E-0D2F5AB92BAB}" dt="2023-09-20T00:14:01.612" v="1206" actId="1076"/>
          <ac:spMkLst>
            <pc:docMk/>
            <pc:sldMk cId="3600806879" sldId="766"/>
            <ac:spMk id="14" creationId="{5AF52B42-3B0F-4A5F-4F96-674816A52109}"/>
          </ac:spMkLst>
        </pc:spChg>
        <pc:grpChg chg="add mod">
          <ac:chgData name="Hao Pan" userId="2a3b77b5-7e58-4bf3-9105-4d0521e33b5e" providerId="ADAL" clId="{A3AF04E4-9B55-41AC-BE0E-0D2F5AB92BAB}" dt="2023-09-20T00:14:01.612" v="1206" actId="1076"/>
          <ac:grpSpMkLst>
            <pc:docMk/>
            <pc:sldMk cId="3600806879" sldId="766"/>
            <ac:grpSpMk id="3" creationId="{E0C3D0A4-3E89-4935-34C6-71F19A8DB2E8}"/>
          </ac:grpSpMkLst>
        </pc:grpChg>
        <pc:grpChg chg="add mod">
          <ac:chgData name="Hao Pan" userId="2a3b77b5-7e58-4bf3-9105-4d0521e33b5e" providerId="ADAL" clId="{A3AF04E4-9B55-41AC-BE0E-0D2F5AB92BAB}" dt="2023-09-20T00:14:16.184" v="1211" actId="1076"/>
          <ac:grpSpMkLst>
            <pc:docMk/>
            <pc:sldMk cId="3600806879" sldId="766"/>
            <ac:grpSpMk id="5" creationId="{BD5ABC3C-A376-709E-15FD-F948F2ADB1C4}"/>
          </ac:grpSpMkLst>
        </pc:grpChg>
        <pc:grpChg chg="mod">
          <ac:chgData name="Hao Pan" userId="2a3b77b5-7e58-4bf3-9105-4d0521e33b5e" providerId="ADAL" clId="{A3AF04E4-9B55-41AC-BE0E-0D2F5AB92BAB}" dt="2023-09-20T00:14:07.435" v="1207" actId="1076"/>
          <ac:grpSpMkLst>
            <pc:docMk/>
            <pc:sldMk cId="3600806879" sldId="766"/>
            <ac:grpSpMk id="6" creationId="{5EBE13C5-7DF8-C3FA-5686-38DF302429EA}"/>
          </ac:grpSpMkLst>
        </pc:grpChg>
        <pc:grpChg chg="add">
          <ac:chgData name="Hao Pan" userId="2a3b77b5-7e58-4bf3-9105-4d0521e33b5e" providerId="ADAL" clId="{A3AF04E4-9B55-41AC-BE0E-0D2F5AB92BAB}" dt="2023-09-20T00:14:50.078" v="1213" actId="164"/>
          <ac:grpSpMkLst>
            <pc:docMk/>
            <pc:sldMk cId="3600806879" sldId="766"/>
            <ac:grpSpMk id="7" creationId="{87254366-1A0B-44E6-2F07-B31D5F8D5530}"/>
          </ac:grpSpMkLst>
        </pc:grpChg>
        <pc:grpChg chg="mod topLvl">
          <ac:chgData name="Hao Pan" userId="2a3b77b5-7e58-4bf3-9105-4d0521e33b5e" providerId="ADAL" clId="{A3AF04E4-9B55-41AC-BE0E-0D2F5AB92BAB}" dt="2023-09-20T00:14:01.612" v="1206" actId="1076"/>
          <ac:grpSpMkLst>
            <pc:docMk/>
            <pc:sldMk cId="3600806879" sldId="766"/>
            <ac:grpSpMk id="13" creationId="{7A755A72-A011-E52B-DA67-70213E933094}"/>
          </ac:grpSpMkLst>
        </pc:grpChg>
        <pc:grpChg chg="del">
          <ac:chgData name="Hao Pan" userId="2a3b77b5-7e58-4bf3-9105-4d0521e33b5e" providerId="ADAL" clId="{A3AF04E4-9B55-41AC-BE0E-0D2F5AB92BAB}" dt="2023-09-18T13:33:40.173" v="1099" actId="165"/>
          <ac:grpSpMkLst>
            <pc:docMk/>
            <pc:sldMk cId="3600806879" sldId="766"/>
            <ac:grpSpMk id="22" creationId="{67CD2958-034C-A404-42BB-167E9B5C970A}"/>
          </ac:grpSpMkLst>
        </pc:grpChg>
        <pc:grpChg chg="del">
          <ac:chgData name="Hao Pan" userId="2a3b77b5-7e58-4bf3-9105-4d0521e33b5e" providerId="ADAL" clId="{A3AF04E4-9B55-41AC-BE0E-0D2F5AB92BAB}" dt="2023-09-18T13:33:40.173" v="1099" actId="165"/>
          <ac:grpSpMkLst>
            <pc:docMk/>
            <pc:sldMk cId="3600806879" sldId="766"/>
            <ac:grpSpMk id="23" creationId="{81828789-3B5A-88C7-D0FE-7A72EB9473A3}"/>
          </ac:grpSpMkLst>
        </pc:grpChg>
        <pc:picChg chg="mod">
          <ac:chgData name="Hao Pan" userId="2a3b77b5-7e58-4bf3-9105-4d0521e33b5e" providerId="ADAL" clId="{A3AF04E4-9B55-41AC-BE0E-0D2F5AB92BAB}" dt="2023-09-20T00:14:01.612" v="1206" actId="1076"/>
          <ac:picMkLst>
            <pc:docMk/>
            <pc:sldMk cId="3600806879" sldId="766"/>
            <ac:picMk id="10" creationId="{8E3CFA85-AEFC-C92C-3933-2431B1E9C5E5}"/>
          </ac:picMkLst>
        </pc:picChg>
        <pc:picChg chg="mod topLvl">
          <ac:chgData name="Hao Pan" userId="2a3b77b5-7e58-4bf3-9105-4d0521e33b5e" providerId="ADAL" clId="{A3AF04E4-9B55-41AC-BE0E-0D2F5AB92BAB}" dt="2023-09-20T00:14:01.612" v="1206" actId="1076"/>
          <ac:picMkLst>
            <pc:docMk/>
            <pc:sldMk cId="3600806879" sldId="766"/>
            <ac:picMk id="12" creationId="{D93EE0AD-EC3A-4E0F-5D76-DCCBDF383CA0}"/>
          </ac:picMkLst>
        </pc:picChg>
        <pc:picChg chg="mod topLvl">
          <ac:chgData name="Hao Pan" userId="2a3b77b5-7e58-4bf3-9105-4d0521e33b5e" providerId="ADAL" clId="{A3AF04E4-9B55-41AC-BE0E-0D2F5AB92BAB}" dt="2023-09-20T00:14:16.184" v="1211" actId="1076"/>
          <ac:picMkLst>
            <pc:docMk/>
            <pc:sldMk cId="3600806879" sldId="766"/>
            <ac:picMk id="2052" creationId="{BF5CF476-248E-242A-CDEE-A76792E0399A}"/>
          </ac:picMkLst>
        </pc:picChg>
        <pc:picChg chg="mod topLvl">
          <ac:chgData name="Hao Pan" userId="2a3b77b5-7e58-4bf3-9105-4d0521e33b5e" providerId="ADAL" clId="{A3AF04E4-9B55-41AC-BE0E-0D2F5AB92BAB}" dt="2023-09-20T00:14:16.184" v="1211" actId="1076"/>
          <ac:picMkLst>
            <pc:docMk/>
            <pc:sldMk cId="3600806879" sldId="766"/>
            <ac:picMk id="2054" creationId="{786B22AC-BF5B-9F36-0F6C-6F38DABC3B9D}"/>
          </ac:picMkLst>
        </pc:picChg>
        <pc:cxnChg chg="mod">
          <ac:chgData name="Hao Pan" userId="2a3b77b5-7e58-4bf3-9105-4d0521e33b5e" providerId="ADAL" clId="{A3AF04E4-9B55-41AC-BE0E-0D2F5AB92BAB}" dt="2023-09-20T00:14:01.612" v="1206" actId="1076"/>
          <ac:cxnSpMkLst>
            <pc:docMk/>
            <pc:sldMk cId="3600806879" sldId="766"/>
            <ac:cxnSpMk id="15" creationId="{AB5845D1-4E9C-672D-6428-EAFA4261165B}"/>
          </ac:cxnSpMkLst>
        </pc:cxnChg>
        <pc:cxnChg chg="mod">
          <ac:chgData name="Hao Pan" userId="2a3b77b5-7e58-4bf3-9105-4d0521e33b5e" providerId="ADAL" clId="{A3AF04E4-9B55-41AC-BE0E-0D2F5AB92BAB}" dt="2023-09-20T00:14:01.612" v="1206" actId="1076"/>
          <ac:cxnSpMkLst>
            <pc:docMk/>
            <pc:sldMk cId="3600806879" sldId="766"/>
            <ac:cxnSpMk id="16" creationId="{4F83A79B-B7F2-51D9-BFBA-77E9144AFE26}"/>
          </ac:cxnSpMkLst>
        </pc:cxnChg>
      </pc:sldChg>
      <pc:sldChg chg="addSp delSp modSp new mod modTransition delAnim modAnim modNotesTx">
        <pc:chgData name="Hao Pan" userId="2a3b77b5-7e58-4bf3-9105-4d0521e33b5e" providerId="ADAL" clId="{A3AF04E4-9B55-41AC-BE0E-0D2F5AB92BAB}" dt="2023-09-30T05:05:31.737" v="19629" actId="20577"/>
        <pc:sldMkLst>
          <pc:docMk/>
          <pc:sldMk cId="325844131" sldId="767"/>
        </pc:sldMkLst>
        <pc:spChg chg="del">
          <ac:chgData name="Hao Pan" userId="2a3b77b5-7e58-4bf3-9105-4d0521e33b5e" providerId="ADAL" clId="{A3AF04E4-9B55-41AC-BE0E-0D2F5AB92BAB}" dt="2023-09-10T14:55:17.096" v="193" actId="478"/>
          <ac:spMkLst>
            <pc:docMk/>
            <pc:sldMk cId="325844131" sldId="767"/>
            <ac:spMk id="2" creationId="{8D7D10B6-4576-D402-9FBA-68C473A1E30F}"/>
          </ac:spMkLst>
        </pc:spChg>
        <pc:spChg chg="del">
          <ac:chgData name="Hao Pan" userId="2a3b77b5-7e58-4bf3-9105-4d0521e33b5e" providerId="ADAL" clId="{A3AF04E4-9B55-41AC-BE0E-0D2F5AB92BAB}" dt="2023-09-10T14:55:17.096" v="193" actId="478"/>
          <ac:spMkLst>
            <pc:docMk/>
            <pc:sldMk cId="325844131" sldId="767"/>
            <ac:spMk id="3" creationId="{10FD1E4B-5F69-3512-C8A5-32E7B6590D01}"/>
          </ac:spMkLst>
        </pc:spChg>
        <pc:spChg chg="add mod">
          <ac:chgData name="Hao Pan" userId="2a3b77b5-7e58-4bf3-9105-4d0521e33b5e" providerId="ADAL" clId="{A3AF04E4-9B55-41AC-BE0E-0D2F5AB92BAB}" dt="2023-09-20T00:10:09.500" v="1197" actId="1076"/>
          <ac:spMkLst>
            <pc:docMk/>
            <pc:sldMk cId="325844131" sldId="767"/>
            <ac:spMk id="4" creationId="{F4450FF8-94B2-1609-64A8-384BC12148D7}"/>
          </ac:spMkLst>
        </pc:spChg>
        <pc:spChg chg="add mod topLvl">
          <ac:chgData name="Hao Pan" userId="2a3b77b5-7e58-4bf3-9105-4d0521e33b5e" providerId="ADAL" clId="{A3AF04E4-9B55-41AC-BE0E-0D2F5AB92BAB}" dt="2023-09-30T03:47:37.398" v="16228" actId="1076"/>
          <ac:spMkLst>
            <pc:docMk/>
            <pc:sldMk cId="325844131" sldId="767"/>
            <ac:spMk id="7" creationId="{0C6A3A79-C55B-CDF2-F876-A9B4443AF9A8}"/>
          </ac:spMkLst>
        </pc:spChg>
        <pc:spChg chg="mod">
          <ac:chgData name="Hao Pan" userId="2a3b77b5-7e58-4bf3-9105-4d0521e33b5e" providerId="ADAL" clId="{A3AF04E4-9B55-41AC-BE0E-0D2F5AB92BAB}" dt="2023-09-10T15:16:19.689" v="423" actId="1076"/>
          <ac:spMkLst>
            <pc:docMk/>
            <pc:sldMk cId="325844131" sldId="767"/>
            <ac:spMk id="12" creationId="{E4C61621-3DFF-611E-D64C-7FBC8B1F070A}"/>
          </ac:spMkLst>
        </pc:spChg>
        <pc:spChg chg="mod">
          <ac:chgData name="Hao Pan" userId="2a3b77b5-7e58-4bf3-9105-4d0521e33b5e" providerId="ADAL" clId="{A3AF04E4-9B55-41AC-BE0E-0D2F5AB92BAB}" dt="2023-09-10T15:16:17.168" v="422" actId="1076"/>
          <ac:spMkLst>
            <pc:docMk/>
            <pc:sldMk cId="325844131" sldId="767"/>
            <ac:spMk id="13" creationId="{C85BC3AB-4744-CC11-3046-68EBFD7FCCE8}"/>
          </ac:spMkLst>
        </pc:spChg>
        <pc:spChg chg="mod topLvl">
          <ac:chgData name="Hao Pan" userId="2a3b77b5-7e58-4bf3-9105-4d0521e33b5e" providerId="ADAL" clId="{A3AF04E4-9B55-41AC-BE0E-0D2F5AB92BAB}" dt="2023-09-30T03:47:37.398" v="16228" actId="1076"/>
          <ac:spMkLst>
            <pc:docMk/>
            <pc:sldMk cId="325844131" sldId="767"/>
            <ac:spMk id="16" creationId="{EC052B24-14E7-3B95-24BE-18CE1C26903F}"/>
          </ac:spMkLst>
        </pc:spChg>
        <pc:spChg chg="mod">
          <ac:chgData name="Hao Pan" userId="2a3b77b5-7e58-4bf3-9105-4d0521e33b5e" providerId="ADAL" clId="{A3AF04E4-9B55-41AC-BE0E-0D2F5AB92BAB}" dt="2023-09-30T03:47:29.781" v="16227" actId="20577"/>
          <ac:spMkLst>
            <pc:docMk/>
            <pc:sldMk cId="325844131" sldId="767"/>
            <ac:spMk id="20" creationId="{73D7892D-D87A-EAB7-9C69-F99CD3B169F2}"/>
          </ac:spMkLst>
        </pc:spChg>
        <pc:spChg chg="add mod">
          <ac:chgData name="Hao Pan" userId="2a3b77b5-7e58-4bf3-9105-4d0521e33b5e" providerId="ADAL" clId="{A3AF04E4-9B55-41AC-BE0E-0D2F5AB92BAB}" dt="2023-09-10T15:24:10.607" v="508" actId="1076"/>
          <ac:spMkLst>
            <pc:docMk/>
            <pc:sldMk cId="325844131" sldId="767"/>
            <ac:spMk id="23" creationId="{79B95BA8-0730-0271-19CC-80C4922863F1}"/>
          </ac:spMkLst>
        </pc:spChg>
        <pc:spChg chg="add mod">
          <ac:chgData name="Hao Pan" userId="2a3b77b5-7e58-4bf3-9105-4d0521e33b5e" providerId="ADAL" clId="{A3AF04E4-9B55-41AC-BE0E-0D2F5AB92BAB}" dt="2023-09-10T15:24:02.320" v="504" actId="1582"/>
          <ac:spMkLst>
            <pc:docMk/>
            <pc:sldMk cId="325844131" sldId="767"/>
            <ac:spMk id="24" creationId="{EB8CF5C3-AE5B-A65F-33A6-CD0D299C00A9}"/>
          </ac:spMkLst>
        </pc:spChg>
        <pc:spChg chg="add del mod">
          <ac:chgData name="Hao Pan" userId="2a3b77b5-7e58-4bf3-9105-4d0521e33b5e" providerId="ADAL" clId="{A3AF04E4-9B55-41AC-BE0E-0D2F5AB92BAB}" dt="2023-09-30T03:40:13.206" v="16183" actId="478"/>
          <ac:spMkLst>
            <pc:docMk/>
            <pc:sldMk cId="325844131" sldId="767"/>
            <ac:spMk id="27" creationId="{3A432C26-E793-DBA3-7E4D-D3C6F89E99DF}"/>
          </ac:spMkLst>
        </pc:spChg>
        <pc:spChg chg="add mod">
          <ac:chgData name="Hao Pan" userId="2a3b77b5-7e58-4bf3-9105-4d0521e33b5e" providerId="ADAL" clId="{A3AF04E4-9B55-41AC-BE0E-0D2F5AB92BAB}" dt="2023-09-25T11:24:38.597" v="1367" actId="14100"/>
          <ac:spMkLst>
            <pc:docMk/>
            <pc:sldMk cId="325844131" sldId="767"/>
            <ac:spMk id="28" creationId="{5ECB0272-D4F7-07B0-4847-5B5CCB96413C}"/>
          </ac:spMkLst>
        </pc:spChg>
        <pc:spChg chg="mod topLvl">
          <ac:chgData name="Hao Pan" userId="2a3b77b5-7e58-4bf3-9105-4d0521e33b5e" providerId="ADAL" clId="{A3AF04E4-9B55-41AC-BE0E-0D2F5AB92BAB}" dt="2023-09-30T03:46:25.358" v="16223" actId="1076"/>
          <ac:spMkLst>
            <pc:docMk/>
            <pc:sldMk cId="325844131" sldId="767"/>
            <ac:spMk id="31" creationId="{BE5FB849-D3C4-C1BC-EA90-CC0DDD1CD657}"/>
          </ac:spMkLst>
        </pc:spChg>
        <pc:spChg chg="mod">
          <ac:chgData name="Hao Pan" userId="2a3b77b5-7e58-4bf3-9105-4d0521e33b5e" providerId="ADAL" clId="{A3AF04E4-9B55-41AC-BE0E-0D2F5AB92BAB}" dt="2023-09-30T03:46:06.962" v="16217" actId="1076"/>
          <ac:spMkLst>
            <pc:docMk/>
            <pc:sldMk cId="325844131" sldId="767"/>
            <ac:spMk id="32" creationId="{71DDDE5C-7055-D706-2287-F141469089BB}"/>
          </ac:spMkLst>
        </pc:spChg>
        <pc:spChg chg="mod topLvl">
          <ac:chgData name="Hao Pan" userId="2a3b77b5-7e58-4bf3-9105-4d0521e33b5e" providerId="ADAL" clId="{A3AF04E4-9B55-41AC-BE0E-0D2F5AB92BAB}" dt="2023-09-30T03:47:37.398" v="16228" actId="1076"/>
          <ac:spMkLst>
            <pc:docMk/>
            <pc:sldMk cId="325844131" sldId="767"/>
            <ac:spMk id="33" creationId="{66BFD6F7-5A8B-149B-0357-5B1213629B17}"/>
          </ac:spMkLst>
        </pc:spChg>
        <pc:spChg chg="mod topLvl">
          <ac:chgData name="Hao Pan" userId="2a3b77b5-7e58-4bf3-9105-4d0521e33b5e" providerId="ADAL" clId="{A3AF04E4-9B55-41AC-BE0E-0D2F5AB92BAB}" dt="2023-09-30T03:46:25.358" v="16223" actId="1076"/>
          <ac:spMkLst>
            <pc:docMk/>
            <pc:sldMk cId="325844131" sldId="767"/>
            <ac:spMk id="34" creationId="{A6EE1D99-5D85-CBE2-345F-17680E9E9E4D}"/>
          </ac:spMkLst>
        </pc:spChg>
        <pc:spChg chg="mod">
          <ac:chgData name="Hao Pan" userId="2a3b77b5-7e58-4bf3-9105-4d0521e33b5e" providerId="ADAL" clId="{A3AF04E4-9B55-41AC-BE0E-0D2F5AB92BAB}" dt="2023-09-20T00:01:26.543" v="1117" actId="113"/>
          <ac:spMkLst>
            <pc:docMk/>
            <pc:sldMk cId="325844131" sldId="767"/>
            <ac:spMk id="35" creationId="{7A7990EC-4EE4-AA1E-15BD-15B322C2E7F7}"/>
          </ac:spMkLst>
        </pc:spChg>
        <pc:grpChg chg="mod topLvl">
          <ac:chgData name="Hao Pan" userId="2a3b77b5-7e58-4bf3-9105-4d0521e33b5e" providerId="ADAL" clId="{A3AF04E4-9B55-41AC-BE0E-0D2F5AB92BAB}" dt="2023-09-30T03:46:25.358" v="16223" actId="1076"/>
          <ac:grpSpMkLst>
            <pc:docMk/>
            <pc:sldMk cId="325844131" sldId="767"/>
            <ac:grpSpMk id="2" creationId="{A03E9EBE-7662-D434-862E-9192B8616C32}"/>
          </ac:grpSpMkLst>
        </pc:grpChg>
        <pc:grpChg chg="add mod">
          <ac:chgData name="Hao Pan" userId="2a3b77b5-7e58-4bf3-9105-4d0521e33b5e" providerId="ADAL" clId="{A3AF04E4-9B55-41AC-BE0E-0D2F5AB92BAB}" dt="2023-09-30T03:47:37.398" v="16228" actId="1076"/>
          <ac:grpSpMkLst>
            <pc:docMk/>
            <pc:sldMk cId="325844131" sldId="767"/>
            <ac:grpSpMk id="3" creationId="{D64D7658-885A-4B03-959C-F0DCA9808327}"/>
          </ac:grpSpMkLst>
        </pc:grpChg>
        <pc:grpChg chg="add mod topLvl">
          <ac:chgData name="Hao Pan" userId="2a3b77b5-7e58-4bf3-9105-4d0521e33b5e" providerId="ADAL" clId="{A3AF04E4-9B55-41AC-BE0E-0D2F5AB92BAB}" dt="2023-09-30T03:47:37.398" v="16228" actId="1076"/>
          <ac:grpSpMkLst>
            <pc:docMk/>
            <pc:sldMk cId="325844131" sldId="767"/>
            <ac:grpSpMk id="8" creationId="{46A83E49-93BE-19C4-3B93-DD6A1AD0704E}"/>
          </ac:grpSpMkLst>
        </pc:grpChg>
        <pc:grpChg chg="add del mod">
          <ac:chgData name="Hao Pan" userId="2a3b77b5-7e58-4bf3-9105-4d0521e33b5e" providerId="ADAL" clId="{A3AF04E4-9B55-41AC-BE0E-0D2F5AB92BAB}" dt="2023-09-30T03:45:49.036" v="16214" actId="165"/>
          <ac:grpSpMkLst>
            <pc:docMk/>
            <pc:sldMk cId="325844131" sldId="767"/>
            <ac:grpSpMk id="36" creationId="{BAA6680E-FA3F-82A5-7F81-9B12D5534C59}"/>
          </ac:grpSpMkLst>
        </pc:grpChg>
        <pc:grpChg chg="add del">
          <ac:chgData name="Hao Pan" userId="2a3b77b5-7e58-4bf3-9105-4d0521e33b5e" providerId="ADAL" clId="{A3AF04E4-9B55-41AC-BE0E-0D2F5AB92BAB}" dt="2023-09-30T01:50:19.237" v="15285" actId="21"/>
          <ac:grpSpMkLst>
            <pc:docMk/>
            <pc:sldMk cId="325844131" sldId="767"/>
            <ac:grpSpMk id="37" creationId="{D477AF1C-8B19-040D-158D-694863C26F59}"/>
          </ac:grpSpMkLst>
        </pc:grpChg>
        <pc:picChg chg="mod topLvl">
          <ac:chgData name="Hao Pan" userId="2a3b77b5-7e58-4bf3-9105-4d0521e33b5e" providerId="ADAL" clId="{A3AF04E4-9B55-41AC-BE0E-0D2F5AB92BAB}" dt="2023-09-30T03:46:25.358" v="16223" actId="1076"/>
          <ac:picMkLst>
            <pc:docMk/>
            <pc:sldMk cId="325844131" sldId="767"/>
            <ac:picMk id="5" creationId="{FBD011DA-128F-8FFD-5FEF-48427051818E}"/>
          </ac:picMkLst>
        </pc:picChg>
        <pc:picChg chg="add mod">
          <ac:chgData name="Hao Pan" userId="2a3b77b5-7e58-4bf3-9105-4d0521e33b5e" providerId="ADAL" clId="{A3AF04E4-9B55-41AC-BE0E-0D2F5AB92BAB}" dt="2023-09-10T15:33:26.576" v="629" actId="1076"/>
          <ac:picMkLst>
            <pc:docMk/>
            <pc:sldMk cId="325844131" sldId="767"/>
            <ac:picMk id="6" creationId="{6DA15FB3-9499-9772-074A-691D342D1AB4}"/>
          </ac:picMkLst>
        </pc:picChg>
        <pc:picChg chg="mod">
          <ac:chgData name="Hao Pan" userId="2a3b77b5-7e58-4bf3-9105-4d0521e33b5e" providerId="ADAL" clId="{A3AF04E4-9B55-41AC-BE0E-0D2F5AB92BAB}" dt="2023-09-10T15:13:01.569" v="404"/>
          <ac:picMkLst>
            <pc:docMk/>
            <pc:sldMk cId="325844131" sldId="767"/>
            <ac:picMk id="9" creationId="{B2490A41-0D6B-02A2-A4CB-2BCE604121CD}"/>
          </ac:picMkLst>
        </pc:picChg>
        <pc:picChg chg="add mod">
          <ac:chgData name="Hao Pan" userId="2a3b77b5-7e58-4bf3-9105-4d0521e33b5e" providerId="ADAL" clId="{A3AF04E4-9B55-41AC-BE0E-0D2F5AB92BAB}" dt="2023-09-10T15:24:04.748" v="506" actId="1076"/>
          <ac:picMkLst>
            <pc:docMk/>
            <pc:sldMk cId="325844131" sldId="767"/>
            <ac:picMk id="15" creationId="{17822219-D86F-0D04-C753-7F9F000D770B}"/>
          </ac:picMkLst>
        </pc:picChg>
        <pc:picChg chg="add mod">
          <ac:chgData name="Hao Pan" userId="2a3b77b5-7e58-4bf3-9105-4d0521e33b5e" providerId="ADAL" clId="{A3AF04E4-9B55-41AC-BE0E-0D2F5AB92BAB}" dt="2023-09-10T15:17:23.088" v="479" actId="1076"/>
          <ac:picMkLst>
            <pc:docMk/>
            <pc:sldMk cId="325844131" sldId="767"/>
            <ac:picMk id="17" creationId="{F4813A79-3C1E-ACB1-8122-78D692E079E2}"/>
          </ac:picMkLst>
        </pc:picChg>
        <pc:cxnChg chg="mod">
          <ac:chgData name="Hao Pan" userId="2a3b77b5-7e58-4bf3-9105-4d0521e33b5e" providerId="ADAL" clId="{A3AF04E4-9B55-41AC-BE0E-0D2F5AB92BAB}" dt="2023-09-10T15:13:01.569" v="404"/>
          <ac:cxnSpMkLst>
            <pc:docMk/>
            <pc:sldMk cId="325844131" sldId="767"/>
            <ac:cxnSpMk id="10" creationId="{784F0941-9B0D-243D-D182-49A2D58307F8}"/>
          </ac:cxnSpMkLst>
        </pc:cxnChg>
        <pc:cxnChg chg="mod">
          <ac:chgData name="Hao Pan" userId="2a3b77b5-7e58-4bf3-9105-4d0521e33b5e" providerId="ADAL" clId="{A3AF04E4-9B55-41AC-BE0E-0D2F5AB92BAB}" dt="2023-09-10T15:13:01.569" v="404"/>
          <ac:cxnSpMkLst>
            <pc:docMk/>
            <pc:sldMk cId="325844131" sldId="767"/>
            <ac:cxnSpMk id="11" creationId="{B929A8FF-35D9-C7C7-6D60-1FE4A8CEB2F2}"/>
          </ac:cxnSpMkLst>
        </pc:cxnChg>
        <pc:cxnChg chg="add mod">
          <ac:chgData name="Hao Pan" userId="2a3b77b5-7e58-4bf3-9105-4d0521e33b5e" providerId="ADAL" clId="{A3AF04E4-9B55-41AC-BE0E-0D2F5AB92BAB}" dt="2023-09-10T15:20:53.128" v="498" actId="1582"/>
          <ac:cxnSpMkLst>
            <pc:docMk/>
            <pc:sldMk cId="325844131" sldId="767"/>
            <ac:cxnSpMk id="19" creationId="{053FF24D-FFB5-0A10-F0D2-F935852C81B3}"/>
          </ac:cxnSpMkLst>
        </pc:cxnChg>
        <pc:cxnChg chg="mod topLvl">
          <ac:chgData name="Hao Pan" userId="2a3b77b5-7e58-4bf3-9105-4d0521e33b5e" providerId="ADAL" clId="{A3AF04E4-9B55-41AC-BE0E-0D2F5AB92BAB}" dt="2023-09-30T03:46:25.358" v="16223" actId="1076"/>
          <ac:cxnSpMkLst>
            <pc:docMk/>
            <pc:sldMk cId="325844131" sldId="767"/>
            <ac:cxnSpMk id="21" creationId="{A1512C0C-DA05-313B-1B2C-F7620333329C}"/>
          </ac:cxnSpMkLst>
        </pc:cxnChg>
        <pc:cxnChg chg="add mod">
          <ac:chgData name="Hao Pan" userId="2a3b77b5-7e58-4bf3-9105-4d0521e33b5e" providerId="ADAL" clId="{A3AF04E4-9B55-41AC-BE0E-0D2F5AB92BAB}" dt="2023-09-10T15:20:53.128" v="498" actId="1582"/>
          <ac:cxnSpMkLst>
            <pc:docMk/>
            <pc:sldMk cId="325844131" sldId="767"/>
            <ac:cxnSpMk id="22" creationId="{3C53EBA7-A0E4-917E-F185-86510FF5ABEB}"/>
          </ac:cxnSpMkLst>
        </pc:cxnChg>
        <pc:cxnChg chg="add mod">
          <ac:chgData name="Hao Pan" userId="2a3b77b5-7e58-4bf3-9105-4d0521e33b5e" providerId="ADAL" clId="{A3AF04E4-9B55-41AC-BE0E-0D2F5AB92BAB}" dt="2023-09-20T00:16:56.631" v="1228" actId="14100"/>
          <ac:cxnSpMkLst>
            <pc:docMk/>
            <pc:sldMk cId="325844131" sldId="767"/>
            <ac:cxnSpMk id="25" creationId="{D0947C50-6F3D-1A52-8821-AD576E6CE58F}"/>
          </ac:cxnSpMkLst>
        </pc:cxnChg>
      </pc:sldChg>
      <pc:sldChg chg="new del">
        <pc:chgData name="Hao Pan" userId="2a3b77b5-7e58-4bf3-9105-4d0521e33b5e" providerId="ADAL" clId="{A3AF04E4-9B55-41AC-BE0E-0D2F5AB92BAB}" dt="2023-09-10T14:52:15.570" v="191" actId="47"/>
        <pc:sldMkLst>
          <pc:docMk/>
          <pc:sldMk cId="2414090843" sldId="767"/>
        </pc:sldMkLst>
      </pc:sldChg>
      <pc:sldChg chg="addSp delSp modSp mod modTransition delAnim modAnim modShow modNotesTx">
        <pc:chgData name="Hao Pan" userId="2a3b77b5-7e58-4bf3-9105-4d0521e33b5e" providerId="ADAL" clId="{A3AF04E4-9B55-41AC-BE0E-0D2F5AB92BAB}" dt="2023-09-30T05:11:00.570" v="19897" actId="20577"/>
        <pc:sldMkLst>
          <pc:docMk/>
          <pc:sldMk cId="1707435949" sldId="768"/>
        </pc:sldMkLst>
        <pc:spChg chg="add del mod">
          <ac:chgData name="Hao Pan" userId="2a3b77b5-7e58-4bf3-9105-4d0521e33b5e" providerId="ADAL" clId="{A3AF04E4-9B55-41AC-BE0E-0D2F5AB92BAB}" dt="2023-09-30T03:57:28.478" v="16372" actId="478"/>
          <ac:spMkLst>
            <pc:docMk/>
            <pc:sldMk cId="1707435949" sldId="768"/>
            <ac:spMk id="6" creationId="{3B1EC4D4-E9A3-5D3A-67D9-18FC8AB79CC0}"/>
          </ac:spMkLst>
        </pc:spChg>
        <pc:spChg chg="mod">
          <ac:chgData name="Hao Pan" userId="2a3b77b5-7e58-4bf3-9105-4d0521e33b5e" providerId="ADAL" clId="{A3AF04E4-9B55-41AC-BE0E-0D2F5AB92BAB}" dt="2023-09-11T16:31:15.664" v="753" actId="1076"/>
          <ac:spMkLst>
            <pc:docMk/>
            <pc:sldMk cId="1707435949" sldId="768"/>
            <ac:spMk id="60" creationId="{F8ED2345-D78B-90A2-B0E3-EDACE4EE0AE4}"/>
          </ac:spMkLst>
        </pc:spChg>
        <pc:spChg chg="mod">
          <ac:chgData name="Hao Pan" userId="2a3b77b5-7e58-4bf3-9105-4d0521e33b5e" providerId="ADAL" clId="{A3AF04E4-9B55-41AC-BE0E-0D2F5AB92BAB}" dt="2023-09-11T16:31:15.664" v="753" actId="1076"/>
          <ac:spMkLst>
            <pc:docMk/>
            <pc:sldMk cId="1707435949" sldId="768"/>
            <ac:spMk id="61" creationId="{24606E3F-DC64-8C64-78B9-4AC95FA54038}"/>
          </ac:spMkLst>
        </pc:spChg>
        <pc:spChg chg="mod topLvl">
          <ac:chgData name="Hao Pan" userId="2a3b77b5-7e58-4bf3-9105-4d0521e33b5e" providerId="ADAL" clId="{A3AF04E4-9B55-41AC-BE0E-0D2F5AB92BAB}" dt="2023-09-25T11:30:04.574" v="1370" actId="207"/>
          <ac:spMkLst>
            <pc:docMk/>
            <pc:sldMk cId="1707435949" sldId="768"/>
            <ac:spMk id="67" creationId="{20C314F0-923A-B606-F3EF-B573E3960EE7}"/>
          </ac:spMkLst>
        </pc:spChg>
        <pc:grpChg chg="topLvl">
          <ac:chgData name="Hao Pan" userId="2a3b77b5-7e58-4bf3-9105-4d0521e33b5e" providerId="ADAL" clId="{A3AF04E4-9B55-41AC-BE0E-0D2F5AB92BAB}" dt="2023-09-11T16:32:31.633" v="758" actId="165"/>
          <ac:grpSpMkLst>
            <pc:docMk/>
            <pc:sldMk cId="1707435949" sldId="768"/>
            <ac:grpSpMk id="62" creationId="{61AE82EC-DFD2-EADD-8423-5C5D2BD6E1BD}"/>
          </ac:grpSpMkLst>
        </pc:grpChg>
        <pc:grpChg chg="topLvl">
          <ac:chgData name="Hao Pan" userId="2a3b77b5-7e58-4bf3-9105-4d0521e33b5e" providerId="ADAL" clId="{A3AF04E4-9B55-41AC-BE0E-0D2F5AB92BAB}" dt="2023-09-11T16:32:31.633" v="758" actId="165"/>
          <ac:grpSpMkLst>
            <pc:docMk/>
            <pc:sldMk cId="1707435949" sldId="768"/>
            <ac:grpSpMk id="63" creationId="{39AA4318-DA0E-00CE-9840-0A079F4ED979}"/>
          </ac:grpSpMkLst>
        </pc:grpChg>
        <pc:grpChg chg="del">
          <ac:chgData name="Hao Pan" userId="2a3b77b5-7e58-4bf3-9105-4d0521e33b5e" providerId="ADAL" clId="{A3AF04E4-9B55-41AC-BE0E-0D2F5AB92BAB}" dt="2023-09-11T16:32:31.633" v="758" actId="165"/>
          <ac:grpSpMkLst>
            <pc:docMk/>
            <pc:sldMk cId="1707435949" sldId="768"/>
            <ac:grpSpMk id="68" creationId="{BC17A891-79F2-7E1A-6907-C9A3F8C99B56}"/>
          </ac:grpSpMkLst>
        </pc:grpChg>
        <pc:grpChg chg="mod">
          <ac:chgData name="Hao Pan" userId="2a3b77b5-7e58-4bf3-9105-4d0521e33b5e" providerId="ADAL" clId="{A3AF04E4-9B55-41AC-BE0E-0D2F5AB92BAB}" dt="2023-09-11T16:24:12.556" v="748" actId="1036"/>
          <ac:grpSpMkLst>
            <pc:docMk/>
            <pc:sldMk cId="1707435949" sldId="768"/>
            <ac:grpSpMk id="79" creationId="{87EB154B-0826-6DA7-FD33-577A1C5BA457}"/>
          </ac:grpSpMkLst>
        </pc:grpChg>
        <pc:cxnChg chg="mod">
          <ac:chgData name="Hao Pan" userId="2a3b77b5-7e58-4bf3-9105-4d0521e33b5e" providerId="ADAL" clId="{A3AF04E4-9B55-41AC-BE0E-0D2F5AB92BAB}" dt="2023-09-11T16:31:22.143" v="754" actId="1076"/>
          <ac:cxnSpMkLst>
            <pc:docMk/>
            <pc:sldMk cId="1707435949" sldId="768"/>
            <ac:cxnSpMk id="59" creationId="{9E264E6D-9035-A081-EF24-AD61503EBD42}"/>
          </ac:cxnSpMkLst>
        </pc:cxnChg>
      </pc:sldChg>
      <pc:sldChg chg="ord modNotesTx">
        <pc:chgData name="Hao Pan" userId="2a3b77b5-7e58-4bf3-9105-4d0521e33b5e" providerId="ADAL" clId="{A3AF04E4-9B55-41AC-BE0E-0D2F5AB92BAB}" dt="2023-09-30T04:53:28.706" v="18704" actId="20577"/>
        <pc:sldMkLst>
          <pc:docMk/>
          <pc:sldMk cId="117533753" sldId="769"/>
        </pc:sldMkLst>
      </pc:sldChg>
      <pc:sldChg chg="addSp delSp modSp new mod modNotesTx">
        <pc:chgData name="Hao Pan" userId="2a3b77b5-7e58-4bf3-9105-4d0521e33b5e" providerId="ADAL" clId="{A3AF04E4-9B55-41AC-BE0E-0D2F5AB92BAB}" dt="2023-09-30T04:43:56.329" v="18203" actId="20577"/>
        <pc:sldMkLst>
          <pc:docMk/>
          <pc:sldMk cId="2104562186" sldId="770"/>
        </pc:sldMkLst>
        <pc:spChg chg="del">
          <ac:chgData name="Hao Pan" userId="2a3b77b5-7e58-4bf3-9105-4d0521e33b5e" providerId="ADAL" clId="{A3AF04E4-9B55-41AC-BE0E-0D2F5AB92BAB}" dt="2023-09-30T01:45:26.981" v="15182" actId="478"/>
          <ac:spMkLst>
            <pc:docMk/>
            <pc:sldMk cId="2104562186" sldId="770"/>
            <ac:spMk id="2" creationId="{2C9827DD-F803-60D1-D0EE-4396CA107D67}"/>
          </ac:spMkLst>
        </pc:spChg>
        <pc:spChg chg="del">
          <ac:chgData name="Hao Pan" userId="2a3b77b5-7e58-4bf3-9105-4d0521e33b5e" providerId="ADAL" clId="{A3AF04E4-9B55-41AC-BE0E-0D2F5AB92BAB}" dt="2023-09-30T01:45:51.628" v="15224" actId="478"/>
          <ac:spMkLst>
            <pc:docMk/>
            <pc:sldMk cId="2104562186" sldId="770"/>
            <ac:spMk id="3" creationId="{3E23E9EC-EAC3-9A63-12BC-C86AA18999C8}"/>
          </ac:spMkLst>
        </pc:spChg>
        <pc:spChg chg="add mod">
          <ac:chgData name="Hao Pan" userId="2a3b77b5-7e58-4bf3-9105-4d0521e33b5e" providerId="ADAL" clId="{A3AF04E4-9B55-41AC-BE0E-0D2F5AB92BAB}" dt="2023-09-30T04:35:26.458" v="17566" actId="20577"/>
          <ac:spMkLst>
            <pc:docMk/>
            <pc:sldMk cId="2104562186" sldId="770"/>
            <ac:spMk id="4" creationId="{5EF9F694-73B5-E5B7-4E22-107927D6B4D2}"/>
          </ac:spMkLst>
        </pc:spChg>
        <pc:spChg chg="add del mod">
          <ac:chgData name="Hao Pan" userId="2a3b77b5-7e58-4bf3-9105-4d0521e33b5e" providerId="ADAL" clId="{A3AF04E4-9B55-41AC-BE0E-0D2F5AB92BAB}" dt="2023-09-30T03:21:54.980" v="16010" actId="478"/>
          <ac:spMkLst>
            <pc:docMk/>
            <pc:sldMk cId="2104562186" sldId="770"/>
            <ac:spMk id="5" creationId="{4D41D6FD-65E0-A552-F019-9897714568E4}"/>
          </ac:spMkLst>
        </pc:spChg>
        <pc:spChg chg="add del mod">
          <ac:chgData name="Hao Pan" userId="2a3b77b5-7e58-4bf3-9105-4d0521e33b5e" providerId="ADAL" clId="{A3AF04E4-9B55-41AC-BE0E-0D2F5AB92BAB}" dt="2023-09-30T03:22:01.613" v="16016"/>
          <ac:spMkLst>
            <pc:docMk/>
            <pc:sldMk cId="2104562186" sldId="770"/>
            <ac:spMk id="6" creationId="{6AD4EB23-7E17-B55A-E258-CDDE0C92F216}"/>
          </ac:spMkLst>
        </pc:spChg>
        <pc:spChg chg="add del mod">
          <ac:chgData name="Hao Pan" userId="2a3b77b5-7e58-4bf3-9105-4d0521e33b5e" providerId="ADAL" clId="{A3AF04E4-9B55-41AC-BE0E-0D2F5AB92BAB}" dt="2023-09-30T03:22:15.234" v="16024"/>
          <ac:spMkLst>
            <pc:docMk/>
            <pc:sldMk cId="2104562186" sldId="770"/>
            <ac:spMk id="7" creationId="{A2302A2F-483D-D9BD-DC7F-B84FAF515BB4}"/>
          </ac:spMkLst>
        </pc:spChg>
        <pc:spChg chg="add mod">
          <ac:chgData name="Hao Pan" userId="2a3b77b5-7e58-4bf3-9105-4d0521e33b5e" providerId="ADAL" clId="{A3AF04E4-9B55-41AC-BE0E-0D2F5AB92BAB}" dt="2023-09-30T03:34:29.027" v="16182" actId="2085"/>
          <ac:spMkLst>
            <pc:docMk/>
            <pc:sldMk cId="2104562186" sldId="770"/>
            <ac:spMk id="8" creationId="{032BC3C9-1896-9DBC-A87B-CABF15BA97EC}"/>
          </ac:spMkLst>
        </pc:spChg>
        <pc:spChg chg="add mod">
          <ac:chgData name="Hao Pan" userId="2a3b77b5-7e58-4bf3-9105-4d0521e33b5e" providerId="ADAL" clId="{A3AF04E4-9B55-41AC-BE0E-0D2F5AB92BAB}" dt="2023-09-30T04:40:57.525" v="17923" actId="313"/>
          <ac:spMkLst>
            <pc:docMk/>
            <pc:sldMk cId="2104562186" sldId="770"/>
            <ac:spMk id="9" creationId="{7B1B6920-A3EF-1F38-E193-96B05484FFA9}"/>
          </ac:spMkLst>
        </pc:spChg>
        <pc:spChg chg="add mod">
          <ac:chgData name="Hao Pan" userId="2a3b77b5-7e58-4bf3-9105-4d0521e33b5e" providerId="ADAL" clId="{A3AF04E4-9B55-41AC-BE0E-0D2F5AB92BAB}" dt="2023-09-30T03:34:29.027" v="16182" actId="2085"/>
          <ac:spMkLst>
            <pc:docMk/>
            <pc:sldMk cId="2104562186" sldId="770"/>
            <ac:spMk id="10" creationId="{1803DE20-63B5-CD74-5DD2-B6AD0EBD882A}"/>
          </ac:spMkLst>
        </pc:spChg>
      </pc:sldChg>
      <pc:sldChg chg="addSp delSp modSp new del mod modAnim">
        <pc:chgData name="Hao Pan" userId="2a3b77b5-7e58-4bf3-9105-4d0521e33b5e" providerId="ADAL" clId="{A3AF04E4-9B55-41AC-BE0E-0D2F5AB92BAB}" dt="2023-09-30T03:56:43.738" v="16367" actId="2696"/>
        <pc:sldMkLst>
          <pc:docMk/>
          <pc:sldMk cId="2063255225" sldId="771"/>
        </pc:sldMkLst>
        <pc:spChg chg="del">
          <ac:chgData name="Hao Pan" userId="2a3b77b5-7e58-4bf3-9105-4d0521e33b5e" providerId="ADAL" clId="{A3AF04E4-9B55-41AC-BE0E-0D2F5AB92BAB}" dt="2023-09-30T01:53:19.989" v="15289" actId="478"/>
          <ac:spMkLst>
            <pc:docMk/>
            <pc:sldMk cId="2063255225" sldId="771"/>
            <ac:spMk id="2" creationId="{D1F82117-C955-F862-6671-060AA3FDA9B3}"/>
          </ac:spMkLst>
        </pc:spChg>
        <pc:spChg chg="del">
          <ac:chgData name="Hao Pan" userId="2a3b77b5-7e58-4bf3-9105-4d0521e33b5e" providerId="ADAL" clId="{A3AF04E4-9B55-41AC-BE0E-0D2F5AB92BAB}" dt="2023-09-30T01:53:20.955" v="15290" actId="478"/>
          <ac:spMkLst>
            <pc:docMk/>
            <pc:sldMk cId="2063255225" sldId="771"/>
            <ac:spMk id="3" creationId="{42829664-9D7A-99D0-0ED6-154FFBD3BD4D}"/>
          </ac:spMkLst>
        </pc:spChg>
        <pc:spChg chg="mod">
          <ac:chgData name="Hao Pan" userId="2a3b77b5-7e58-4bf3-9105-4d0521e33b5e" providerId="ADAL" clId="{A3AF04E4-9B55-41AC-BE0E-0D2F5AB92BAB}" dt="2023-09-30T01:50:20.490" v="15286"/>
          <ac:spMkLst>
            <pc:docMk/>
            <pc:sldMk cId="2063255225" sldId="771"/>
            <ac:spMk id="7" creationId="{9C8484E8-2C74-3938-C4DE-DF38597C9338}"/>
          </ac:spMkLst>
        </pc:spChg>
        <pc:spChg chg="mod">
          <ac:chgData name="Hao Pan" userId="2a3b77b5-7e58-4bf3-9105-4d0521e33b5e" providerId="ADAL" clId="{A3AF04E4-9B55-41AC-BE0E-0D2F5AB92BAB}" dt="2023-09-30T01:50:20.490" v="15286"/>
          <ac:spMkLst>
            <pc:docMk/>
            <pc:sldMk cId="2063255225" sldId="771"/>
            <ac:spMk id="8" creationId="{AD3DB0ED-1F3F-D70B-4312-8A9A692D049D}"/>
          </ac:spMkLst>
        </pc:spChg>
        <pc:grpChg chg="add mod">
          <ac:chgData name="Hao Pan" userId="2a3b77b5-7e58-4bf3-9105-4d0521e33b5e" providerId="ADAL" clId="{A3AF04E4-9B55-41AC-BE0E-0D2F5AB92BAB}" dt="2023-09-30T01:50:21.796" v="15287" actId="1076"/>
          <ac:grpSpMkLst>
            <pc:docMk/>
            <pc:sldMk cId="2063255225" sldId="771"/>
            <ac:grpSpMk id="4" creationId="{F61BDB08-278F-B6E0-5127-056383595DFA}"/>
          </ac:grpSpMkLst>
        </pc:grpChg>
        <pc:picChg chg="mod">
          <ac:chgData name="Hao Pan" userId="2a3b77b5-7e58-4bf3-9105-4d0521e33b5e" providerId="ADAL" clId="{A3AF04E4-9B55-41AC-BE0E-0D2F5AB92BAB}" dt="2023-09-30T01:50:20.490" v="15286"/>
          <ac:picMkLst>
            <pc:docMk/>
            <pc:sldMk cId="2063255225" sldId="771"/>
            <ac:picMk id="5" creationId="{C1169E5F-9DBF-69C5-6446-8A347FA49D7E}"/>
          </ac:picMkLst>
        </pc:picChg>
        <pc:cxnChg chg="mod">
          <ac:chgData name="Hao Pan" userId="2a3b77b5-7e58-4bf3-9105-4d0521e33b5e" providerId="ADAL" clId="{A3AF04E4-9B55-41AC-BE0E-0D2F5AB92BAB}" dt="2023-09-30T01:50:20.490" v="15286"/>
          <ac:cxnSpMkLst>
            <pc:docMk/>
            <pc:sldMk cId="2063255225" sldId="771"/>
            <ac:cxnSpMk id="6" creationId="{4742737D-4155-40B5-BA7C-90670ACB077B}"/>
          </ac:cxnSpMkLst>
        </pc:cxnChg>
      </pc:sldChg>
      <pc:sldChg chg="addSp delSp modSp new mod">
        <pc:chgData name="Hao Pan" userId="2a3b77b5-7e58-4bf3-9105-4d0521e33b5e" providerId="ADAL" clId="{A3AF04E4-9B55-41AC-BE0E-0D2F5AB92BAB}" dt="2023-09-30T05:17:42.629" v="20472" actId="478"/>
        <pc:sldMkLst>
          <pc:docMk/>
          <pc:sldMk cId="3704066906" sldId="772"/>
        </pc:sldMkLst>
        <pc:spChg chg="del mod">
          <ac:chgData name="Hao Pan" userId="2a3b77b5-7e58-4bf3-9105-4d0521e33b5e" providerId="ADAL" clId="{A3AF04E4-9B55-41AC-BE0E-0D2F5AB92BAB}" dt="2023-09-30T04:09:35.183" v="16725" actId="478"/>
          <ac:spMkLst>
            <pc:docMk/>
            <pc:sldMk cId="3704066906" sldId="772"/>
            <ac:spMk id="2" creationId="{9A6D45A7-599E-E15C-D096-4146AFD51135}"/>
          </ac:spMkLst>
        </pc:spChg>
        <pc:spChg chg="del mod">
          <ac:chgData name="Hao Pan" userId="2a3b77b5-7e58-4bf3-9105-4d0521e33b5e" providerId="ADAL" clId="{A3AF04E4-9B55-41AC-BE0E-0D2F5AB92BAB}" dt="2023-09-30T05:17:42.629" v="20472" actId="478"/>
          <ac:spMkLst>
            <pc:docMk/>
            <pc:sldMk cId="3704066906" sldId="772"/>
            <ac:spMk id="3" creationId="{203E814F-FF64-25A8-9C0C-0E26581A6A2A}"/>
          </ac:spMkLst>
        </pc:spChg>
        <pc:spChg chg="add mod">
          <ac:chgData name="Hao Pan" userId="2a3b77b5-7e58-4bf3-9105-4d0521e33b5e" providerId="ADAL" clId="{A3AF04E4-9B55-41AC-BE0E-0D2F5AB92BAB}" dt="2023-09-30T04:09:30.791" v="16724"/>
          <ac:spMkLst>
            <pc:docMk/>
            <pc:sldMk cId="3704066906" sldId="772"/>
            <ac:spMk id="4" creationId="{E312D082-50A8-144E-394E-B59B0C2101BF}"/>
          </ac:spMkLst>
        </pc:spChg>
      </pc:sldChg>
      <pc:sldChg chg="addSp delSp modSp new mod modNotesTx">
        <pc:chgData name="Hao Pan" userId="2a3b77b5-7e58-4bf3-9105-4d0521e33b5e" providerId="ADAL" clId="{A3AF04E4-9B55-41AC-BE0E-0D2F5AB92BAB}" dt="2023-09-30T05:18:45.845" v="20562" actId="20577"/>
        <pc:sldMkLst>
          <pc:docMk/>
          <pc:sldMk cId="1027820310" sldId="773"/>
        </pc:sldMkLst>
        <pc:spChg chg="del mod">
          <ac:chgData name="Hao Pan" userId="2a3b77b5-7e58-4bf3-9105-4d0521e33b5e" providerId="ADAL" clId="{A3AF04E4-9B55-41AC-BE0E-0D2F5AB92BAB}" dt="2023-09-30T04:05:44.062" v="16453" actId="478"/>
          <ac:spMkLst>
            <pc:docMk/>
            <pc:sldMk cId="1027820310" sldId="773"/>
            <ac:spMk id="2" creationId="{28E6ADF0-5B52-5E7E-5F2F-3688F0EE87FE}"/>
          </ac:spMkLst>
        </pc:spChg>
        <pc:spChg chg="del">
          <ac:chgData name="Hao Pan" userId="2a3b77b5-7e58-4bf3-9105-4d0521e33b5e" providerId="ADAL" clId="{A3AF04E4-9B55-41AC-BE0E-0D2F5AB92BAB}" dt="2023-09-30T04:05:29.009" v="16449" actId="478"/>
          <ac:spMkLst>
            <pc:docMk/>
            <pc:sldMk cId="1027820310" sldId="773"/>
            <ac:spMk id="3" creationId="{60F9E174-1883-BFA0-96D6-C5AAF470646B}"/>
          </ac:spMkLst>
        </pc:spChg>
        <pc:spChg chg="add mod">
          <ac:chgData name="Hao Pan" userId="2a3b77b5-7e58-4bf3-9105-4d0521e33b5e" providerId="ADAL" clId="{A3AF04E4-9B55-41AC-BE0E-0D2F5AB92BAB}" dt="2023-09-30T04:12:37.104" v="16943" actId="207"/>
          <ac:spMkLst>
            <pc:docMk/>
            <pc:sldMk cId="1027820310" sldId="773"/>
            <ac:spMk id="4" creationId="{DE5F176E-3AFB-12B1-F58A-3335ED3B3F1E}"/>
          </ac:spMkLst>
        </pc:spChg>
        <pc:spChg chg="add mod">
          <ac:chgData name="Hao Pan" userId="2a3b77b5-7e58-4bf3-9105-4d0521e33b5e" providerId="ADAL" clId="{A3AF04E4-9B55-41AC-BE0E-0D2F5AB92BAB}" dt="2023-09-30T04:12:20.015" v="16942" actId="207"/>
          <ac:spMkLst>
            <pc:docMk/>
            <pc:sldMk cId="1027820310" sldId="773"/>
            <ac:spMk id="5" creationId="{3E94B416-E7BC-8AD8-B916-F2455A79F8B9}"/>
          </ac:spMkLst>
        </pc:spChg>
        <pc:spChg chg="add mod">
          <ac:chgData name="Hao Pan" userId="2a3b77b5-7e58-4bf3-9105-4d0521e33b5e" providerId="ADAL" clId="{A3AF04E4-9B55-41AC-BE0E-0D2F5AB92BAB}" dt="2023-09-30T04:12:48.777" v="16946" actId="207"/>
          <ac:spMkLst>
            <pc:docMk/>
            <pc:sldMk cId="1027820310" sldId="773"/>
            <ac:spMk id="6" creationId="{2E7EFA64-EDCA-D83F-6F48-92A0EDCF15A1}"/>
          </ac:spMkLst>
        </pc:spChg>
        <pc:spChg chg="add mod">
          <ac:chgData name="Hao Pan" userId="2a3b77b5-7e58-4bf3-9105-4d0521e33b5e" providerId="ADAL" clId="{A3AF04E4-9B55-41AC-BE0E-0D2F5AB92BAB}" dt="2023-09-30T04:05:49.488" v="16455" actId="20577"/>
          <ac:spMkLst>
            <pc:docMk/>
            <pc:sldMk cId="1027820310" sldId="773"/>
            <ac:spMk id="7" creationId="{562B15F4-1B3F-1422-442F-6AFA02E029B7}"/>
          </ac:spMkLst>
        </pc:spChg>
      </pc:sldChg>
      <pc:sldChg chg="addSp delSp modSp new mod modNotesTx">
        <pc:chgData name="Hao Pan" userId="2a3b77b5-7e58-4bf3-9105-4d0521e33b5e" providerId="ADAL" clId="{A3AF04E4-9B55-41AC-BE0E-0D2F5AB92BAB}" dt="2023-09-30T04:34:41.215" v="17455" actId="1076"/>
        <pc:sldMkLst>
          <pc:docMk/>
          <pc:sldMk cId="2530516779" sldId="774"/>
        </pc:sldMkLst>
        <pc:spChg chg="del">
          <ac:chgData name="Hao Pan" userId="2a3b77b5-7e58-4bf3-9105-4d0521e33b5e" providerId="ADAL" clId="{A3AF04E4-9B55-41AC-BE0E-0D2F5AB92BAB}" dt="2023-09-30T02:53:25.062" v="15761" actId="478"/>
          <ac:spMkLst>
            <pc:docMk/>
            <pc:sldMk cId="2530516779" sldId="774"/>
            <ac:spMk id="2" creationId="{C950EE5F-F890-81E8-C1A5-8E42EBCDCE7C}"/>
          </ac:spMkLst>
        </pc:spChg>
        <pc:spChg chg="del">
          <ac:chgData name="Hao Pan" userId="2a3b77b5-7e58-4bf3-9105-4d0521e33b5e" providerId="ADAL" clId="{A3AF04E4-9B55-41AC-BE0E-0D2F5AB92BAB}" dt="2023-09-30T02:53:25.773" v="15762" actId="478"/>
          <ac:spMkLst>
            <pc:docMk/>
            <pc:sldMk cId="2530516779" sldId="774"/>
            <ac:spMk id="3" creationId="{C15A8724-34EB-D4A9-1D14-304BA3809DD7}"/>
          </ac:spMkLst>
        </pc:spChg>
        <pc:spChg chg="add mod">
          <ac:chgData name="Hao Pan" userId="2a3b77b5-7e58-4bf3-9105-4d0521e33b5e" providerId="ADAL" clId="{A3AF04E4-9B55-41AC-BE0E-0D2F5AB92BAB}" dt="2023-09-30T03:05:09.057" v="15997" actId="20577"/>
          <ac:spMkLst>
            <pc:docMk/>
            <pc:sldMk cId="2530516779" sldId="774"/>
            <ac:spMk id="4" creationId="{49D2DDB5-3916-75B3-62B8-7140025E96AB}"/>
          </ac:spMkLst>
        </pc:spChg>
        <pc:spChg chg="add mod">
          <ac:chgData name="Hao Pan" userId="2a3b77b5-7e58-4bf3-9105-4d0521e33b5e" providerId="ADAL" clId="{A3AF04E4-9B55-41AC-BE0E-0D2F5AB92BAB}" dt="2023-09-30T04:34:34.627" v="17453" actId="1076"/>
          <ac:spMkLst>
            <pc:docMk/>
            <pc:sldMk cId="2530516779" sldId="774"/>
            <ac:spMk id="10" creationId="{8BAC1BC6-2DA7-C89B-929C-8F87A6CF2056}"/>
          </ac:spMkLst>
        </pc:spChg>
        <pc:spChg chg="add mod">
          <ac:chgData name="Hao Pan" userId="2a3b77b5-7e58-4bf3-9105-4d0521e33b5e" providerId="ADAL" clId="{A3AF04E4-9B55-41AC-BE0E-0D2F5AB92BAB}" dt="2023-09-30T04:34:38.806" v="17454" actId="1076"/>
          <ac:spMkLst>
            <pc:docMk/>
            <pc:sldMk cId="2530516779" sldId="774"/>
            <ac:spMk id="11" creationId="{CA9E0209-5C35-7CA2-FEBB-62C6EA5AEF1D}"/>
          </ac:spMkLst>
        </pc:spChg>
        <pc:spChg chg="add mod">
          <ac:chgData name="Hao Pan" userId="2a3b77b5-7e58-4bf3-9105-4d0521e33b5e" providerId="ADAL" clId="{A3AF04E4-9B55-41AC-BE0E-0D2F5AB92BAB}" dt="2023-09-30T04:34:41.215" v="17455" actId="1076"/>
          <ac:spMkLst>
            <pc:docMk/>
            <pc:sldMk cId="2530516779" sldId="774"/>
            <ac:spMk id="12" creationId="{285CB950-D6C6-B26B-DE7D-2B59B3F7940C}"/>
          </ac:spMkLst>
        </pc:spChg>
        <pc:grpChg chg="add mod">
          <ac:chgData name="Hao Pan" userId="2a3b77b5-7e58-4bf3-9105-4d0521e33b5e" providerId="ADAL" clId="{A3AF04E4-9B55-41AC-BE0E-0D2F5AB92BAB}" dt="2023-09-30T04:34:34.627" v="17453" actId="1076"/>
          <ac:grpSpMkLst>
            <pc:docMk/>
            <pc:sldMk cId="2530516779" sldId="774"/>
            <ac:grpSpMk id="5" creationId="{5C4A0829-14F3-E648-9098-C6507D54DE7C}"/>
          </ac:grpSpMkLst>
        </pc:grpChg>
        <pc:picChg chg="mod">
          <ac:chgData name="Hao Pan" userId="2a3b77b5-7e58-4bf3-9105-4d0521e33b5e" providerId="ADAL" clId="{A3AF04E4-9B55-41AC-BE0E-0D2F5AB92BAB}" dt="2023-09-30T02:53:33.280" v="15763"/>
          <ac:picMkLst>
            <pc:docMk/>
            <pc:sldMk cId="2530516779" sldId="774"/>
            <ac:picMk id="6" creationId="{42A42EC0-D357-7739-B92C-61C55F36A379}"/>
          </ac:picMkLst>
        </pc:picChg>
        <pc:picChg chg="mod">
          <ac:chgData name="Hao Pan" userId="2a3b77b5-7e58-4bf3-9105-4d0521e33b5e" providerId="ADAL" clId="{A3AF04E4-9B55-41AC-BE0E-0D2F5AB92BAB}" dt="2023-09-30T02:53:33.280" v="15763"/>
          <ac:picMkLst>
            <pc:docMk/>
            <pc:sldMk cId="2530516779" sldId="774"/>
            <ac:picMk id="7" creationId="{13AB92A7-DCDE-B4D4-20F9-746B1A7D0275}"/>
          </ac:picMkLst>
        </pc:picChg>
        <pc:picChg chg="add mod">
          <ac:chgData name="Hao Pan" userId="2a3b77b5-7e58-4bf3-9105-4d0521e33b5e" providerId="ADAL" clId="{A3AF04E4-9B55-41AC-BE0E-0D2F5AB92BAB}" dt="2023-09-30T04:34:38.806" v="17454" actId="1076"/>
          <ac:picMkLst>
            <pc:docMk/>
            <pc:sldMk cId="2530516779" sldId="774"/>
            <ac:picMk id="8" creationId="{884E5F9C-7583-2B2E-2E43-9E0575C6D754}"/>
          </ac:picMkLst>
        </pc:picChg>
        <pc:picChg chg="add mod">
          <ac:chgData name="Hao Pan" userId="2a3b77b5-7e58-4bf3-9105-4d0521e33b5e" providerId="ADAL" clId="{A3AF04E4-9B55-41AC-BE0E-0D2F5AB92BAB}" dt="2023-09-30T04:34:41.215" v="17455" actId="1076"/>
          <ac:picMkLst>
            <pc:docMk/>
            <pc:sldMk cId="2530516779" sldId="774"/>
            <ac:picMk id="9" creationId="{7BD201C5-4172-2A7B-8FA0-44A85111C6EE}"/>
          </ac:picMkLst>
        </pc:picChg>
      </pc:sldChg>
      <pc:sldChg chg="modSp add del mod">
        <pc:chgData name="Hao Pan" userId="2a3b77b5-7e58-4bf3-9105-4d0521e33b5e" providerId="ADAL" clId="{A3AF04E4-9B55-41AC-BE0E-0D2F5AB92BAB}" dt="2023-09-30T03:30:56.583" v="16124" actId="47"/>
        <pc:sldMkLst>
          <pc:docMk/>
          <pc:sldMk cId="2737672220" sldId="775"/>
        </pc:sldMkLst>
        <pc:spChg chg="mod">
          <ac:chgData name="Hao Pan" userId="2a3b77b5-7e58-4bf3-9105-4d0521e33b5e" providerId="ADAL" clId="{A3AF04E4-9B55-41AC-BE0E-0D2F5AB92BAB}" dt="2023-09-30T03:24:43.473" v="16057" actId="2085"/>
          <ac:spMkLst>
            <pc:docMk/>
            <pc:sldMk cId="2737672220" sldId="775"/>
            <ac:spMk id="8" creationId="{032BC3C9-1896-9DBC-A87B-CABF15BA97EC}"/>
          </ac:spMkLst>
        </pc:spChg>
        <pc:spChg chg="mod">
          <ac:chgData name="Hao Pan" userId="2a3b77b5-7e58-4bf3-9105-4d0521e33b5e" providerId="ADAL" clId="{A3AF04E4-9B55-41AC-BE0E-0D2F5AB92BAB}" dt="2023-09-30T03:25:27.564" v="16082" actId="20577"/>
          <ac:spMkLst>
            <pc:docMk/>
            <pc:sldMk cId="2737672220" sldId="775"/>
            <ac:spMk id="9" creationId="{7B1B6920-A3EF-1F38-E193-96B05484FFA9}"/>
          </ac:spMkLst>
        </pc:spChg>
        <pc:spChg chg="mod">
          <ac:chgData name="Hao Pan" userId="2a3b77b5-7e58-4bf3-9105-4d0521e33b5e" providerId="ADAL" clId="{A3AF04E4-9B55-41AC-BE0E-0D2F5AB92BAB}" dt="2023-09-30T03:25:12.735" v="16059" actId="2085"/>
          <ac:spMkLst>
            <pc:docMk/>
            <pc:sldMk cId="2737672220" sldId="775"/>
            <ac:spMk id="10" creationId="{1803DE20-63B5-CD74-5DD2-B6AD0EBD882A}"/>
          </ac:spMkLst>
        </pc:spChg>
      </pc:sldChg>
      <pc:sldChg chg="modSp add mod ord modNotesTx">
        <pc:chgData name="Hao Pan" userId="2a3b77b5-7e58-4bf3-9105-4d0521e33b5e" providerId="ADAL" clId="{A3AF04E4-9B55-41AC-BE0E-0D2F5AB92BAB}" dt="2023-09-30T04:45:13.437" v="18333"/>
        <pc:sldMkLst>
          <pc:docMk/>
          <pc:sldMk cId="183636056" sldId="776"/>
        </pc:sldMkLst>
        <pc:spChg chg="mod">
          <ac:chgData name="Hao Pan" userId="2a3b77b5-7e58-4bf3-9105-4d0521e33b5e" providerId="ADAL" clId="{A3AF04E4-9B55-41AC-BE0E-0D2F5AB92BAB}" dt="2023-09-30T03:30:53.118" v="16123"/>
          <ac:spMkLst>
            <pc:docMk/>
            <pc:sldMk cId="183636056" sldId="776"/>
            <ac:spMk id="4" creationId="{5EF9F694-73B5-E5B7-4E22-107927D6B4D2}"/>
          </ac:spMkLst>
        </pc:spChg>
        <pc:spChg chg="mod">
          <ac:chgData name="Hao Pan" userId="2a3b77b5-7e58-4bf3-9105-4d0521e33b5e" providerId="ADAL" clId="{A3AF04E4-9B55-41AC-BE0E-0D2F5AB92BAB}" dt="2023-09-30T03:30:01.388" v="16118" actId="2085"/>
          <ac:spMkLst>
            <pc:docMk/>
            <pc:sldMk cId="183636056" sldId="776"/>
            <ac:spMk id="8" creationId="{032BC3C9-1896-9DBC-A87B-CABF15BA97EC}"/>
          </ac:spMkLst>
        </pc:spChg>
        <pc:spChg chg="mod">
          <ac:chgData name="Hao Pan" userId="2a3b77b5-7e58-4bf3-9105-4d0521e33b5e" providerId="ADAL" clId="{A3AF04E4-9B55-41AC-BE0E-0D2F5AB92BAB}" dt="2023-09-30T04:41:01.667" v="17924"/>
          <ac:spMkLst>
            <pc:docMk/>
            <pc:sldMk cId="183636056" sldId="776"/>
            <ac:spMk id="9" creationId="{7B1B6920-A3EF-1F38-E193-96B05484FFA9}"/>
          </ac:spMkLst>
        </pc:spChg>
        <pc:spChg chg="mod">
          <ac:chgData name="Hao Pan" userId="2a3b77b5-7e58-4bf3-9105-4d0521e33b5e" providerId="ADAL" clId="{A3AF04E4-9B55-41AC-BE0E-0D2F5AB92BAB}" dt="2023-09-30T03:33:03.453" v="16174"/>
          <ac:spMkLst>
            <pc:docMk/>
            <pc:sldMk cId="183636056" sldId="776"/>
            <ac:spMk id="10" creationId="{1803DE20-63B5-CD74-5DD2-B6AD0EBD882A}"/>
          </ac:spMkLst>
        </pc:spChg>
      </pc:sldChg>
      <pc:sldChg chg="modSp add mod modNotesTx">
        <pc:chgData name="Hao Pan" userId="2a3b77b5-7e58-4bf3-9105-4d0521e33b5e" providerId="ADAL" clId="{A3AF04E4-9B55-41AC-BE0E-0D2F5AB92BAB}" dt="2023-09-30T04:58:53.813" v="19253" actId="20577"/>
        <pc:sldMkLst>
          <pc:docMk/>
          <pc:sldMk cId="1206870221" sldId="777"/>
        </pc:sldMkLst>
        <pc:spChg chg="mod">
          <ac:chgData name="Hao Pan" userId="2a3b77b5-7e58-4bf3-9105-4d0521e33b5e" providerId="ADAL" clId="{A3AF04E4-9B55-41AC-BE0E-0D2F5AB92BAB}" dt="2023-09-30T04:41:05.667" v="17925"/>
          <ac:spMkLst>
            <pc:docMk/>
            <pc:sldMk cId="1206870221" sldId="777"/>
            <ac:spMk id="9" creationId="{7B1B6920-A3EF-1F38-E193-96B05484FFA9}"/>
          </ac:spMkLst>
        </pc:spChg>
        <pc:spChg chg="mod">
          <ac:chgData name="Hao Pan" userId="2a3b77b5-7e58-4bf3-9105-4d0521e33b5e" providerId="ADAL" clId="{A3AF04E4-9B55-41AC-BE0E-0D2F5AB92BAB}" dt="2023-09-30T03:34:05.436" v="16178" actId="207"/>
          <ac:spMkLst>
            <pc:docMk/>
            <pc:sldMk cId="1206870221" sldId="777"/>
            <ac:spMk id="10" creationId="{1803DE20-63B5-CD74-5DD2-B6AD0EBD882A}"/>
          </ac:spMkLst>
        </pc:spChg>
      </pc:sldChg>
    </pc:docChg>
  </pc:docChgLst>
  <pc:docChgLst>
    <pc:chgData name="Lili Qiu" userId="3fdd6ec6-0551-4b39-954a-3b0f72bc05cd" providerId="ADAL" clId="{B18678D3-1354-4D25-A41A-9A946EB7E541}"/>
    <pc:docChg chg="modSld">
      <pc:chgData name="Lili Qiu" userId="3fdd6ec6-0551-4b39-954a-3b0f72bc05cd" providerId="ADAL" clId="{B18678D3-1354-4D25-A41A-9A946EB7E541}" dt="2023-09-13T07:25:54.845" v="4" actId="20577"/>
      <pc:docMkLst>
        <pc:docMk/>
      </pc:docMkLst>
      <pc:sldChg chg="modSp mod">
        <pc:chgData name="Lili Qiu" userId="3fdd6ec6-0551-4b39-954a-3b0f72bc05cd" providerId="ADAL" clId="{B18678D3-1354-4D25-A41A-9A946EB7E541}" dt="2023-09-13T07:25:54.845" v="4" actId="20577"/>
        <pc:sldMkLst>
          <pc:docMk/>
          <pc:sldMk cId="1070710693" sldId="742"/>
        </pc:sldMkLst>
        <pc:spChg chg="mod">
          <ac:chgData name="Lili Qiu" userId="3fdd6ec6-0551-4b39-954a-3b0f72bc05cd" providerId="ADAL" clId="{B18678D3-1354-4D25-A41A-9A946EB7E541}" dt="2023-09-13T07:25:54.845" v="4" actId="20577"/>
          <ac:spMkLst>
            <pc:docMk/>
            <pc:sldMk cId="1070710693" sldId="742"/>
            <ac:spMk id="11" creationId="{E8F940BE-A32F-485F-9F5A-2B33B574A40A}"/>
          </ac:spMkLst>
        </pc:spChg>
      </pc:sldChg>
    </pc:docChg>
  </pc:docChgLst>
  <pc:docChgLst>
    <pc:chgData name="Lili Qiu" userId="S::liliqiu@microsoft.com::3fdd6ec6-0551-4b39-954a-3b0f72bc05cd" providerId="AD" clId="Web-{11417BFD-F9DE-8BC1-6F85-CEA6FF37B35D}"/>
    <pc:docChg chg="modSld">
      <pc:chgData name="Lili Qiu" userId="S::liliqiu@microsoft.com::3fdd6ec6-0551-4b39-954a-3b0f72bc05cd" providerId="AD" clId="Web-{11417BFD-F9DE-8BC1-6F85-CEA6FF37B35D}" dt="2023-09-30T05:58:59.915" v="18" actId="20577"/>
      <pc:docMkLst>
        <pc:docMk/>
      </pc:docMkLst>
      <pc:sldChg chg="modSp">
        <pc:chgData name="Lili Qiu" userId="S::liliqiu@microsoft.com::3fdd6ec6-0551-4b39-954a-3b0f72bc05cd" providerId="AD" clId="Web-{11417BFD-F9DE-8BC1-6F85-CEA6FF37B35D}" dt="2023-09-30T05:58:59.915" v="18" actId="20577"/>
        <pc:sldMkLst>
          <pc:docMk/>
          <pc:sldMk cId="1070710693" sldId="742"/>
        </pc:sldMkLst>
        <pc:spChg chg="mod">
          <ac:chgData name="Lili Qiu" userId="S::liliqiu@microsoft.com::3fdd6ec6-0551-4b39-954a-3b0f72bc05cd" providerId="AD" clId="Web-{11417BFD-F9DE-8BC1-6F85-CEA6FF37B35D}" dt="2023-09-30T05:58:28.679" v="11" actId="20577"/>
          <ac:spMkLst>
            <pc:docMk/>
            <pc:sldMk cId="1070710693" sldId="742"/>
            <ac:spMk id="5" creationId="{1788219A-42C7-F50B-6219-E308F96E5536}"/>
          </ac:spMkLst>
        </pc:spChg>
        <pc:spChg chg="mod">
          <ac:chgData name="Lili Qiu" userId="S::liliqiu@microsoft.com::3fdd6ec6-0551-4b39-954a-3b0f72bc05cd" providerId="AD" clId="Web-{11417BFD-F9DE-8BC1-6F85-CEA6FF37B35D}" dt="2023-09-30T05:58:59.915" v="18" actId="20577"/>
          <ac:spMkLst>
            <pc:docMk/>
            <pc:sldMk cId="1070710693" sldId="742"/>
            <ac:spMk id="11" creationId="{E8F940BE-A32F-485F-9F5A-2B33B574A40A}"/>
          </ac:spMkLst>
        </pc:spChg>
      </pc:sldChg>
    </pc:docChg>
  </pc:docChgLst>
  <pc:docChgLst>
    <pc:chgData name="Hao Pan" userId="2a3b77b5-7e58-4bf3-9105-4d0521e33b5e" providerId="ADAL" clId="{F379AF32-5B73-4282-A6CF-48A5FC3B8193}"/>
    <pc:docChg chg="undo custSel addSld delSld modSld sldOrd">
      <pc:chgData name="Hao Pan" userId="2a3b77b5-7e58-4bf3-9105-4d0521e33b5e" providerId="ADAL" clId="{F379AF32-5B73-4282-A6CF-48A5FC3B8193}" dt="2023-09-26T09:29:51.155" v="1546" actId="14100"/>
      <pc:docMkLst>
        <pc:docMk/>
      </pc:docMkLst>
      <pc:sldChg chg="addSp modSp mod modTransition delAnim modAnim">
        <pc:chgData name="Hao Pan" userId="2a3b77b5-7e58-4bf3-9105-4d0521e33b5e" providerId="ADAL" clId="{F379AF32-5B73-4282-A6CF-48A5FC3B8193}" dt="2023-09-04T07:14:37.894" v="677"/>
        <pc:sldMkLst>
          <pc:docMk/>
          <pc:sldMk cId="2726715151" sldId="732"/>
        </pc:sldMkLst>
        <pc:spChg chg="mod">
          <ac:chgData name="Hao Pan" userId="2a3b77b5-7e58-4bf3-9105-4d0521e33b5e" providerId="ADAL" clId="{F379AF32-5B73-4282-A6CF-48A5FC3B8193}" dt="2023-09-04T02:45:09.005" v="33" actId="27636"/>
          <ac:spMkLst>
            <pc:docMk/>
            <pc:sldMk cId="2726715151" sldId="732"/>
            <ac:spMk id="4" creationId="{CBE852B9-606D-84AA-3D3E-BE7FD0349464}"/>
          </ac:spMkLst>
        </pc:spChg>
        <pc:spChg chg="mod">
          <ac:chgData name="Hao Pan" userId="2a3b77b5-7e58-4bf3-9105-4d0521e33b5e" providerId="ADAL" clId="{F379AF32-5B73-4282-A6CF-48A5FC3B8193}" dt="2023-09-04T02:45:09.005" v="33" actId="27636"/>
          <ac:spMkLst>
            <pc:docMk/>
            <pc:sldMk cId="2726715151" sldId="732"/>
            <ac:spMk id="5" creationId="{D4C19260-CB56-61BB-C0A1-BC904EE4E339}"/>
          </ac:spMkLst>
        </pc:spChg>
        <pc:spChg chg="mod">
          <ac:chgData name="Hao Pan" userId="2a3b77b5-7e58-4bf3-9105-4d0521e33b5e" providerId="ADAL" clId="{F379AF32-5B73-4282-A6CF-48A5FC3B8193}" dt="2023-09-04T02:46:09.577" v="38" actId="404"/>
          <ac:spMkLst>
            <pc:docMk/>
            <pc:sldMk cId="2726715151" sldId="732"/>
            <ac:spMk id="15" creationId="{85A187A4-6D1E-AF99-75AB-D8A37C8C0EB5}"/>
          </ac:spMkLst>
        </pc:spChg>
        <pc:spChg chg="mod">
          <ac:chgData name="Hao Pan" userId="2a3b77b5-7e58-4bf3-9105-4d0521e33b5e" providerId="ADAL" clId="{F379AF32-5B73-4282-A6CF-48A5FC3B8193}" dt="2023-09-04T02:45:29.456" v="36" actId="1076"/>
          <ac:spMkLst>
            <pc:docMk/>
            <pc:sldMk cId="2726715151" sldId="732"/>
            <ac:spMk id="20" creationId="{E69802B3-D811-1A53-0576-9858F1AE3060}"/>
          </ac:spMkLst>
        </pc:spChg>
        <pc:spChg chg="mod">
          <ac:chgData name="Hao Pan" userId="2a3b77b5-7e58-4bf3-9105-4d0521e33b5e" providerId="ADAL" clId="{F379AF32-5B73-4282-A6CF-48A5FC3B8193}" dt="2023-09-04T02:45:26.696" v="35" actId="1076"/>
          <ac:spMkLst>
            <pc:docMk/>
            <pc:sldMk cId="2726715151" sldId="732"/>
            <ac:spMk id="23" creationId="{6E330083-D702-12DB-12E5-A763DDE6B2F5}"/>
          </ac:spMkLst>
        </pc:spChg>
        <pc:spChg chg="mod">
          <ac:chgData name="Hao Pan" userId="2a3b77b5-7e58-4bf3-9105-4d0521e33b5e" providerId="ADAL" clId="{F379AF32-5B73-4282-A6CF-48A5FC3B8193}" dt="2023-09-04T02:46:16.706" v="41" actId="1076"/>
          <ac:spMkLst>
            <pc:docMk/>
            <pc:sldMk cId="2726715151" sldId="732"/>
            <ac:spMk id="28" creationId="{EBDC0C7E-5538-C6B4-A206-AF5E44658E52}"/>
          </ac:spMkLst>
        </pc:spChg>
        <pc:grpChg chg="add mod">
          <ac:chgData name="Hao Pan" userId="2a3b77b5-7e58-4bf3-9105-4d0521e33b5e" providerId="ADAL" clId="{F379AF32-5B73-4282-A6CF-48A5FC3B8193}" dt="2023-09-04T02:45:09.005" v="33" actId="27636"/>
          <ac:grpSpMkLst>
            <pc:docMk/>
            <pc:sldMk cId="2726715151" sldId="732"/>
            <ac:grpSpMk id="2" creationId="{522009FF-B105-313D-B648-7F59BCCB158B}"/>
          </ac:grpSpMkLst>
        </pc:grpChg>
        <pc:grpChg chg="mod">
          <ac:chgData name="Hao Pan" userId="2a3b77b5-7e58-4bf3-9105-4d0521e33b5e" providerId="ADAL" clId="{F379AF32-5B73-4282-A6CF-48A5FC3B8193}" dt="2023-09-04T02:45:09.005" v="33" actId="27636"/>
          <ac:grpSpMkLst>
            <pc:docMk/>
            <pc:sldMk cId="2726715151" sldId="732"/>
            <ac:grpSpMk id="6" creationId="{ED62544A-3BD6-3418-2912-434581CC6CD7}"/>
          </ac:grpSpMkLst>
        </pc:grpChg>
        <pc:grpChg chg="mod">
          <ac:chgData name="Hao Pan" userId="2a3b77b5-7e58-4bf3-9105-4d0521e33b5e" providerId="ADAL" clId="{F379AF32-5B73-4282-A6CF-48A5FC3B8193}" dt="2023-09-04T02:45:09.005" v="33" actId="27636"/>
          <ac:grpSpMkLst>
            <pc:docMk/>
            <pc:sldMk cId="2726715151" sldId="732"/>
            <ac:grpSpMk id="7" creationId="{CBB6DEE2-C1D9-6EDF-81A3-EC5172FF466B}"/>
          </ac:grpSpMkLst>
        </pc:grpChg>
        <pc:grpChg chg="mod">
          <ac:chgData name="Hao Pan" userId="2a3b77b5-7e58-4bf3-9105-4d0521e33b5e" providerId="ADAL" clId="{F379AF32-5B73-4282-A6CF-48A5FC3B8193}" dt="2023-09-04T02:45:09.005" v="33" actId="27636"/>
          <ac:grpSpMkLst>
            <pc:docMk/>
            <pc:sldMk cId="2726715151" sldId="732"/>
            <ac:grpSpMk id="13" creationId="{6EA39CF5-51A2-FDDA-3AD3-B4439A15444B}"/>
          </ac:grpSpMkLst>
        </pc:grpChg>
        <pc:grpChg chg="mod">
          <ac:chgData name="Hao Pan" userId="2a3b77b5-7e58-4bf3-9105-4d0521e33b5e" providerId="ADAL" clId="{F379AF32-5B73-4282-A6CF-48A5FC3B8193}" dt="2023-09-04T02:45:08.770" v="32" actId="2711"/>
          <ac:grpSpMkLst>
            <pc:docMk/>
            <pc:sldMk cId="2726715151" sldId="732"/>
            <ac:grpSpMk id="16" creationId="{4509081C-6C97-5953-A0FB-B7845731398C}"/>
          </ac:grpSpMkLst>
        </pc:grpChg>
        <pc:picChg chg="mod">
          <ac:chgData name="Hao Pan" userId="2a3b77b5-7e58-4bf3-9105-4d0521e33b5e" providerId="ADAL" clId="{F379AF32-5B73-4282-A6CF-48A5FC3B8193}" dt="2023-09-04T02:42:56.586" v="24" actId="1076"/>
          <ac:picMkLst>
            <pc:docMk/>
            <pc:sldMk cId="2726715151" sldId="732"/>
            <ac:picMk id="14" creationId="{DCEE1417-0C51-3A76-8208-768A2B4761CF}"/>
          </ac:picMkLst>
        </pc:picChg>
        <pc:picChg chg="mod">
          <ac:chgData name="Hao Pan" userId="2a3b77b5-7e58-4bf3-9105-4d0521e33b5e" providerId="ADAL" clId="{F379AF32-5B73-4282-A6CF-48A5FC3B8193}" dt="2023-09-04T02:45:08.770" v="32" actId="2711"/>
          <ac:picMkLst>
            <pc:docMk/>
            <pc:sldMk cId="2726715151" sldId="732"/>
            <ac:picMk id="21" creationId="{E2FE1715-A7F9-7AA7-3B5F-F5A54EFA8AB6}"/>
          </ac:picMkLst>
        </pc:picChg>
      </pc:sldChg>
      <pc:sldChg chg="addSp modSp mod modTransition modAnim">
        <pc:chgData name="Hao Pan" userId="2a3b77b5-7e58-4bf3-9105-4d0521e33b5e" providerId="ADAL" clId="{F379AF32-5B73-4282-A6CF-48A5FC3B8193}" dt="2023-09-04T07:14:37.894" v="677"/>
        <pc:sldMkLst>
          <pc:docMk/>
          <pc:sldMk cId="4287071731" sldId="733"/>
        </pc:sldMkLst>
        <pc:spChg chg="mod">
          <ac:chgData name="Hao Pan" userId="2a3b77b5-7e58-4bf3-9105-4d0521e33b5e" providerId="ADAL" clId="{F379AF32-5B73-4282-A6CF-48A5FC3B8193}" dt="2023-09-04T06:04:24.605" v="650" actId="1076"/>
          <ac:spMkLst>
            <pc:docMk/>
            <pc:sldMk cId="4287071731" sldId="733"/>
            <ac:spMk id="2" creationId="{EF4C8392-DEED-F0EF-A176-EC2DD36BD92A}"/>
          </ac:spMkLst>
        </pc:spChg>
        <pc:grpChg chg="add mod">
          <ac:chgData name="Hao Pan" userId="2a3b77b5-7e58-4bf3-9105-4d0521e33b5e" providerId="ADAL" clId="{F379AF32-5B73-4282-A6CF-48A5FC3B8193}" dt="2023-09-04T06:04:24.605" v="650" actId="1076"/>
          <ac:grpSpMkLst>
            <pc:docMk/>
            <pc:sldMk cId="4287071731" sldId="733"/>
            <ac:grpSpMk id="7" creationId="{5839B088-3C87-AED4-EDE3-C990CFE2911F}"/>
          </ac:grpSpMkLst>
        </pc:grpChg>
        <pc:picChg chg="add mod">
          <ac:chgData name="Hao Pan" userId="2a3b77b5-7e58-4bf3-9105-4d0521e33b5e" providerId="ADAL" clId="{F379AF32-5B73-4282-A6CF-48A5FC3B8193}" dt="2023-09-04T06:04:24.605" v="650" actId="1076"/>
          <ac:picMkLst>
            <pc:docMk/>
            <pc:sldMk cId="4287071731" sldId="733"/>
            <ac:picMk id="1026" creationId="{48566D83-DD34-46B3-F233-E8FF5F53FDE7}"/>
          </ac:picMkLst>
        </pc:picChg>
      </pc:sldChg>
      <pc:sldChg chg="modSp mod modTransition">
        <pc:chgData name="Hao Pan" userId="2a3b77b5-7e58-4bf3-9105-4d0521e33b5e" providerId="ADAL" clId="{F379AF32-5B73-4282-A6CF-48A5FC3B8193}" dt="2023-09-04T07:14:37.894" v="677"/>
        <pc:sldMkLst>
          <pc:docMk/>
          <pc:sldMk cId="1070710693" sldId="742"/>
        </pc:sldMkLst>
        <pc:spChg chg="mod">
          <ac:chgData name="Hao Pan" userId="2a3b77b5-7e58-4bf3-9105-4d0521e33b5e" providerId="ADAL" clId="{F379AF32-5B73-4282-A6CF-48A5FC3B8193}" dt="2023-09-04T06:02:52.346" v="613" actId="20577"/>
          <ac:spMkLst>
            <pc:docMk/>
            <pc:sldMk cId="1070710693" sldId="742"/>
            <ac:spMk id="11" creationId="{E8F940BE-A32F-485F-9F5A-2B33B574A40A}"/>
          </ac:spMkLst>
        </pc:spChg>
      </pc:sldChg>
      <pc:sldChg chg="addSp delSp modSp mod modTransition">
        <pc:chgData name="Hao Pan" userId="2a3b77b5-7e58-4bf3-9105-4d0521e33b5e" providerId="ADAL" clId="{F379AF32-5B73-4282-A6CF-48A5FC3B8193}" dt="2023-09-04T07:14:37.894" v="677"/>
        <pc:sldMkLst>
          <pc:docMk/>
          <pc:sldMk cId="403940527" sldId="743"/>
        </pc:sldMkLst>
        <pc:spChg chg="del mod">
          <ac:chgData name="Hao Pan" userId="2a3b77b5-7e58-4bf3-9105-4d0521e33b5e" providerId="ADAL" clId="{F379AF32-5B73-4282-A6CF-48A5FC3B8193}" dt="2023-09-04T05:33:36.132" v="236" actId="21"/>
          <ac:spMkLst>
            <pc:docMk/>
            <pc:sldMk cId="403940527" sldId="743"/>
            <ac:spMk id="2" creationId="{2ADC45A1-50EC-7CF2-335B-75D52761EFCF}"/>
          </ac:spMkLst>
        </pc:spChg>
        <pc:spChg chg="add del mod">
          <ac:chgData name="Hao Pan" userId="2a3b77b5-7e58-4bf3-9105-4d0521e33b5e" providerId="ADAL" clId="{F379AF32-5B73-4282-A6CF-48A5FC3B8193}" dt="2023-09-04T05:41:31.394" v="332" actId="478"/>
          <ac:spMkLst>
            <pc:docMk/>
            <pc:sldMk cId="403940527" sldId="743"/>
            <ac:spMk id="3" creationId="{6519EB2F-2779-D840-CB08-223F529DD168}"/>
          </ac:spMkLst>
        </pc:spChg>
        <pc:spChg chg="mod">
          <ac:chgData name="Hao Pan" userId="2a3b77b5-7e58-4bf3-9105-4d0521e33b5e" providerId="ADAL" clId="{F379AF32-5B73-4282-A6CF-48A5FC3B8193}" dt="2023-09-04T05:48:54.188" v="453" actId="20577"/>
          <ac:spMkLst>
            <pc:docMk/>
            <pc:sldMk cId="403940527" sldId="743"/>
            <ac:spMk id="11" creationId="{5162DF18-FB81-B9FF-D7D3-F3B2CEF1AC58}"/>
          </ac:spMkLst>
        </pc:spChg>
        <pc:spChg chg="add mod topLvl">
          <ac:chgData name="Hao Pan" userId="2a3b77b5-7e58-4bf3-9105-4d0521e33b5e" providerId="ADAL" clId="{F379AF32-5B73-4282-A6CF-48A5FC3B8193}" dt="2023-09-04T05:47:07.796" v="381" actId="165"/>
          <ac:spMkLst>
            <pc:docMk/>
            <pc:sldMk cId="403940527" sldId="743"/>
            <ac:spMk id="24" creationId="{CC762E5C-A26A-D37D-1D41-C4ED2A77DC3D}"/>
          </ac:spMkLst>
        </pc:spChg>
        <pc:spChg chg="add mod topLvl">
          <ac:chgData name="Hao Pan" userId="2a3b77b5-7e58-4bf3-9105-4d0521e33b5e" providerId="ADAL" clId="{F379AF32-5B73-4282-A6CF-48A5FC3B8193}" dt="2023-09-04T05:47:07.796" v="381" actId="165"/>
          <ac:spMkLst>
            <pc:docMk/>
            <pc:sldMk cId="403940527" sldId="743"/>
            <ac:spMk id="31" creationId="{61C5015E-8764-7DC4-B9BC-D5FC8CB10519}"/>
          </ac:spMkLst>
        </pc:spChg>
        <pc:spChg chg="add mod topLvl">
          <ac:chgData name="Hao Pan" userId="2a3b77b5-7e58-4bf3-9105-4d0521e33b5e" providerId="ADAL" clId="{F379AF32-5B73-4282-A6CF-48A5FC3B8193}" dt="2023-09-04T05:47:07.796" v="381" actId="165"/>
          <ac:spMkLst>
            <pc:docMk/>
            <pc:sldMk cId="403940527" sldId="743"/>
            <ac:spMk id="38" creationId="{5486308C-609D-F7C8-91BB-09A6E9B5AA58}"/>
          </ac:spMkLst>
        </pc:spChg>
        <pc:spChg chg="add mod topLvl">
          <ac:chgData name="Hao Pan" userId="2a3b77b5-7e58-4bf3-9105-4d0521e33b5e" providerId="ADAL" clId="{F379AF32-5B73-4282-A6CF-48A5FC3B8193}" dt="2023-09-04T05:47:07.796" v="381" actId="165"/>
          <ac:spMkLst>
            <pc:docMk/>
            <pc:sldMk cId="403940527" sldId="743"/>
            <ac:spMk id="45" creationId="{DB85E8CB-EEDB-BAE1-73A7-D0B974555923}"/>
          </ac:spMkLst>
        </pc:spChg>
        <pc:spChg chg="add mod topLvl">
          <ac:chgData name="Hao Pan" userId="2a3b77b5-7e58-4bf3-9105-4d0521e33b5e" providerId="ADAL" clId="{F379AF32-5B73-4282-A6CF-48A5FC3B8193}" dt="2023-09-04T05:47:07.796" v="381" actId="165"/>
          <ac:spMkLst>
            <pc:docMk/>
            <pc:sldMk cId="403940527" sldId="743"/>
            <ac:spMk id="46" creationId="{1436749D-284D-BA10-15E5-52A23C21C419}"/>
          </ac:spMkLst>
        </pc:spChg>
        <pc:spChg chg="add mod topLvl">
          <ac:chgData name="Hao Pan" userId="2a3b77b5-7e58-4bf3-9105-4d0521e33b5e" providerId="ADAL" clId="{F379AF32-5B73-4282-A6CF-48A5FC3B8193}" dt="2023-09-04T05:47:07.796" v="381" actId="165"/>
          <ac:spMkLst>
            <pc:docMk/>
            <pc:sldMk cId="403940527" sldId="743"/>
            <ac:spMk id="53" creationId="{FB445059-71AA-06D5-DAF6-0272CFA00DB4}"/>
          </ac:spMkLst>
        </pc:spChg>
        <pc:spChg chg="add mod topLvl">
          <ac:chgData name="Hao Pan" userId="2a3b77b5-7e58-4bf3-9105-4d0521e33b5e" providerId="ADAL" clId="{F379AF32-5B73-4282-A6CF-48A5FC3B8193}" dt="2023-09-04T05:47:07.796" v="381" actId="165"/>
          <ac:spMkLst>
            <pc:docMk/>
            <pc:sldMk cId="403940527" sldId="743"/>
            <ac:spMk id="54" creationId="{13E49B04-3E87-7D91-64F7-A1EE2DEBAE79}"/>
          </ac:spMkLst>
        </pc:spChg>
        <pc:spChg chg="add mod topLvl">
          <ac:chgData name="Hao Pan" userId="2a3b77b5-7e58-4bf3-9105-4d0521e33b5e" providerId="ADAL" clId="{F379AF32-5B73-4282-A6CF-48A5FC3B8193}" dt="2023-09-04T05:47:07.796" v="381" actId="165"/>
          <ac:spMkLst>
            <pc:docMk/>
            <pc:sldMk cId="403940527" sldId="743"/>
            <ac:spMk id="55" creationId="{CEBE9FF5-3C00-FAAB-CBAC-4232B0F7B890}"/>
          </ac:spMkLst>
        </pc:spChg>
        <pc:spChg chg="add mod topLvl">
          <ac:chgData name="Hao Pan" userId="2a3b77b5-7e58-4bf3-9105-4d0521e33b5e" providerId="ADAL" clId="{F379AF32-5B73-4282-A6CF-48A5FC3B8193}" dt="2023-09-04T05:47:07.796" v="381" actId="165"/>
          <ac:spMkLst>
            <pc:docMk/>
            <pc:sldMk cId="403940527" sldId="743"/>
            <ac:spMk id="56" creationId="{3C28653F-BE15-35EE-8C69-7584CB1FBDDE}"/>
          </ac:spMkLst>
        </pc:spChg>
        <pc:spChg chg="add mod topLvl">
          <ac:chgData name="Hao Pan" userId="2a3b77b5-7e58-4bf3-9105-4d0521e33b5e" providerId="ADAL" clId="{F379AF32-5B73-4282-A6CF-48A5FC3B8193}" dt="2023-09-04T05:47:07.796" v="381" actId="165"/>
          <ac:spMkLst>
            <pc:docMk/>
            <pc:sldMk cId="403940527" sldId="743"/>
            <ac:spMk id="57" creationId="{96461E4F-B485-F1E4-07B4-AE3CF4CF855C}"/>
          </ac:spMkLst>
        </pc:spChg>
        <pc:spChg chg="add mod topLvl">
          <ac:chgData name="Hao Pan" userId="2a3b77b5-7e58-4bf3-9105-4d0521e33b5e" providerId="ADAL" clId="{F379AF32-5B73-4282-A6CF-48A5FC3B8193}" dt="2023-09-04T05:47:07.796" v="381" actId="165"/>
          <ac:spMkLst>
            <pc:docMk/>
            <pc:sldMk cId="403940527" sldId="743"/>
            <ac:spMk id="58" creationId="{1A245636-0666-9F43-758F-CA28E71A7B25}"/>
          </ac:spMkLst>
        </pc:spChg>
        <pc:spChg chg="add mod topLvl">
          <ac:chgData name="Hao Pan" userId="2a3b77b5-7e58-4bf3-9105-4d0521e33b5e" providerId="ADAL" clId="{F379AF32-5B73-4282-A6CF-48A5FC3B8193}" dt="2023-09-04T05:47:07.796" v="381" actId="165"/>
          <ac:spMkLst>
            <pc:docMk/>
            <pc:sldMk cId="403940527" sldId="743"/>
            <ac:spMk id="59" creationId="{71FC8C69-72C3-9B02-9BC4-9DCAD9978F1C}"/>
          </ac:spMkLst>
        </pc:spChg>
        <pc:spChg chg="add mod">
          <ac:chgData name="Hao Pan" userId="2a3b77b5-7e58-4bf3-9105-4d0521e33b5e" providerId="ADAL" clId="{F379AF32-5B73-4282-A6CF-48A5FC3B8193}" dt="2023-09-04T06:12:19.887" v="669" actId="1076"/>
          <ac:spMkLst>
            <pc:docMk/>
            <pc:sldMk cId="403940527" sldId="743"/>
            <ac:spMk id="61" creationId="{0DDA7C3B-F071-5FB6-A66E-B2E016147012}"/>
          </ac:spMkLst>
        </pc:spChg>
        <pc:spChg chg="add mod">
          <ac:chgData name="Hao Pan" userId="2a3b77b5-7e58-4bf3-9105-4d0521e33b5e" providerId="ADAL" clId="{F379AF32-5B73-4282-A6CF-48A5FC3B8193}" dt="2023-09-04T05:46:11.295" v="367" actId="1076"/>
          <ac:spMkLst>
            <pc:docMk/>
            <pc:sldMk cId="403940527" sldId="743"/>
            <ac:spMk id="62" creationId="{39A01215-3DAB-9727-D47D-CC0B568022B8}"/>
          </ac:spMkLst>
        </pc:spChg>
        <pc:spChg chg="add mod">
          <ac:chgData name="Hao Pan" userId="2a3b77b5-7e58-4bf3-9105-4d0521e33b5e" providerId="ADAL" clId="{F379AF32-5B73-4282-A6CF-48A5FC3B8193}" dt="2023-09-04T05:46:19.016" v="369" actId="1076"/>
          <ac:spMkLst>
            <pc:docMk/>
            <pc:sldMk cId="403940527" sldId="743"/>
            <ac:spMk id="63" creationId="{3B8DDAF8-FD50-D725-1E95-092D7B5511FF}"/>
          </ac:spMkLst>
        </pc:spChg>
        <pc:spChg chg="add mod">
          <ac:chgData name="Hao Pan" userId="2a3b77b5-7e58-4bf3-9105-4d0521e33b5e" providerId="ADAL" clId="{F379AF32-5B73-4282-A6CF-48A5FC3B8193}" dt="2023-09-04T05:46:59.206" v="379" actId="14100"/>
          <ac:spMkLst>
            <pc:docMk/>
            <pc:sldMk cId="403940527" sldId="743"/>
            <ac:spMk id="2048" creationId="{53206B20-A5DC-4EA8-367A-F5D96E02E5A9}"/>
          </ac:spMkLst>
        </pc:spChg>
        <pc:spChg chg="add mod">
          <ac:chgData name="Hao Pan" userId="2a3b77b5-7e58-4bf3-9105-4d0521e33b5e" providerId="ADAL" clId="{F379AF32-5B73-4282-A6CF-48A5FC3B8193}" dt="2023-09-04T05:47:31.073" v="388" actId="1076"/>
          <ac:spMkLst>
            <pc:docMk/>
            <pc:sldMk cId="403940527" sldId="743"/>
            <ac:spMk id="2057" creationId="{114D324D-AF42-D3FC-8A71-874A7B75F7BC}"/>
          </ac:spMkLst>
        </pc:spChg>
        <pc:spChg chg="add mod">
          <ac:chgData name="Hao Pan" userId="2a3b77b5-7e58-4bf3-9105-4d0521e33b5e" providerId="ADAL" clId="{F379AF32-5B73-4282-A6CF-48A5FC3B8193}" dt="2023-09-04T05:47:54.799" v="391" actId="1076"/>
          <ac:spMkLst>
            <pc:docMk/>
            <pc:sldMk cId="403940527" sldId="743"/>
            <ac:spMk id="2064" creationId="{DEBB9981-D393-1D80-2AF9-6554EE35D908}"/>
          </ac:spMkLst>
        </pc:spChg>
        <pc:spChg chg="add mod">
          <ac:chgData name="Hao Pan" userId="2a3b77b5-7e58-4bf3-9105-4d0521e33b5e" providerId="ADAL" clId="{F379AF32-5B73-4282-A6CF-48A5FC3B8193}" dt="2023-09-04T06:05:38.629" v="667" actId="207"/>
          <ac:spMkLst>
            <pc:docMk/>
            <pc:sldMk cId="403940527" sldId="743"/>
            <ac:spMk id="2067" creationId="{28331B8B-18E3-F81F-CD1D-5F929DD38D0F}"/>
          </ac:spMkLst>
        </pc:spChg>
        <pc:spChg chg="add mod">
          <ac:chgData name="Hao Pan" userId="2a3b77b5-7e58-4bf3-9105-4d0521e33b5e" providerId="ADAL" clId="{F379AF32-5B73-4282-A6CF-48A5FC3B8193}" dt="2023-09-04T06:05:43.588" v="668" actId="207"/>
          <ac:spMkLst>
            <pc:docMk/>
            <pc:sldMk cId="403940527" sldId="743"/>
            <ac:spMk id="2068" creationId="{90852FB1-7577-8283-E6F7-D6EB98768C47}"/>
          </ac:spMkLst>
        </pc:spChg>
        <pc:grpChg chg="del mod">
          <ac:chgData name="Hao Pan" userId="2a3b77b5-7e58-4bf3-9105-4d0521e33b5e" providerId="ADAL" clId="{F379AF32-5B73-4282-A6CF-48A5FC3B8193}" dt="2023-09-04T05:33:36.132" v="236" actId="21"/>
          <ac:grpSpMkLst>
            <pc:docMk/>
            <pc:sldMk cId="403940527" sldId="743"/>
            <ac:grpSpMk id="6" creationId="{5EBE13C5-7DF8-C3FA-5686-38DF302429EA}"/>
          </ac:grpSpMkLst>
        </pc:grpChg>
        <pc:grpChg chg="del">
          <ac:chgData name="Hao Pan" userId="2a3b77b5-7e58-4bf3-9105-4d0521e33b5e" providerId="ADAL" clId="{F379AF32-5B73-4282-A6CF-48A5FC3B8193}" dt="2023-09-04T04:58:50.333" v="155" actId="478"/>
          <ac:grpSpMkLst>
            <pc:docMk/>
            <pc:sldMk cId="403940527" sldId="743"/>
            <ac:grpSpMk id="22" creationId="{67CD2958-034C-A404-42BB-167E9B5C970A}"/>
          </ac:grpSpMkLst>
        </pc:grpChg>
        <pc:grpChg chg="del">
          <ac:chgData name="Hao Pan" userId="2a3b77b5-7e58-4bf3-9105-4d0521e33b5e" providerId="ADAL" clId="{F379AF32-5B73-4282-A6CF-48A5FC3B8193}" dt="2023-09-04T04:58:49.455" v="154" actId="478"/>
          <ac:grpSpMkLst>
            <pc:docMk/>
            <pc:sldMk cId="403940527" sldId="743"/>
            <ac:grpSpMk id="23" creationId="{81828789-3B5A-88C7-D0FE-7A72EB9473A3}"/>
          </ac:grpSpMkLst>
        </pc:grpChg>
        <pc:grpChg chg="add del mod">
          <ac:chgData name="Hao Pan" userId="2a3b77b5-7e58-4bf3-9105-4d0521e33b5e" providerId="ADAL" clId="{F379AF32-5B73-4282-A6CF-48A5FC3B8193}" dt="2023-09-04T05:47:07.796" v="381" actId="165"/>
          <ac:grpSpMkLst>
            <pc:docMk/>
            <pc:sldMk cId="403940527" sldId="743"/>
            <ac:grpSpMk id="60" creationId="{6988B76A-037E-D2C8-2416-38812EEC2F41}"/>
          </ac:grpSpMkLst>
        </pc:grpChg>
        <pc:picChg chg="add mod topLvl">
          <ac:chgData name="Hao Pan" userId="2a3b77b5-7e58-4bf3-9105-4d0521e33b5e" providerId="ADAL" clId="{F379AF32-5B73-4282-A6CF-48A5FC3B8193}" dt="2023-09-04T05:47:07.796" v="381" actId="165"/>
          <ac:picMkLst>
            <pc:docMk/>
            <pc:sldMk cId="403940527" sldId="743"/>
            <ac:picMk id="7" creationId="{8B2D832B-65FA-0FFE-7854-2EE277CD66B9}"/>
          </ac:picMkLst>
        </pc:picChg>
        <pc:picChg chg="mod">
          <ac:chgData name="Hao Pan" userId="2a3b77b5-7e58-4bf3-9105-4d0521e33b5e" providerId="ADAL" clId="{F379AF32-5B73-4282-A6CF-48A5FC3B8193}" dt="2023-09-04T05:46:11.295" v="367" actId="1076"/>
          <ac:picMkLst>
            <pc:docMk/>
            <pc:sldMk cId="403940527" sldId="743"/>
            <ac:picMk id="10" creationId="{8E3CFA85-AEFC-C92C-3933-2431B1E9C5E5}"/>
          </ac:picMkLst>
        </pc:picChg>
        <pc:picChg chg="add mod topLvl">
          <ac:chgData name="Hao Pan" userId="2a3b77b5-7e58-4bf3-9105-4d0521e33b5e" providerId="ADAL" clId="{F379AF32-5B73-4282-A6CF-48A5FC3B8193}" dt="2023-09-04T05:47:07.796" v="381" actId="165"/>
          <ac:picMkLst>
            <pc:docMk/>
            <pc:sldMk cId="403940527" sldId="743"/>
            <ac:picMk id="17" creationId="{22D42CB0-7B06-B693-8CFD-A2C8CB1AAA2A}"/>
          </ac:picMkLst>
        </pc:picChg>
        <pc:picChg chg="add mod topLvl">
          <ac:chgData name="Hao Pan" userId="2a3b77b5-7e58-4bf3-9105-4d0521e33b5e" providerId="ADAL" clId="{F379AF32-5B73-4282-A6CF-48A5FC3B8193}" dt="2023-09-04T05:47:07.796" v="381" actId="165"/>
          <ac:picMkLst>
            <pc:docMk/>
            <pc:sldMk cId="403940527" sldId="743"/>
            <ac:picMk id="18" creationId="{B0CD00B0-D066-D283-530A-D34B95040CB9}"/>
          </ac:picMkLst>
        </pc:picChg>
        <pc:picChg chg="add mod topLvl">
          <ac:chgData name="Hao Pan" userId="2a3b77b5-7e58-4bf3-9105-4d0521e33b5e" providerId="ADAL" clId="{F379AF32-5B73-4282-A6CF-48A5FC3B8193}" dt="2023-09-04T05:47:07.796" v="381" actId="165"/>
          <ac:picMkLst>
            <pc:docMk/>
            <pc:sldMk cId="403940527" sldId="743"/>
            <ac:picMk id="19" creationId="{2B80AAEF-EDE2-8244-9734-212CFCA4C1E1}"/>
          </ac:picMkLst>
        </pc:picChg>
        <pc:picChg chg="add mod topLvl">
          <ac:chgData name="Hao Pan" userId="2a3b77b5-7e58-4bf3-9105-4d0521e33b5e" providerId="ADAL" clId="{F379AF32-5B73-4282-A6CF-48A5FC3B8193}" dt="2023-09-04T05:47:07.796" v="381" actId="165"/>
          <ac:picMkLst>
            <pc:docMk/>
            <pc:sldMk cId="403940527" sldId="743"/>
            <ac:picMk id="20" creationId="{4737ABA7-94EF-08C9-051D-9774649CC9A4}"/>
          </ac:picMkLst>
        </pc:picChg>
        <pc:picChg chg="add mod topLvl">
          <ac:chgData name="Hao Pan" userId="2a3b77b5-7e58-4bf3-9105-4d0521e33b5e" providerId="ADAL" clId="{F379AF32-5B73-4282-A6CF-48A5FC3B8193}" dt="2023-09-04T05:47:07.796" v="381" actId="165"/>
          <ac:picMkLst>
            <pc:docMk/>
            <pc:sldMk cId="403940527" sldId="743"/>
            <ac:picMk id="21" creationId="{CBF5BAE1-ADF2-9B5D-3BAF-508A3A593177}"/>
          </ac:picMkLst>
        </pc:picChg>
        <pc:picChg chg="add mod topLvl">
          <ac:chgData name="Hao Pan" userId="2a3b77b5-7e58-4bf3-9105-4d0521e33b5e" providerId="ADAL" clId="{F379AF32-5B73-4282-A6CF-48A5FC3B8193}" dt="2023-09-04T05:47:07.796" v="381" actId="165"/>
          <ac:picMkLst>
            <pc:docMk/>
            <pc:sldMk cId="403940527" sldId="743"/>
            <ac:picMk id="25" creationId="{620340CD-D639-8C9A-CC81-391C287AB3A0}"/>
          </ac:picMkLst>
        </pc:picChg>
        <pc:picChg chg="add mod topLvl">
          <ac:chgData name="Hao Pan" userId="2a3b77b5-7e58-4bf3-9105-4d0521e33b5e" providerId="ADAL" clId="{F379AF32-5B73-4282-A6CF-48A5FC3B8193}" dt="2023-09-04T05:47:07.796" v="381" actId="165"/>
          <ac:picMkLst>
            <pc:docMk/>
            <pc:sldMk cId="403940527" sldId="743"/>
            <ac:picMk id="26" creationId="{A0315E46-4E46-75AB-DB46-CF1CC73ED262}"/>
          </ac:picMkLst>
        </pc:picChg>
        <pc:picChg chg="add mod topLvl">
          <ac:chgData name="Hao Pan" userId="2a3b77b5-7e58-4bf3-9105-4d0521e33b5e" providerId="ADAL" clId="{F379AF32-5B73-4282-A6CF-48A5FC3B8193}" dt="2023-09-04T05:47:07.796" v="381" actId="165"/>
          <ac:picMkLst>
            <pc:docMk/>
            <pc:sldMk cId="403940527" sldId="743"/>
            <ac:picMk id="27" creationId="{202ADE34-A17C-C6CC-FA72-DE744443AA16}"/>
          </ac:picMkLst>
        </pc:picChg>
        <pc:picChg chg="add mod topLvl">
          <ac:chgData name="Hao Pan" userId="2a3b77b5-7e58-4bf3-9105-4d0521e33b5e" providerId="ADAL" clId="{F379AF32-5B73-4282-A6CF-48A5FC3B8193}" dt="2023-09-04T05:47:07.796" v="381" actId="165"/>
          <ac:picMkLst>
            <pc:docMk/>
            <pc:sldMk cId="403940527" sldId="743"/>
            <ac:picMk id="28" creationId="{73CB066E-5E5C-4681-FCC0-9F02AC8ABC02}"/>
          </ac:picMkLst>
        </pc:picChg>
        <pc:picChg chg="add mod topLvl">
          <ac:chgData name="Hao Pan" userId="2a3b77b5-7e58-4bf3-9105-4d0521e33b5e" providerId="ADAL" clId="{F379AF32-5B73-4282-A6CF-48A5FC3B8193}" dt="2023-09-04T05:47:07.796" v="381" actId="165"/>
          <ac:picMkLst>
            <pc:docMk/>
            <pc:sldMk cId="403940527" sldId="743"/>
            <ac:picMk id="29" creationId="{C1CBF888-3779-44C0-1317-11338AB4E143}"/>
          </ac:picMkLst>
        </pc:picChg>
        <pc:picChg chg="add mod topLvl">
          <ac:chgData name="Hao Pan" userId="2a3b77b5-7e58-4bf3-9105-4d0521e33b5e" providerId="ADAL" clId="{F379AF32-5B73-4282-A6CF-48A5FC3B8193}" dt="2023-09-04T05:47:07.796" v="381" actId="165"/>
          <ac:picMkLst>
            <pc:docMk/>
            <pc:sldMk cId="403940527" sldId="743"/>
            <ac:picMk id="30" creationId="{C145F783-6F62-F00E-F200-0AB96438B635}"/>
          </ac:picMkLst>
        </pc:picChg>
        <pc:picChg chg="add mod topLvl">
          <ac:chgData name="Hao Pan" userId="2a3b77b5-7e58-4bf3-9105-4d0521e33b5e" providerId="ADAL" clId="{F379AF32-5B73-4282-A6CF-48A5FC3B8193}" dt="2023-09-04T05:47:07.796" v="381" actId="165"/>
          <ac:picMkLst>
            <pc:docMk/>
            <pc:sldMk cId="403940527" sldId="743"/>
            <ac:picMk id="32" creationId="{F9BFAE12-004F-1897-011C-05CF38DDE6D6}"/>
          </ac:picMkLst>
        </pc:picChg>
        <pc:picChg chg="add mod topLvl">
          <ac:chgData name="Hao Pan" userId="2a3b77b5-7e58-4bf3-9105-4d0521e33b5e" providerId="ADAL" clId="{F379AF32-5B73-4282-A6CF-48A5FC3B8193}" dt="2023-09-04T05:47:07.796" v="381" actId="165"/>
          <ac:picMkLst>
            <pc:docMk/>
            <pc:sldMk cId="403940527" sldId="743"/>
            <ac:picMk id="33" creationId="{D51867CD-7D3C-1775-F303-408A48480F71}"/>
          </ac:picMkLst>
        </pc:picChg>
        <pc:picChg chg="add mod topLvl">
          <ac:chgData name="Hao Pan" userId="2a3b77b5-7e58-4bf3-9105-4d0521e33b5e" providerId="ADAL" clId="{F379AF32-5B73-4282-A6CF-48A5FC3B8193}" dt="2023-09-04T05:47:07.796" v="381" actId="165"/>
          <ac:picMkLst>
            <pc:docMk/>
            <pc:sldMk cId="403940527" sldId="743"/>
            <ac:picMk id="34" creationId="{CE775214-FA28-D898-E9C7-72F584EB8E4F}"/>
          </ac:picMkLst>
        </pc:picChg>
        <pc:picChg chg="add mod topLvl">
          <ac:chgData name="Hao Pan" userId="2a3b77b5-7e58-4bf3-9105-4d0521e33b5e" providerId="ADAL" clId="{F379AF32-5B73-4282-A6CF-48A5FC3B8193}" dt="2023-09-04T05:47:07.796" v="381" actId="165"/>
          <ac:picMkLst>
            <pc:docMk/>
            <pc:sldMk cId="403940527" sldId="743"/>
            <ac:picMk id="35" creationId="{DFC33EA7-B313-6E2D-5F3F-0C00663FEA97}"/>
          </ac:picMkLst>
        </pc:picChg>
        <pc:picChg chg="add mod topLvl">
          <ac:chgData name="Hao Pan" userId="2a3b77b5-7e58-4bf3-9105-4d0521e33b5e" providerId="ADAL" clId="{F379AF32-5B73-4282-A6CF-48A5FC3B8193}" dt="2023-09-04T05:47:07.796" v="381" actId="165"/>
          <ac:picMkLst>
            <pc:docMk/>
            <pc:sldMk cId="403940527" sldId="743"/>
            <ac:picMk id="36" creationId="{2490D1B2-C2AA-38C2-17E5-476D26FA63EA}"/>
          </ac:picMkLst>
        </pc:picChg>
        <pc:picChg chg="add mod topLvl">
          <ac:chgData name="Hao Pan" userId="2a3b77b5-7e58-4bf3-9105-4d0521e33b5e" providerId="ADAL" clId="{F379AF32-5B73-4282-A6CF-48A5FC3B8193}" dt="2023-09-04T05:47:07.796" v="381" actId="165"/>
          <ac:picMkLst>
            <pc:docMk/>
            <pc:sldMk cId="403940527" sldId="743"/>
            <ac:picMk id="37" creationId="{5F0E3873-70D9-0502-C186-4D6E3F91A7DA}"/>
          </ac:picMkLst>
        </pc:picChg>
        <pc:picChg chg="add mod topLvl">
          <ac:chgData name="Hao Pan" userId="2a3b77b5-7e58-4bf3-9105-4d0521e33b5e" providerId="ADAL" clId="{F379AF32-5B73-4282-A6CF-48A5FC3B8193}" dt="2023-09-04T05:47:07.796" v="381" actId="165"/>
          <ac:picMkLst>
            <pc:docMk/>
            <pc:sldMk cId="403940527" sldId="743"/>
            <ac:picMk id="39" creationId="{8DF2508B-5E12-5456-81D4-616DF8EE0929}"/>
          </ac:picMkLst>
        </pc:picChg>
        <pc:picChg chg="add mod topLvl">
          <ac:chgData name="Hao Pan" userId="2a3b77b5-7e58-4bf3-9105-4d0521e33b5e" providerId="ADAL" clId="{F379AF32-5B73-4282-A6CF-48A5FC3B8193}" dt="2023-09-04T05:47:07.796" v="381" actId="165"/>
          <ac:picMkLst>
            <pc:docMk/>
            <pc:sldMk cId="403940527" sldId="743"/>
            <ac:picMk id="40" creationId="{E8217C19-58A6-5C0D-FFE1-B964D1E69C5E}"/>
          </ac:picMkLst>
        </pc:picChg>
        <pc:picChg chg="add mod topLvl">
          <ac:chgData name="Hao Pan" userId="2a3b77b5-7e58-4bf3-9105-4d0521e33b5e" providerId="ADAL" clId="{F379AF32-5B73-4282-A6CF-48A5FC3B8193}" dt="2023-09-04T05:47:07.796" v="381" actId="165"/>
          <ac:picMkLst>
            <pc:docMk/>
            <pc:sldMk cId="403940527" sldId="743"/>
            <ac:picMk id="41" creationId="{242396D4-E6FC-A884-14A8-C6C76234D90E}"/>
          </ac:picMkLst>
        </pc:picChg>
        <pc:picChg chg="add mod topLvl">
          <ac:chgData name="Hao Pan" userId="2a3b77b5-7e58-4bf3-9105-4d0521e33b5e" providerId="ADAL" clId="{F379AF32-5B73-4282-A6CF-48A5FC3B8193}" dt="2023-09-04T05:47:07.796" v="381" actId="165"/>
          <ac:picMkLst>
            <pc:docMk/>
            <pc:sldMk cId="403940527" sldId="743"/>
            <ac:picMk id="42" creationId="{113CCC2D-23D7-FBFF-6D52-865FC5CEF3C9}"/>
          </ac:picMkLst>
        </pc:picChg>
        <pc:picChg chg="add mod topLvl">
          <ac:chgData name="Hao Pan" userId="2a3b77b5-7e58-4bf3-9105-4d0521e33b5e" providerId="ADAL" clId="{F379AF32-5B73-4282-A6CF-48A5FC3B8193}" dt="2023-09-04T05:47:07.796" v="381" actId="165"/>
          <ac:picMkLst>
            <pc:docMk/>
            <pc:sldMk cId="403940527" sldId="743"/>
            <ac:picMk id="43" creationId="{B29C0079-FC9A-1A0B-C917-95CEED2D3E64}"/>
          </ac:picMkLst>
        </pc:picChg>
        <pc:picChg chg="add mod topLvl">
          <ac:chgData name="Hao Pan" userId="2a3b77b5-7e58-4bf3-9105-4d0521e33b5e" providerId="ADAL" clId="{F379AF32-5B73-4282-A6CF-48A5FC3B8193}" dt="2023-09-04T05:47:07.796" v="381" actId="165"/>
          <ac:picMkLst>
            <pc:docMk/>
            <pc:sldMk cId="403940527" sldId="743"/>
            <ac:picMk id="44" creationId="{B274F7E0-69FE-489F-2620-2C230EE75C5B}"/>
          </ac:picMkLst>
        </pc:picChg>
        <pc:picChg chg="add mod topLvl">
          <ac:chgData name="Hao Pan" userId="2a3b77b5-7e58-4bf3-9105-4d0521e33b5e" providerId="ADAL" clId="{F379AF32-5B73-4282-A6CF-48A5FC3B8193}" dt="2023-09-04T05:47:07.796" v="381" actId="165"/>
          <ac:picMkLst>
            <pc:docMk/>
            <pc:sldMk cId="403940527" sldId="743"/>
            <ac:picMk id="47" creationId="{2B9C0636-6746-7EEE-B0AC-9AA3C908817B}"/>
          </ac:picMkLst>
        </pc:picChg>
        <pc:picChg chg="add mod topLvl">
          <ac:chgData name="Hao Pan" userId="2a3b77b5-7e58-4bf3-9105-4d0521e33b5e" providerId="ADAL" clId="{F379AF32-5B73-4282-A6CF-48A5FC3B8193}" dt="2023-09-04T05:47:07.796" v="381" actId="165"/>
          <ac:picMkLst>
            <pc:docMk/>
            <pc:sldMk cId="403940527" sldId="743"/>
            <ac:picMk id="48" creationId="{666D3247-3E82-F736-57A8-432FE958376B}"/>
          </ac:picMkLst>
        </pc:picChg>
        <pc:picChg chg="add mod topLvl">
          <ac:chgData name="Hao Pan" userId="2a3b77b5-7e58-4bf3-9105-4d0521e33b5e" providerId="ADAL" clId="{F379AF32-5B73-4282-A6CF-48A5FC3B8193}" dt="2023-09-04T05:47:07.796" v="381" actId="165"/>
          <ac:picMkLst>
            <pc:docMk/>
            <pc:sldMk cId="403940527" sldId="743"/>
            <ac:picMk id="49" creationId="{FDC90586-B3ED-D338-41CA-36123AF744A2}"/>
          </ac:picMkLst>
        </pc:picChg>
        <pc:picChg chg="add mod topLvl">
          <ac:chgData name="Hao Pan" userId="2a3b77b5-7e58-4bf3-9105-4d0521e33b5e" providerId="ADAL" clId="{F379AF32-5B73-4282-A6CF-48A5FC3B8193}" dt="2023-09-04T05:47:07.796" v="381" actId="165"/>
          <ac:picMkLst>
            <pc:docMk/>
            <pc:sldMk cId="403940527" sldId="743"/>
            <ac:picMk id="50" creationId="{9A6CF219-2CFC-6B6B-11FA-DB5C1F8C4A61}"/>
          </ac:picMkLst>
        </pc:picChg>
        <pc:picChg chg="add mod topLvl">
          <ac:chgData name="Hao Pan" userId="2a3b77b5-7e58-4bf3-9105-4d0521e33b5e" providerId="ADAL" clId="{F379AF32-5B73-4282-A6CF-48A5FC3B8193}" dt="2023-09-04T05:47:07.796" v="381" actId="165"/>
          <ac:picMkLst>
            <pc:docMk/>
            <pc:sldMk cId="403940527" sldId="743"/>
            <ac:picMk id="51" creationId="{38283303-BAC2-37F5-FC56-1166280BE863}"/>
          </ac:picMkLst>
        </pc:picChg>
        <pc:picChg chg="add mod topLvl">
          <ac:chgData name="Hao Pan" userId="2a3b77b5-7e58-4bf3-9105-4d0521e33b5e" providerId="ADAL" clId="{F379AF32-5B73-4282-A6CF-48A5FC3B8193}" dt="2023-09-04T05:47:07.796" v="381" actId="165"/>
          <ac:picMkLst>
            <pc:docMk/>
            <pc:sldMk cId="403940527" sldId="743"/>
            <ac:picMk id="52" creationId="{CB700B24-5B66-EC97-6C74-1CA9CBD2E69C}"/>
          </ac:picMkLst>
        </pc:picChg>
        <pc:picChg chg="add mod">
          <ac:chgData name="Hao Pan" userId="2a3b77b5-7e58-4bf3-9105-4d0521e33b5e" providerId="ADAL" clId="{F379AF32-5B73-4282-A6CF-48A5FC3B8193}" dt="2023-09-04T05:47:12.361" v="383" actId="1076"/>
          <ac:picMkLst>
            <pc:docMk/>
            <pc:sldMk cId="403940527" sldId="743"/>
            <ac:picMk id="2049" creationId="{2AB99E0E-82F5-6920-7095-0CFD6589A005}"/>
          </ac:picMkLst>
        </pc:picChg>
        <pc:picChg chg="add mod">
          <ac:chgData name="Hao Pan" userId="2a3b77b5-7e58-4bf3-9105-4d0521e33b5e" providerId="ADAL" clId="{F379AF32-5B73-4282-A6CF-48A5FC3B8193}" dt="2023-09-04T05:47:22.090" v="385" actId="1076"/>
          <ac:picMkLst>
            <pc:docMk/>
            <pc:sldMk cId="403940527" sldId="743"/>
            <ac:picMk id="2050" creationId="{2BBE5B43-1356-090B-3511-3A308E393B4C}"/>
          </ac:picMkLst>
        </pc:picChg>
        <pc:picChg chg="add mod">
          <ac:chgData name="Hao Pan" userId="2a3b77b5-7e58-4bf3-9105-4d0521e33b5e" providerId="ADAL" clId="{F379AF32-5B73-4282-A6CF-48A5FC3B8193}" dt="2023-09-04T05:47:22.090" v="385" actId="1076"/>
          <ac:picMkLst>
            <pc:docMk/>
            <pc:sldMk cId="403940527" sldId="743"/>
            <ac:picMk id="2051" creationId="{C2519070-F9B0-D9DE-70E8-F8F492A56312}"/>
          </ac:picMkLst>
        </pc:picChg>
        <pc:picChg chg="add mod">
          <ac:chgData name="Hao Pan" userId="2a3b77b5-7e58-4bf3-9105-4d0521e33b5e" providerId="ADAL" clId="{F379AF32-5B73-4282-A6CF-48A5FC3B8193}" dt="2023-09-04T05:47:22.090" v="385" actId="1076"/>
          <ac:picMkLst>
            <pc:docMk/>
            <pc:sldMk cId="403940527" sldId="743"/>
            <ac:picMk id="2053" creationId="{270DC566-70F6-A3E1-0537-1145457282FD}"/>
          </ac:picMkLst>
        </pc:picChg>
        <pc:picChg chg="add mod">
          <ac:chgData name="Hao Pan" userId="2a3b77b5-7e58-4bf3-9105-4d0521e33b5e" providerId="ADAL" clId="{F379AF32-5B73-4282-A6CF-48A5FC3B8193}" dt="2023-09-04T05:47:34.593" v="389" actId="1076"/>
          <ac:picMkLst>
            <pc:docMk/>
            <pc:sldMk cId="403940527" sldId="743"/>
            <ac:picMk id="2055" creationId="{E830DCF0-D025-754F-5AF4-C2C39CB28790}"/>
          </ac:picMkLst>
        </pc:picChg>
        <pc:picChg chg="add del mod">
          <ac:chgData name="Hao Pan" userId="2a3b77b5-7e58-4bf3-9105-4d0521e33b5e" providerId="ADAL" clId="{F379AF32-5B73-4282-A6CF-48A5FC3B8193}" dt="2023-09-04T05:47:23.985" v="386" actId="478"/>
          <ac:picMkLst>
            <pc:docMk/>
            <pc:sldMk cId="403940527" sldId="743"/>
            <ac:picMk id="2056" creationId="{95F43B79-040F-BE6C-376F-C5B3B2E49457}"/>
          </ac:picMkLst>
        </pc:picChg>
        <pc:picChg chg="add mod">
          <ac:chgData name="Hao Pan" userId="2a3b77b5-7e58-4bf3-9105-4d0521e33b5e" providerId="ADAL" clId="{F379AF32-5B73-4282-A6CF-48A5FC3B8193}" dt="2023-09-04T05:47:54.799" v="391" actId="1076"/>
          <ac:picMkLst>
            <pc:docMk/>
            <pc:sldMk cId="403940527" sldId="743"/>
            <ac:picMk id="2058" creationId="{A210D38E-D266-AA17-4054-E51BB9962F78}"/>
          </ac:picMkLst>
        </pc:picChg>
        <pc:picChg chg="add mod">
          <ac:chgData name="Hao Pan" userId="2a3b77b5-7e58-4bf3-9105-4d0521e33b5e" providerId="ADAL" clId="{F379AF32-5B73-4282-A6CF-48A5FC3B8193}" dt="2023-09-04T05:47:54.799" v="391" actId="1076"/>
          <ac:picMkLst>
            <pc:docMk/>
            <pc:sldMk cId="403940527" sldId="743"/>
            <ac:picMk id="2059" creationId="{E6A52E2A-89FD-18C0-53CB-811BC3C1165E}"/>
          </ac:picMkLst>
        </pc:picChg>
        <pc:picChg chg="add mod">
          <ac:chgData name="Hao Pan" userId="2a3b77b5-7e58-4bf3-9105-4d0521e33b5e" providerId="ADAL" clId="{F379AF32-5B73-4282-A6CF-48A5FC3B8193}" dt="2023-09-04T05:47:54.799" v="391" actId="1076"/>
          <ac:picMkLst>
            <pc:docMk/>
            <pc:sldMk cId="403940527" sldId="743"/>
            <ac:picMk id="2060" creationId="{68E14A2A-A223-8DE5-747C-26AAA4582E78}"/>
          </ac:picMkLst>
        </pc:picChg>
        <pc:picChg chg="add mod">
          <ac:chgData name="Hao Pan" userId="2a3b77b5-7e58-4bf3-9105-4d0521e33b5e" providerId="ADAL" clId="{F379AF32-5B73-4282-A6CF-48A5FC3B8193}" dt="2023-09-04T05:47:54.799" v="391" actId="1076"/>
          <ac:picMkLst>
            <pc:docMk/>
            <pc:sldMk cId="403940527" sldId="743"/>
            <ac:picMk id="2061" creationId="{11EFF10F-DAD1-956A-3DAC-7F132CC449C4}"/>
          </ac:picMkLst>
        </pc:picChg>
        <pc:picChg chg="add mod">
          <ac:chgData name="Hao Pan" userId="2a3b77b5-7e58-4bf3-9105-4d0521e33b5e" providerId="ADAL" clId="{F379AF32-5B73-4282-A6CF-48A5FC3B8193}" dt="2023-09-04T05:47:54.799" v="391" actId="1076"/>
          <ac:picMkLst>
            <pc:docMk/>
            <pc:sldMk cId="403940527" sldId="743"/>
            <ac:picMk id="2062" creationId="{0A3ED2A9-51C8-35B9-7950-3D89AB67613F}"/>
          </ac:picMkLst>
        </pc:picChg>
        <pc:picChg chg="add mod">
          <ac:chgData name="Hao Pan" userId="2a3b77b5-7e58-4bf3-9105-4d0521e33b5e" providerId="ADAL" clId="{F379AF32-5B73-4282-A6CF-48A5FC3B8193}" dt="2023-09-04T05:47:54.799" v="391" actId="1076"/>
          <ac:picMkLst>
            <pc:docMk/>
            <pc:sldMk cId="403940527" sldId="743"/>
            <ac:picMk id="2063" creationId="{5696F6FB-72BE-D714-EF88-54941A6CCC03}"/>
          </ac:picMkLst>
        </pc:picChg>
        <pc:picChg chg="add mod">
          <ac:chgData name="Hao Pan" userId="2a3b77b5-7e58-4bf3-9105-4d0521e33b5e" providerId="ADAL" clId="{F379AF32-5B73-4282-A6CF-48A5FC3B8193}" dt="2023-09-04T05:47:54.799" v="391" actId="1076"/>
          <ac:picMkLst>
            <pc:docMk/>
            <pc:sldMk cId="403940527" sldId="743"/>
            <ac:picMk id="2065" creationId="{1FAE0C8A-939B-F45E-74C2-D84D658FC147}"/>
          </ac:picMkLst>
        </pc:picChg>
      </pc:sldChg>
      <pc:sldChg chg="modTransition">
        <pc:chgData name="Hao Pan" userId="2a3b77b5-7e58-4bf3-9105-4d0521e33b5e" providerId="ADAL" clId="{F379AF32-5B73-4282-A6CF-48A5FC3B8193}" dt="2023-09-04T07:14:37.894" v="677"/>
        <pc:sldMkLst>
          <pc:docMk/>
          <pc:sldMk cId="534044526" sldId="752"/>
        </pc:sldMkLst>
      </pc:sldChg>
      <pc:sldChg chg="addSp delSp modSp mod modTransition delAnim modAnim">
        <pc:chgData name="Hao Pan" userId="2a3b77b5-7e58-4bf3-9105-4d0521e33b5e" providerId="ADAL" clId="{F379AF32-5B73-4282-A6CF-48A5FC3B8193}" dt="2023-09-04T07:14:37.894" v="677"/>
        <pc:sldMkLst>
          <pc:docMk/>
          <pc:sldMk cId="3442126413" sldId="754"/>
        </pc:sldMkLst>
        <pc:spChg chg="mod">
          <ac:chgData name="Hao Pan" userId="2a3b77b5-7e58-4bf3-9105-4d0521e33b5e" providerId="ADAL" clId="{F379AF32-5B73-4282-A6CF-48A5FC3B8193}" dt="2023-09-04T05:51:42.626" v="531" actId="27636"/>
          <ac:spMkLst>
            <pc:docMk/>
            <pc:sldMk cId="3442126413" sldId="754"/>
            <ac:spMk id="5" creationId="{AE738BC7-81F5-DCC6-7995-6136F0F27E19}"/>
          </ac:spMkLst>
        </pc:spChg>
        <pc:spChg chg="mod topLvl">
          <ac:chgData name="Hao Pan" userId="2a3b77b5-7e58-4bf3-9105-4d0521e33b5e" providerId="ADAL" clId="{F379AF32-5B73-4282-A6CF-48A5FC3B8193}" dt="2023-09-04T05:54:56.104" v="561" actId="1076"/>
          <ac:spMkLst>
            <pc:docMk/>
            <pc:sldMk cId="3442126413" sldId="754"/>
            <ac:spMk id="6" creationId="{0605D4E6-A7CD-E5BB-1BF8-EED8330017FF}"/>
          </ac:spMkLst>
        </pc:spChg>
        <pc:spChg chg="add mod">
          <ac:chgData name="Hao Pan" userId="2a3b77b5-7e58-4bf3-9105-4d0521e33b5e" providerId="ADAL" clId="{F379AF32-5B73-4282-A6CF-48A5FC3B8193}" dt="2023-09-04T05:52:18.510" v="551" actId="1076"/>
          <ac:spMkLst>
            <pc:docMk/>
            <pc:sldMk cId="3442126413" sldId="754"/>
            <ac:spMk id="8" creationId="{B73EF94F-F886-BC0D-DD3C-D5843DA4ADD7}"/>
          </ac:spMkLst>
        </pc:spChg>
        <pc:spChg chg="topLvl">
          <ac:chgData name="Hao Pan" userId="2a3b77b5-7e58-4bf3-9105-4d0521e33b5e" providerId="ADAL" clId="{F379AF32-5B73-4282-A6CF-48A5FC3B8193}" dt="2023-09-04T05:52:43.950" v="554" actId="165"/>
          <ac:spMkLst>
            <pc:docMk/>
            <pc:sldMk cId="3442126413" sldId="754"/>
            <ac:spMk id="151" creationId="{20133168-E50C-4AB0-D64B-CC0B176CFE31}"/>
          </ac:spMkLst>
        </pc:spChg>
        <pc:spChg chg="topLvl">
          <ac:chgData name="Hao Pan" userId="2a3b77b5-7e58-4bf3-9105-4d0521e33b5e" providerId="ADAL" clId="{F379AF32-5B73-4282-A6CF-48A5FC3B8193}" dt="2023-09-04T05:52:43.950" v="554" actId="165"/>
          <ac:spMkLst>
            <pc:docMk/>
            <pc:sldMk cId="3442126413" sldId="754"/>
            <ac:spMk id="152" creationId="{07878205-A7D5-A0E6-F6DC-D8889BB3247D}"/>
          </ac:spMkLst>
        </pc:spChg>
        <pc:spChg chg="topLvl">
          <ac:chgData name="Hao Pan" userId="2a3b77b5-7e58-4bf3-9105-4d0521e33b5e" providerId="ADAL" clId="{F379AF32-5B73-4282-A6CF-48A5FC3B8193}" dt="2023-09-04T05:52:43.950" v="554" actId="165"/>
          <ac:spMkLst>
            <pc:docMk/>
            <pc:sldMk cId="3442126413" sldId="754"/>
            <ac:spMk id="153" creationId="{C244A112-E95E-0913-5E6B-8DAE028F468D}"/>
          </ac:spMkLst>
        </pc:spChg>
        <pc:spChg chg="mod">
          <ac:chgData name="Hao Pan" userId="2a3b77b5-7e58-4bf3-9105-4d0521e33b5e" providerId="ADAL" clId="{F379AF32-5B73-4282-A6CF-48A5FC3B8193}" dt="2023-09-04T05:54:38.977" v="560" actId="554"/>
          <ac:spMkLst>
            <pc:docMk/>
            <pc:sldMk cId="3442126413" sldId="754"/>
            <ac:spMk id="159" creationId="{AE0C69C3-9BCA-413E-41B3-35EF31F5D3CE}"/>
          </ac:spMkLst>
        </pc:spChg>
        <pc:spChg chg="mod topLvl">
          <ac:chgData name="Hao Pan" userId="2a3b77b5-7e58-4bf3-9105-4d0521e33b5e" providerId="ADAL" clId="{F379AF32-5B73-4282-A6CF-48A5FC3B8193}" dt="2023-09-04T05:54:56.104" v="561" actId="1076"/>
          <ac:spMkLst>
            <pc:docMk/>
            <pc:sldMk cId="3442126413" sldId="754"/>
            <ac:spMk id="161" creationId="{CDF20CF7-BFDE-3520-ED1F-443D19AE323F}"/>
          </ac:spMkLst>
        </pc:spChg>
        <pc:grpChg chg="add mod">
          <ac:chgData name="Hao Pan" userId="2a3b77b5-7e58-4bf3-9105-4d0521e33b5e" providerId="ADAL" clId="{F379AF32-5B73-4282-A6CF-48A5FC3B8193}" dt="2023-09-04T05:51:41.097" v="529" actId="1076"/>
          <ac:grpSpMkLst>
            <pc:docMk/>
            <pc:sldMk cId="3442126413" sldId="754"/>
            <ac:grpSpMk id="2" creationId="{BA022257-51E1-6D14-7269-1AD2AF59810C}"/>
          </ac:grpSpMkLst>
        </pc:grpChg>
        <pc:grpChg chg="add">
          <ac:chgData name="Hao Pan" userId="2a3b77b5-7e58-4bf3-9105-4d0521e33b5e" providerId="ADAL" clId="{F379AF32-5B73-4282-A6CF-48A5FC3B8193}" dt="2023-09-04T05:55:17.594" v="562" actId="164"/>
          <ac:grpSpMkLst>
            <pc:docMk/>
            <pc:sldMk cId="3442126413" sldId="754"/>
            <ac:grpSpMk id="9" creationId="{0F3603CA-9EE0-D41A-8B4E-9CD6FDC5B143}"/>
          </ac:grpSpMkLst>
        </pc:grpChg>
        <pc:grpChg chg="topLvl">
          <ac:chgData name="Hao Pan" userId="2a3b77b5-7e58-4bf3-9105-4d0521e33b5e" providerId="ADAL" clId="{F379AF32-5B73-4282-A6CF-48A5FC3B8193}" dt="2023-09-04T05:52:43.950" v="554" actId="165"/>
          <ac:grpSpMkLst>
            <pc:docMk/>
            <pc:sldMk cId="3442126413" sldId="754"/>
            <ac:grpSpMk id="157" creationId="{9E413796-D4EA-8E0C-D16D-2A5CB29EAF46}"/>
          </ac:grpSpMkLst>
        </pc:grpChg>
        <pc:grpChg chg="del">
          <ac:chgData name="Hao Pan" userId="2a3b77b5-7e58-4bf3-9105-4d0521e33b5e" providerId="ADAL" clId="{F379AF32-5B73-4282-A6CF-48A5FC3B8193}" dt="2023-09-04T05:52:43.950" v="554" actId="165"/>
          <ac:grpSpMkLst>
            <pc:docMk/>
            <pc:sldMk cId="3442126413" sldId="754"/>
            <ac:grpSpMk id="171" creationId="{BE75DBBA-B4BE-A32C-9413-0825D0A5F0D4}"/>
          </ac:grpSpMkLst>
        </pc:grpChg>
        <pc:picChg chg="mod">
          <ac:chgData name="Hao Pan" userId="2a3b77b5-7e58-4bf3-9105-4d0521e33b5e" providerId="ADAL" clId="{F379AF32-5B73-4282-A6CF-48A5FC3B8193}" dt="2023-09-04T05:33:37.881" v="237"/>
          <ac:picMkLst>
            <pc:docMk/>
            <pc:sldMk cId="3442126413" sldId="754"/>
            <ac:picMk id="3" creationId="{EC07B5BF-99FC-FF8D-F840-884D3EC5ED8E}"/>
          </ac:picMkLst>
        </pc:picChg>
        <pc:picChg chg="mod">
          <ac:chgData name="Hao Pan" userId="2a3b77b5-7e58-4bf3-9105-4d0521e33b5e" providerId="ADAL" clId="{F379AF32-5B73-4282-A6CF-48A5FC3B8193}" dt="2023-09-04T05:33:37.881" v="237"/>
          <ac:picMkLst>
            <pc:docMk/>
            <pc:sldMk cId="3442126413" sldId="754"/>
            <ac:picMk id="7" creationId="{2D9A3836-9EB6-4F81-F39F-107E531008C9}"/>
          </ac:picMkLst>
        </pc:picChg>
        <pc:picChg chg="add del">
          <ac:chgData name="Hao Pan" userId="2a3b77b5-7e58-4bf3-9105-4d0521e33b5e" providerId="ADAL" clId="{F379AF32-5B73-4282-A6CF-48A5FC3B8193}" dt="2023-09-04T05:51:04.552" v="511" actId="478"/>
          <ac:picMkLst>
            <pc:docMk/>
            <pc:sldMk cId="3442126413" sldId="754"/>
            <ac:picMk id="20" creationId="{D745C88B-AB64-88FB-DB64-FBB849B17C18}"/>
          </ac:picMkLst>
        </pc:picChg>
        <pc:picChg chg="add del">
          <ac:chgData name="Hao Pan" userId="2a3b77b5-7e58-4bf3-9105-4d0521e33b5e" providerId="ADAL" clId="{F379AF32-5B73-4282-A6CF-48A5FC3B8193}" dt="2023-09-04T05:51:05.360" v="512" actId="478"/>
          <ac:picMkLst>
            <pc:docMk/>
            <pc:sldMk cId="3442126413" sldId="754"/>
            <ac:picMk id="22" creationId="{EBB1DDD2-4C80-8F62-DF99-576C9CAFDA21}"/>
          </ac:picMkLst>
        </pc:picChg>
        <pc:picChg chg="add del mod">
          <ac:chgData name="Hao Pan" userId="2a3b77b5-7e58-4bf3-9105-4d0521e33b5e" providerId="ADAL" clId="{F379AF32-5B73-4282-A6CF-48A5FC3B8193}" dt="2023-09-04T05:52:21.726" v="553" actId="1076"/>
          <ac:picMkLst>
            <pc:docMk/>
            <pc:sldMk cId="3442126413" sldId="754"/>
            <ac:picMk id="24" creationId="{30455426-0DD4-313C-E2E2-38DD5D39C5E9}"/>
          </ac:picMkLst>
        </pc:picChg>
        <pc:picChg chg="add del">
          <ac:chgData name="Hao Pan" userId="2a3b77b5-7e58-4bf3-9105-4d0521e33b5e" providerId="ADAL" clId="{F379AF32-5B73-4282-A6CF-48A5FC3B8193}" dt="2023-09-04T05:51:06.977" v="513" actId="478"/>
          <ac:picMkLst>
            <pc:docMk/>
            <pc:sldMk cId="3442126413" sldId="754"/>
            <ac:picMk id="26" creationId="{17A97E0A-A5B0-BAB5-BFC0-6D4114E7F37B}"/>
          </ac:picMkLst>
        </pc:picChg>
        <pc:picChg chg="topLvl">
          <ac:chgData name="Hao Pan" userId="2a3b77b5-7e58-4bf3-9105-4d0521e33b5e" providerId="ADAL" clId="{F379AF32-5B73-4282-A6CF-48A5FC3B8193}" dt="2023-09-04T05:52:43.950" v="554" actId="165"/>
          <ac:picMkLst>
            <pc:docMk/>
            <pc:sldMk cId="3442126413" sldId="754"/>
            <ac:picMk id="146" creationId="{EA00E206-CAF4-9B30-3251-CD1EC9E2192C}"/>
          </ac:picMkLst>
        </pc:picChg>
        <pc:picChg chg="topLvl">
          <ac:chgData name="Hao Pan" userId="2a3b77b5-7e58-4bf3-9105-4d0521e33b5e" providerId="ADAL" clId="{F379AF32-5B73-4282-A6CF-48A5FC3B8193}" dt="2023-09-04T05:52:43.950" v="554" actId="165"/>
          <ac:picMkLst>
            <pc:docMk/>
            <pc:sldMk cId="3442126413" sldId="754"/>
            <ac:picMk id="148" creationId="{9F1AA56B-E6C6-0273-AA5C-E9F0B49B5C5E}"/>
          </ac:picMkLst>
        </pc:picChg>
        <pc:picChg chg="topLvl">
          <ac:chgData name="Hao Pan" userId="2a3b77b5-7e58-4bf3-9105-4d0521e33b5e" providerId="ADAL" clId="{F379AF32-5B73-4282-A6CF-48A5FC3B8193}" dt="2023-09-04T05:52:43.950" v="554" actId="165"/>
          <ac:picMkLst>
            <pc:docMk/>
            <pc:sldMk cId="3442126413" sldId="754"/>
            <ac:picMk id="150" creationId="{9E9C79C2-1180-92E3-15C6-FA61477E3220}"/>
          </ac:picMkLst>
        </pc:picChg>
        <pc:picChg chg="mod">
          <ac:chgData name="Hao Pan" userId="2a3b77b5-7e58-4bf3-9105-4d0521e33b5e" providerId="ADAL" clId="{F379AF32-5B73-4282-A6CF-48A5FC3B8193}" dt="2023-09-04T05:51:49.115" v="533" actId="1076"/>
          <ac:picMkLst>
            <pc:docMk/>
            <pc:sldMk cId="3442126413" sldId="754"/>
            <ac:picMk id="163" creationId="{164CC3F3-1E05-8054-CC4E-6D824712B1E5}"/>
          </ac:picMkLst>
        </pc:picChg>
        <pc:picChg chg="mod">
          <ac:chgData name="Hao Pan" userId="2a3b77b5-7e58-4bf3-9105-4d0521e33b5e" providerId="ADAL" clId="{F379AF32-5B73-4282-A6CF-48A5FC3B8193}" dt="2023-09-04T05:51:50.836" v="534" actId="1076"/>
          <ac:picMkLst>
            <pc:docMk/>
            <pc:sldMk cId="3442126413" sldId="754"/>
            <ac:picMk id="164" creationId="{248679B0-FAB1-EAB9-09CB-D61CC0203052}"/>
          </ac:picMkLst>
        </pc:picChg>
        <pc:picChg chg="topLvl">
          <ac:chgData name="Hao Pan" userId="2a3b77b5-7e58-4bf3-9105-4d0521e33b5e" providerId="ADAL" clId="{F379AF32-5B73-4282-A6CF-48A5FC3B8193}" dt="2023-09-04T05:52:43.950" v="554" actId="165"/>
          <ac:picMkLst>
            <pc:docMk/>
            <pc:sldMk cId="3442126413" sldId="754"/>
            <ac:picMk id="165" creationId="{8DE4806B-DC78-6258-14F9-B8B7E0881A20}"/>
          </ac:picMkLst>
        </pc:picChg>
        <pc:picChg chg="mod">
          <ac:chgData name="Hao Pan" userId="2a3b77b5-7e58-4bf3-9105-4d0521e33b5e" providerId="ADAL" clId="{F379AF32-5B73-4282-A6CF-48A5FC3B8193}" dt="2023-09-04T05:51:47.498" v="532" actId="1076"/>
          <ac:picMkLst>
            <pc:docMk/>
            <pc:sldMk cId="3442126413" sldId="754"/>
            <ac:picMk id="167" creationId="{8BA60C90-1304-D281-D62D-B5EE3B9F1EBC}"/>
          </ac:picMkLst>
        </pc:picChg>
        <pc:picChg chg="topLvl">
          <ac:chgData name="Hao Pan" userId="2a3b77b5-7e58-4bf3-9105-4d0521e33b5e" providerId="ADAL" clId="{F379AF32-5B73-4282-A6CF-48A5FC3B8193}" dt="2023-09-04T05:52:43.950" v="554" actId="165"/>
          <ac:picMkLst>
            <pc:docMk/>
            <pc:sldMk cId="3442126413" sldId="754"/>
            <ac:picMk id="168" creationId="{3766F050-8113-22E3-EB5E-081D4048C101}"/>
          </ac:picMkLst>
        </pc:picChg>
        <pc:cxnChg chg="topLvl">
          <ac:chgData name="Hao Pan" userId="2a3b77b5-7e58-4bf3-9105-4d0521e33b5e" providerId="ADAL" clId="{F379AF32-5B73-4282-A6CF-48A5FC3B8193}" dt="2023-09-04T05:52:43.950" v="554" actId="165"/>
          <ac:cxnSpMkLst>
            <pc:docMk/>
            <pc:sldMk cId="3442126413" sldId="754"/>
            <ac:cxnSpMk id="170" creationId="{BAFAC6D3-98E4-06CB-9F86-E4A2E9EF2E3F}"/>
          </ac:cxnSpMkLst>
        </pc:cxnChg>
      </pc:sldChg>
      <pc:sldChg chg="modSp mod modTransition">
        <pc:chgData name="Hao Pan" userId="2a3b77b5-7e58-4bf3-9105-4d0521e33b5e" providerId="ADAL" clId="{F379AF32-5B73-4282-A6CF-48A5FC3B8193}" dt="2023-09-11T12:39:17.651" v="1217" actId="1076"/>
        <pc:sldMkLst>
          <pc:docMk/>
          <pc:sldMk cId="2578894156" sldId="755"/>
        </pc:sldMkLst>
        <pc:spChg chg="mod">
          <ac:chgData name="Hao Pan" userId="2a3b77b5-7e58-4bf3-9105-4d0521e33b5e" providerId="ADAL" clId="{F379AF32-5B73-4282-A6CF-48A5FC3B8193}" dt="2023-09-11T12:37:18.951" v="1210" actId="1076"/>
          <ac:spMkLst>
            <pc:docMk/>
            <pc:sldMk cId="2578894156" sldId="755"/>
            <ac:spMk id="12" creationId="{1FFFF540-BF10-45E5-194B-E44FD69B2C8E}"/>
          </ac:spMkLst>
        </pc:spChg>
        <pc:spChg chg="mod">
          <ac:chgData name="Hao Pan" userId="2a3b77b5-7e58-4bf3-9105-4d0521e33b5e" providerId="ADAL" clId="{F379AF32-5B73-4282-A6CF-48A5FC3B8193}" dt="2023-09-11T12:39:17.651" v="1217" actId="1076"/>
          <ac:spMkLst>
            <pc:docMk/>
            <pc:sldMk cId="2578894156" sldId="755"/>
            <ac:spMk id="13" creationId="{DE273AAB-4A69-ABB2-78EE-B10B2B3A14F2}"/>
          </ac:spMkLst>
        </pc:spChg>
        <pc:spChg chg="mod">
          <ac:chgData name="Hao Pan" userId="2a3b77b5-7e58-4bf3-9105-4d0521e33b5e" providerId="ADAL" clId="{F379AF32-5B73-4282-A6CF-48A5FC3B8193}" dt="2023-09-11T12:39:14.491" v="1216" actId="1076"/>
          <ac:spMkLst>
            <pc:docMk/>
            <pc:sldMk cId="2578894156" sldId="755"/>
            <ac:spMk id="53" creationId="{0C13DE4A-712A-3641-5E86-32B5A7C01E58}"/>
          </ac:spMkLst>
        </pc:spChg>
        <pc:spChg chg="mod">
          <ac:chgData name="Hao Pan" userId="2a3b77b5-7e58-4bf3-9105-4d0521e33b5e" providerId="ADAL" clId="{F379AF32-5B73-4282-A6CF-48A5FC3B8193}" dt="2023-09-04T06:01:09.557" v="607" actId="1076"/>
          <ac:spMkLst>
            <pc:docMk/>
            <pc:sldMk cId="2578894156" sldId="755"/>
            <ac:spMk id="95" creationId="{D227BBFF-5F64-7F4E-DC21-210E24BFA489}"/>
          </ac:spMkLst>
        </pc:spChg>
        <pc:spChg chg="mod">
          <ac:chgData name="Hao Pan" userId="2a3b77b5-7e58-4bf3-9105-4d0521e33b5e" providerId="ADAL" clId="{F379AF32-5B73-4282-A6CF-48A5FC3B8193}" dt="2023-09-04T06:01:06.816" v="606" actId="1076"/>
          <ac:spMkLst>
            <pc:docMk/>
            <pc:sldMk cId="2578894156" sldId="755"/>
            <ac:spMk id="96" creationId="{0C18DAA8-5214-9C47-8B5A-A63EC23D775B}"/>
          </ac:spMkLst>
        </pc:spChg>
        <pc:cxnChg chg="mod">
          <ac:chgData name="Hao Pan" userId="2a3b77b5-7e58-4bf3-9105-4d0521e33b5e" providerId="ADAL" clId="{F379AF32-5B73-4282-A6CF-48A5FC3B8193}" dt="2023-09-11T12:39:14.491" v="1216" actId="1076"/>
          <ac:cxnSpMkLst>
            <pc:docMk/>
            <pc:sldMk cId="2578894156" sldId="755"/>
            <ac:cxnSpMk id="11" creationId="{DC73213C-AC04-E047-2B64-11909DACF822}"/>
          </ac:cxnSpMkLst>
        </pc:cxnChg>
        <pc:cxnChg chg="mod">
          <ac:chgData name="Hao Pan" userId="2a3b77b5-7e58-4bf3-9105-4d0521e33b5e" providerId="ADAL" clId="{F379AF32-5B73-4282-A6CF-48A5FC3B8193}" dt="2023-09-11T12:39:17.651" v="1217" actId="1076"/>
          <ac:cxnSpMkLst>
            <pc:docMk/>
            <pc:sldMk cId="2578894156" sldId="755"/>
            <ac:cxnSpMk id="14" creationId="{2C24C2A4-595B-558C-E1C9-CEC7C557EE25}"/>
          </ac:cxnSpMkLst>
        </pc:cxnChg>
        <pc:cxnChg chg="mod">
          <ac:chgData name="Hao Pan" userId="2a3b77b5-7e58-4bf3-9105-4d0521e33b5e" providerId="ADAL" clId="{F379AF32-5B73-4282-A6CF-48A5FC3B8193}" dt="2023-09-11T12:39:17.651" v="1217" actId="1076"/>
          <ac:cxnSpMkLst>
            <pc:docMk/>
            <pc:sldMk cId="2578894156" sldId="755"/>
            <ac:cxnSpMk id="54" creationId="{1590874D-D096-C876-366E-DC4FDB1860D9}"/>
          </ac:cxnSpMkLst>
        </pc:cxnChg>
      </pc:sldChg>
      <pc:sldChg chg="modSp mod modTransition">
        <pc:chgData name="Hao Pan" userId="2a3b77b5-7e58-4bf3-9105-4d0521e33b5e" providerId="ADAL" clId="{F379AF32-5B73-4282-A6CF-48A5FC3B8193}" dt="2023-09-11T12:46:10.619" v="1264" actId="207"/>
        <pc:sldMkLst>
          <pc:docMk/>
          <pc:sldMk cId="2370760275" sldId="756"/>
        </pc:sldMkLst>
        <pc:spChg chg="mod">
          <ac:chgData name="Hao Pan" userId="2a3b77b5-7e58-4bf3-9105-4d0521e33b5e" providerId="ADAL" clId="{F379AF32-5B73-4282-A6CF-48A5FC3B8193}" dt="2023-09-11T12:46:10.619" v="1264" actId="207"/>
          <ac:spMkLst>
            <pc:docMk/>
            <pc:sldMk cId="2370760275" sldId="756"/>
            <ac:spMk id="67" creationId="{9D9EB3E7-D28E-3B6C-F3F5-925A05BD4067}"/>
          </ac:spMkLst>
        </pc:spChg>
        <pc:spChg chg="mod">
          <ac:chgData name="Hao Pan" userId="2a3b77b5-7e58-4bf3-9105-4d0521e33b5e" providerId="ADAL" clId="{F379AF32-5B73-4282-A6CF-48A5FC3B8193}" dt="2023-09-11T12:45:04.343" v="1258" actId="207"/>
          <ac:spMkLst>
            <pc:docMk/>
            <pc:sldMk cId="2370760275" sldId="756"/>
            <ac:spMk id="68" creationId="{8C2CFFA5-9DD3-316F-1B7F-911E9EEF48A7}"/>
          </ac:spMkLst>
        </pc:spChg>
        <pc:spChg chg="mod">
          <ac:chgData name="Hao Pan" userId="2a3b77b5-7e58-4bf3-9105-4d0521e33b5e" providerId="ADAL" clId="{F379AF32-5B73-4282-A6CF-48A5FC3B8193}" dt="2023-09-11T12:44:52.207" v="1256" actId="113"/>
          <ac:spMkLst>
            <pc:docMk/>
            <pc:sldMk cId="2370760275" sldId="756"/>
            <ac:spMk id="71" creationId="{BCEF47AC-C105-8D84-E5F4-139EFBBED571}"/>
          </ac:spMkLst>
        </pc:spChg>
        <pc:spChg chg="mod">
          <ac:chgData name="Hao Pan" userId="2a3b77b5-7e58-4bf3-9105-4d0521e33b5e" providerId="ADAL" clId="{F379AF32-5B73-4282-A6CF-48A5FC3B8193}" dt="2023-09-11T12:45:07.183" v="1259" actId="207"/>
          <ac:spMkLst>
            <pc:docMk/>
            <pc:sldMk cId="2370760275" sldId="756"/>
            <ac:spMk id="72" creationId="{24F9AE7E-D809-459C-F679-F99E06A6FA45}"/>
          </ac:spMkLst>
        </pc:spChg>
        <pc:spChg chg="mod">
          <ac:chgData name="Hao Pan" userId="2a3b77b5-7e58-4bf3-9105-4d0521e33b5e" providerId="ADAL" clId="{F379AF32-5B73-4282-A6CF-48A5FC3B8193}" dt="2023-09-11T12:45:04.343" v="1258" actId="207"/>
          <ac:spMkLst>
            <pc:docMk/>
            <pc:sldMk cId="2370760275" sldId="756"/>
            <ac:spMk id="73" creationId="{9DB648F9-1AC3-1838-7A1B-9012FBEAE817}"/>
          </ac:spMkLst>
        </pc:spChg>
        <pc:grpChg chg="mod">
          <ac:chgData name="Hao Pan" userId="2a3b77b5-7e58-4bf3-9105-4d0521e33b5e" providerId="ADAL" clId="{F379AF32-5B73-4282-A6CF-48A5FC3B8193}" dt="2023-09-11T12:44:52.207" v="1256" actId="113"/>
          <ac:grpSpMkLst>
            <pc:docMk/>
            <pc:sldMk cId="2370760275" sldId="756"/>
            <ac:grpSpMk id="70" creationId="{52F306BB-CDA3-946D-139C-99A323B189BC}"/>
          </ac:grpSpMkLst>
        </pc:grpChg>
      </pc:sldChg>
      <pc:sldChg chg="addSp delSp modSp mod modTransition">
        <pc:chgData name="Hao Pan" userId="2a3b77b5-7e58-4bf3-9105-4d0521e33b5e" providerId="ADAL" clId="{F379AF32-5B73-4282-A6CF-48A5FC3B8193}" dt="2023-09-26T09:18:32.247" v="1394" actId="21"/>
        <pc:sldMkLst>
          <pc:docMk/>
          <pc:sldMk cId="3379876467" sldId="757"/>
        </pc:sldMkLst>
        <pc:picChg chg="add del mod">
          <ac:chgData name="Hao Pan" userId="2a3b77b5-7e58-4bf3-9105-4d0521e33b5e" providerId="ADAL" clId="{F379AF32-5B73-4282-A6CF-48A5FC3B8193}" dt="2023-09-26T09:18:32.247" v="1394" actId="21"/>
          <ac:picMkLst>
            <pc:docMk/>
            <pc:sldMk cId="3379876467" sldId="757"/>
            <ac:picMk id="5" creationId="{71B6AD88-6FA3-BCFF-F9B0-A8AB65ACE4F4}"/>
          </ac:picMkLst>
        </pc:picChg>
      </pc:sldChg>
      <pc:sldChg chg="addSp modSp mod ord modAnim">
        <pc:chgData name="Hao Pan" userId="2a3b77b5-7e58-4bf3-9105-4d0521e33b5e" providerId="ADAL" clId="{F379AF32-5B73-4282-A6CF-48A5FC3B8193}" dt="2023-09-11T12:42:10.775" v="1253" actId="1076"/>
        <pc:sldMkLst>
          <pc:docMk/>
          <pc:sldMk cId="4271365044" sldId="758"/>
        </pc:sldMkLst>
        <pc:spChg chg="mod">
          <ac:chgData name="Hao Pan" userId="2a3b77b5-7e58-4bf3-9105-4d0521e33b5e" providerId="ADAL" clId="{F379AF32-5B73-4282-A6CF-48A5FC3B8193}" dt="2023-09-11T12:41:31.770" v="1234" actId="1076"/>
          <ac:spMkLst>
            <pc:docMk/>
            <pc:sldMk cId="4271365044" sldId="758"/>
            <ac:spMk id="9" creationId="{98F64B77-6E58-020F-32DA-42BA18D9077D}"/>
          </ac:spMkLst>
        </pc:spChg>
        <pc:spChg chg="mod">
          <ac:chgData name="Hao Pan" userId="2a3b77b5-7e58-4bf3-9105-4d0521e33b5e" providerId="ADAL" clId="{F379AF32-5B73-4282-A6CF-48A5FC3B8193}" dt="2023-09-11T12:42:06.937" v="1252" actId="20577"/>
          <ac:spMkLst>
            <pc:docMk/>
            <pc:sldMk cId="4271365044" sldId="758"/>
            <ac:spMk id="10" creationId="{B6A2390E-F375-7A41-0ABF-47744CB35DF7}"/>
          </ac:spMkLst>
        </pc:spChg>
        <pc:spChg chg="mod">
          <ac:chgData name="Hao Pan" userId="2a3b77b5-7e58-4bf3-9105-4d0521e33b5e" providerId="ADAL" clId="{F379AF32-5B73-4282-A6CF-48A5FC3B8193}" dt="2023-09-11T12:35:44.470" v="1209" actId="1076"/>
          <ac:spMkLst>
            <pc:docMk/>
            <pc:sldMk cId="4271365044" sldId="758"/>
            <ac:spMk id="14" creationId="{ED008C7B-E79E-309C-255F-99772DDA60E3}"/>
          </ac:spMkLst>
        </pc:spChg>
        <pc:grpChg chg="add mod ord">
          <ac:chgData name="Hao Pan" userId="2a3b77b5-7e58-4bf3-9105-4d0521e33b5e" providerId="ADAL" clId="{F379AF32-5B73-4282-A6CF-48A5FC3B8193}" dt="2023-09-11T12:42:10.775" v="1253" actId="1076"/>
          <ac:grpSpMkLst>
            <pc:docMk/>
            <pc:sldMk cId="4271365044" sldId="758"/>
            <ac:grpSpMk id="5" creationId="{560FAF1E-43F1-0933-5940-91C4D256F4F4}"/>
          </ac:grpSpMkLst>
        </pc:grpChg>
        <pc:grpChg chg="mod">
          <ac:chgData name="Hao Pan" userId="2a3b77b5-7e58-4bf3-9105-4d0521e33b5e" providerId="ADAL" clId="{F379AF32-5B73-4282-A6CF-48A5FC3B8193}" dt="2023-09-11T12:34:58.575" v="1204" actId="1076"/>
          <ac:grpSpMkLst>
            <pc:docMk/>
            <pc:sldMk cId="4271365044" sldId="758"/>
            <ac:grpSpMk id="18" creationId="{8D5802BA-4F5B-4268-2D50-2F466CE36268}"/>
          </ac:grpSpMkLst>
        </pc:grpChg>
        <pc:picChg chg="add mod ord">
          <ac:chgData name="Hao Pan" userId="2a3b77b5-7e58-4bf3-9105-4d0521e33b5e" providerId="ADAL" clId="{F379AF32-5B73-4282-A6CF-48A5FC3B8193}" dt="2023-09-11T12:34:40.875" v="1198" actId="167"/>
          <ac:picMkLst>
            <pc:docMk/>
            <pc:sldMk cId="4271365044" sldId="758"/>
            <ac:picMk id="3" creationId="{016C42B0-34F3-A6CB-538A-A0C9CC996B34}"/>
          </ac:picMkLst>
        </pc:picChg>
        <pc:picChg chg="mod">
          <ac:chgData name="Hao Pan" userId="2a3b77b5-7e58-4bf3-9105-4d0521e33b5e" providerId="ADAL" clId="{F379AF32-5B73-4282-A6CF-48A5FC3B8193}" dt="2023-09-11T12:41:33.761" v="1235" actId="1076"/>
          <ac:picMkLst>
            <pc:docMk/>
            <pc:sldMk cId="4271365044" sldId="758"/>
            <ac:picMk id="6" creationId="{2179F4AE-1C7B-E6FD-9E37-C13AF68C84A9}"/>
          </ac:picMkLst>
        </pc:picChg>
        <pc:picChg chg="mod">
          <ac:chgData name="Hao Pan" userId="2a3b77b5-7e58-4bf3-9105-4d0521e33b5e" providerId="ADAL" clId="{F379AF32-5B73-4282-A6CF-48A5FC3B8193}" dt="2023-09-11T12:41:44.861" v="1237" actId="1076"/>
          <ac:picMkLst>
            <pc:docMk/>
            <pc:sldMk cId="4271365044" sldId="758"/>
            <ac:picMk id="8" creationId="{86EDCF9E-4BF3-AA96-27DC-60FDC0E7895B}"/>
          </ac:picMkLst>
        </pc:picChg>
        <pc:picChg chg="mod">
          <ac:chgData name="Hao Pan" userId="2a3b77b5-7e58-4bf3-9105-4d0521e33b5e" providerId="ADAL" clId="{F379AF32-5B73-4282-A6CF-48A5FC3B8193}" dt="2023-09-11T12:41:11.518" v="1231" actId="1038"/>
          <ac:picMkLst>
            <pc:docMk/>
            <pc:sldMk cId="4271365044" sldId="758"/>
            <ac:picMk id="13" creationId="{80C4C04D-628E-F577-FAC7-5E9D6775DD4A}"/>
          </ac:picMkLst>
        </pc:picChg>
      </pc:sldChg>
      <pc:sldChg chg="modSp modTransition">
        <pc:chgData name="Hao Pan" userId="2a3b77b5-7e58-4bf3-9105-4d0521e33b5e" providerId="ADAL" clId="{F379AF32-5B73-4282-A6CF-48A5FC3B8193}" dt="2023-09-11T12:46:27.151" v="1266" actId="207"/>
        <pc:sldMkLst>
          <pc:docMk/>
          <pc:sldMk cId="2691554688" sldId="759"/>
        </pc:sldMkLst>
        <pc:spChg chg="mod">
          <ac:chgData name="Hao Pan" userId="2a3b77b5-7e58-4bf3-9105-4d0521e33b5e" providerId="ADAL" clId="{F379AF32-5B73-4282-A6CF-48A5FC3B8193}" dt="2023-09-11T12:46:24.641" v="1265" actId="207"/>
          <ac:spMkLst>
            <pc:docMk/>
            <pc:sldMk cId="2691554688" sldId="759"/>
            <ac:spMk id="28" creationId="{69A69189-074F-E537-BEF6-2F09663D810C}"/>
          </ac:spMkLst>
        </pc:spChg>
        <pc:spChg chg="mod">
          <ac:chgData name="Hao Pan" userId="2a3b77b5-7e58-4bf3-9105-4d0521e33b5e" providerId="ADAL" clId="{F379AF32-5B73-4282-A6CF-48A5FC3B8193}" dt="2023-09-11T12:45:21.887" v="1261" actId="113"/>
          <ac:spMkLst>
            <pc:docMk/>
            <pc:sldMk cId="2691554688" sldId="759"/>
            <ac:spMk id="35" creationId="{94882E5A-3328-E81F-2039-85B63FD33883}"/>
          </ac:spMkLst>
        </pc:spChg>
        <pc:spChg chg="mod">
          <ac:chgData name="Hao Pan" userId="2a3b77b5-7e58-4bf3-9105-4d0521e33b5e" providerId="ADAL" clId="{F379AF32-5B73-4282-A6CF-48A5FC3B8193}" dt="2023-09-11T12:45:21.887" v="1261" actId="113"/>
          <ac:spMkLst>
            <pc:docMk/>
            <pc:sldMk cId="2691554688" sldId="759"/>
            <ac:spMk id="36" creationId="{64D99994-C090-2899-09AD-8547EB6A10FD}"/>
          </ac:spMkLst>
        </pc:spChg>
        <pc:spChg chg="mod">
          <ac:chgData name="Hao Pan" userId="2a3b77b5-7e58-4bf3-9105-4d0521e33b5e" providerId="ADAL" clId="{F379AF32-5B73-4282-A6CF-48A5FC3B8193}" dt="2023-09-11T12:46:27.151" v="1266" actId="207"/>
          <ac:spMkLst>
            <pc:docMk/>
            <pc:sldMk cId="2691554688" sldId="759"/>
            <ac:spMk id="37" creationId="{B1FD701E-4A3D-0E4B-2DF3-1B0CE2E3422C}"/>
          </ac:spMkLst>
        </pc:spChg>
        <pc:spChg chg="mod">
          <ac:chgData name="Hao Pan" userId="2a3b77b5-7e58-4bf3-9105-4d0521e33b5e" providerId="ADAL" clId="{F379AF32-5B73-4282-A6CF-48A5FC3B8193}" dt="2023-09-11T12:46:24.641" v="1265" actId="207"/>
          <ac:spMkLst>
            <pc:docMk/>
            <pc:sldMk cId="2691554688" sldId="759"/>
            <ac:spMk id="43" creationId="{01DCBD82-E0E0-E342-59A6-4AB9E75BEEF0}"/>
          </ac:spMkLst>
        </pc:spChg>
        <pc:spChg chg="mod">
          <ac:chgData name="Hao Pan" userId="2a3b77b5-7e58-4bf3-9105-4d0521e33b5e" providerId="ADAL" clId="{F379AF32-5B73-4282-A6CF-48A5FC3B8193}" dt="2023-09-11T12:45:21.887" v="1261" actId="113"/>
          <ac:spMkLst>
            <pc:docMk/>
            <pc:sldMk cId="2691554688" sldId="759"/>
            <ac:spMk id="63" creationId="{AD0700B2-7A40-E1A2-6586-70ADACB8DB47}"/>
          </ac:spMkLst>
        </pc:spChg>
        <pc:spChg chg="mod">
          <ac:chgData name="Hao Pan" userId="2a3b77b5-7e58-4bf3-9105-4d0521e33b5e" providerId="ADAL" clId="{F379AF32-5B73-4282-A6CF-48A5FC3B8193}" dt="2023-09-11T12:45:21.887" v="1261" actId="113"/>
          <ac:spMkLst>
            <pc:docMk/>
            <pc:sldMk cId="2691554688" sldId="759"/>
            <ac:spMk id="64" creationId="{CDD0198E-AC70-8568-54FC-4A099B3EBE1C}"/>
          </ac:spMkLst>
        </pc:spChg>
        <pc:spChg chg="mod">
          <ac:chgData name="Hao Pan" userId="2a3b77b5-7e58-4bf3-9105-4d0521e33b5e" providerId="ADAL" clId="{F379AF32-5B73-4282-A6CF-48A5FC3B8193}" dt="2023-09-11T12:45:21.887" v="1261" actId="113"/>
          <ac:spMkLst>
            <pc:docMk/>
            <pc:sldMk cId="2691554688" sldId="759"/>
            <ac:spMk id="68" creationId="{6A20EDAE-CDEF-BCC2-58A7-B7A3DE06851B}"/>
          </ac:spMkLst>
        </pc:spChg>
        <pc:grpChg chg="mod">
          <ac:chgData name="Hao Pan" userId="2a3b77b5-7e58-4bf3-9105-4d0521e33b5e" providerId="ADAL" clId="{F379AF32-5B73-4282-A6CF-48A5FC3B8193}" dt="2023-09-11T12:45:21.887" v="1261" actId="113"/>
          <ac:grpSpMkLst>
            <pc:docMk/>
            <pc:sldMk cId="2691554688" sldId="759"/>
            <ac:grpSpMk id="3" creationId="{9C517586-4E36-33B9-F494-65AD7DCA821D}"/>
          </ac:grpSpMkLst>
        </pc:grpChg>
        <pc:grpChg chg="mod">
          <ac:chgData name="Hao Pan" userId="2a3b77b5-7e58-4bf3-9105-4d0521e33b5e" providerId="ADAL" clId="{F379AF32-5B73-4282-A6CF-48A5FC3B8193}" dt="2023-09-11T12:45:21.887" v="1261" actId="113"/>
          <ac:grpSpMkLst>
            <pc:docMk/>
            <pc:sldMk cId="2691554688" sldId="759"/>
            <ac:grpSpMk id="67" creationId="{368DAAE3-6B4E-C6EE-823A-6A70B3D29243}"/>
          </ac:grpSpMkLst>
        </pc:grpChg>
        <pc:grpChg chg="mod">
          <ac:chgData name="Hao Pan" userId="2a3b77b5-7e58-4bf3-9105-4d0521e33b5e" providerId="ADAL" clId="{F379AF32-5B73-4282-A6CF-48A5FC3B8193}" dt="2023-09-11T12:45:21.887" v="1261" actId="113"/>
          <ac:grpSpMkLst>
            <pc:docMk/>
            <pc:sldMk cId="2691554688" sldId="759"/>
            <ac:grpSpMk id="69" creationId="{5D4D7067-A430-D951-C88D-968F39A0CA27}"/>
          </ac:grpSpMkLst>
        </pc:grpChg>
        <pc:picChg chg="mod">
          <ac:chgData name="Hao Pan" userId="2a3b77b5-7e58-4bf3-9105-4d0521e33b5e" providerId="ADAL" clId="{F379AF32-5B73-4282-A6CF-48A5FC3B8193}" dt="2023-09-11T12:45:21.887" v="1261" actId="113"/>
          <ac:picMkLst>
            <pc:docMk/>
            <pc:sldMk cId="2691554688" sldId="759"/>
            <ac:picMk id="62" creationId="{C4C4A9C9-5769-F5A0-6A00-FD3EE43EF675}"/>
          </ac:picMkLst>
        </pc:picChg>
        <pc:picChg chg="mod">
          <ac:chgData name="Hao Pan" userId="2a3b77b5-7e58-4bf3-9105-4d0521e33b5e" providerId="ADAL" clId="{F379AF32-5B73-4282-A6CF-48A5FC3B8193}" dt="2023-09-11T12:45:21.887" v="1261" actId="113"/>
          <ac:picMkLst>
            <pc:docMk/>
            <pc:sldMk cId="2691554688" sldId="759"/>
            <ac:picMk id="65" creationId="{8B85DCD5-8C6F-FDEC-32E2-D4F4D73E71EE}"/>
          </ac:picMkLst>
        </pc:picChg>
        <pc:picChg chg="mod">
          <ac:chgData name="Hao Pan" userId="2a3b77b5-7e58-4bf3-9105-4d0521e33b5e" providerId="ADAL" clId="{F379AF32-5B73-4282-A6CF-48A5FC3B8193}" dt="2023-09-11T12:45:21.887" v="1261" actId="113"/>
          <ac:picMkLst>
            <pc:docMk/>
            <pc:sldMk cId="2691554688" sldId="759"/>
            <ac:picMk id="66" creationId="{DE8C1D17-FFA5-C0B6-8964-72AF69BC93E0}"/>
          </ac:picMkLst>
        </pc:picChg>
      </pc:sldChg>
      <pc:sldChg chg="addSp delSp modSp mod modTransition modAnim">
        <pc:chgData name="Hao Pan" userId="2a3b77b5-7e58-4bf3-9105-4d0521e33b5e" providerId="ADAL" clId="{F379AF32-5B73-4282-A6CF-48A5FC3B8193}" dt="2023-09-26T09:29:51.155" v="1546" actId="14100"/>
        <pc:sldMkLst>
          <pc:docMk/>
          <pc:sldMk cId="902427651" sldId="760"/>
        </pc:sldMkLst>
        <pc:spChg chg="add mod">
          <ac:chgData name="Hao Pan" userId="2a3b77b5-7e58-4bf3-9105-4d0521e33b5e" providerId="ADAL" clId="{F379AF32-5B73-4282-A6CF-48A5FC3B8193}" dt="2023-09-04T06:00:09.345" v="598" actId="1076"/>
          <ac:spMkLst>
            <pc:docMk/>
            <pc:sldMk cId="902427651" sldId="760"/>
            <ac:spMk id="2" creationId="{90E8F378-B59A-D8D5-DCFE-DCAEF382F141}"/>
          </ac:spMkLst>
        </pc:spChg>
        <pc:spChg chg="add mod">
          <ac:chgData name="Hao Pan" userId="2a3b77b5-7e58-4bf3-9105-4d0521e33b5e" providerId="ADAL" clId="{F379AF32-5B73-4282-A6CF-48A5FC3B8193}" dt="2023-09-04T06:00:10.961" v="599" actId="1076"/>
          <ac:spMkLst>
            <pc:docMk/>
            <pc:sldMk cId="902427651" sldId="760"/>
            <ac:spMk id="3" creationId="{CC11164D-3A2C-569D-81AD-5D8E36CEB887}"/>
          </ac:spMkLst>
        </pc:spChg>
        <pc:spChg chg="add mod">
          <ac:chgData name="Hao Pan" userId="2a3b77b5-7e58-4bf3-9105-4d0521e33b5e" providerId="ADAL" clId="{F379AF32-5B73-4282-A6CF-48A5FC3B8193}" dt="2023-09-26T09:29:34.161" v="1544" actId="1076"/>
          <ac:spMkLst>
            <pc:docMk/>
            <pc:sldMk cId="902427651" sldId="760"/>
            <ac:spMk id="12" creationId="{BD75BE20-F855-B4C5-5170-369F68087D0C}"/>
          </ac:spMkLst>
        </pc:spChg>
        <pc:spChg chg="mod">
          <ac:chgData name="Hao Pan" userId="2a3b77b5-7e58-4bf3-9105-4d0521e33b5e" providerId="ADAL" clId="{F379AF32-5B73-4282-A6CF-48A5FC3B8193}" dt="2023-09-04T05:57:09.809" v="567" actId="1076"/>
          <ac:spMkLst>
            <pc:docMk/>
            <pc:sldMk cId="902427651" sldId="760"/>
            <ac:spMk id="14" creationId="{1D2037D9-D792-2E4F-4A51-6C9F5D1E8D12}"/>
          </ac:spMkLst>
        </pc:spChg>
        <pc:spChg chg="mod">
          <ac:chgData name="Hao Pan" userId="2a3b77b5-7e58-4bf3-9105-4d0521e33b5e" providerId="ADAL" clId="{F379AF32-5B73-4282-A6CF-48A5FC3B8193}" dt="2023-09-04T05:57:09.809" v="567" actId="1076"/>
          <ac:spMkLst>
            <pc:docMk/>
            <pc:sldMk cId="902427651" sldId="760"/>
            <ac:spMk id="15" creationId="{06153639-0CB2-7232-EF48-171D31AC603C}"/>
          </ac:spMkLst>
        </pc:spChg>
        <pc:spChg chg="mod">
          <ac:chgData name="Hao Pan" userId="2a3b77b5-7e58-4bf3-9105-4d0521e33b5e" providerId="ADAL" clId="{F379AF32-5B73-4282-A6CF-48A5FC3B8193}" dt="2023-09-04T05:57:09.809" v="567" actId="1076"/>
          <ac:spMkLst>
            <pc:docMk/>
            <pc:sldMk cId="902427651" sldId="760"/>
            <ac:spMk id="16" creationId="{5F8D4CBD-D2C6-6873-4B1C-3E28C6E88D83}"/>
          </ac:spMkLst>
        </pc:spChg>
        <pc:spChg chg="mod">
          <ac:chgData name="Hao Pan" userId="2a3b77b5-7e58-4bf3-9105-4d0521e33b5e" providerId="ADAL" clId="{F379AF32-5B73-4282-A6CF-48A5FC3B8193}" dt="2023-09-04T05:57:09.809" v="567" actId="1076"/>
          <ac:spMkLst>
            <pc:docMk/>
            <pc:sldMk cId="902427651" sldId="760"/>
            <ac:spMk id="17" creationId="{5FAB17F3-29D8-1EA7-32AB-B5DE798316F4}"/>
          </ac:spMkLst>
        </pc:spChg>
        <pc:spChg chg="mod">
          <ac:chgData name="Hao Pan" userId="2a3b77b5-7e58-4bf3-9105-4d0521e33b5e" providerId="ADAL" clId="{F379AF32-5B73-4282-A6CF-48A5FC3B8193}" dt="2023-09-04T05:57:09.809" v="567" actId="1076"/>
          <ac:spMkLst>
            <pc:docMk/>
            <pc:sldMk cId="902427651" sldId="760"/>
            <ac:spMk id="18" creationId="{61E75A8A-C969-F37F-DC1D-BA00370341A1}"/>
          </ac:spMkLst>
        </pc:spChg>
        <pc:spChg chg="mod">
          <ac:chgData name="Hao Pan" userId="2a3b77b5-7e58-4bf3-9105-4d0521e33b5e" providerId="ADAL" clId="{F379AF32-5B73-4282-A6CF-48A5FC3B8193}" dt="2023-09-26T09:29:51.155" v="1546" actId="14100"/>
          <ac:spMkLst>
            <pc:docMk/>
            <pc:sldMk cId="902427651" sldId="760"/>
            <ac:spMk id="22" creationId="{A35D5D69-D91E-692F-FC69-DC520477F543}"/>
          </ac:spMkLst>
        </pc:spChg>
        <pc:spChg chg="mod topLvl">
          <ac:chgData name="Hao Pan" userId="2a3b77b5-7e58-4bf3-9105-4d0521e33b5e" providerId="ADAL" clId="{F379AF32-5B73-4282-A6CF-48A5FC3B8193}" dt="2023-09-04T06:00:23.290" v="602" actId="1076"/>
          <ac:spMkLst>
            <pc:docMk/>
            <pc:sldMk cId="902427651" sldId="760"/>
            <ac:spMk id="47" creationId="{4565272B-B555-9296-4E7A-561EC3E9FCB4}"/>
          </ac:spMkLst>
        </pc:spChg>
        <pc:spChg chg="mod">
          <ac:chgData name="Hao Pan" userId="2a3b77b5-7e58-4bf3-9105-4d0521e33b5e" providerId="ADAL" clId="{F379AF32-5B73-4282-A6CF-48A5FC3B8193}" dt="2023-09-04T05:57:09.809" v="567" actId="1076"/>
          <ac:spMkLst>
            <pc:docMk/>
            <pc:sldMk cId="902427651" sldId="760"/>
            <ac:spMk id="52" creationId="{0A263FDD-8E48-04E9-9386-499952D6F295}"/>
          </ac:spMkLst>
        </pc:spChg>
        <pc:grpChg chg="mod ord">
          <ac:chgData name="Hao Pan" userId="2a3b77b5-7e58-4bf3-9105-4d0521e33b5e" providerId="ADAL" clId="{F379AF32-5B73-4282-A6CF-48A5FC3B8193}" dt="2023-09-26T09:26:18.209" v="1516" actId="1076"/>
          <ac:grpSpMkLst>
            <pc:docMk/>
            <pc:sldMk cId="902427651" sldId="760"/>
            <ac:grpSpMk id="53" creationId="{73FA4D4F-1295-2935-A879-1350D5691ED3}"/>
          </ac:grpSpMkLst>
        </pc:grpChg>
        <pc:grpChg chg="mod topLvl">
          <ac:chgData name="Hao Pan" userId="2a3b77b5-7e58-4bf3-9105-4d0521e33b5e" providerId="ADAL" clId="{F379AF32-5B73-4282-A6CF-48A5FC3B8193}" dt="2023-09-04T05:58:33.271" v="577" actId="1076"/>
          <ac:grpSpMkLst>
            <pc:docMk/>
            <pc:sldMk cId="902427651" sldId="760"/>
            <ac:grpSpMk id="54" creationId="{6FF6B39F-776C-3BBD-E14A-0396BF7E9B93}"/>
          </ac:grpSpMkLst>
        </pc:grpChg>
        <pc:grpChg chg="del mod">
          <ac:chgData name="Hao Pan" userId="2a3b77b5-7e58-4bf3-9105-4d0521e33b5e" providerId="ADAL" clId="{F379AF32-5B73-4282-A6CF-48A5FC3B8193}" dt="2023-09-04T05:57:31.746" v="571" actId="165"/>
          <ac:grpSpMkLst>
            <pc:docMk/>
            <pc:sldMk cId="902427651" sldId="760"/>
            <ac:grpSpMk id="55" creationId="{98BD2DC5-8DA1-C28E-364C-CB08345D4433}"/>
          </ac:grpSpMkLst>
        </pc:grpChg>
        <pc:grpChg chg="mod">
          <ac:chgData name="Hao Pan" userId="2a3b77b5-7e58-4bf3-9105-4d0521e33b5e" providerId="ADAL" clId="{F379AF32-5B73-4282-A6CF-48A5FC3B8193}" dt="2023-09-04T05:57:09.809" v="567" actId="1076"/>
          <ac:grpSpMkLst>
            <pc:docMk/>
            <pc:sldMk cId="902427651" sldId="760"/>
            <ac:grpSpMk id="58" creationId="{9B9BC9EF-0FF6-0406-E4EF-817CEDDC74D9}"/>
          </ac:grpSpMkLst>
        </pc:grpChg>
        <pc:picChg chg="add del">
          <ac:chgData name="Hao Pan" userId="2a3b77b5-7e58-4bf3-9105-4d0521e33b5e" providerId="ADAL" clId="{F379AF32-5B73-4282-A6CF-48A5FC3B8193}" dt="2023-09-26T09:25:07.546" v="1515" actId="21"/>
          <ac:picMkLst>
            <pc:docMk/>
            <pc:sldMk cId="902427651" sldId="760"/>
            <ac:picMk id="10" creationId="{8EEF61F5-5D94-7266-8E81-6D142C0EA261}"/>
          </ac:picMkLst>
        </pc:picChg>
        <pc:picChg chg="add del mod">
          <ac:chgData name="Hao Pan" userId="2a3b77b5-7e58-4bf3-9105-4d0521e33b5e" providerId="ADAL" clId="{F379AF32-5B73-4282-A6CF-48A5FC3B8193}" dt="2023-09-26T09:28:34.850" v="1522" actId="21"/>
          <ac:picMkLst>
            <pc:docMk/>
            <pc:sldMk cId="902427651" sldId="760"/>
            <ac:picMk id="11" creationId="{0C43B49C-C3B5-0C15-263E-947DB6D87344}"/>
          </ac:picMkLst>
        </pc:picChg>
        <pc:picChg chg="mod">
          <ac:chgData name="Hao Pan" userId="2a3b77b5-7e58-4bf3-9105-4d0521e33b5e" providerId="ADAL" clId="{F379AF32-5B73-4282-A6CF-48A5FC3B8193}" dt="2023-09-04T05:57:09.809" v="567" actId="1076"/>
          <ac:picMkLst>
            <pc:docMk/>
            <pc:sldMk cId="902427651" sldId="760"/>
            <ac:picMk id="33" creationId="{8D4B46BB-C934-B86A-824C-5B00B7421C2D}"/>
          </ac:picMkLst>
        </pc:picChg>
        <pc:picChg chg="mod">
          <ac:chgData name="Hao Pan" userId="2a3b77b5-7e58-4bf3-9105-4d0521e33b5e" providerId="ADAL" clId="{F379AF32-5B73-4282-A6CF-48A5FC3B8193}" dt="2023-09-04T05:57:09.809" v="567" actId="1076"/>
          <ac:picMkLst>
            <pc:docMk/>
            <pc:sldMk cId="902427651" sldId="760"/>
            <ac:picMk id="34" creationId="{CC3E7D22-3D02-4BC4-B01F-D8047A950977}"/>
          </ac:picMkLst>
        </pc:picChg>
        <pc:picChg chg="mod">
          <ac:chgData name="Hao Pan" userId="2a3b77b5-7e58-4bf3-9105-4d0521e33b5e" providerId="ADAL" clId="{F379AF32-5B73-4282-A6CF-48A5FC3B8193}" dt="2023-09-04T05:59:00.889" v="581" actId="1076"/>
          <ac:picMkLst>
            <pc:docMk/>
            <pc:sldMk cId="902427651" sldId="760"/>
            <ac:picMk id="42" creationId="{E315B3A9-44C8-A856-44D3-48714564D77E}"/>
          </ac:picMkLst>
        </pc:picChg>
        <pc:picChg chg="ord">
          <ac:chgData name="Hao Pan" userId="2a3b77b5-7e58-4bf3-9105-4d0521e33b5e" providerId="ADAL" clId="{F379AF32-5B73-4282-A6CF-48A5FC3B8193}" dt="2023-09-04T05:57:23.577" v="570" actId="166"/>
          <ac:picMkLst>
            <pc:docMk/>
            <pc:sldMk cId="902427651" sldId="760"/>
            <ac:picMk id="49" creationId="{811F2EE0-153A-A21A-0E35-7D55EC56C087}"/>
          </ac:picMkLst>
        </pc:picChg>
      </pc:sldChg>
      <pc:sldChg chg="addSp delSp modSp mod delAnim">
        <pc:chgData name="Hao Pan" userId="2a3b77b5-7e58-4bf3-9105-4d0521e33b5e" providerId="ADAL" clId="{F379AF32-5B73-4282-A6CF-48A5FC3B8193}" dt="2023-09-11T12:55:43.742" v="1376" actId="692"/>
        <pc:sldMkLst>
          <pc:docMk/>
          <pc:sldMk cId="101151371" sldId="761"/>
        </pc:sldMkLst>
        <pc:spChg chg="mod">
          <ac:chgData name="Hao Pan" userId="2a3b77b5-7e58-4bf3-9105-4d0521e33b5e" providerId="ADAL" clId="{F379AF32-5B73-4282-A6CF-48A5FC3B8193}" dt="2023-09-11T12:48:46.460" v="1278" actId="1076"/>
          <ac:spMkLst>
            <pc:docMk/>
            <pc:sldMk cId="101151371" sldId="761"/>
            <ac:spMk id="25" creationId="{57A4D72B-8A44-90AF-7611-BA9B7B2036C3}"/>
          </ac:spMkLst>
        </pc:spChg>
        <pc:spChg chg="mod">
          <ac:chgData name="Hao Pan" userId="2a3b77b5-7e58-4bf3-9105-4d0521e33b5e" providerId="ADAL" clId="{F379AF32-5B73-4282-A6CF-48A5FC3B8193}" dt="2023-09-11T12:48:46.460" v="1278" actId="1076"/>
          <ac:spMkLst>
            <pc:docMk/>
            <pc:sldMk cId="101151371" sldId="761"/>
            <ac:spMk id="30" creationId="{9F209FEA-74DD-6632-47D8-1CA7881F5A54}"/>
          </ac:spMkLst>
        </pc:spChg>
        <pc:spChg chg="mod">
          <ac:chgData name="Hao Pan" userId="2a3b77b5-7e58-4bf3-9105-4d0521e33b5e" providerId="ADAL" clId="{F379AF32-5B73-4282-A6CF-48A5FC3B8193}" dt="2023-09-11T12:48:41.932" v="1277" actId="1076"/>
          <ac:spMkLst>
            <pc:docMk/>
            <pc:sldMk cId="101151371" sldId="761"/>
            <ac:spMk id="36" creationId="{6DB22ECF-D74E-E413-B93E-23CE39EF190B}"/>
          </ac:spMkLst>
        </pc:spChg>
        <pc:spChg chg="mod">
          <ac:chgData name="Hao Pan" userId="2a3b77b5-7e58-4bf3-9105-4d0521e33b5e" providerId="ADAL" clId="{F379AF32-5B73-4282-A6CF-48A5FC3B8193}" dt="2023-09-11T12:48:41.932" v="1277" actId="1076"/>
          <ac:spMkLst>
            <pc:docMk/>
            <pc:sldMk cId="101151371" sldId="761"/>
            <ac:spMk id="37" creationId="{0BEDFB81-4FDE-C1C0-7A16-078C101F3D5E}"/>
          </ac:spMkLst>
        </pc:spChg>
        <pc:spChg chg="mod">
          <ac:chgData name="Hao Pan" userId="2a3b77b5-7e58-4bf3-9105-4d0521e33b5e" providerId="ADAL" clId="{F379AF32-5B73-4282-A6CF-48A5FC3B8193}" dt="2023-09-11T12:52:42.641" v="1339" actId="1076"/>
          <ac:spMkLst>
            <pc:docMk/>
            <pc:sldMk cId="101151371" sldId="761"/>
            <ac:spMk id="66" creationId="{FE860778-B9FE-308E-AB4D-9BDFD12711B7}"/>
          </ac:spMkLst>
        </pc:spChg>
        <pc:grpChg chg="del">
          <ac:chgData name="Hao Pan" userId="2a3b77b5-7e58-4bf3-9105-4d0521e33b5e" providerId="ADAL" clId="{F379AF32-5B73-4282-A6CF-48A5FC3B8193}" dt="2023-09-11T12:48:31.279" v="1275" actId="478"/>
          <ac:grpSpMkLst>
            <pc:docMk/>
            <pc:sldMk cId="101151371" sldId="761"/>
            <ac:grpSpMk id="68" creationId="{BC17A891-79F2-7E1A-6907-C9A3F8C99B56}"/>
          </ac:grpSpMkLst>
        </pc:grpChg>
        <pc:grpChg chg="mod">
          <ac:chgData name="Hao Pan" userId="2a3b77b5-7e58-4bf3-9105-4d0521e33b5e" providerId="ADAL" clId="{F379AF32-5B73-4282-A6CF-48A5FC3B8193}" dt="2023-09-11T12:48:35.722" v="1276" actId="1076"/>
          <ac:grpSpMkLst>
            <pc:docMk/>
            <pc:sldMk cId="101151371" sldId="761"/>
            <ac:grpSpMk id="69" creationId="{DDF0D0A7-35DF-BE84-D482-3B335EA2D7E3}"/>
          </ac:grpSpMkLst>
        </pc:grpChg>
        <pc:grpChg chg="del mod">
          <ac:chgData name="Hao Pan" userId="2a3b77b5-7e58-4bf3-9105-4d0521e33b5e" providerId="ADAL" clId="{F379AF32-5B73-4282-A6CF-48A5FC3B8193}" dt="2023-09-11T12:52:56.593" v="1341" actId="478"/>
          <ac:grpSpMkLst>
            <pc:docMk/>
            <pc:sldMk cId="101151371" sldId="761"/>
            <ac:grpSpMk id="79" creationId="{87EB154B-0826-6DA7-FD33-577A1C5BA457}"/>
          </ac:grpSpMkLst>
        </pc:grpChg>
        <pc:grpChg chg="mod">
          <ac:chgData name="Hao Pan" userId="2a3b77b5-7e58-4bf3-9105-4d0521e33b5e" providerId="ADAL" clId="{F379AF32-5B73-4282-A6CF-48A5FC3B8193}" dt="2023-09-11T12:53:00.163" v="1342" actId="1076"/>
          <ac:grpSpMkLst>
            <pc:docMk/>
            <pc:sldMk cId="101151371" sldId="761"/>
            <ac:grpSpMk id="80" creationId="{3B4ED7F0-E85D-03C2-D607-223DF437AB46}"/>
          </ac:grpSpMkLst>
        </pc:grpChg>
        <pc:picChg chg="mod">
          <ac:chgData name="Hao Pan" userId="2a3b77b5-7e58-4bf3-9105-4d0521e33b5e" providerId="ADAL" clId="{F379AF32-5B73-4282-A6CF-48A5FC3B8193}" dt="2023-09-11T12:38:53.784" v="1215" actId="1076"/>
          <ac:picMkLst>
            <pc:docMk/>
            <pc:sldMk cId="101151371" sldId="761"/>
            <ac:picMk id="71" creationId="{36C9112C-3FC7-664E-7D3C-6141664A9070}"/>
          </ac:picMkLst>
        </pc:picChg>
        <pc:picChg chg="mod">
          <ac:chgData name="Hao Pan" userId="2a3b77b5-7e58-4bf3-9105-4d0521e33b5e" providerId="ADAL" clId="{F379AF32-5B73-4282-A6CF-48A5FC3B8193}" dt="2023-09-11T12:38:44.942" v="1214" actId="1076"/>
          <ac:picMkLst>
            <pc:docMk/>
            <pc:sldMk cId="101151371" sldId="761"/>
            <ac:picMk id="73" creationId="{C0CBDD93-9F39-8955-E29E-7F7D8870FC49}"/>
          </ac:picMkLst>
        </pc:picChg>
        <pc:cxnChg chg="add mod">
          <ac:chgData name="Hao Pan" userId="2a3b77b5-7e58-4bf3-9105-4d0521e33b5e" providerId="ADAL" clId="{F379AF32-5B73-4282-A6CF-48A5FC3B8193}" dt="2023-09-11T12:52:33.913" v="1338" actId="1037"/>
          <ac:cxnSpMkLst>
            <pc:docMk/>
            <pc:sldMk cId="101151371" sldId="761"/>
            <ac:cxnSpMk id="2" creationId="{471D46C8-0415-3F97-3DF6-C3DF971DBE78}"/>
          </ac:cxnSpMkLst>
        </pc:cxnChg>
        <pc:cxnChg chg="add mod">
          <ac:chgData name="Hao Pan" userId="2a3b77b5-7e58-4bf3-9105-4d0521e33b5e" providerId="ADAL" clId="{F379AF32-5B73-4282-A6CF-48A5FC3B8193}" dt="2023-09-11T12:51:16.584" v="1306" actId="14100"/>
          <ac:cxnSpMkLst>
            <pc:docMk/>
            <pc:sldMk cId="101151371" sldId="761"/>
            <ac:cxnSpMk id="10" creationId="{AF8E3580-A3DD-8F5C-5813-96110812015A}"/>
          </ac:cxnSpMkLst>
        </pc:cxnChg>
        <pc:cxnChg chg="add mod">
          <ac:chgData name="Hao Pan" userId="2a3b77b5-7e58-4bf3-9105-4d0521e33b5e" providerId="ADAL" clId="{F379AF32-5B73-4282-A6CF-48A5FC3B8193}" dt="2023-09-11T12:52:28.612" v="1329" actId="1035"/>
          <ac:cxnSpMkLst>
            <pc:docMk/>
            <pc:sldMk cId="101151371" sldId="761"/>
            <ac:cxnSpMk id="12" creationId="{D704DE58-EB3A-5417-F0CB-ECB143420138}"/>
          </ac:cxnSpMkLst>
        </pc:cxnChg>
        <pc:cxnChg chg="add mod">
          <ac:chgData name="Hao Pan" userId="2a3b77b5-7e58-4bf3-9105-4d0521e33b5e" providerId="ADAL" clId="{F379AF32-5B73-4282-A6CF-48A5FC3B8193}" dt="2023-09-11T12:51:38.834" v="1314" actId="14100"/>
          <ac:cxnSpMkLst>
            <pc:docMk/>
            <pc:sldMk cId="101151371" sldId="761"/>
            <ac:cxnSpMk id="16" creationId="{2CC5C26D-7DF8-6B58-2FE0-B6781B707808}"/>
          </ac:cxnSpMkLst>
        </pc:cxnChg>
        <pc:cxnChg chg="add del mod">
          <ac:chgData name="Hao Pan" userId="2a3b77b5-7e58-4bf3-9105-4d0521e33b5e" providerId="ADAL" clId="{F379AF32-5B73-4282-A6CF-48A5FC3B8193}" dt="2023-09-11T12:51:27.569" v="1310" actId="478"/>
          <ac:cxnSpMkLst>
            <pc:docMk/>
            <pc:sldMk cId="101151371" sldId="761"/>
            <ac:cxnSpMk id="17" creationId="{CFAE8BDD-0A1E-322E-71C2-E371BC169B9F}"/>
          </ac:cxnSpMkLst>
        </pc:cxnChg>
        <pc:cxnChg chg="add mod">
          <ac:chgData name="Hao Pan" userId="2a3b77b5-7e58-4bf3-9105-4d0521e33b5e" providerId="ADAL" clId="{F379AF32-5B73-4282-A6CF-48A5FC3B8193}" dt="2023-09-11T12:51:35.625" v="1313" actId="14100"/>
          <ac:cxnSpMkLst>
            <pc:docMk/>
            <pc:sldMk cId="101151371" sldId="761"/>
            <ac:cxnSpMk id="21" creationId="{EC3CF70C-FD64-43C4-EBCF-4A3F8A2F5EC8}"/>
          </ac:cxnSpMkLst>
        </pc:cxnChg>
        <pc:cxnChg chg="add mod">
          <ac:chgData name="Hao Pan" userId="2a3b77b5-7e58-4bf3-9105-4d0521e33b5e" providerId="ADAL" clId="{F379AF32-5B73-4282-A6CF-48A5FC3B8193}" dt="2023-09-11T12:52:31.785" v="1333" actId="1036"/>
          <ac:cxnSpMkLst>
            <pc:docMk/>
            <pc:sldMk cId="101151371" sldId="761"/>
            <ac:cxnSpMk id="24" creationId="{90458D1A-EE36-F83E-1C90-EB77302AAA94}"/>
          </ac:cxnSpMkLst>
        </pc:cxnChg>
        <pc:cxnChg chg="add mod">
          <ac:chgData name="Hao Pan" userId="2a3b77b5-7e58-4bf3-9105-4d0521e33b5e" providerId="ADAL" clId="{F379AF32-5B73-4282-A6CF-48A5FC3B8193}" dt="2023-09-11T12:52:00.046" v="1320" actId="14100"/>
          <ac:cxnSpMkLst>
            <pc:docMk/>
            <pc:sldMk cId="101151371" sldId="761"/>
            <ac:cxnSpMk id="26" creationId="{8E4E91BC-F0B7-EC2C-C124-C27D9637013B}"/>
          </ac:cxnSpMkLst>
        </pc:cxnChg>
        <pc:cxnChg chg="mod">
          <ac:chgData name="Hao Pan" userId="2a3b77b5-7e58-4bf3-9105-4d0521e33b5e" providerId="ADAL" clId="{F379AF32-5B73-4282-A6CF-48A5FC3B8193}" dt="2023-09-11T12:48:46.460" v="1278" actId="1076"/>
          <ac:cxnSpMkLst>
            <pc:docMk/>
            <pc:sldMk cId="101151371" sldId="761"/>
            <ac:cxnSpMk id="27" creationId="{00E18793-6683-5EC7-0575-2A3D8AFB4437}"/>
          </ac:cxnSpMkLst>
        </pc:cxnChg>
        <pc:cxnChg chg="add mod">
          <ac:chgData name="Hao Pan" userId="2a3b77b5-7e58-4bf3-9105-4d0521e33b5e" providerId="ADAL" clId="{F379AF32-5B73-4282-A6CF-48A5FC3B8193}" dt="2023-09-11T12:52:12.487" v="1324" actId="14100"/>
          <ac:cxnSpMkLst>
            <pc:docMk/>
            <pc:sldMk cId="101151371" sldId="761"/>
            <ac:cxnSpMk id="29" creationId="{D97F2EE1-993D-FB34-D394-EA0966FB57A0}"/>
          </ac:cxnSpMkLst>
        </pc:cxnChg>
        <pc:cxnChg chg="mod">
          <ac:chgData name="Hao Pan" userId="2a3b77b5-7e58-4bf3-9105-4d0521e33b5e" providerId="ADAL" clId="{F379AF32-5B73-4282-A6CF-48A5FC3B8193}" dt="2023-09-11T12:55:43.742" v="1376" actId="692"/>
          <ac:cxnSpMkLst>
            <pc:docMk/>
            <pc:sldMk cId="101151371" sldId="761"/>
            <ac:cxnSpMk id="31" creationId="{1C1FEF54-51F0-B2C8-92DF-6E3477842D6A}"/>
          </ac:cxnSpMkLst>
        </pc:cxnChg>
        <pc:cxnChg chg="add mod">
          <ac:chgData name="Hao Pan" userId="2a3b77b5-7e58-4bf3-9105-4d0521e33b5e" providerId="ADAL" clId="{F379AF32-5B73-4282-A6CF-48A5FC3B8193}" dt="2023-09-11T12:52:16.648" v="1326" actId="1076"/>
          <ac:cxnSpMkLst>
            <pc:docMk/>
            <pc:sldMk cId="101151371" sldId="761"/>
            <ac:cxnSpMk id="34" creationId="{C687ED4F-BB45-51C1-2E3A-4DB44730B71D}"/>
          </ac:cxnSpMkLst>
        </pc:cxnChg>
      </pc:sldChg>
      <pc:sldChg chg="modSp mod modTransition">
        <pc:chgData name="Hao Pan" userId="2a3b77b5-7e58-4bf3-9105-4d0521e33b5e" providerId="ADAL" clId="{F379AF32-5B73-4282-A6CF-48A5FC3B8193}" dt="2023-09-04T07:14:37.894" v="677"/>
        <pc:sldMkLst>
          <pc:docMk/>
          <pc:sldMk cId="135503128" sldId="762"/>
        </pc:sldMkLst>
        <pc:spChg chg="mod">
          <ac:chgData name="Hao Pan" userId="2a3b77b5-7e58-4bf3-9105-4d0521e33b5e" providerId="ADAL" clId="{F379AF32-5B73-4282-A6CF-48A5FC3B8193}" dt="2023-09-04T05:56:31.931" v="564" actId="1076"/>
          <ac:spMkLst>
            <pc:docMk/>
            <pc:sldMk cId="135503128" sldId="762"/>
            <ac:spMk id="12" creationId="{D99774DF-96C0-1D6B-6F41-4753035B1AE9}"/>
          </ac:spMkLst>
        </pc:spChg>
        <pc:spChg chg="mod">
          <ac:chgData name="Hao Pan" userId="2a3b77b5-7e58-4bf3-9105-4d0521e33b5e" providerId="ADAL" clId="{F379AF32-5B73-4282-A6CF-48A5FC3B8193}" dt="2023-09-04T05:56:35.876" v="565" actId="1076"/>
          <ac:spMkLst>
            <pc:docMk/>
            <pc:sldMk cId="135503128" sldId="762"/>
            <ac:spMk id="18" creationId="{CAC3014E-4BCE-98DA-8A2A-3CE6B7338CA3}"/>
          </ac:spMkLst>
        </pc:spChg>
        <pc:picChg chg="mod">
          <ac:chgData name="Hao Pan" userId="2a3b77b5-7e58-4bf3-9105-4d0521e33b5e" providerId="ADAL" clId="{F379AF32-5B73-4282-A6CF-48A5FC3B8193}" dt="2023-09-04T05:56:38.405" v="566" actId="1076"/>
          <ac:picMkLst>
            <pc:docMk/>
            <pc:sldMk cId="135503128" sldId="762"/>
            <ac:picMk id="16" creationId="{F6153162-36E4-BA37-F8F5-968353BC371E}"/>
          </ac:picMkLst>
        </pc:picChg>
        <pc:cxnChg chg="mod">
          <ac:chgData name="Hao Pan" userId="2a3b77b5-7e58-4bf3-9105-4d0521e33b5e" providerId="ADAL" clId="{F379AF32-5B73-4282-A6CF-48A5FC3B8193}" dt="2023-09-04T05:56:38.405" v="566" actId="1076"/>
          <ac:cxnSpMkLst>
            <pc:docMk/>
            <pc:sldMk cId="135503128" sldId="762"/>
            <ac:cxnSpMk id="22" creationId="{4B003FF3-4319-5FF3-B5A0-2494F6D7CB15}"/>
          </ac:cxnSpMkLst>
        </pc:cxnChg>
      </pc:sldChg>
      <pc:sldChg chg="modTransition">
        <pc:chgData name="Hao Pan" userId="2a3b77b5-7e58-4bf3-9105-4d0521e33b5e" providerId="ADAL" clId="{F379AF32-5B73-4282-A6CF-48A5FC3B8193}" dt="2023-09-04T07:14:37.894" v="677"/>
        <pc:sldMkLst>
          <pc:docMk/>
          <pc:sldMk cId="2888500495" sldId="763"/>
        </pc:sldMkLst>
      </pc:sldChg>
      <pc:sldChg chg="modSp mod modTransition">
        <pc:chgData name="Hao Pan" userId="2a3b77b5-7e58-4bf3-9105-4d0521e33b5e" providerId="ADAL" clId="{F379AF32-5B73-4282-A6CF-48A5FC3B8193}" dt="2023-09-11T12:39:50.800" v="1221" actId="14100"/>
        <pc:sldMkLst>
          <pc:docMk/>
          <pc:sldMk cId="2216508722" sldId="764"/>
        </pc:sldMkLst>
        <pc:cxnChg chg="mod">
          <ac:chgData name="Hao Pan" userId="2a3b77b5-7e58-4bf3-9105-4d0521e33b5e" providerId="ADAL" clId="{F379AF32-5B73-4282-A6CF-48A5FC3B8193}" dt="2023-09-11T12:39:50.800" v="1221" actId="14100"/>
          <ac:cxnSpMkLst>
            <pc:docMk/>
            <pc:sldMk cId="2216508722" sldId="764"/>
            <ac:cxnSpMk id="8" creationId="{02F98323-CE50-EACE-FB66-65B3365DE57C}"/>
          </ac:cxnSpMkLst>
        </pc:cxnChg>
        <pc:cxnChg chg="mod">
          <ac:chgData name="Hao Pan" userId="2a3b77b5-7e58-4bf3-9105-4d0521e33b5e" providerId="ADAL" clId="{F379AF32-5B73-4282-A6CF-48A5FC3B8193}" dt="2023-09-11T12:39:44.759" v="1219" actId="14100"/>
          <ac:cxnSpMkLst>
            <pc:docMk/>
            <pc:sldMk cId="2216508722" sldId="764"/>
            <ac:cxnSpMk id="9" creationId="{FCE959AF-D4A4-8E2C-9C20-F22CA45CE394}"/>
          </ac:cxnSpMkLst>
        </pc:cxnChg>
      </pc:sldChg>
      <pc:sldChg chg="addSp delSp modSp mod">
        <pc:chgData name="Hao Pan" userId="2a3b77b5-7e58-4bf3-9105-4d0521e33b5e" providerId="ADAL" clId="{F379AF32-5B73-4282-A6CF-48A5FC3B8193}" dt="2023-09-13T07:23:15.160" v="1384" actId="20577"/>
        <pc:sldMkLst>
          <pc:docMk/>
          <pc:sldMk cId="325844131" sldId="767"/>
        </pc:sldMkLst>
        <pc:spChg chg="mod">
          <ac:chgData name="Hao Pan" userId="2a3b77b5-7e58-4bf3-9105-4d0521e33b5e" providerId="ADAL" clId="{F379AF32-5B73-4282-A6CF-48A5FC3B8193}" dt="2023-09-13T07:23:15.160" v="1384" actId="20577"/>
          <ac:spMkLst>
            <pc:docMk/>
            <pc:sldMk cId="325844131" sldId="767"/>
            <ac:spMk id="4" creationId="{F4450FF8-94B2-1609-64A8-384BC12148D7}"/>
          </ac:spMkLst>
        </pc:spChg>
        <pc:spChg chg="mod ord">
          <ac:chgData name="Hao Pan" userId="2a3b77b5-7e58-4bf3-9105-4d0521e33b5e" providerId="ADAL" clId="{F379AF32-5B73-4282-A6CF-48A5FC3B8193}" dt="2023-09-11T12:17:44.818" v="1111" actId="1076"/>
          <ac:spMkLst>
            <pc:docMk/>
            <pc:sldMk cId="325844131" sldId="767"/>
            <ac:spMk id="7" creationId="{0C6A3A79-C55B-CDF2-F876-A9B4443AF9A8}"/>
          </ac:spMkLst>
        </pc:spChg>
        <pc:spChg chg="mod">
          <ac:chgData name="Hao Pan" userId="2a3b77b5-7e58-4bf3-9105-4d0521e33b5e" providerId="ADAL" clId="{F379AF32-5B73-4282-A6CF-48A5FC3B8193}" dt="2023-09-11T12:09:00.516" v="938" actId="2711"/>
          <ac:spMkLst>
            <pc:docMk/>
            <pc:sldMk cId="325844131" sldId="767"/>
            <ac:spMk id="12" creationId="{E4C61621-3DFF-611E-D64C-7FBC8B1F070A}"/>
          </ac:spMkLst>
        </pc:spChg>
        <pc:spChg chg="mod">
          <ac:chgData name="Hao Pan" userId="2a3b77b5-7e58-4bf3-9105-4d0521e33b5e" providerId="ADAL" clId="{F379AF32-5B73-4282-A6CF-48A5FC3B8193}" dt="2023-09-11T12:09:00.516" v="938" actId="2711"/>
          <ac:spMkLst>
            <pc:docMk/>
            <pc:sldMk cId="325844131" sldId="767"/>
            <ac:spMk id="13" creationId="{C85BC3AB-4744-CC11-3046-68EBFD7FCCE8}"/>
          </ac:spMkLst>
        </pc:spChg>
        <pc:spChg chg="add mod">
          <ac:chgData name="Hao Pan" userId="2a3b77b5-7e58-4bf3-9105-4d0521e33b5e" providerId="ADAL" clId="{F379AF32-5B73-4282-A6CF-48A5FC3B8193}" dt="2023-09-11T12:09:59.917" v="953" actId="1076"/>
          <ac:spMkLst>
            <pc:docMk/>
            <pc:sldMk cId="325844131" sldId="767"/>
            <ac:spMk id="16" creationId="{EC052B24-14E7-3B95-24BE-18CE1C26903F}"/>
          </ac:spMkLst>
        </pc:spChg>
        <pc:spChg chg="add mod">
          <ac:chgData name="Hao Pan" userId="2a3b77b5-7e58-4bf3-9105-4d0521e33b5e" providerId="ADAL" clId="{F379AF32-5B73-4282-A6CF-48A5FC3B8193}" dt="2023-09-11T12:09:11.011" v="942" actId="1076"/>
          <ac:spMkLst>
            <pc:docMk/>
            <pc:sldMk cId="325844131" sldId="767"/>
            <ac:spMk id="20" creationId="{73D7892D-D87A-EAB7-9C69-F99CD3B169F2}"/>
          </ac:spMkLst>
        </pc:spChg>
        <pc:spChg chg="mod">
          <ac:chgData name="Hao Pan" userId="2a3b77b5-7e58-4bf3-9105-4d0521e33b5e" providerId="ADAL" clId="{F379AF32-5B73-4282-A6CF-48A5FC3B8193}" dt="2023-09-11T12:09:00.516" v="938" actId="2711"/>
          <ac:spMkLst>
            <pc:docMk/>
            <pc:sldMk cId="325844131" sldId="767"/>
            <ac:spMk id="23" creationId="{79B95BA8-0730-0271-19CC-80C4922863F1}"/>
          </ac:spMkLst>
        </pc:spChg>
        <pc:spChg chg="mod">
          <ac:chgData name="Hao Pan" userId="2a3b77b5-7e58-4bf3-9105-4d0521e33b5e" providerId="ADAL" clId="{F379AF32-5B73-4282-A6CF-48A5FC3B8193}" dt="2023-09-11T12:09:00.516" v="938" actId="2711"/>
          <ac:spMkLst>
            <pc:docMk/>
            <pc:sldMk cId="325844131" sldId="767"/>
            <ac:spMk id="24" creationId="{EB8CF5C3-AE5B-A65F-33A6-CD0D299C00A9}"/>
          </ac:spMkLst>
        </pc:spChg>
        <pc:spChg chg="mod">
          <ac:chgData name="Hao Pan" userId="2a3b77b5-7e58-4bf3-9105-4d0521e33b5e" providerId="ADAL" clId="{F379AF32-5B73-4282-A6CF-48A5FC3B8193}" dt="2023-09-11T12:17:47.240" v="1112" actId="1076"/>
          <ac:spMkLst>
            <pc:docMk/>
            <pc:sldMk cId="325844131" sldId="767"/>
            <ac:spMk id="27" creationId="{3A432C26-E793-DBA3-7E4D-D3C6F89E99DF}"/>
          </ac:spMkLst>
        </pc:spChg>
        <pc:spChg chg="mod">
          <ac:chgData name="Hao Pan" userId="2a3b77b5-7e58-4bf3-9105-4d0521e33b5e" providerId="ADAL" clId="{F379AF32-5B73-4282-A6CF-48A5FC3B8193}" dt="2023-09-11T12:10:36.334" v="975" actId="207"/>
          <ac:spMkLst>
            <pc:docMk/>
            <pc:sldMk cId="325844131" sldId="767"/>
            <ac:spMk id="28" creationId="{5ECB0272-D4F7-07B0-4847-5B5CCB96413C}"/>
          </ac:spMkLst>
        </pc:spChg>
        <pc:spChg chg="add mod">
          <ac:chgData name="Hao Pan" userId="2a3b77b5-7e58-4bf3-9105-4d0521e33b5e" providerId="ADAL" clId="{F379AF32-5B73-4282-A6CF-48A5FC3B8193}" dt="2023-09-11T12:09:31.704" v="946" actId="1076"/>
          <ac:spMkLst>
            <pc:docMk/>
            <pc:sldMk cId="325844131" sldId="767"/>
            <ac:spMk id="31" creationId="{BE5FB849-D3C4-C1BC-EA90-CC0DDD1CD657}"/>
          </ac:spMkLst>
        </pc:spChg>
        <pc:spChg chg="add mod">
          <ac:chgData name="Hao Pan" userId="2a3b77b5-7e58-4bf3-9105-4d0521e33b5e" providerId="ADAL" clId="{F379AF32-5B73-4282-A6CF-48A5FC3B8193}" dt="2023-09-11T12:10:40.807" v="976" actId="207"/>
          <ac:spMkLst>
            <pc:docMk/>
            <pc:sldMk cId="325844131" sldId="767"/>
            <ac:spMk id="32" creationId="{71DDDE5C-7055-D706-2287-F141469089BB}"/>
          </ac:spMkLst>
        </pc:spChg>
        <pc:spChg chg="add mod">
          <ac:chgData name="Hao Pan" userId="2a3b77b5-7e58-4bf3-9105-4d0521e33b5e" providerId="ADAL" clId="{F379AF32-5B73-4282-A6CF-48A5FC3B8193}" dt="2023-09-11T12:09:00.516" v="938" actId="2711"/>
          <ac:spMkLst>
            <pc:docMk/>
            <pc:sldMk cId="325844131" sldId="767"/>
            <ac:spMk id="33" creationId="{66BFD6F7-5A8B-149B-0357-5B1213629B17}"/>
          </ac:spMkLst>
        </pc:spChg>
        <pc:spChg chg="add mod">
          <ac:chgData name="Hao Pan" userId="2a3b77b5-7e58-4bf3-9105-4d0521e33b5e" providerId="ADAL" clId="{F379AF32-5B73-4282-A6CF-48A5FC3B8193}" dt="2023-09-11T12:09:40.954" v="950" actId="1076"/>
          <ac:spMkLst>
            <pc:docMk/>
            <pc:sldMk cId="325844131" sldId="767"/>
            <ac:spMk id="34" creationId="{A6EE1D99-5D85-CBE2-345F-17680E9E9E4D}"/>
          </ac:spMkLst>
        </pc:spChg>
        <pc:spChg chg="add mod">
          <ac:chgData name="Hao Pan" userId="2a3b77b5-7e58-4bf3-9105-4d0521e33b5e" providerId="ADAL" clId="{F379AF32-5B73-4282-A6CF-48A5FC3B8193}" dt="2023-09-11T12:33:11.774" v="1190" actId="20577"/>
          <ac:spMkLst>
            <pc:docMk/>
            <pc:sldMk cId="325844131" sldId="767"/>
            <ac:spMk id="35" creationId="{7A7990EC-4EE4-AA1E-15BD-15B322C2E7F7}"/>
          </ac:spMkLst>
        </pc:spChg>
        <pc:spChg chg="add del mod">
          <ac:chgData name="Hao Pan" userId="2a3b77b5-7e58-4bf3-9105-4d0521e33b5e" providerId="ADAL" clId="{F379AF32-5B73-4282-A6CF-48A5FC3B8193}" dt="2023-09-11T12:12:55.714" v="1072" actId="478"/>
          <ac:spMkLst>
            <pc:docMk/>
            <pc:sldMk cId="325844131" sldId="767"/>
            <ac:spMk id="36" creationId="{D8ABA9E5-4F38-B715-E9FB-52B7D2A5F64B}"/>
          </ac:spMkLst>
        </pc:spChg>
        <pc:grpChg chg="add mod">
          <ac:chgData name="Hao Pan" userId="2a3b77b5-7e58-4bf3-9105-4d0521e33b5e" providerId="ADAL" clId="{F379AF32-5B73-4282-A6CF-48A5FC3B8193}" dt="2023-09-11T12:04:28.676" v="800" actId="1076"/>
          <ac:grpSpMkLst>
            <pc:docMk/>
            <pc:sldMk cId="325844131" sldId="767"/>
            <ac:grpSpMk id="2" creationId="{A03E9EBE-7662-D434-862E-9192B8616C32}"/>
          </ac:grpSpMkLst>
        </pc:grpChg>
        <pc:grpChg chg="mod">
          <ac:chgData name="Hao Pan" userId="2a3b77b5-7e58-4bf3-9105-4d0521e33b5e" providerId="ADAL" clId="{F379AF32-5B73-4282-A6CF-48A5FC3B8193}" dt="2023-09-11T12:17:54.244" v="1113" actId="1076"/>
          <ac:grpSpMkLst>
            <pc:docMk/>
            <pc:sldMk cId="325844131" sldId="767"/>
            <ac:grpSpMk id="8" creationId="{46A83E49-93BE-19C4-3B93-DD6A1AD0704E}"/>
          </ac:grpSpMkLst>
        </pc:grpChg>
        <pc:picChg chg="add mod ord">
          <ac:chgData name="Hao Pan" userId="2a3b77b5-7e58-4bf3-9105-4d0521e33b5e" providerId="ADAL" clId="{F379AF32-5B73-4282-A6CF-48A5FC3B8193}" dt="2023-09-11T12:04:28.676" v="800" actId="1076"/>
          <ac:picMkLst>
            <pc:docMk/>
            <pc:sldMk cId="325844131" sldId="767"/>
            <ac:picMk id="5" creationId="{FBD011DA-128F-8FFD-5FEF-48427051818E}"/>
          </ac:picMkLst>
        </pc:picChg>
        <pc:picChg chg="mod">
          <ac:chgData name="Hao Pan" userId="2a3b77b5-7e58-4bf3-9105-4d0521e33b5e" providerId="ADAL" clId="{F379AF32-5B73-4282-A6CF-48A5FC3B8193}" dt="2023-09-11T12:17:59.990" v="1114" actId="1076"/>
          <ac:picMkLst>
            <pc:docMk/>
            <pc:sldMk cId="325844131" sldId="767"/>
            <ac:picMk id="6" creationId="{6DA15FB3-9499-9772-074A-691D342D1AB4}"/>
          </ac:picMkLst>
        </pc:picChg>
        <pc:picChg chg="mod">
          <ac:chgData name="Hao Pan" userId="2a3b77b5-7e58-4bf3-9105-4d0521e33b5e" providerId="ADAL" clId="{F379AF32-5B73-4282-A6CF-48A5FC3B8193}" dt="2023-09-11T11:55:08.711" v="697" actId="1076"/>
          <ac:picMkLst>
            <pc:docMk/>
            <pc:sldMk cId="325844131" sldId="767"/>
            <ac:picMk id="15" creationId="{17822219-D86F-0D04-C753-7F9F000D770B}"/>
          </ac:picMkLst>
        </pc:picChg>
        <pc:picChg chg="mod modCrop">
          <ac:chgData name="Hao Pan" userId="2a3b77b5-7e58-4bf3-9105-4d0521e33b5e" providerId="ADAL" clId="{F379AF32-5B73-4282-A6CF-48A5FC3B8193}" dt="2023-09-11T12:09:55.640" v="952" actId="732"/>
          <ac:picMkLst>
            <pc:docMk/>
            <pc:sldMk cId="325844131" sldId="767"/>
            <ac:picMk id="17" creationId="{F4813A79-3C1E-ACB1-8122-78D692E079E2}"/>
          </ac:picMkLst>
        </pc:picChg>
        <pc:cxnChg chg="mod">
          <ac:chgData name="Hao Pan" userId="2a3b77b5-7e58-4bf3-9105-4d0521e33b5e" providerId="ADAL" clId="{F379AF32-5B73-4282-A6CF-48A5FC3B8193}" dt="2023-09-11T11:55:08.711" v="697" actId="1076"/>
          <ac:cxnSpMkLst>
            <pc:docMk/>
            <pc:sldMk cId="325844131" sldId="767"/>
            <ac:cxnSpMk id="19" creationId="{053FF24D-FFB5-0A10-F0D2-F935852C81B3}"/>
          </ac:cxnSpMkLst>
        </pc:cxnChg>
        <pc:cxnChg chg="add mod">
          <ac:chgData name="Hao Pan" userId="2a3b77b5-7e58-4bf3-9105-4d0521e33b5e" providerId="ADAL" clId="{F379AF32-5B73-4282-A6CF-48A5FC3B8193}" dt="2023-09-11T12:04:28.676" v="800" actId="1076"/>
          <ac:cxnSpMkLst>
            <pc:docMk/>
            <pc:sldMk cId="325844131" sldId="767"/>
            <ac:cxnSpMk id="21" creationId="{A1512C0C-DA05-313B-1B2C-F7620333329C}"/>
          </ac:cxnSpMkLst>
        </pc:cxnChg>
        <pc:cxnChg chg="mod">
          <ac:chgData name="Hao Pan" userId="2a3b77b5-7e58-4bf3-9105-4d0521e33b5e" providerId="ADAL" clId="{F379AF32-5B73-4282-A6CF-48A5FC3B8193}" dt="2023-09-11T12:09:28.210" v="945" actId="693"/>
          <ac:cxnSpMkLst>
            <pc:docMk/>
            <pc:sldMk cId="325844131" sldId="767"/>
            <ac:cxnSpMk id="22" creationId="{3C53EBA7-A0E4-917E-F185-86510FF5ABEB}"/>
          </ac:cxnSpMkLst>
        </pc:cxnChg>
        <pc:cxnChg chg="mod">
          <ac:chgData name="Hao Pan" userId="2a3b77b5-7e58-4bf3-9105-4d0521e33b5e" providerId="ADAL" clId="{F379AF32-5B73-4282-A6CF-48A5FC3B8193}" dt="2023-09-11T11:56:21.851" v="728" actId="1076"/>
          <ac:cxnSpMkLst>
            <pc:docMk/>
            <pc:sldMk cId="325844131" sldId="767"/>
            <ac:cxnSpMk id="25" creationId="{D0947C50-6F3D-1A52-8821-AD576E6CE58F}"/>
          </ac:cxnSpMkLst>
        </pc:cxnChg>
      </pc:sldChg>
      <pc:sldChg chg="addSp delSp modSp add mod">
        <pc:chgData name="Hao Pan" userId="2a3b77b5-7e58-4bf3-9105-4d0521e33b5e" providerId="ADAL" clId="{F379AF32-5B73-4282-A6CF-48A5FC3B8193}" dt="2023-09-11T12:55:38.576" v="1375" actId="692"/>
        <pc:sldMkLst>
          <pc:docMk/>
          <pc:sldMk cId="1707435949" sldId="768"/>
        </pc:sldMkLst>
        <pc:spChg chg="mod">
          <ac:chgData name="Hao Pan" userId="2a3b77b5-7e58-4bf3-9105-4d0521e33b5e" providerId="ADAL" clId="{F379AF32-5B73-4282-A6CF-48A5FC3B8193}" dt="2023-09-11T12:53:30.369" v="1350" actId="1076"/>
          <ac:spMkLst>
            <pc:docMk/>
            <pc:sldMk cId="1707435949" sldId="768"/>
            <ac:spMk id="56" creationId="{26C7C9E2-3EBE-029C-0629-E648C82D7008}"/>
          </ac:spMkLst>
        </pc:spChg>
        <pc:spChg chg="mod">
          <ac:chgData name="Hao Pan" userId="2a3b77b5-7e58-4bf3-9105-4d0521e33b5e" providerId="ADAL" clId="{F379AF32-5B73-4282-A6CF-48A5FC3B8193}" dt="2023-09-11T12:53:30.369" v="1350" actId="1076"/>
          <ac:spMkLst>
            <pc:docMk/>
            <pc:sldMk cId="1707435949" sldId="768"/>
            <ac:spMk id="58" creationId="{8460091D-9348-DDE2-EE67-6D1705393E16}"/>
          </ac:spMkLst>
        </pc:spChg>
        <pc:spChg chg="mod">
          <ac:chgData name="Hao Pan" userId="2a3b77b5-7e58-4bf3-9105-4d0521e33b5e" providerId="ADAL" clId="{F379AF32-5B73-4282-A6CF-48A5FC3B8193}" dt="2023-09-11T12:53:36.601" v="1351" actId="1076"/>
          <ac:spMkLst>
            <pc:docMk/>
            <pc:sldMk cId="1707435949" sldId="768"/>
            <ac:spMk id="60" creationId="{F8ED2345-D78B-90A2-B0E3-EDACE4EE0AE4}"/>
          </ac:spMkLst>
        </pc:spChg>
        <pc:spChg chg="mod">
          <ac:chgData name="Hao Pan" userId="2a3b77b5-7e58-4bf3-9105-4d0521e33b5e" providerId="ADAL" clId="{F379AF32-5B73-4282-A6CF-48A5FC3B8193}" dt="2023-09-11T12:53:36.601" v="1351" actId="1076"/>
          <ac:spMkLst>
            <pc:docMk/>
            <pc:sldMk cId="1707435949" sldId="768"/>
            <ac:spMk id="61" creationId="{24606E3F-DC64-8C64-78B9-4AC95FA54038}"/>
          </ac:spMkLst>
        </pc:spChg>
        <pc:grpChg chg="del">
          <ac:chgData name="Hao Pan" userId="2a3b77b5-7e58-4bf3-9105-4d0521e33b5e" providerId="ADAL" clId="{F379AF32-5B73-4282-A6CF-48A5FC3B8193}" dt="2023-09-11T12:48:17.294" v="1271" actId="478"/>
          <ac:grpSpMkLst>
            <pc:docMk/>
            <pc:sldMk cId="1707435949" sldId="768"/>
            <ac:grpSpMk id="69" creationId="{DDF0D0A7-35DF-BE84-D482-3B335EA2D7E3}"/>
          </ac:grpSpMkLst>
        </pc:grpChg>
        <pc:grpChg chg="mod">
          <ac:chgData name="Hao Pan" userId="2a3b77b5-7e58-4bf3-9105-4d0521e33b5e" providerId="ADAL" clId="{F379AF32-5B73-4282-A6CF-48A5FC3B8193}" dt="2023-09-11T12:53:03.125" v="1343" actId="1076"/>
          <ac:grpSpMkLst>
            <pc:docMk/>
            <pc:sldMk cId="1707435949" sldId="768"/>
            <ac:grpSpMk id="79" creationId="{87EB154B-0826-6DA7-FD33-577A1C5BA457}"/>
          </ac:grpSpMkLst>
        </pc:grpChg>
        <pc:grpChg chg="del">
          <ac:chgData name="Hao Pan" userId="2a3b77b5-7e58-4bf3-9105-4d0521e33b5e" providerId="ADAL" clId="{F379AF32-5B73-4282-A6CF-48A5FC3B8193}" dt="2023-09-11T12:48:18.285" v="1272" actId="478"/>
          <ac:grpSpMkLst>
            <pc:docMk/>
            <pc:sldMk cId="1707435949" sldId="768"/>
            <ac:grpSpMk id="80" creationId="{3B4ED7F0-E85D-03C2-D607-223DF437AB46}"/>
          </ac:grpSpMkLst>
        </pc:grpChg>
        <pc:cxnChg chg="add mod">
          <ac:chgData name="Hao Pan" userId="2a3b77b5-7e58-4bf3-9105-4d0521e33b5e" providerId="ADAL" clId="{F379AF32-5B73-4282-A6CF-48A5FC3B8193}" dt="2023-09-11T12:55:31.045" v="1374" actId="692"/>
          <ac:cxnSpMkLst>
            <pc:docMk/>
            <pc:sldMk cId="1707435949" sldId="768"/>
            <ac:cxnSpMk id="2" creationId="{1AA42409-10A1-D374-FD82-9E62CAAAB040}"/>
          </ac:cxnSpMkLst>
        </pc:cxnChg>
        <pc:cxnChg chg="add mod">
          <ac:chgData name="Hao Pan" userId="2a3b77b5-7e58-4bf3-9105-4d0521e33b5e" providerId="ADAL" clId="{F379AF32-5B73-4282-A6CF-48A5FC3B8193}" dt="2023-09-11T12:55:31.045" v="1374" actId="692"/>
          <ac:cxnSpMkLst>
            <pc:docMk/>
            <pc:sldMk cId="1707435949" sldId="768"/>
            <ac:cxnSpMk id="3" creationId="{F75AF43C-D3F6-587A-BF41-FA5B8985B6A5}"/>
          </ac:cxnSpMkLst>
        </pc:cxnChg>
        <pc:cxnChg chg="add mod">
          <ac:chgData name="Hao Pan" userId="2a3b77b5-7e58-4bf3-9105-4d0521e33b5e" providerId="ADAL" clId="{F379AF32-5B73-4282-A6CF-48A5FC3B8193}" dt="2023-09-11T12:55:31.045" v="1374" actId="692"/>
          <ac:cxnSpMkLst>
            <pc:docMk/>
            <pc:sldMk cId="1707435949" sldId="768"/>
            <ac:cxnSpMk id="5" creationId="{D1AA2C1B-F5F3-607A-6B61-F59966FB1795}"/>
          </ac:cxnSpMkLst>
        </pc:cxnChg>
        <pc:cxnChg chg="add mod">
          <ac:chgData name="Hao Pan" userId="2a3b77b5-7e58-4bf3-9105-4d0521e33b5e" providerId="ADAL" clId="{F379AF32-5B73-4282-A6CF-48A5FC3B8193}" dt="2023-09-11T12:55:31.045" v="1374" actId="692"/>
          <ac:cxnSpMkLst>
            <pc:docMk/>
            <pc:sldMk cId="1707435949" sldId="768"/>
            <ac:cxnSpMk id="12" creationId="{3E6EF694-4BD1-C37E-ACA0-745B7CB4B41A}"/>
          </ac:cxnSpMkLst>
        </pc:cxnChg>
        <pc:cxnChg chg="add mod">
          <ac:chgData name="Hao Pan" userId="2a3b77b5-7e58-4bf3-9105-4d0521e33b5e" providerId="ADAL" clId="{F379AF32-5B73-4282-A6CF-48A5FC3B8193}" dt="2023-09-11T12:55:31.045" v="1374" actId="692"/>
          <ac:cxnSpMkLst>
            <pc:docMk/>
            <pc:sldMk cId="1707435949" sldId="768"/>
            <ac:cxnSpMk id="13" creationId="{4D56F786-FE33-39F1-45FD-AC735E4326BC}"/>
          </ac:cxnSpMkLst>
        </pc:cxnChg>
        <pc:cxnChg chg="add mod">
          <ac:chgData name="Hao Pan" userId="2a3b77b5-7e58-4bf3-9105-4d0521e33b5e" providerId="ADAL" clId="{F379AF32-5B73-4282-A6CF-48A5FC3B8193}" dt="2023-09-11T12:55:31.045" v="1374" actId="692"/>
          <ac:cxnSpMkLst>
            <pc:docMk/>
            <pc:sldMk cId="1707435949" sldId="768"/>
            <ac:cxnSpMk id="14" creationId="{320C741D-1C3A-E1DE-8AC5-2ED068622532}"/>
          </ac:cxnSpMkLst>
        </pc:cxnChg>
        <pc:cxnChg chg="add mod">
          <ac:chgData name="Hao Pan" userId="2a3b77b5-7e58-4bf3-9105-4d0521e33b5e" providerId="ADAL" clId="{F379AF32-5B73-4282-A6CF-48A5FC3B8193}" dt="2023-09-11T12:55:31.045" v="1374" actId="692"/>
          <ac:cxnSpMkLst>
            <pc:docMk/>
            <pc:sldMk cId="1707435949" sldId="768"/>
            <ac:cxnSpMk id="16" creationId="{FED6A1B9-9F5F-82E6-4679-DFB861E2AA97}"/>
          </ac:cxnSpMkLst>
        </pc:cxnChg>
        <pc:cxnChg chg="add mod">
          <ac:chgData name="Hao Pan" userId="2a3b77b5-7e58-4bf3-9105-4d0521e33b5e" providerId="ADAL" clId="{F379AF32-5B73-4282-A6CF-48A5FC3B8193}" dt="2023-09-11T12:55:31.045" v="1374" actId="692"/>
          <ac:cxnSpMkLst>
            <pc:docMk/>
            <pc:sldMk cId="1707435949" sldId="768"/>
            <ac:cxnSpMk id="17" creationId="{044772BB-393A-3547-D0D5-FA26F4B78EE1}"/>
          </ac:cxnSpMkLst>
        </pc:cxnChg>
        <pc:cxnChg chg="add mod">
          <ac:chgData name="Hao Pan" userId="2a3b77b5-7e58-4bf3-9105-4d0521e33b5e" providerId="ADAL" clId="{F379AF32-5B73-4282-A6CF-48A5FC3B8193}" dt="2023-09-11T12:55:31.045" v="1374" actId="692"/>
          <ac:cxnSpMkLst>
            <pc:docMk/>
            <pc:sldMk cId="1707435949" sldId="768"/>
            <ac:cxnSpMk id="18" creationId="{8658A7FA-55DE-F105-C7FA-AD4CD4D69D88}"/>
          </ac:cxnSpMkLst>
        </pc:cxnChg>
        <pc:cxnChg chg="mod">
          <ac:chgData name="Hao Pan" userId="2a3b77b5-7e58-4bf3-9105-4d0521e33b5e" providerId="ADAL" clId="{F379AF32-5B73-4282-A6CF-48A5FC3B8193}" dt="2023-09-11T12:53:30.369" v="1350" actId="1076"/>
          <ac:cxnSpMkLst>
            <pc:docMk/>
            <pc:sldMk cId="1707435949" sldId="768"/>
            <ac:cxnSpMk id="57" creationId="{3FEC3448-5664-E91A-485E-8CD6468833FC}"/>
          </ac:cxnSpMkLst>
        </pc:cxnChg>
        <pc:cxnChg chg="mod">
          <ac:chgData name="Hao Pan" userId="2a3b77b5-7e58-4bf3-9105-4d0521e33b5e" providerId="ADAL" clId="{F379AF32-5B73-4282-A6CF-48A5FC3B8193}" dt="2023-09-11T12:55:38.576" v="1375" actId="692"/>
          <ac:cxnSpMkLst>
            <pc:docMk/>
            <pc:sldMk cId="1707435949" sldId="768"/>
            <ac:cxnSpMk id="59" creationId="{9E264E6D-9035-A081-EF24-AD61503EBD42}"/>
          </ac:cxnSpMkLst>
        </pc:cxnChg>
      </pc:sldChg>
      <pc:sldChg chg="new del">
        <pc:chgData name="Hao Pan" userId="2a3b77b5-7e58-4bf3-9105-4d0521e33b5e" providerId="ADAL" clId="{F379AF32-5B73-4282-A6CF-48A5FC3B8193}" dt="2023-09-11T12:47:34.464" v="1268" actId="47"/>
        <pc:sldMkLst>
          <pc:docMk/>
          <pc:sldMk cId="3936167724" sldId="768"/>
        </pc:sldMkLst>
      </pc:sldChg>
      <pc:sldChg chg="addSp delSp modSp new mod delAnim modAnim">
        <pc:chgData name="Hao Pan" userId="2a3b77b5-7e58-4bf3-9105-4d0521e33b5e" providerId="ADAL" clId="{F379AF32-5B73-4282-A6CF-48A5FC3B8193}" dt="2023-09-26T09:28:41.937" v="1523" actId="1076"/>
        <pc:sldMkLst>
          <pc:docMk/>
          <pc:sldMk cId="117533753" sldId="769"/>
        </pc:sldMkLst>
        <pc:spChg chg="del">
          <ac:chgData name="Hao Pan" userId="2a3b77b5-7e58-4bf3-9105-4d0521e33b5e" providerId="ADAL" clId="{F379AF32-5B73-4282-A6CF-48A5FC3B8193}" dt="2023-09-26T09:18:36.915" v="1396" actId="478"/>
          <ac:spMkLst>
            <pc:docMk/>
            <pc:sldMk cId="117533753" sldId="769"/>
            <ac:spMk id="2" creationId="{04B5D00E-F94F-2952-77BA-516A897FDE75}"/>
          </ac:spMkLst>
        </pc:spChg>
        <pc:spChg chg="del">
          <ac:chgData name="Hao Pan" userId="2a3b77b5-7e58-4bf3-9105-4d0521e33b5e" providerId="ADAL" clId="{F379AF32-5B73-4282-A6CF-48A5FC3B8193}" dt="2023-09-26T09:18:36.915" v="1396" actId="478"/>
          <ac:spMkLst>
            <pc:docMk/>
            <pc:sldMk cId="117533753" sldId="769"/>
            <ac:spMk id="3" creationId="{9052CE13-5434-40C7-2B19-04CE0DC9E43C}"/>
          </ac:spMkLst>
        </pc:spChg>
        <pc:spChg chg="add mod">
          <ac:chgData name="Hao Pan" userId="2a3b77b5-7e58-4bf3-9105-4d0521e33b5e" providerId="ADAL" clId="{F379AF32-5B73-4282-A6CF-48A5FC3B8193}" dt="2023-09-26T09:18:39.588" v="1397"/>
          <ac:spMkLst>
            <pc:docMk/>
            <pc:sldMk cId="117533753" sldId="769"/>
            <ac:spMk id="4" creationId="{7B4DFFAC-8B95-2395-E8DD-C61D7D1570C8}"/>
          </ac:spMkLst>
        </pc:spChg>
        <pc:spChg chg="add mod">
          <ac:chgData name="Hao Pan" userId="2a3b77b5-7e58-4bf3-9105-4d0521e33b5e" providerId="ADAL" clId="{F379AF32-5B73-4282-A6CF-48A5FC3B8193}" dt="2023-09-26T09:24:04.378" v="1511" actId="1076"/>
          <ac:spMkLst>
            <pc:docMk/>
            <pc:sldMk cId="117533753" sldId="769"/>
            <ac:spMk id="7" creationId="{06A40901-C40B-A9BF-61AF-BE4BBEACE01B}"/>
          </ac:spMkLst>
        </pc:spChg>
        <pc:spChg chg="mod topLvl">
          <ac:chgData name="Hao Pan" userId="2a3b77b5-7e58-4bf3-9105-4d0521e33b5e" providerId="ADAL" clId="{F379AF32-5B73-4282-A6CF-48A5FC3B8193}" dt="2023-09-26T09:24:02.595" v="1510" actId="1076"/>
          <ac:spMkLst>
            <pc:docMk/>
            <pc:sldMk cId="117533753" sldId="769"/>
            <ac:spMk id="10" creationId="{5ED10A42-61FF-BFEA-6993-CC05419EAFA8}"/>
          </ac:spMkLst>
        </pc:spChg>
        <pc:spChg chg="del mod topLvl">
          <ac:chgData name="Hao Pan" userId="2a3b77b5-7e58-4bf3-9105-4d0521e33b5e" providerId="ADAL" clId="{F379AF32-5B73-4282-A6CF-48A5FC3B8193}" dt="2023-09-26T09:23:59.586" v="1509" actId="478"/>
          <ac:spMkLst>
            <pc:docMk/>
            <pc:sldMk cId="117533753" sldId="769"/>
            <ac:spMk id="11" creationId="{8C46F117-24F0-6870-6547-46DA7AFE95E4}"/>
          </ac:spMkLst>
        </pc:spChg>
        <pc:spChg chg="del mod topLvl">
          <ac:chgData name="Hao Pan" userId="2a3b77b5-7e58-4bf3-9105-4d0521e33b5e" providerId="ADAL" clId="{F379AF32-5B73-4282-A6CF-48A5FC3B8193}" dt="2023-09-26T09:19:18.890" v="1402" actId="478"/>
          <ac:spMkLst>
            <pc:docMk/>
            <pc:sldMk cId="117533753" sldId="769"/>
            <ac:spMk id="12" creationId="{E1BBB72A-D1C7-AFB3-DC26-93EC65C3DD98}"/>
          </ac:spMkLst>
        </pc:spChg>
        <pc:spChg chg="add mod">
          <ac:chgData name="Hao Pan" userId="2a3b77b5-7e58-4bf3-9105-4d0521e33b5e" providerId="ADAL" clId="{F379AF32-5B73-4282-A6CF-48A5FC3B8193}" dt="2023-09-26T09:24:10.680" v="1513" actId="1076"/>
          <ac:spMkLst>
            <pc:docMk/>
            <pc:sldMk cId="117533753" sldId="769"/>
            <ac:spMk id="13" creationId="{11B45AE6-272B-B7E3-616B-0D0AFBC0D20A}"/>
          </ac:spMkLst>
        </pc:spChg>
        <pc:grpChg chg="add del mod">
          <ac:chgData name="Hao Pan" userId="2a3b77b5-7e58-4bf3-9105-4d0521e33b5e" providerId="ADAL" clId="{F379AF32-5B73-4282-A6CF-48A5FC3B8193}" dt="2023-09-26T09:19:16.928" v="1401" actId="165"/>
          <ac:grpSpMkLst>
            <pc:docMk/>
            <pc:sldMk cId="117533753" sldId="769"/>
            <ac:grpSpMk id="8" creationId="{445CDECA-76B8-05FD-F5AB-73D20798F16D}"/>
          </ac:grpSpMkLst>
        </pc:grpChg>
        <pc:picChg chg="add mod">
          <ac:chgData name="Hao Pan" userId="2a3b77b5-7e58-4bf3-9105-4d0521e33b5e" providerId="ADAL" clId="{F379AF32-5B73-4282-A6CF-48A5FC3B8193}" dt="2023-09-26T09:28:41.937" v="1523" actId="1076"/>
          <ac:picMkLst>
            <pc:docMk/>
            <pc:sldMk cId="117533753" sldId="769"/>
            <ac:picMk id="6" creationId="{390DF902-E5CB-5327-04CE-0FC46E9FCBDF}"/>
          </ac:picMkLst>
        </pc:picChg>
        <pc:picChg chg="del mod">
          <ac:chgData name="Hao Pan" userId="2a3b77b5-7e58-4bf3-9105-4d0521e33b5e" providerId="ADAL" clId="{F379AF32-5B73-4282-A6CF-48A5FC3B8193}" dt="2023-09-26T09:19:12.523" v="1400" actId="478"/>
          <ac:picMkLst>
            <pc:docMk/>
            <pc:sldMk cId="117533753" sldId="769"/>
            <ac:picMk id="9" creationId="{4CF8CCF2-B20B-1B10-A77F-BCF61FB1991F}"/>
          </ac:picMkLst>
        </pc:picChg>
      </pc:sldChg>
    </pc:docChg>
  </pc:docChgLst>
  <pc:docChgLst>
    <pc:chgData name="Hao Pan" userId="2a3b77b5-7e58-4bf3-9105-4d0521e33b5e" providerId="ADAL" clId="{617DC0E6-A820-419E-8400-2A33C6D7B9D4}"/>
    <pc:docChg chg="undo custSel addSld delSld modSld sldOrd">
      <pc:chgData name="Hao Pan" userId="2a3b77b5-7e58-4bf3-9105-4d0521e33b5e" providerId="ADAL" clId="{617DC0E6-A820-419E-8400-2A33C6D7B9D4}" dt="2023-09-30T09:13:16.625" v="887" actId="14100"/>
      <pc:docMkLst>
        <pc:docMk/>
      </pc:docMkLst>
      <pc:sldChg chg="modSp mod ord">
        <pc:chgData name="Hao Pan" userId="2a3b77b5-7e58-4bf3-9105-4d0521e33b5e" providerId="ADAL" clId="{617DC0E6-A820-419E-8400-2A33C6D7B9D4}" dt="2023-09-30T06:05:32.156" v="570" actId="20577"/>
        <pc:sldMkLst>
          <pc:docMk/>
          <pc:sldMk cId="1070710693" sldId="742"/>
        </pc:sldMkLst>
        <pc:spChg chg="mod">
          <ac:chgData name="Hao Pan" userId="2a3b77b5-7e58-4bf3-9105-4d0521e33b5e" providerId="ADAL" clId="{617DC0E6-A820-419E-8400-2A33C6D7B9D4}" dt="2023-09-30T06:05:32.156" v="570" actId="20577"/>
          <ac:spMkLst>
            <pc:docMk/>
            <pc:sldMk cId="1070710693" sldId="742"/>
            <ac:spMk id="5" creationId="{1788219A-42C7-F50B-6219-E308F96E5536}"/>
          </ac:spMkLst>
        </pc:spChg>
        <pc:spChg chg="mod">
          <ac:chgData name="Hao Pan" userId="2a3b77b5-7e58-4bf3-9105-4d0521e33b5e" providerId="ADAL" clId="{617DC0E6-A820-419E-8400-2A33C6D7B9D4}" dt="2023-09-30T05:58:48.827" v="345" actId="57"/>
          <ac:spMkLst>
            <pc:docMk/>
            <pc:sldMk cId="1070710693" sldId="742"/>
            <ac:spMk id="11" creationId="{E8F940BE-A32F-485F-9F5A-2B33B574A40A}"/>
          </ac:spMkLst>
        </pc:spChg>
      </pc:sldChg>
      <pc:sldChg chg="modNotesTx">
        <pc:chgData name="Hao Pan" userId="2a3b77b5-7e58-4bf3-9105-4d0521e33b5e" providerId="ADAL" clId="{617DC0E6-A820-419E-8400-2A33C6D7B9D4}" dt="2023-09-30T05:34:46.295" v="124" actId="20577"/>
        <pc:sldMkLst>
          <pc:docMk/>
          <pc:sldMk cId="534044526" sldId="752"/>
        </pc:sldMkLst>
      </pc:sldChg>
      <pc:sldChg chg="addSp modSp mod">
        <pc:chgData name="Hao Pan" userId="2a3b77b5-7e58-4bf3-9105-4d0521e33b5e" providerId="ADAL" clId="{617DC0E6-A820-419E-8400-2A33C6D7B9D4}" dt="2023-09-30T05:30:26.119" v="64" actId="1076"/>
        <pc:sldMkLst>
          <pc:docMk/>
          <pc:sldMk cId="2370760275" sldId="756"/>
        </pc:sldMkLst>
        <pc:spChg chg="add mod">
          <ac:chgData name="Hao Pan" userId="2a3b77b5-7e58-4bf3-9105-4d0521e33b5e" providerId="ADAL" clId="{617DC0E6-A820-419E-8400-2A33C6D7B9D4}" dt="2023-09-30T05:27:48.191" v="34" actId="1076"/>
          <ac:spMkLst>
            <pc:docMk/>
            <pc:sldMk cId="2370760275" sldId="756"/>
            <ac:spMk id="3" creationId="{9AFD3D75-291C-4D1A-79D8-7A58D5AF64B0}"/>
          </ac:spMkLst>
        </pc:spChg>
        <pc:spChg chg="mod">
          <ac:chgData name="Hao Pan" userId="2a3b77b5-7e58-4bf3-9105-4d0521e33b5e" providerId="ADAL" clId="{617DC0E6-A820-419E-8400-2A33C6D7B9D4}" dt="2023-09-30T05:27:39.693" v="30" actId="403"/>
          <ac:spMkLst>
            <pc:docMk/>
            <pc:sldMk cId="2370760275" sldId="756"/>
            <ac:spMk id="6" creationId="{9B1B26D4-974A-BB1C-7905-97CB84B85AFD}"/>
          </ac:spMkLst>
        </pc:spChg>
        <pc:spChg chg="mod">
          <ac:chgData name="Hao Pan" userId="2a3b77b5-7e58-4bf3-9105-4d0521e33b5e" providerId="ADAL" clId="{617DC0E6-A820-419E-8400-2A33C6D7B9D4}" dt="2023-09-30T05:27:39.693" v="30" actId="403"/>
          <ac:spMkLst>
            <pc:docMk/>
            <pc:sldMk cId="2370760275" sldId="756"/>
            <ac:spMk id="7" creationId="{F7288DCE-46F8-F885-796C-3AF5557DE656}"/>
          </ac:spMkLst>
        </pc:spChg>
        <pc:spChg chg="mod">
          <ac:chgData name="Hao Pan" userId="2a3b77b5-7e58-4bf3-9105-4d0521e33b5e" providerId="ADAL" clId="{617DC0E6-A820-419E-8400-2A33C6D7B9D4}" dt="2023-09-30T05:27:39.693" v="30" actId="403"/>
          <ac:spMkLst>
            <pc:docMk/>
            <pc:sldMk cId="2370760275" sldId="756"/>
            <ac:spMk id="8" creationId="{A7FC5779-E80A-F5A2-16A0-31BAF54B2404}"/>
          </ac:spMkLst>
        </pc:spChg>
        <pc:spChg chg="mod">
          <ac:chgData name="Hao Pan" userId="2a3b77b5-7e58-4bf3-9105-4d0521e33b5e" providerId="ADAL" clId="{617DC0E6-A820-419E-8400-2A33C6D7B9D4}" dt="2023-09-30T05:27:39.693" v="30" actId="403"/>
          <ac:spMkLst>
            <pc:docMk/>
            <pc:sldMk cId="2370760275" sldId="756"/>
            <ac:spMk id="19" creationId="{AAAFEA60-1910-3A22-AE44-2A7DAC748D5B}"/>
          </ac:spMkLst>
        </pc:spChg>
        <pc:spChg chg="mod">
          <ac:chgData name="Hao Pan" userId="2a3b77b5-7e58-4bf3-9105-4d0521e33b5e" providerId="ADAL" clId="{617DC0E6-A820-419E-8400-2A33C6D7B9D4}" dt="2023-09-30T05:30:22.198" v="63" actId="1076"/>
          <ac:spMkLst>
            <pc:docMk/>
            <pc:sldMk cId="2370760275" sldId="756"/>
            <ac:spMk id="20" creationId="{8DBE9C32-6E19-4506-639F-296BA3055972}"/>
          </ac:spMkLst>
        </pc:spChg>
        <pc:spChg chg="mod">
          <ac:chgData name="Hao Pan" userId="2a3b77b5-7e58-4bf3-9105-4d0521e33b5e" providerId="ADAL" clId="{617DC0E6-A820-419E-8400-2A33C6D7B9D4}" dt="2023-09-30T05:27:42.044" v="31" actId="403"/>
          <ac:spMkLst>
            <pc:docMk/>
            <pc:sldMk cId="2370760275" sldId="756"/>
            <ac:spMk id="22" creationId="{C5EAA74C-3B74-3CFD-DAD9-F5E59CC9A73C}"/>
          </ac:spMkLst>
        </pc:spChg>
        <pc:spChg chg="mod">
          <ac:chgData name="Hao Pan" userId="2a3b77b5-7e58-4bf3-9105-4d0521e33b5e" providerId="ADAL" clId="{617DC0E6-A820-419E-8400-2A33C6D7B9D4}" dt="2023-09-30T05:30:26.119" v="64" actId="1076"/>
          <ac:spMkLst>
            <pc:docMk/>
            <pc:sldMk cId="2370760275" sldId="756"/>
            <ac:spMk id="23" creationId="{FB0C4883-54DE-3149-FF74-AB5A39D324B1}"/>
          </ac:spMkLst>
        </pc:spChg>
        <pc:spChg chg="mod">
          <ac:chgData name="Hao Pan" userId="2a3b77b5-7e58-4bf3-9105-4d0521e33b5e" providerId="ADAL" clId="{617DC0E6-A820-419E-8400-2A33C6D7B9D4}" dt="2023-09-30T05:27:42.044" v="31" actId="403"/>
          <ac:spMkLst>
            <pc:docMk/>
            <pc:sldMk cId="2370760275" sldId="756"/>
            <ac:spMk id="24" creationId="{542FAF6C-9B4F-BD4B-22A1-D3F820AAEE99}"/>
          </ac:spMkLst>
        </pc:spChg>
        <pc:spChg chg="mod">
          <ac:chgData name="Hao Pan" userId="2a3b77b5-7e58-4bf3-9105-4d0521e33b5e" providerId="ADAL" clId="{617DC0E6-A820-419E-8400-2A33C6D7B9D4}" dt="2023-09-30T05:27:50.651" v="35" actId="403"/>
          <ac:spMkLst>
            <pc:docMk/>
            <pc:sldMk cId="2370760275" sldId="756"/>
            <ac:spMk id="63" creationId="{AD0700B2-7A40-E1A2-6586-70ADACB8DB47}"/>
          </ac:spMkLst>
        </pc:spChg>
        <pc:grpChg chg="mod">
          <ac:chgData name="Hao Pan" userId="2a3b77b5-7e58-4bf3-9105-4d0521e33b5e" providerId="ADAL" clId="{617DC0E6-A820-419E-8400-2A33C6D7B9D4}" dt="2023-09-30T05:27:39.693" v="30" actId="403"/>
          <ac:grpSpMkLst>
            <pc:docMk/>
            <pc:sldMk cId="2370760275" sldId="756"/>
            <ac:grpSpMk id="5" creationId="{35B5DACE-6C7A-91DA-7019-A68324DAFD46}"/>
          </ac:grpSpMkLst>
        </pc:grpChg>
        <pc:grpChg chg="mod">
          <ac:chgData name="Hao Pan" userId="2a3b77b5-7e58-4bf3-9105-4d0521e33b5e" providerId="ADAL" clId="{617DC0E6-A820-419E-8400-2A33C6D7B9D4}" dt="2023-09-30T05:27:42.044" v="31" actId="403"/>
          <ac:grpSpMkLst>
            <pc:docMk/>
            <pc:sldMk cId="2370760275" sldId="756"/>
            <ac:grpSpMk id="21" creationId="{C72A7EDC-7D4B-6F59-84A3-D96E92CAE52F}"/>
          </ac:grpSpMkLst>
        </pc:grpChg>
        <pc:picChg chg="mod">
          <ac:chgData name="Hao Pan" userId="2a3b77b5-7e58-4bf3-9105-4d0521e33b5e" providerId="ADAL" clId="{617DC0E6-A820-419E-8400-2A33C6D7B9D4}" dt="2023-09-30T05:27:42.044" v="31" actId="403"/>
          <ac:picMkLst>
            <pc:docMk/>
            <pc:sldMk cId="2370760275" sldId="756"/>
            <ac:picMk id="25" creationId="{32EFC5E1-24C5-100E-602B-82EDB16C0EFC}"/>
          </ac:picMkLst>
        </pc:picChg>
        <pc:picChg chg="mod">
          <ac:chgData name="Hao Pan" userId="2a3b77b5-7e58-4bf3-9105-4d0521e33b5e" providerId="ADAL" clId="{617DC0E6-A820-419E-8400-2A33C6D7B9D4}" dt="2023-09-30T05:27:42.044" v="31" actId="403"/>
          <ac:picMkLst>
            <pc:docMk/>
            <pc:sldMk cId="2370760275" sldId="756"/>
            <ac:picMk id="26" creationId="{D20258C4-D0ED-4DB5-CA98-BB33BAF6DE96}"/>
          </ac:picMkLst>
        </pc:picChg>
        <pc:picChg chg="mod">
          <ac:chgData name="Hao Pan" userId="2a3b77b5-7e58-4bf3-9105-4d0521e33b5e" providerId="ADAL" clId="{617DC0E6-A820-419E-8400-2A33C6D7B9D4}" dt="2023-09-30T05:27:42.044" v="31" actId="403"/>
          <ac:picMkLst>
            <pc:docMk/>
            <pc:sldMk cId="2370760275" sldId="756"/>
            <ac:picMk id="27" creationId="{87216603-0B06-AB5A-420D-70F18E9757BA}"/>
          </ac:picMkLst>
        </pc:picChg>
        <pc:cxnChg chg="mod">
          <ac:chgData name="Hao Pan" userId="2a3b77b5-7e58-4bf3-9105-4d0521e33b5e" providerId="ADAL" clId="{617DC0E6-A820-419E-8400-2A33C6D7B9D4}" dt="2023-09-30T05:27:39.693" v="30" actId="403"/>
          <ac:cxnSpMkLst>
            <pc:docMk/>
            <pc:sldMk cId="2370760275" sldId="756"/>
            <ac:cxnSpMk id="9" creationId="{7B600219-79F6-F08F-5DE1-1E7C793953F0}"/>
          </ac:cxnSpMkLst>
        </pc:cxnChg>
        <pc:cxnChg chg="mod">
          <ac:chgData name="Hao Pan" userId="2a3b77b5-7e58-4bf3-9105-4d0521e33b5e" providerId="ADAL" clId="{617DC0E6-A820-419E-8400-2A33C6D7B9D4}" dt="2023-09-30T05:27:39.693" v="30" actId="403"/>
          <ac:cxnSpMkLst>
            <pc:docMk/>
            <pc:sldMk cId="2370760275" sldId="756"/>
            <ac:cxnSpMk id="10" creationId="{78640A97-0BDA-F35E-9840-AE1B78A94378}"/>
          </ac:cxnSpMkLst>
        </pc:cxnChg>
        <pc:cxnChg chg="mod">
          <ac:chgData name="Hao Pan" userId="2a3b77b5-7e58-4bf3-9105-4d0521e33b5e" providerId="ADAL" clId="{617DC0E6-A820-419E-8400-2A33C6D7B9D4}" dt="2023-09-30T05:27:39.693" v="30" actId="403"/>
          <ac:cxnSpMkLst>
            <pc:docMk/>
            <pc:sldMk cId="2370760275" sldId="756"/>
            <ac:cxnSpMk id="11" creationId="{DB2BCCFA-7828-F39F-DA5C-B7A5BDFCA59D}"/>
          </ac:cxnSpMkLst>
        </pc:cxnChg>
        <pc:cxnChg chg="mod">
          <ac:chgData name="Hao Pan" userId="2a3b77b5-7e58-4bf3-9105-4d0521e33b5e" providerId="ADAL" clId="{617DC0E6-A820-419E-8400-2A33C6D7B9D4}" dt="2023-09-30T05:27:39.693" v="30" actId="403"/>
          <ac:cxnSpMkLst>
            <pc:docMk/>
            <pc:sldMk cId="2370760275" sldId="756"/>
            <ac:cxnSpMk id="12" creationId="{81B44A63-0DF1-F178-EFD4-FAC1342CD9FE}"/>
          </ac:cxnSpMkLst>
        </pc:cxnChg>
        <pc:cxnChg chg="mod">
          <ac:chgData name="Hao Pan" userId="2a3b77b5-7e58-4bf3-9105-4d0521e33b5e" providerId="ADAL" clId="{617DC0E6-A820-419E-8400-2A33C6D7B9D4}" dt="2023-09-30T05:27:39.693" v="30" actId="403"/>
          <ac:cxnSpMkLst>
            <pc:docMk/>
            <pc:sldMk cId="2370760275" sldId="756"/>
            <ac:cxnSpMk id="13" creationId="{80E521E0-61BE-9591-1509-924FF778FC60}"/>
          </ac:cxnSpMkLst>
        </pc:cxnChg>
        <pc:cxnChg chg="mod">
          <ac:chgData name="Hao Pan" userId="2a3b77b5-7e58-4bf3-9105-4d0521e33b5e" providerId="ADAL" clId="{617DC0E6-A820-419E-8400-2A33C6D7B9D4}" dt="2023-09-30T05:27:39.693" v="30" actId="403"/>
          <ac:cxnSpMkLst>
            <pc:docMk/>
            <pc:sldMk cId="2370760275" sldId="756"/>
            <ac:cxnSpMk id="14" creationId="{51CEBEEB-2C70-D8E8-0634-06152EBE9E1C}"/>
          </ac:cxnSpMkLst>
        </pc:cxnChg>
        <pc:cxnChg chg="mod">
          <ac:chgData name="Hao Pan" userId="2a3b77b5-7e58-4bf3-9105-4d0521e33b5e" providerId="ADAL" clId="{617DC0E6-A820-419E-8400-2A33C6D7B9D4}" dt="2023-09-30T05:27:39.693" v="30" actId="403"/>
          <ac:cxnSpMkLst>
            <pc:docMk/>
            <pc:sldMk cId="2370760275" sldId="756"/>
            <ac:cxnSpMk id="15" creationId="{909179C6-38D5-75F9-4B24-B06D9DA6D1D7}"/>
          </ac:cxnSpMkLst>
        </pc:cxnChg>
        <pc:cxnChg chg="mod">
          <ac:chgData name="Hao Pan" userId="2a3b77b5-7e58-4bf3-9105-4d0521e33b5e" providerId="ADAL" clId="{617DC0E6-A820-419E-8400-2A33C6D7B9D4}" dt="2023-09-30T05:27:39.693" v="30" actId="403"/>
          <ac:cxnSpMkLst>
            <pc:docMk/>
            <pc:sldMk cId="2370760275" sldId="756"/>
            <ac:cxnSpMk id="16" creationId="{10343D0D-4399-9C23-AA46-DA17E1AB04D9}"/>
          </ac:cxnSpMkLst>
        </pc:cxnChg>
        <pc:cxnChg chg="mod">
          <ac:chgData name="Hao Pan" userId="2a3b77b5-7e58-4bf3-9105-4d0521e33b5e" providerId="ADAL" clId="{617DC0E6-A820-419E-8400-2A33C6D7B9D4}" dt="2023-09-30T05:27:39.693" v="30" actId="403"/>
          <ac:cxnSpMkLst>
            <pc:docMk/>
            <pc:sldMk cId="2370760275" sldId="756"/>
            <ac:cxnSpMk id="17" creationId="{D72BD860-8F31-A118-16EA-B78B02EB282A}"/>
          </ac:cxnSpMkLst>
        </pc:cxnChg>
        <pc:cxnChg chg="mod">
          <ac:chgData name="Hao Pan" userId="2a3b77b5-7e58-4bf3-9105-4d0521e33b5e" providerId="ADAL" clId="{617DC0E6-A820-419E-8400-2A33C6D7B9D4}" dt="2023-09-30T05:27:39.693" v="30" actId="403"/>
          <ac:cxnSpMkLst>
            <pc:docMk/>
            <pc:sldMk cId="2370760275" sldId="756"/>
            <ac:cxnSpMk id="18" creationId="{7120F120-A7F1-7A3C-307C-F810581AC87E}"/>
          </ac:cxnSpMkLst>
        </pc:cxnChg>
      </pc:sldChg>
      <pc:sldChg chg="addSp delSp modSp mod delAnim modAnim">
        <pc:chgData name="Hao Pan" userId="2a3b77b5-7e58-4bf3-9105-4d0521e33b5e" providerId="ADAL" clId="{617DC0E6-A820-419E-8400-2A33C6D7B9D4}" dt="2023-09-30T05:30:09.873" v="62"/>
        <pc:sldMkLst>
          <pc:docMk/>
          <pc:sldMk cId="3379876467" sldId="757"/>
        </pc:sldMkLst>
        <pc:spChg chg="add mod">
          <ac:chgData name="Hao Pan" userId="2a3b77b5-7e58-4bf3-9105-4d0521e33b5e" providerId="ADAL" clId="{617DC0E6-A820-419E-8400-2A33C6D7B9D4}" dt="2023-09-30T05:29:07.496" v="57" actId="207"/>
          <ac:spMkLst>
            <pc:docMk/>
            <pc:sldMk cId="3379876467" sldId="757"/>
            <ac:spMk id="3" creationId="{2683DB84-96B4-87B0-1F3D-A4778FC8FA70}"/>
          </ac:spMkLst>
        </pc:spChg>
        <pc:spChg chg="topLvl">
          <ac:chgData name="Hao Pan" userId="2a3b77b5-7e58-4bf3-9105-4d0521e33b5e" providerId="ADAL" clId="{617DC0E6-A820-419E-8400-2A33C6D7B9D4}" dt="2023-09-30T05:30:01.782" v="60" actId="165"/>
          <ac:spMkLst>
            <pc:docMk/>
            <pc:sldMk cId="3379876467" sldId="757"/>
            <ac:spMk id="13" creationId="{5D2D36FE-BB23-3664-7356-49555E734447}"/>
          </ac:spMkLst>
        </pc:spChg>
        <pc:spChg chg="topLvl">
          <ac:chgData name="Hao Pan" userId="2a3b77b5-7e58-4bf3-9105-4d0521e33b5e" providerId="ADAL" clId="{617DC0E6-A820-419E-8400-2A33C6D7B9D4}" dt="2023-09-30T05:30:01.782" v="60" actId="165"/>
          <ac:spMkLst>
            <pc:docMk/>
            <pc:sldMk cId="3379876467" sldId="757"/>
            <ac:spMk id="15" creationId="{FC7F499A-2082-FE8A-13DA-C4DB4A2DB01C}"/>
          </ac:spMkLst>
        </pc:spChg>
        <pc:spChg chg="topLvl">
          <ac:chgData name="Hao Pan" userId="2a3b77b5-7e58-4bf3-9105-4d0521e33b5e" providerId="ADAL" clId="{617DC0E6-A820-419E-8400-2A33C6D7B9D4}" dt="2023-09-30T05:30:01.782" v="60" actId="165"/>
          <ac:spMkLst>
            <pc:docMk/>
            <pc:sldMk cId="3379876467" sldId="757"/>
            <ac:spMk id="21" creationId="{F68EB23D-8242-16D4-AF4F-081105868C32}"/>
          </ac:spMkLst>
        </pc:spChg>
        <pc:grpChg chg="del">
          <ac:chgData name="Hao Pan" userId="2a3b77b5-7e58-4bf3-9105-4d0521e33b5e" providerId="ADAL" clId="{617DC0E6-A820-419E-8400-2A33C6D7B9D4}" dt="2023-09-30T05:30:01.782" v="60" actId="165"/>
          <ac:grpSpMkLst>
            <pc:docMk/>
            <pc:sldMk cId="3379876467" sldId="757"/>
            <ac:grpSpMk id="2" creationId="{940EF57B-4D04-36E3-439C-9FF6AC8CDAD5}"/>
          </ac:grpSpMkLst>
        </pc:grpChg>
        <pc:grpChg chg="add">
          <ac:chgData name="Hao Pan" userId="2a3b77b5-7e58-4bf3-9105-4d0521e33b5e" providerId="ADAL" clId="{617DC0E6-A820-419E-8400-2A33C6D7B9D4}" dt="2023-09-30T05:30:06.460" v="61" actId="164"/>
          <ac:grpSpMkLst>
            <pc:docMk/>
            <pc:sldMk cId="3379876467" sldId="757"/>
            <ac:grpSpMk id="5" creationId="{74AF48FB-4917-D319-01A3-6D8FBFB65FB2}"/>
          </ac:grpSpMkLst>
        </pc:grpChg>
        <pc:picChg chg="topLvl">
          <ac:chgData name="Hao Pan" userId="2a3b77b5-7e58-4bf3-9105-4d0521e33b5e" providerId="ADAL" clId="{617DC0E6-A820-419E-8400-2A33C6D7B9D4}" dt="2023-09-30T05:30:01.782" v="60" actId="165"/>
          <ac:picMkLst>
            <pc:docMk/>
            <pc:sldMk cId="3379876467" sldId="757"/>
            <ac:picMk id="10" creationId="{D6992B93-26E1-4CB7-C3DA-ADC1AA2279EC}"/>
          </ac:picMkLst>
        </pc:picChg>
      </pc:sldChg>
      <pc:sldChg chg="modSp mod">
        <pc:chgData name="Hao Pan" userId="2a3b77b5-7e58-4bf3-9105-4d0521e33b5e" providerId="ADAL" clId="{617DC0E6-A820-419E-8400-2A33C6D7B9D4}" dt="2023-09-30T06:24:22.920" v="713" actId="1076"/>
        <pc:sldMkLst>
          <pc:docMk/>
          <pc:sldMk cId="4271365044" sldId="758"/>
        </pc:sldMkLst>
        <pc:spChg chg="mod">
          <ac:chgData name="Hao Pan" userId="2a3b77b5-7e58-4bf3-9105-4d0521e33b5e" providerId="ADAL" clId="{617DC0E6-A820-419E-8400-2A33C6D7B9D4}" dt="2023-09-30T06:24:22.920" v="713" actId="1076"/>
          <ac:spMkLst>
            <pc:docMk/>
            <pc:sldMk cId="4271365044" sldId="758"/>
            <ac:spMk id="14" creationId="{ED008C7B-E79E-309C-255F-99772DDA60E3}"/>
          </ac:spMkLst>
        </pc:spChg>
      </pc:sldChg>
      <pc:sldChg chg="modSp mod">
        <pc:chgData name="Hao Pan" userId="2a3b77b5-7e58-4bf3-9105-4d0521e33b5e" providerId="ADAL" clId="{617DC0E6-A820-419E-8400-2A33C6D7B9D4}" dt="2023-09-30T05:30:35.974" v="66" actId="1076"/>
        <pc:sldMkLst>
          <pc:docMk/>
          <pc:sldMk cId="2691554688" sldId="759"/>
        </pc:sldMkLst>
        <pc:spChg chg="mod">
          <ac:chgData name="Hao Pan" userId="2a3b77b5-7e58-4bf3-9105-4d0521e33b5e" providerId="ADAL" clId="{617DC0E6-A820-419E-8400-2A33C6D7B9D4}" dt="2023-09-30T05:26:48.882" v="22" actId="403"/>
          <ac:spMkLst>
            <pc:docMk/>
            <pc:sldMk cId="2691554688" sldId="759"/>
            <ac:spMk id="6" creationId="{9B1B26D4-974A-BB1C-7905-97CB84B85AFD}"/>
          </ac:spMkLst>
        </pc:spChg>
        <pc:spChg chg="mod">
          <ac:chgData name="Hao Pan" userId="2a3b77b5-7e58-4bf3-9105-4d0521e33b5e" providerId="ADAL" clId="{617DC0E6-A820-419E-8400-2A33C6D7B9D4}" dt="2023-09-30T05:26:48.882" v="22" actId="403"/>
          <ac:spMkLst>
            <pc:docMk/>
            <pc:sldMk cId="2691554688" sldId="759"/>
            <ac:spMk id="7" creationId="{F7288DCE-46F8-F885-796C-3AF5557DE656}"/>
          </ac:spMkLst>
        </pc:spChg>
        <pc:spChg chg="mod">
          <ac:chgData name="Hao Pan" userId="2a3b77b5-7e58-4bf3-9105-4d0521e33b5e" providerId="ADAL" clId="{617DC0E6-A820-419E-8400-2A33C6D7B9D4}" dt="2023-09-30T05:26:48.882" v="22" actId="403"/>
          <ac:spMkLst>
            <pc:docMk/>
            <pc:sldMk cId="2691554688" sldId="759"/>
            <ac:spMk id="8" creationId="{A7FC5779-E80A-F5A2-16A0-31BAF54B2404}"/>
          </ac:spMkLst>
        </pc:spChg>
        <pc:spChg chg="mod">
          <ac:chgData name="Hao Pan" userId="2a3b77b5-7e58-4bf3-9105-4d0521e33b5e" providerId="ADAL" clId="{617DC0E6-A820-419E-8400-2A33C6D7B9D4}" dt="2023-09-30T05:26:48.882" v="22" actId="403"/>
          <ac:spMkLst>
            <pc:docMk/>
            <pc:sldMk cId="2691554688" sldId="759"/>
            <ac:spMk id="19" creationId="{AAAFEA60-1910-3A22-AE44-2A7DAC748D5B}"/>
          </ac:spMkLst>
        </pc:spChg>
        <pc:spChg chg="mod">
          <ac:chgData name="Hao Pan" userId="2a3b77b5-7e58-4bf3-9105-4d0521e33b5e" providerId="ADAL" clId="{617DC0E6-A820-419E-8400-2A33C6D7B9D4}" dt="2023-09-30T05:30:35.974" v="66" actId="1076"/>
          <ac:spMkLst>
            <pc:docMk/>
            <pc:sldMk cId="2691554688" sldId="759"/>
            <ac:spMk id="20" creationId="{8DBE9C32-6E19-4506-639F-296BA3055972}"/>
          </ac:spMkLst>
        </pc:spChg>
        <pc:spChg chg="mod">
          <ac:chgData name="Hao Pan" userId="2a3b77b5-7e58-4bf3-9105-4d0521e33b5e" providerId="ADAL" clId="{617DC0E6-A820-419E-8400-2A33C6D7B9D4}" dt="2023-09-30T05:26:46.446" v="21" actId="403"/>
          <ac:spMkLst>
            <pc:docMk/>
            <pc:sldMk cId="2691554688" sldId="759"/>
            <ac:spMk id="22" creationId="{C5EAA74C-3B74-3CFD-DAD9-F5E59CC9A73C}"/>
          </ac:spMkLst>
        </pc:spChg>
        <pc:spChg chg="mod">
          <ac:chgData name="Hao Pan" userId="2a3b77b5-7e58-4bf3-9105-4d0521e33b5e" providerId="ADAL" clId="{617DC0E6-A820-419E-8400-2A33C6D7B9D4}" dt="2023-09-30T05:30:31.871" v="65" actId="1076"/>
          <ac:spMkLst>
            <pc:docMk/>
            <pc:sldMk cId="2691554688" sldId="759"/>
            <ac:spMk id="23" creationId="{FB0C4883-54DE-3149-FF74-AB5A39D324B1}"/>
          </ac:spMkLst>
        </pc:spChg>
        <pc:spChg chg="mod">
          <ac:chgData name="Hao Pan" userId="2a3b77b5-7e58-4bf3-9105-4d0521e33b5e" providerId="ADAL" clId="{617DC0E6-A820-419E-8400-2A33C6D7B9D4}" dt="2023-09-30T05:26:46.446" v="21" actId="403"/>
          <ac:spMkLst>
            <pc:docMk/>
            <pc:sldMk cId="2691554688" sldId="759"/>
            <ac:spMk id="24" creationId="{542FAF6C-9B4F-BD4B-22A1-D3F820AAEE99}"/>
          </ac:spMkLst>
        </pc:spChg>
        <pc:spChg chg="mod">
          <ac:chgData name="Hao Pan" userId="2a3b77b5-7e58-4bf3-9105-4d0521e33b5e" providerId="ADAL" clId="{617DC0E6-A820-419E-8400-2A33C6D7B9D4}" dt="2023-09-30T05:26:43.505" v="20" actId="403"/>
          <ac:spMkLst>
            <pc:docMk/>
            <pc:sldMk cId="2691554688" sldId="759"/>
            <ac:spMk id="38" creationId="{C357ED1F-5789-5DFB-EB31-E05656C5CA54}"/>
          </ac:spMkLst>
        </pc:spChg>
        <pc:spChg chg="mod">
          <ac:chgData name="Hao Pan" userId="2a3b77b5-7e58-4bf3-9105-4d0521e33b5e" providerId="ADAL" clId="{617DC0E6-A820-419E-8400-2A33C6D7B9D4}" dt="2023-09-30T05:26:39.640" v="19" actId="108"/>
          <ac:spMkLst>
            <pc:docMk/>
            <pc:sldMk cId="2691554688" sldId="759"/>
            <ac:spMk id="63" creationId="{AD0700B2-7A40-E1A2-6586-70ADACB8DB47}"/>
          </ac:spMkLst>
        </pc:spChg>
        <pc:grpChg chg="mod">
          <ac:chgData name="Hao Pan" userId="2a3b77b5-7e58-4bf3-9105-4d0521e33b5e" providerId="ADAL" clId="{617DC0E6-A820-419E-8400-2A33C6D7B9D4}" dt="2023-09-30T05:26:48.882" v="22" actId="403"/>
          <ac:grpSpMkLst>
            <pc:docMk/>
            <pc:sldMk cId="2691554688" sldId="759"/>
            <ac:grpSpMk id="5" creationId="{35B5DACE-6C7A-91DA-7019-A68324DAFD46}"/>
          </ac:grpSpMkLst>
        </pc:grpChg>
        <pc:grpChg chg="mod">
          <ac:chgData name="Hao Pan" userId="2a3b77b5-7e58-4bf3-9105-4d0521e33b5e" providerId="ADAL" clId="{617DC0E6-A820-419E-8400-2A33C6D7B9D4}" dt="2023-09-30T05:26:46.446" v="21" actId="403"/>
          <ac:grpSpMkLst>
            <pc:docMk/>
            <pc:sldMk cId="2691554688" sldId="759"/>
            <ac:grpSpMk id="21" creationId="{C72A7EDC-7D4B-6F59-84A3-D96E92CAE52F}"/>
          </ac:grpSpMkLst>
        </pc:grpChg>
        <pc:picChg chg="mod">
          <ac:chgData name="Hao Pan" userId="2a3b77b5-7e58-4bf3-9105-4d0521e33b5e" providerId="ADAL" clId="{617DC0E6-A820-419E-8400-2A33C6D7B9D4}" dt="2023-09-30T05:26:46.446" v="21" actId="403"/>
          <ac:picMkLst>
            <pc:docMk/>
            <pc:sldMk cId="2691554688" sldId="759"/>
            <ac:picMk id="25" creationId="{32EFC5E1-24C5-100E-602B-82EDB16C0EFC}"/>
          </ac:picMkLst>
        </pc:picChg>
        <pc:picChg chg="mod">
          <ac:chgData name="Hao Pan" userId="2a3b77b5-7e58-4bf3-9105-4d0521e33b5e" providerId="ADAL" clId="{617DC0E6-A820-419E-8400-2A33C6D7B9D4}" dt="2023-09-30T05:26:46.446" v="21" actId="403"/>
          <ac:picMkLst>
            <pc:docMk/>
            <pc:sldMk cId="2691554688" sldId="759"/>
            <ac:picMk id="26" creationId="{D20258C4-D0ED-4DB5-CA98-BB33BAF6DE96}"/>
          </ac:picMkLst>
        </pc:picChg>
        <pc:picChg chg="mod">
          <ac:chgData name="Hao Pan" userId="2a3b77b5-7e58-4bf3-9105-4d0521e33b5e" providerId="ADAL" clId="{617DC0E6-A820-419E-8400-2A33C6D7B9D4}" dt="2023-09-30T05:26:46.446" v="21" actId="403"/>
          <ac:picMkLst>
            <pc:docMk/>
            <pc:sldMk cId="2691554688" sldId="759"/>
            <ac:picMk id="27" creationId="{87216603-0B06-AB5A-420D-70F18E9757BA}"/>
          </ac:picMkLst>
        </pc:picChg>
        <pc:cxnChg chg="mod">
          <ac:chgData name="Hao Pan" userId="2a3b77b5-7e58-4bf3-9105-4d0521e33b5e" providerId="ADAL" clId="{617DC0E6-A820-419E-8400-2A33C6D7B9D4}" dt="2023-09-30T05:26:48.882" v="22" actId="403"/>
          <ac:cxnSpMkLst>
            <pc:docMk/>
            <pc:sldMk cId="2691554688" sldId="759"/>
            <ac:cxnSpMk id="9" creationId="{7B600219-79F6-F08F-5DE1-1E7C793953F0}"/>
          </ac:cxnSpMkLst>
        </pc:cxnChg>
        <pc:cxnChg chg="mod">
          <ac:chgData name="Hao Pan" userId="2a3b77b5-7e58-4bf3-9105-4d0521e33b5e" providerId="ADAL" clId="{617DC0E6-A820-419E-8400-2A33C6D7B9D4}" dt="2023-09-30T05:26:48.882" v="22" actId="403"/>
          <ac:cxnSpMkLst>
            <pc:docMk/>
            <pc:sldMk cId="2691554688" sldId="759"/>
            <ac:cxnSpMk id="10" creationId="{78640A97-0BDA-F35E-9840-AE1B78A94378}"/>
          </ac:cxnSpMkLst>
        </pc:cxnChg>
        <pc:cxnChg chg="mod">
          <ac:chgData name="Hao Pan" userId="2a3b77b5-7e58-4bf3-9105-4d0521e33b5e" providerId="ADAL" clId="{617DC0E6-A820-419E-8400-2A33C6D7B9D4}" dt="2023-09-30T05:26:48.882" v="22" actId="403"/>
          <ac:cxnSpMkLst>
            <pc:docMk/>
            <pc:sldMk cId="2691554688" sldId="759"/>
            <ac:cxnSpMk id="11" creationId="{DB2BCCFA-7828-F39F-DA5C-B7A5BDFCA59D}"/>
          </ac:cxnSpMkLst>
        </pc:cxnChg>
        <pc:cxnChg chg="mod">
          <ac:chgData name="Hao Pan" userId="2a3b77b5-7e58-4bf3-9105-4d0521e33b5e" providerId="ADAL" clId="{617DC0E6-A820-419E-8400-2A33C6D7B9D4}" dt="2023-09-30T05:26:48.882" v="22" actId="403"/>
          <ac:cxnSpMkLst>
            <pc:docMk/>
            <pc:sldMk cId="2691554688" sldId="759"/>
            <ac:cxnSpMk id="12" creationId="{81B44A63-0DF1-F178-EFD4-FAC1342CD9FE}"/>
          </ac:cxnSpMkLst>
        </pc:cxnChg>
        <pc:cxnChg chg="mod">
          <ac:chgData name="Hao Pan" userId="2a3b77b5-7e58-4bf3-9105-4d0521e33b5e" providerId="ADAL" clId="{617DC0E6-A820-419E-8400-2A33C6D7B9D4}" dt="2023-09-30T05:26:48.882" v="22" actId="403"/>
          <ac:cxnSpMkLst>
            <pc:docMk/>
            <pc:sldMk cId="2691554688" sldId="759"/>
            <ac:cxnSpMk id="13" creationId="{80E521E0-61BE-9591-1509-924FF778FC60}"/>
          </ac:cxnSpMkLst>
        </pc:cxnChg>
        <pc:cxnChg chg="mod">
          <ac:chgData name="Hao Pan" userId="2a3b77b5-7e58-4bf3-9105-4d0521e33b5e" providerId="ADAL" clId="{617DC0E6-A820-419E-8400-2A33C6D7B9D4}" dt="2023-09-30T05:26:48.882" v="22" actId="403"/>
          <ac:cxnSpMkLst>
            <pc:docMk/>
            <pc:sldMk cId="2691554688" sldId="759"/>
            <ac:cxnSpMk id="14" creationId="{51CEBEEB-2C70-D8E8-0634-06152EBE9E1C}"/>
          </ac:cxnSpMkLst>
        </pc:cxnChg>
        <pc:cxnChg chg="mod">
          <ac:chgData name="Hao Pan" userId="2a3b77b5-7e58-4bf3-9105-4d0521e33b5e" providerId="ADAL" clId="{617DC0E6-A820-419E-8400-2A33C6D7B9D4}" dt="2023-09-30T05:26:48.882" v="22" actId="403"/>
          <ac:cxnSpMkLst>
            <pc:docMk/>
            <pc:sldMk cId="2691554688" sldId="759"/>
            <ac:cxnSpMk id="15" creationId="{909179C6-38D5-75F9-4B24-B06D9DA6D1D7}"/>
          </ac:cxnSpMkLst>
        </pc:cxnChg>
        <pc:cxnChg chg="mod">
          <ac:chgData name="Hao Pan" userId="2a3b77b5-7e58-4bf3-9105-4d0521e33b5e" providerId="ADAL" clId="{617DC0E6-A820-419E-8400-2A33C6D7B9D4}" dt="2023-09-30T05:26:48.882" v="22" actId="403"/>
          <ac:cxnSpMkLst>
            <pc:docMk/>
            <pc:sldMk cId="2691554688" sldId="759"/>
            <ac:cxnSpMk id="16" creationId="{10343D0D-4399-9C23-AA46-DA17E1AB04D9}"/>
          </ac:cxnSpMkLst>
        </pc:cxnChg>
        <pc:cxnChg chg="mod">
          <ac:chgData name="Hao Pan" userId="2a3b77b5-7e58-4bf3-9105-4d0521e33b5e" providerId="ADAL" clId="{617DC0E6-A820-419E-8400-2A33C6D7B9D4}" dt="2023-09-30T05:26:48.882" v="22" actId="403"/>
          <ac:cxnSpMkLst>
            <pc:docMk/>
            <pc:sldMk cId="2691554688" sldId="759"/>
            <ac:cxnSpMk id="17" creationId="{D72BD860-8F31-A118-16EA-B78B02EB282A}"/>
          </ac:cxnSpMkLst>
        </pc:cxnChg>
        <pc:cxnChg chg="mod">
          <ac:chgData name="Hao Pan" userId="2a3b77b5-7e58-4bf3-9105-4d0521e33b5e" providerId="ADAL" clId="{617DC0E6-A820-419E-8400-2A33C6D7B9D4}" dt="2023-09-30T05:26:48.882" v="22" actId="403"/>
          <ac:cxnSpMkLst>
            <pc:docMk/>
            <pc:sldMk cId="2691554688" sldId="759"/>
            <ac:cxnSpMk id="18" creationId="{7120F120-A7F1-7A3C-307C-F810581AC87E}"/>
          </ac:cxnSpMkLst>
        </pc:cxnChg>
      </pc:sldChg>
      <pc:sldChg chg="mod modShow">
        <pc:chgData name="Hao Pan" userId="2a3b77b5-7e58-4bf3-9105-4d0521e33b5e" providerId="ADAL" clId="{617DC0E6-A820-419E-8400-2A33C6D7B9D4}" dt="2023-09-30T06:22:31.990" v="586" actId="729"/>
        <pc:sldMkLst>
          <pc:docMk/>
          <pc:sldMk cId="101151371" sldId="761"/>
        </pc:sldMkLst>
      </pc:sldChg>
      <pc:sldChg chg="modSp mod">
        <pc:chgData name="Hao Pan" userId="2a3b77b5-7e58-4bf3-9105-4d0521e33b5e" providerId="ADAL" clId="{617DC0E6-A820-419E-8400-2A33C6D7B9D4}" dt="2023-09-30T05:23:39.646" v="0" actId="1076"/>
        <pc:sldMkLst>
          <pc:docMk/>
          <pc:sldMk cId="2216508722" sldId="764"/>
        </pc:sldMkLst>
        <pc:spChg chg="mod">
          <ac:chgData name="Hao Pan" userId="2a3b77b5-7e58-4bf3-9105-4d0521e33b5e" providerId="ADAL" clId="{617DC0E6-A820-419E-8400-2A33C6D7B9D4}" dt="2023-09-30T05:23:39.646" v="0" actId="1076"/>
          <ac:spMkLst>
            <pc:docMk/>
            <pc:sldMk cId="2216508722" sldId="764"/>
            <ac:spMk id="5" creationId="{60125A26-DBDE-9A37-C98A-AA51BB09C13E}"/>
          </ac:spMkLst>
        </pc:spChg>
        <pc:spChg chg="mod">
          <ac:chgData name="Hao Pan" userId="2a3b77b5-7e58-4bf3-9105-4d0521e33b5e" providerId="ADAL" clId="{617DC0E6-A820-419E-8400-2A33C6D7B9D4}" dt="2023-09-30T05:23:39.646" v="0" actId="1076"/>
          <ac:spMkLst>
            <pc:docMk/>
            <pc:sldMk cId="2216508722" sldId="764"/>
            <ac:spMk id="10" creationId="{3382D1AC-7BEC-2366-D583-09D68A7D43F4}"/>
          </ac:spMkLst>
        </pc:spChg>
      </pc:sldChg>
      <pc:sldChg chg="addSp modSp mod">
        <pc:chgData name="Hao Pan" userId="2a3b77b5-7e58-4bf3-9105-4d0521e33b5e" providerId="ADAL" clId="{617DC0E6-A820-419E-8400-2A33C6D7B9D4}" dt="2023-09-30T06:21:51.801" v="585" actId="1076"/>
        <pc:sldMkLst>
          <pc:docMk/>
          <pc:sldMk cId="325844131" sldId="767"/>
        </pc:sldMkLst>
        <pc:spChg chg="mod">
          <ac:chgData name="Hao Pan" userId="2a3b77b5-7e58-4bf3-9105-4d0521e33b5e" providerId="ADAL" clId="{617DC0E6-A820-419E-8400-2A33C6D7B9D4}" dt="2023-09-30T06:21:47.786" v="583" actId="20577"/>
          <ac:spMkLst>
            <pc:docMk/>
            <pc:sldMk cId="325844131" sldId="767"/>
            <ac:spMk id="7" creationId="{0C6A3A79-C55B-CDF2-F876-A9B4443AF9A8}"/>
          </ac:spMkLst>
        </pc:spChg>
        <pc:spChg chg="mod">
          <ac:chgData name="Hao Pan" userId="2a3b77b5-7e58-4bf3-9105-4d0521e33b5e" providerId="ADAL" clId="{617DC0E6-A820-419E-8400-2A33C6D7B9D4}" dt="2023-09-30T05:31:07.903" v="67" actId="403"/>
          <ac:spMkLst>
            <pc:docMk/>
            <pc:sldMk cId="325844131" sldId="767"/>
            <ac:spMk id="12" creationId="{E4C61621-3DFF-611E-D64C-7FBC8B1F070A}"/>
          </ac:spMkLst>
        </pc:spChg>
        <pc:spChg chg="mod">
          <ac:chgData name="Hao Pan" userId="2a3b77b5-7e58-4bf3-9105-4d0521e33b5e" providerId="ADAL" clId="{617DC0E6-A820-419E-8400-2A33C6D7B9D4}" dt="2023-09-30T05:31:07.903" v="67" actId="403"/>
          <ac:spMkLst>
            <pc:docMk/>
            <pc:sldMk cId="325844131" sldId="767"/>
            <ac:spMk id="13" creationId="{C85BC3AB-4744-CC11-3046-68EBFD7FCCE8}"/>
          </ac:spMkLst>
        </pc:spChg>
        <pc:spChg chg="mod">
          <ac:chgData name="Hao Pan" userId="2a3b77b5-7e58-4bf3-9105-4d0521e33b5e" providerId="ADAL" clId="{617DC0E6-A820-419E-8400-2A33C6D7B9D4}" dt="2023-09-30T06:21:45.474" v="581" actId="20577"/>
          <ac:spMkLst>
            <pc:docMk/>
            <pc:sldMk cId="325844131" sldId="767"/>
            <ac:spMk id="16" creationId="{EC052B24-14E7-3B95-24BE-18CE1C26903F}"/>
          </ac:spMkLst>
        </pc:spChg>
        <pc:spChg chg="mod">
          <ac:chgData name="Hao Pan" userId="2a3b77b5-7e58-4bf3-9105-4d0521e33b5e" providerId="ADAL" clId="{617DC0E6-A820-419E-8400-2A33C6D7B9D4}" dt="2023-09-30T06:21:33.004" v="575" actId="1076"/>
          <ac:spMkLst>
            <pc:docMk/>
            <pc:sldMk cId="325844131" sldId="767"/>
            <ac:spMk id="20" creationId="{73D7892D-D87A-EAB7-9C69-F99CD3B169F2}"/>
          </ac:spMkLst>
        </pc:spChg>
        <pc:spChg chg="mod">
          <ac:chgData name="Hao Pan" userId="2a3b77b5-7e58-4bf3-9105-4d0521e33b5e" providerId="ADAL" clId="{617DC0E6-A820-419E-8400-2A33C6D7B9D4}" dt="2023-09-30T05:31:07.903" v="67" actId="403"/>
          <ac:spMkLst>
            <pc:docMk/>
            <pc:sldMk cId="325844131" sldId="767"/>
            <ac:spMk id="23" creationId="{79B95BA8-0730-0271-19CC-80C4922863F1}"/>
          </ac:spMkLst>
        </pc:spChg>
        <pc:spChg chg="mod">
          <ac:chgData name="Hao Pan" userId="2a3b77b5-7e58-4bf3-9105-4d0521e33b5e" providerId="ADAL" clId="{617DC0E6-A820-419E-8400-2A33C6D7B9D4}" dt="2023-09-30T05:31:07.903" v="67" actId="403"/>
          <ac:spMkLst>
            <pc:docMk/>
            <pc:sldMk cId="325844131" sldId="767"/>
            <ac:spMk id="24" creationId="{EB8CF5C3-AE5B-A65F-33A6-CD0D299C00A9}"/>
          </ac:spMkLst>
        </pc:spChg>
        <pc:spChg chg="mod">
          <ac:chgData name="Hao Pan" userId="2a3b77b5-7e58-4bf3-9105-4d0521e33b5e" providerId="ADAL" clId="{617DC0E6-A820-419E-8400-2A33C6D7B9D4}" dt="2023-09-30T05:31:07.903" v="67" actId="403"/>
          <ac:spMkLst>
            <pc:docMk/>
            <pc:sldMk cId="325844131" sldId="767"/>
            <ac:spMk id="31" creationId="{BE5FB849-D3C4-C1BC-EA90-CC0DDD1CD657}"/>
          </ac:spMkLst>
        </pc:spChg>
        <pc:spChg chg="mod">
          <ac:chgData name="Hao Pan" userId="2a3b77b5-7e58-4bf3-9105-4d0521e33b5e" providerId="ADAL" clId="{617DC0E6-A820-419E-8400-2A33C6D7B9D4}" dt="2023-09-30T05:31:10.582" v="68" actId="1076"/>
          <ac:spMkLst>
            <pc:docMk/>
            <pc:sldMk cId="325844131" sldId="767"/>
            <ac:spMk id="32" creationId="{71DDDE5C-7055-D706-2287-F141469089BB}"/>
          </ac:spMkLst>
        </pc:spChg>
        <pc:spChg chg="mod">
          <ac:chgData name="Hao Pan" userId="2a3b77b5-7e58-4bf3-9105-4d0521e33b5e" providerId="ADAL" clId="{617DC0E6-A820-419E-8400-2A33C6D7B9D4}" dt="2023-09-30T05:31:15.631" v="69" actId="1076"/>
          <ac:spMkLst>
            <pc:docMk/>
            <pc:sldMk cId="325844131" sldId="767"/>
            <ac:spMk id="33" creationId="{66BFD6F7-5A8B-149B-0357-5B1213629B17}"/>
          </ac:spMkLst>
        </pc:spChg>
        <pc:spChg chg="mod">
          <ac:chgData name="Hao Pan" userId="2a3b77b5-7e58-4bf3-9105-4d0521e33b5e" providerId="ADAL" clId="{617DC0E6-A820-419E-8400-2A33C6D7B9D4}" dt="2023-09-30T05:31:07.903" v="67" actId="403"/>
          <ac:spMkLst>
            <pc:docMk/>
            <pc:sldMk cId="325844131" sldId="767"/>
            <ac:spMk id="34" creationId="{A6EE1D99-5D85-CBE2-345F-17680E9E9E4D}"/>
          </ac:spMkLst>
        </pc:spChg>
        <pc:grpChg chg="mod">
          <ac:chgData name="Hao Pan" userId="2a3b77b5-7e58-4bf3-9105-4d0521e33b5e" providerId="ADAL" clId="{617DC0E6-A820-419E-8400-2A33C6D7B9D4}" dt="2023-09-30T05:31:15.631" v="69" actId="1076"/>
          <ac:grpSpMkLst>
            <pc:docMk/>
            <pc:sldMk cId="325844131" sldId="767"/>
            <ac:grpSpMk id="3" creationId="{D64D7658-885A-4B03-959C-F0DCA9808327}"/>
          </ac:grpSpMkLst>
        </pc:grpChg>
        <pc:grpChg chg="add mod">
          <ac:chgData name="Hao Pan" userId="2a3b77b5-7e58-4bf3-9105-4d0521e33b5e" providerId="ADAL" clId="{617DC0E6-A820-419E-8400-2A33C6D7B9D4}" dt="2023-09-30T06:21:51.801" v="585" actId="1076"/>
          <ac:grpSpMkLst>
            <pc:docMk/>
            <pc:sldMk cId="325844131" sldId="767"/>
            <ac:grpSpMk id="6" creationId="{1521EE38-2D1D-CCCE-2918-8317F485BF94}"/>
          </ac:grpSpMkLst>
        </pc:grpChg>
        <pc:grpChg chg="mod">
          <ac:chgData name="Hao Pan" userId="2a3b77b5-7e58-4bf3-9105-4d0521e33b5e" providerId="ADAL" clId="{617DC0E6-A820-419E-8400-2A33C6D7B9D4}" dt="2023-09-30T06:21:25.713" v="572" actId="1076"/>
          <ac:grpSpMkLst>
            <pc:docMk/>
            <pc:sldMk cId="325844131" sldId="767"/>
            <ac:grpSpMk id="8" creationId="{46A83E49-93BE-19C4-3B93-DD6A1AD0704E}"/>
          </ac:grpSpMkLst>
        </pc:grpChg>
        <pc:grpChg chg="add mod">
          <ac:chgData name="Hao Pan" userId="2a3b77b5-7e58-4bf3-9105-4d0521e33b5e" providerId="ADAL" clId="{617DC0E6-A820-419E-8400-2A33C6D7B9D4}" dt="2023-09-30T06:21:42.631" v="579" actId="1076"/>
          <ac:grpSpMkLst>
            <pc:docMk/>
            <pc:sldMk cId="325844131" sldId="767"/>
            <ac:grpSpMk id="14" creationId="{AF78AE90-9B91-7A06-469C-62A3EED86424}"/>
          </ac:grpSpMkLst>
        </pc:grpChg>
      </pc:sldChg>
      <pc:sldChg chg="mod modShow">
        <pc:chgData name="Hao Pan" userId="2a3b77b5-7e58-4bf3-9105-4d0521e33b5e" providerId="ADAL" clId="{617DC0E6-A820-419E-8400-2A33C6D7B9D4}" dt="2023-09-30T06:22:36.258" v="587" actId="729"/>
        <pc:sldMkLst>
          <pc:docMk/>
          <pc:sldMk cId="1707435949" sldId="768"/>
        </pc:sldMkLst>
      </pc:sldChg>
      <pc:sldChg chg="addSp modSp mod">
        <pc:chgData name="Hao Pan" userId="2a3b77b5-7e58-4bf3-9105-4d0521e33b5e" providerId="ADAL" clId="{617DC0E6-A820-419E-8400-2A33C6D7B9D4}" dt="2023-09-30T05:29:38.491" v="59" actId="1076"/>
        <pc:sldMkLst>
          <pc:docMk/>
          <pc:sldMk cId="117533753" sldId="769"/>
        </pc:sldMkLst>
        <pc:spChg chg="add mod">
          <ac:chgData name="Hao Pan" userId="2a3b77b5-7e58-4bf3-9105-4d0521e33b5e" providerId="ADAL" clId="{617DC0E6-A820-419E-8400-2A33C6D7B9D4}" dt="2023-09-30T05:29:38.491" v="59" actId="1076"/>
          <ac:spMkLst>
            <pc:docMk/>
            <pc:sldMk cId="117533753" sldId="769"/>
            <ac:spMk id="2" creationId="{C3458499-77CB-EA18-38F1-A2980DEB209B}"/>
          </ac:spMkLst>
        </pc:spChg>
      </pc:sldChg>
      <pc:sldChg chg="addSp modSp mod modNotesTx">
        <pc:chgData name="Hao Pan" userId="2a3b77b5-7e58-4bf3-9105-4d0521e33b5e" providerId="ADAL" clId="{617DC0E6-A820-419E-8400-2A33C6D7B9D4}" dt="2023-09-30T06:05:07.726" v="569" actId="20577"/>
        <pc:sldMkLst>
          <pc:docMk/>
          <pc:sldMk cId="3704066906" sldId="772"/>
        </pc:sldMkLst>
        <pc:spChg chg="add mod">
          <ac:chgData name="Hao Pan" userId="2a3b77b5-7e58-4bf3-9105-4d0521e33b5e" providerId="ADAL" clId="{617DC0E6-A820-419E-8400-2A33C6D7B9D4}" dt="2023-09-30T06:01:53.718" v="403" actId="1076"/>
          <ac:spMkLst>
            <pc:docMk/>
            <pc:sldMk cId="3704066906" sldId="772"/>
            <ac:spMk id="5" creationId="{9EE81A10-C329-F08A-228E-2E34D5EFED8C}"/>
          </ac:spMkLst>
        </pc:spChg>
        <pc:spChg chg="add mod">
          <ac:chgData name="Hao Pan" userId="2a3b77b5-7e58-4bf3-9105-4d0521e33b5e" providerId="ADAL" clId="{617DC0E6-A820-419E-8400-2A33C6D7B9D4}" dt="2023-09-30T06:03:17.517" v="510" actId="113"/>
          <ac:spMkLst>
            <pc:docMk/>
            <pc:sldMk cId="3704066906" sldId="772"/>
            <ac:spMk id="6" creationId="{FB2212FE-DEA4-FE04-0607-C7C9412F5BFF}"/>
          </ac:spMkLst>
        </pc:spChg>
        <pc:spChg chg="add mod">
          <ac:chgData name="Hao Pan" userId="2a3b77b5-7e58-4bf3-9105-4d0521e33b5e" providerId="ADAL" clId="{617DC0E6-A820-419E-8400-2A33C6D7B9D4}" dt="2023-09-30T06:01:47.674" v="400" actId="113"/>
          <ac:spMkLst>
            <pc:docMk/>
            <pc:sldMk cId="3704066906" sldId="772"/>
            <ac:spMk id="8" creationId="{EEE219F4-44B6-2A20-3268-F199A10A52E9}"/>
          </ac:spMkLst>
        </pc:spChg>
        <pc:spChg chg="add mod">
          <ac:chgData name="Hao Pan" userId="2a3b77b5-7e58-4bf3-9105-4d0521e33b5e" providerId="ADAL" clId="{617DC0E6-A820-419E-8400-2A33C6D7B9D4}" dt="2023-09-30T06:01:49.740" v="401" actId="113"/>
          <ac:spMkLst>
            <pc:docMk/>
            <pc:sldMk cId="3704066906" sldId="772"/>
            <ac:spMk id="14" creationId="{C1A6C6D6-508E-8CC8-57DA-7F9D5A58A293}"/>
          </ac:spMkLst>
        </pc:spChg>
        <pc:spChg chg="add mod">
          <ac:chgData name="Hao Pan" userId="2a3b77b5-7e58-4bf3-9105-4d0521e33b5e" providerId="ADAL" clId="{617DC0E6-A820-419E-8400-2A33C6D7B9D4}" dt="2023-09-30T06:03:17.517" v="510" actId="113"/>
          <ac:spMkLst>
            <pc:docMk/>
            <pc:sldMk cId="3704066906" sldId="772"/>
            <ac:spMk id="15" creationId="{AB663A9B-C00E-953E-E1A2-144085080EF2}"/>
          </ac:spMkLst>
        </pc:spChg>
        <pc:spChg chg="add mod">
          <ac:chgData name="Hao Pan" userId="2a3b77b5-7e58-4bf3-9105-4d0521e33b5e" providerId="ADAL" clId="{617DC0E6-A820-419E-8400-2A33C6D7B9D4}" dt="2023-09-30T06:03:17.517" v="510" actId="113"/>
          <ac:spMkLst>
            <pc:docMk/>
            <pc:sldMk cId="3704066906" sldId="772"/>
            <ac:spMk id="16" creationId="{6DF79CE6-5364-4648-2461-316E55FA5EC8}"/>
          </ac:spMkLst>
        </pc:spChg>
        <pc:spChg chg="add mod">
          <ac:chgData name="Hao Pan" userId="2a3b77b5-7e58-4bf3-9105-4d0521e33b5e" providerId="ADAL" clId="{617DC0E6-A820-419E-8400-2A33C6D7B9D4}" dt="2023-09-30T06:03:12.265" v="509" actId="1076"/>
          <ac:spMkLst>
            <pc:docMk/>
            <pc:sldMk cId="3704066906" sldId="772"/>
            <ac:spMk id="20" creationId="{21682A40-C247-B5AC-EA36-CD986C7664DA}"/>
          </ac:spMkLst>
        </pc:spChg>
        <pc:picChg chg="add mod">
          <ac:chgData name="Hao Pan" userId="2a3b77b5-7e58-4bf3-9105-4d0521e33b5e" providerId="ADAL" clId="{617DC0E6-A820-419E-8400-2A33C6D7B9D4}" dt="2023-09-30T05:59:23.414" v="349" actId="1076"/>
          <ac:picMkLst>
            <pc:docMk/>
            <pc:sldMk cId="3704066906" sldId="772"/>
            <ac:picMk id="3" creationId="{5FE36705-A83F-E4FA-3306-1D1700A519AB}"/>
          </ac:picMkLst>
        </pc:picChg>
        <pc:picChg chg="add mod">
          <ac:chgData name="Hao Pan" userId="2a3b77b5-7e58-4bf3-9105-4d0521e33b5e" providerId="ADAL" clId="{617DC0E6-A820-419E-8400-2A33C6D7B9D4}" dt="2023-09-30T06:01:05.215" v="389" actId="1076"/>
          <ac:picMkLst>
            <pc:docMk/>
            <pc:sldMk cId="3704066906" sldId="772"/>
            <ac:picMk id="10" creationId="{7C989ADA-B460-047E-82FE-8EDD6F467312}"/>
          </ac:picMkLst>
        </pc:picChg>
        <pc:picChg chg="add mod">
          <ac:chgData name="Hao Pan" userId="2a3b77b5-7e58-4bf3-9105-4d0521e33b5e" providerId="ADAL" clId="{617DC0E6-A820-419E-8400-2A33C6D7B9D4}" dt="2023-09-30T06:01:08.881" v="391" actId="1076"/>
          <ac:picMkLst>
            <pc:docMk/>
            <pc:sldMk cId="3704066906" sldId="772"/>
            <ac:picMk id="12" creationId="{5B0BB14D-F795-D49C-DD9D-70D650C22DF6}"/>
          </ac:picMkLst>
        </pc:picChg>
        <pc:cxnChg chg="add mod">
          <ac:chgData name="Hao Pan" userId="2a3b77b5-7e58-4bf3-9105-4d0521e33b5e" providerId="ADAL" clId="{617DC0E6-A820-419E-8400-2A33C6D7B9D4}" dt="2023-09-30T06:03:20.143" v="511" actId="1076"/>
          <ac:cxnSpMkLst>
            <pc:docMk/>
            <pc:sldMk cId="3704066906" sldId="772"/>
            <ac:cxnSpMk id="18" creationId="{3012A3CF-DFDE-4DAF-0BD7-27A1FE7473A4}"/>
          </ac:cxnSpMkLst>
        </pc:cxnChg>
      </pc:sldChg>
      <pc:sldChg chg="modSp mod modNotesTx">
        <pc:chgData name="Hao Pan" userId="2a3b77b5-7e58-4bf3-9105-4d0521e33b5e" providerId="ADAL" clId="{617DC0E6-A820-419E-8400-2A33C6D7B9D4}" dt="2023-09-30T06:26:58.582" v="714" actId="1076"/>
        <pc:sldMkLst>
          <pc:docMk/>
          <pc:sldMk cId="1027820310" sldId="773"/>
        </pc:sldMkLst>
        <pc:spChg chg="mod">
          <ac:chgData name="Hao Pan" userId="2a3b77b5-7e58-4bf3-9105-4d0521e33b5e" providerId="ADAL" clId="{617DC0E6-A820-419E-8400-2A33C6D7B9D4}" dt="2023-09-30T06:26:58.582" v="714" actId="1076"/>
          <ac:spMkLst>
            <pc:docMk/>
            <pc:sldMk cId="1027820310" sldId="773"/>
            <ac:spMk id="4" creationId="{DE5F176E-3AFB-12B1-F58A-3335ED3B3F1E}"/>
          </ac:spMkLst>
        </pc:spChg>
        <pc:spChg chg="mod">
          <ac:chgData name="Hao Pan" userId="2a3b77b5-7e58-4bf3-9105-4d0521e33b5e" providerId="ADAL" clId="{617DC0E6-A820-419E-8400-2A33C6D7B9D4}" dt="2023-09-30T06:26:58.582" v="714" actId="1076"/>
          <ac:spMkLst>
            <pc:docMk/>
            <pc:sldMk cId="1027820310" sldId="773"/>
            <ac:spMk id="5" creationId="{3E94B416-E7BC-8AD8-B916-F2455A79F8B9}"/>
          </ac:spMkLst>
        </pc:spChg>
        <pc:spChg chg="mod">
          <ac:chgData name="Hao Pan" userId="2a3b77b5-7e58-4bf3-9105-4d0521e33b5e" providerId="ADAL" clId="{617DC0E6-A820-419E-8400-2A33C6D7B9D4}" dt="2023-09-30T06:26:58.582" v="714" actId="1076"/>
          <ac:spMkLst>
            <pc:docMk/>
            <pc:sldMk cId="1027820310" sldId="773"/>
            <ac:spMk id="6" creationId="{2E7EFA64-EDCA-D83F-6F48-92A0EDCF15A1}"/>
          </ac:spMkLst>
        </pc:spChg>
      </pc:sldChg>
      <pc:sldChg chg="new del">
        <pc:chgData name="Hao Pan" userId="2a3b77b5-7e58-4bf3-9105-4d0521e33b5e" providerId="ADAL" clId="{617DC0E6-A820-419E-8400-2A33C6D7B9D4}" dt="2023-09-30T06:27:17.155" v="716" actId="47"/>
        <pc:sldMkLst>
          <pc:docMk/>
          <pc:sldMk cId="1515823297" sldId="778"/>
        </pc:sldMkLst>
      </pc:sldChg>
      <pc:sldChg chg="addSp delSp modSp add mod modNotesTx">
        <pc:chgData name="Hao Pan" userId="2a3b77b5-7e58-4bf3-9105-4d0521e33b5e" providerId="ADAL" clId="{617DC0E6-A820-419E-8400-2A33C6D7B9D4}" dt="2023-09-30T08:46:19.120" v="858" actId="1076"/>
        <pc:sldMkLst>
          <pc:docMk/>
          <pc:sldMk cId="2586183136" sldId="778"/>
        </pc:sldMkLst>
        <pc:spChg chg="add mod">
          <ac:chgData name="Hao Pan" userId="2a3b77b5-7e58-4bf3-9105-4d0521e33b5e" providerId="ADAL" clId="{617DC0E6-A820-419E-8400-2A33C6D7B9D4}" dt="2023-09-30T08:46:19.120" v="858" actId="1076"/>
          <ac:spMkLst>
            <pc:docMk/>
            <pc:sldMk cId="2586183136" sldId="778"/>
            <ac:spMk id="3" creationId="{D5A78E2C-99EC-03C7-E23F-B3899E124E92}"/>
          </ac:spMkLst>
        </pc:spChg>
        <pc:spChg chg="del">
          <ac:chgData name="Hao Pan" userId="2a3b77b5-7e58-4bf3-9105-4d0521e33b5e" providerId="ADAL" clId="{617DC0E6-A820-419E-8400-2A33C6D7B9D4}" dt="2023-09-30T06:33:20.981" v="797" actId="478"/>
          <ac:spMkLst>
            <pc:docMk/>
            <pc:sldMk cId="2586183136" sldId="778"/>
            <ac:spMk id="4" creationId="{DE5F176E-3AFB-12B1-F58A-3335ED3B3F1E}"/>
          </ac:spMkLst>
        </pc:spChg>
        <pc:spChg chg="del">
          <ac:chgData name="Hao Pan" userId="2a3b77b5-7e58-4bf3-9105-4d0521e33b5e" providerId="ADAL" clId="{617DC0E6-A820-419E-8400-2A33C6D7B9D4}" dt="2023-09-30T06:33:22.767" v="798" actId="478"/>
          <ac:spMkLst>
            <pc:docMk/>
            <pc:sldMk cId="2586183136" sldId="778"/>
            <ac:spMk id="5" creationId="{3E94B416-E7BC-8AD8-B916-F2455A79F8B9}"/>
          </ac:spMkLst>
        </pc:spChg>
        <pc:spChg chg="del">
          <ac:chgData name="Hao Pan" userId="2a3b77b5-7e58-4bf3-9105-4d0521e33b5e" providerId="ADAL" clId="{617DC0E6-A820-419E-8400-2A33C6D7B9D4}" dt="2023-09-30T06:33:24.004" v="799" actId="478"/>
          <ac:spMkLst>
            <pc:docMk/>
            <pc:sldMk cId="2586183136" sldId="778"/>
            <ac:spMk id="6" creationId="{2E7EFA64-EDCA-D83F-6F48-92A0EDCF15A1}"/>
          </ac:spMkLst>
        </pc:spChg>
        <pc:spChg chg="mod">
          <ac:chgData name="Hao Pan" userId="2a3b77b5-7e58-4bf3-9105-4d0521e33b5e" providerId="ADAL" clId="{617DC0E6-A820-419E-8400-2A33C6D7B9D4}" dt="2023-09-30T08:46:07.217" v="854" actId="20577"/>
          <ac:spMkLst>
            <pc:docMk/>
            <pc:sldMk cId="2586183136" sldId="778"/>
            <ac:spMk id="7" creationId="{562B15F4-1B3F-1422-442F-6AFA02E029B7}"/>
          </ac:spMkLst>
        </pc:spChg>
      </pc:sldChg>
      <pc:sldChg chg="addSp delSp modSp new mod">
        <pc:chgData name="Hao Pan" userId="2a3b77b5-7e58-4bf3-9105-4d0521e33b5e" providerId="ADAL" clId="{617DC0E6-A820-419E-8400-2A33C6D7B9D4}" dt="2023-09-30T08:55:23.738" v="864" actId="1076"/>
        <pc:sldMkLst>
          <pc:docMk/>
          <pc:sldMk cId="835827023" sldId="779"/>
        </pc:sldMkLst>
        <pc:spChg chg="del">
          <ac:chgData name="Hao Pan" userId="2a3b77b5-7e58-4bf3-9105-4d0521e33b5e" providerId="ADAL" clId="{617DC0E6-A820-419E-8400-2A33C6D7B9D4}" dt="2023-09-30T06:29:18.459" v="732" actId="478"/>
          <ac:spMkLst>
            <pc:docMk/>
            <pc:sldMk cId="835827023" sldId="779"/>
            <ac:spMk id="2" creationId="{1C11484A-ECE4-EB5A-2A1D-8F77690D4E15}"/>
          </ac:spMkLst>
        </pc:spChg>
        <pc:spChg chg="del">
          <ac:chgData name="Hao Pan" userId="2a3b77b5-7e58-4bf3-9105-4d0521e33b5e" providerId="ADAL" clId="{617DC0E6-A820-419E-8400-2A33C6D7B9D4}" dt="2023-09-30T06:29:18.459" v="732" actId="478"/>
          <ac:spMkLst>
            <pc:docMk/>
            <pc:sldMk cId="835827023" sldId="779"/>
            <ac:spMk id="3" creationId="{5399EFF3-36B5-BBFD-A716-CEE9868C4A7A}"/>
          </ac:spMkLst>
        </pc:spChg>
        <pc:spChg chg="add mod">
          <ac:chgData name="Hao Pan" userId="2a3b77b5-7e58-4bf3-9105-4d0521e33b5e" providerId="ADAL" clId="{617DC0E6-A820-419E-8400-2A33C6D7B9D4}" dt="2023-09-30T06:29:26.244" v="753" actId="20577"/>
          <ac:spMkLst>
            <pc:docMk/>
            <pc:sldMk cId="835827023" sldId="779"/>
            <ac:spMk id="4" creationId="{D96CC0C9-66E9-4356-9369-F1955B3AD86A}"/>
          </ac:spMkLst>
        </pc:spChg>
        <pc:spChg chg="add mod">
          <ac:chgData name="Hao Pan" userId="2a3b77b5-7e58-4bf3-9105-4d0521e33b5e" providerId="ADAL" clId="{617DC0E6-A820-419E-8400-2A33C6D7B9D4}" dt="2023-09-30T08:55:23.738" v="864" actId="1076"/>
          <ac:spMkLst>
            <pc:docMk/>
            <pc:sldMk cId="835827023" sldId="779"/>
            <ac:spMk id="6" creationId="{F8665579-73D4-4576-DDE2-2FF241426724}"/>
          </ac:spMkLst>
        </pc:spChg>
      </pc:sldChg>
      <pc:sldChg chg="addSp delSp modSp new mod">
        <pc:chgData name="Hao Pan" userId="2a3b77b5-7e58-4bf3-9105-4d0521e33b5e" providerId="ADAL" clId="{617DC0E6-A820-419E-8400-2A33C6D7B9D4}" dt="2023-09-30T09:13:00.388" v="880" actId="1076"/>
        <pc:sldMkLst>
          <pc:docMk/>
          <pc:sldMk cId="1200256055" sldId="780"/>
        </pc:sldMkLst>
        <pc:spChg chg="del">
          <ac:chgData name="Hao Pan" userId="2a3b77b5-7e58-4bf3-9105-4d0521e33b5e" providerId="ADAL" clId="{617DC0E6-A820-419E-8400-2A33C6D7B9D4}" dt="2023-09-30T06:29:31.243" v="755" actId="478"/>
          <ac:spMkLst>
            <pc:docMk/>
            <pc:sldMk cId="1200256055" sldId="780"/>
            <ac:spMk id="2" creationId="{22D60C04-519E-9077-43F7-CE3E6F41D743}"/>
          </ac:spMkLst>
        </pc:spChg>
        <pc:spChg chg="del">
          <ac:chgData name="Hao Pan" userId="2a3b77b5-7e58-4bf3-9105-4d0521e33b5e" providerId="ADAL" clId="{617DC0E6-A820-419E-8400-2A33C6D7B9D4}" dt="2023-09-30T06:29:31.243" v="755" actId="478"/>
          <ac:spMkLst>
            <pc:docMk/>
            <pc:sldMk cId="1200256055" sldId="780"/>
            <ac:spMk id="3" creationId="{B6D2F368-2E90-2AB0-C59E-0903743671A2}"/>
          </ac:spMkLst>
        </pc:spChg>
        <pc:spChg chg="add mod">
          <ac:chgData name="Hao Pan" userId="2a3b77b5-7e58-4bf3-9105-4d0521e33b5e" providerId="ADAL" clId="{617DC0E6-A820-419E-8400-2A33C6D7B9D4}" dt="2023-09-30T06:32:38.070" v="796" actId="20577"/>
          <ac:spMkLst>
            <pc:docMk/>
            <pc:sldMk cId="1200256055" sldId="780"/>
            <ac:spMk id="4" creationId="{C6B0C5E8-6547-56EE-258D-0653C0D4EE83}"/>
          </ac:spMkLst>
        </pc:spChg>
        <pc:spChg chg="add del mod">
          <ac:chgData name="Hao Pan" userId="2a3b77b5-7e58-4bf3-9105-4d0521e33b5e" providerId="ADAL" clId="{617DC0E6-A820-419E-8400-2A33C6D7B9D4}" dt="2023-09-30T09:09:08.027" v="871" actId="478"/>
          <ac:spMkLst>
            <pc:docMk/>
            <pc:sldMk cId="1200256055" sldId="780"/>
            <ac:spMk id="6" creationId="{87E4235C-5219-AE26-CED2-34614EBE752B}"/>
          </ac:spMkLst>
        </pc:spChg>
        <pc:spChg chg="add mod">
          <ac:chgData name="Hao Pan" userId="2a3b77b5-7e58-4bf3-9105-4d0521e33b5e" providerId="ADAL" clId="{617DC0E6-A820-419E-8400-2A33C6D7B9D4}" dt="2023-09-30T09:13:00.388" v="880" actId="1076"/>
          <ac:spMkLst>
            <pc:docMk/>
            <pc:sldMk cId="1200256055" sldId="780"/>
            <ac:spMk id="8" creationId="{AE2DCF35-7003-4602-C4FD-1BFE6896770F}"/>
          </ac:spMkLst>
        </pc:spChg>
      </pc:sldChg>
      <pc:sldChg chg="addSp delSp modSp new mod">
        <pc:chgData name="Hao Pan" userId="2a3b77b5-7e58-4bf3-9105-4d0521e33b5e" providerId="ADAL" clId="{617DC0E6-A820-419E-8400-2A33C6D7B9D4}" dt="2023-09-30T09:13:16.625" v="887" actId="14100"/>
        <pc:sldMkLst>
          <pc:docMk/>
          <pc:sldMk cId="2010503196" sldId="781"/>
        </pc:sldMkLst>
        <pc:spChg chg="del">
          <ac:chgData name="Hao Pan" userId="2a3b77b5-7e58-4bf3-9105-4d0521e33b5e" providerId="ADAL" clId="{617DC0E6-A820-419E-8400-2A33C6D7B9D4}" dt="2023-09-30T06:34:09.229" v="803" actId="478"/>
          <ac:spMkLst>
            <pc:docMk/>
            <pc:sldMk cId="2010503196" sldId="781"/>
            <ac:spMk id="2" creationId="{B37751F7-7291-625D-38F6-F19CD0EFCC8C}"/>
          </ac:spMkLst>
        </pc:spChg>
        <pc:spChg chg="del">
          <ac:chgData name="Hao Pan" userId="2a3b77b5-7e58-4bf3-9105-4d0521e33b5e" providerId="ADAL" clId="{617DC0E6-A820-419E-8400-2A33C6D7B9D4}" dt="2023-09-30T06:34:11.278" v="804" actId="478"/>
          <ac:spMkLst>
            <pc:docMk/>
            <pc:sldMk cId="2010503196" sldId="781"/>
            <ac:spMk id="3" creationId="{154D4C81-9170-24E2-8D58-44E59EDDDE48}"/>
          </ac:spMkLst>
        </pc:spChg>
        <pc:spChg chg="add mod">
          <ac:chgData name="Hao Pan" userId="2a3b77b5-7e58-4bf3-9105-4d0521e33b5e" providerId="ADAL" clId="{617DC0E6-A820-419E-8400-2A33C6D7B9D4}" dt="2023-09-30T06:34:18.127" v="828" actId="20577"/>
          <ac:spMkLst>
            <pc:docMk/>
            <pc:sldMk cId="2010503196" sldId="781"/>
            <ac:spMk id="4" creationId="{5EA2E6CF-40F6-2084-B0A6-4E4A187130FE}"/>
          </ac:spMkLst>
        </pc:spChg>
        <pc:spChg chg="add del">
          <ac:chgData name="Hao Pan" userId="2a3b77b5-7e58-4bf3-9105-4d0521e33b5e" providerId="ADAL" clId="{617DC0E6-A820-419E-8400-2A33C6D7B9D4}" dt="2023-09-30T09:12:59.920" v="879"/>
          <ac:spMkLst>
            <pc:docMk/>
            <pc:sldMk cId="2010503196" sldId="781"/>
            <ac:spMk id="5" creationId="{1408DC44-D456-195A-5D80-F06327A8BB94}"/>
          </ac:spMkLst>
        </pc:spChg>
        <pc:spChg chg="add del">
          <ac:chgData name="Hao Pan" userId="2a3b77b5-7e58-4bf3-9105-4d0521e33b5e" providerId="ADAL" clId="{617DC0E6-A820-419E-8400-2A33C6D7B9D4}" dt="2023-09-30T09:13:05.269" v="882"/>
          <ac:spMkLst>
            <pc:docMk/>
            <pc:sldMk cId="2010503196" sldId="781"/>
            <ac:spMk id="6" creationId="{CD5D96FB-B629-044C-1CD3-E97BA9D5C2D7}"/>
          </ac:spMkLst>
        </pc:spChg>
        <pc:spChg chg="add mod">
          <ac:chgData name="Hao Pan" userId="2a3b77b5-7e58-4bf3-9105-4d0521e33b5e" providerId="ADAL" clId="{617DC0E6-A820-419E-8400-2A33C6D7B9D4}" dt="2023-09-30T09:13:16.625" v="887" actId="14100"/>
          <ac:spMkLst>
            <pc:docMk/>
            <pc:sldMk cId="2010503196" sldId="781"/>
            <ac:spMk id="8" creationId="{CD028A03-5523-64C1-E2F1-344600FE5B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F31FD-C61E-4E2A-AFEC-8ED8010AE0FD}" type="datetimeFigureOut">
              <a:rPr lang="zh-CN" altLang="en-US" smtClean="0"/>
              <a:t>2023/10/10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9ED69-B290-46ED-BB35-798252D65775}" type="slidenum">
              <a:rPr lang="zh-CN" altLang="en-US" smtClean="0"/>
              <a:t>‹#›</a:t>
            </a:fld>
            <a:endParaRPr lang="zh-CN" altLang="en-US"/>
          </a:p>
        </p:txBody>
      </p:sp>
    </p:spTree>
    <p:extLst>
      <p:ext uri="{BB962C8B-B14F-4D97-AF65-F5344CB8AC3E}">
        <p14:creationId xmlns:p14="http://schemas.microsoft.com/office/powerpoint/2010/main" val="65729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323130"/>
                </a:solidFill>
                <a:effectLst/>
                <a:latin typeface="Segoe UI" panose="020B0502040204020203" pitchFamily="34" charset="0"/>
              </a:rPr>
              <a:t>Hi all, my name is Hao Pan, and I am a researcher at Microsoft Research Asia (Shanghai Lab). I am honored to represent all other authors to present our work: </a:t>
            </a:r>
            <a:r>
              <a:rPr lang="en-US" altLang="zh-CN" b="0" i="0" dirty="0" err="1">
                <a:solidFill>
                  <a:srgbClr val="323130"/>
                </a:solidFill>
                <a:effectLst/>
                <a:latin typeface="Segoe UI" panose="020B0502040204020203" pitchFamily="34" charset="0"/>
              </a:rPr>
              <a:t>PMSat</a:t>
            </a:r>
            <a:r>
              <a:rPr lang="en-US" altLang="zh-CN" b="0" i="0" dirty="0">
                <a:solidFill>
                  <a:srgbClr val="323130"/>
                </a:solidFill>
                <a:effectLst/>
                <a:latin typeface="Segoe UI" panose="020B0502040204020203" pitchFamily="34" charset="0"/>
              </a:rPr>
              <a:t>: Optimizing Passive Metasurface for Low Earth Orbit Satellite Communication.</a:t>
            </a:r>
            <a:endParaRPr lang="en-US" altLang="zh-CN" dirty="0"/>
          </a:p>
        </p:txBody>
      </p:sp>
      <p:sp>
        <p:nvSpPr>
          <p:cNvPr id="4" name="Slide Number Placeholder 3"/>
          <p:cNvSpPr>
            <a:spLocks noGrp="1"/>
          </p:cNvSpPr>
          <p:nvPr>
            <p:ph type="sldNum" sz="quarter" idx="5"/>
          </p:nvPr>
        </p:nvSpPr>
        <p:spPr/>
        <p:txBody>
          <a:bodyPr/>
          <a:lstStyle/>
          <a:p>
            <a:fld id="{4FFBAB1E-8CEA-45F6-AF10-770FAE6BFC7F}" type="slidenum">
              <a:rPr lang="en-US" smtClean="0"/>
              <a:t>1</a:t>
            </a:fld>
            <a:endParaRPr lang="en-US"/>
          </a:p>
        </p:txBody>
      </p:sp>
    </p:spTree>
    <p:extLst>
      <p:ext uri="{BB962C8B-B14F-4D97-AF65-F5344CB8AC3E}">
        <p14:creationId xmlns:p14="http://schemas.microsoft.com/office/powerpoint/2010/main" val="564795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describe how to determine the </a:t>
            </a:r>
            <a:r>
              <a:rPr lang="en-US" altLang="zh-CN" dirty="0" err="1"/>
              <a:t>metasurface’s</a:t>
            </a:r>
            <a:r>
              <a:rPr lang="en-US" altLang="zh-CN" dirty="0"/>
              <a:t> phase profile for beam forming and steering.</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10</a:t>
            </a:fld>
            <a:endParaRPr lang="zh-CN" altLang="en-US"/>
          </a:p>
        </p:txBody>
      </p:sp>
    </p:spTree>
    <p:extLst>
      <p:ext uri="{BB962C8B-B14F-4D97-AF65-F5344CB8AC3E}">
        <p14:creationId xmlns:p14="http://schemas.microsoft.com/office/powerpoint/2010/main" val="24229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target is to find the optimal code word for a small phased array and the optimal phase profile for a passive metasurface. By jointly designing and optimizing the phased array and metasurface, we try to achieve both efficient beamforming and steering capabilities to communicate with LEO satellites.</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11</a:t>
            </a:fld>
            <a:endParaRPr lang="zh-CN" altLang="en-US"/>
          </a:p>
        </p:txBody>
      </p:sp>
    </p:spTree>
    <p:extLst>
      <p:ext uri="{BB962C8B-B14F-4D97-AF65-F5344CB8AC3E}">
        <p14:creationId xmlns:p14="http://schemas.microsoft.com/office/powerpoint/2010/main" val="267447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uplink, we assume that the phased array only has phase shifters and no power amplifiers, it is a common configuration.  </a:t>
            </a:r>
          </a:p>
          <a:p>
            <a:r>
              <a:rPr lang="en-US" altLang="zh-CN" b="1" dirty="0"/>
              <a:t>[CLICK]</a:t>
            </a:r>
            <a:r>
              <a:rPr lang="en-US" altLang="zh-CN" dirty="0"/>
              <a:t> We build the wireless channel between each antenna in the phased array and each unit of the metasurface. </a:t>
            </a:r>
          </a:p>
          <a:p>
            <a:r>
              <a:rPr lang="en-US" altLang="zh-CN" b="1" dirty="0"/>
              <a:t>[CLICK] </a:t>
            </a:r>
            <a:r>
              <a:rPr lang="en-US" altLang="zh-CN" dirty="0"/>
              <a:t>The optimization objective is to ensure that for every steering angle, the transmitted signal can be received by the satellite receiver with the maximum signal energy. By formulating this optimization problem and using a gradient descent solver, we can find the optimal phased array’s code word and the uplink </a:t>
            </a:r>
            <a:r>
              <a:rPr lang="en-US" altLang="zh-CN" dirty="0" err="1"/>
              <a:t>metasurface’s</a:t>
            </a:r>
            <a:r>
              <a:rPr lang="en-US" altLang="zh-CN" dirty="0"/>
              <a:t> phase map.</a:t>
            </a:r>
          </a:p>
          <a:p>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12</a:t>
            </a:fld>
            <a:endParaRPr lang="zh-CN" altLang="en-US"/>
          </a:p>
        </p:txBody>
      </p:sp>
    </p:spTree>
    <p:extLst>
      <p:ext uri="{BB962C8B-B14F-4D97-AF65-F5344CB8AC3E}">
        <p14:creationId xmlns:p14="http://schemas.microsoft.com/office/powerpoint/2010/main" val="113357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visualized the EM wave energy distribution during the 3D propagation. The red dots mean the antennas, and the black dots mean the metasurface cells. </a:t>
            </a:r>
          </a:p>
          <a:p>
            <a:r>
              <a:rPr lang="en-US" altLang="zh-CN" dirty="0"/>
              <a:t>If there is only a 1x8 phased array antenna, the beam has directivity only in azimuth dimension.</a:t>
            </a:r>
          </a:p>
          <a:p>
            <a:r>
              <a:rPr lang="en-US" altLang="zh-CN" dirty="0"/>
              <a:t>When we add the optimized metasurface and combine it with the phased array with a new code word, we observe that the beam has good directivity and focusing in both dimensions. Compared to the phased array alone, our system has a 7.91 dB gain.</a:t>
            </a:r>
          </a:p>
          <a:p>
            <a:r>
              <a:rPr lang="en-US" altLang="zh-CN" b="1" dirty="0"/>
              <a:t>[CLICK]</a:t>
            </a:r>
            <a:r>
              <a:rPr lang="en-US" altLang="zh-CN" dirty="0"/>
              <a:t> We also compared it with a large phased array antenna of the same size as the metasurface. Its performance has only 1.47 dB gain to our system, and the beamforming performance is almost the same.  </a:t>
            </a:r>
          </a:p>
          <a:p>
            <a:r>
              <a:rPr lang="en-US" altLang="zh-CN" dirty="0"/>
              <a:t>  </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13</a:t>
            </a:fld>
            <a:endParaRPr lang="zh-CN" altLang="en-US"/>
          </a:p>
        </p:txBody>
      </p:sp>
    </p:spTree>
    <p:extLst>
      <p:ext uri="{BB962C8B-B14F-4D97-AF65-F5344CB8AC3E}">
        <p14:creationId xmlns:p14="http://schemas.microsoft.com/office/powerpoint/2010/main" val="67213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demonstrated the system’s beam pattern when different phased array’s code words. This proves that our optimized metasurface have good beamforming capabilities, as well as great beam steering by switching phased array code words.</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14</a:t>
            </a:fld>
            <a:endParaRPr lang="zh-CN" altLang="en-US"/>
          </a:p>
        </p:txBody>
      </p:sp>
    </p:spTree>
    <p:extLst>
      <p:ext uri="{BB962C8B-B14F-4D97-AF65-F5344CB8AC3E}">
        <p14:creationId xmlns:p14="http://schemas.microsoft.com/office/powerpoint/2010/main" val="625666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downlink, we directly superimpose the signals collected by multiple antennas without adding phase shifters in the downlink frequency band, as this would generate additional costs.  </a:t>
            </a:r>
          </a:p>
          <a:p>
            <a:r>
              <a:rPr lang="en-US" altLang="zh-CN" dirty="0"/>
              <a:t>   </a:t>
            </a:r>
          </a:p>
          <a:p>
            <a:r>
              <a:rPr lang="en-US" altLang="zh-CN" dirty="0"/>
              <a:t>The optimization objective we build for the downlink is to ensure that for every incident angle, the signal transmitted by the satellite will be received by our system with the maximum signal energy. In this way, we can find the optimal phase map for the metasurface.</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15</a:t>
            </a:fld>
            <a:endParaRPr lang="zh-CN" altLang="en-US"/>
          </a:p>
        </p:txBody>
      </p:sp>
    </p:spTree>
    <p:extLst>
      <p:ext uri="{BB962C8B-B14F-4D97-AF65-F5344CB8AC3E}">
        <p14:creationId xmlns:p14="http://schemas.microsoft.com/office/powerpoint/2010/main" val="279547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Taking an example, after adding our optimized downlink metasurface, the total signal energy received by multiple antennas has 11.76 dB gain than 1x8 phased array antenna alone. </a:t>
            </a:r>
          </a:p>
          <a:p>
            <a:r>
              <a:rPr lang="en-US" altLang="zh-CN" b="1" dirty="0"/>
              <a:t>[CLICK]</a:t>
            </a:r>
            <a:r>
              <a:rPr lang="en-US" altLang="zh-CN" dirty="0"/>
              <a:t> Our metasurface can also focusing the EM waves with other incident angles, and it shows the effectiveness of our method in downlink. </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16</a:t>
            </a:fld>
            <a:endParaRPr lang="zh-CN" altLang="en-US"/>
          </a:p>
        </p:txBody>
      </p:sp>
    </p:spTree>
    <p:extLst>
      <p:ext uri="{BB962C8B-B14F-4D97-AF65-F5344CB8AC3E}">
        <p14:creationId xmlns:p14="http://schemas.microsoft.com/office/powerpoint/2010/main" val="92021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 question is, how to design the metasurface unit cell for LEO scenarios, so that we can fabricate the metasurface with the above phase profiles in both uplink and downlink.</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17</a:t>
            </a:fld>
            <a:endParaRPr lang="zh-CN" altLang="en-US"/>
          </a:p>
        </p:txBody>
      </p:sp>
    </p:spTree>
    <p:extLst>
      <p:ext uri="{BB962C8B-B14F-4D97-AF65-F5344CB8AC3E}">
        <p14:creationId xmlns:p14="http://schemas.microsoft.com/office/powerpoint/2010/main" val="2735263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four main requirements to design an EM transmissive metasurface unit cell for use in LEO scenarios.</a:t>
            </a:r>
          </a:p>
          <a:p>
            <a:r>
              <a:rPr lang="en-US" altLang="zh-CN" dirty="0"/>
              <a:t>First, the designed metasurface unit cell need to satisfy high transmission rates to reduce the energy loss.</a:t>
            </a:r>
          </a:p>
          <a:p>
            <a:r>
              <a:rPr lang="en-US" altLang="zh-CN" dirty="0"/>
              <a:t>The second requirement is the unit cell should have a 2pi phase modulation range. This is the necessary items for effective wavefront control.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addition, we need to enable unit cell to support a wide range of incident angles, as the reasonable communication angles for LEO satellites range from -40 degrees to 40 degrees.  </a:t>
            </a:r>
          </a:p>
          <a:p>
            <a:r>
              <a:rPr lang="en-US" altLang="zh-CN" dirty="0"/>
              <a:t>The forth requirement is dual band support. This is because current LEO networks use two frequency bands to support uplink and downlink communication to prevent interference. </a:t>
            </a:r>
          </a:p>
          <a:p>
            <a:endParaRPr lang="en-US" altLang="zh-CN"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18</a:t>
            </a:fld>
            <a:endParaRPr lang="zh-CN" altLang="en-US"/>
          </a:p>
        </p:txBody>
      </p:sp>
    </p:spTree>
    <p:extLst>
      <p:ext uri="{BB962C8B-B14F-4D97-AF65-F5344CB8AC3E}">
        <p14:creationId xmlns:p14="http://schemas.microsoft.com/office/powerpoint/2010/main" val="3703836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this end, we propose a multi-layer </a:t>
            </a:r>
            <a:r>
              <a:rPr lang="en-US" altLang="zh-CN" dirty="0" err="1"/>
              <a:t>metatasurface</a:t>
            </a:r>
            <a:r>
              <a:rPr lang="en-US" altLang="zh-CN" dirty="0"/>
              <a:t> unit cell design that can support operation in LEO scenarios. We can use different parameters, such as L1 and L2 to introduce different phase delay in the downlink and uplink. For the details of meta-atom design, please refer to our paper.</a:t>
            </a:r>
          </a:p>
          <a:p>
            <a:endParaRPr lang="en-US" altLang="zh-CN" dirty="0"/>
          </a:p>
          <a:p>
            <a:r>
              <a:rPr lang="en-US" altLang="zh-CN" b="1" dirty="0"/>
              <a:t>[CLICK]</a:t>
            </a:r>
            <a:r>
              <a:rPr lang="en-US" altLang="zh-CN" dirty="0"/>
              <a:t> By assembling unit cells into a large metasurface, we can see the sub-patterns contained in the metasurface. The large cross patterns are for the function of downlink, and the smaller cross patterns are for the uplink. </a:t>
            </a:r>
          </a:p>
          <a:p>
            <a:r>
              <a:rPr lang="en-US" altLang="zh-CN" b="1" dirty="0"/>
              <a:t>[CLICK] </a:t>
            </a:r>
            <a:r>
              <a:rPr lang="en-US" altLang="zh-CN" dirty="0"/>
              <a:t>We simulate the frequency response of our proposed metasurface, the results show that high transmission rates across wide frequency band for both uplink and downlink.</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19</a:t>
            </a:fld>
            <a:endParaRPr lang="zh-CN" altLang="en-US"/>
          </a:p>
        </p:txBody>
      </p:sp>
    </p:spTree>
    <p:extLst>
      <p:ext uri="{BB962C8B-B14F-4D97-AF65-F5344CB8AC3E}">
        <p14:creationId xmlns:p14="http://schemas.microsoft.com/office/powerpoint/2010/main" val="2324240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23130"/>
                </a:solidFill>
                <a:effectLst/>
                <a:latin typeface="Segoe UI" panose="020B0502040204020203" pitchFamily="34" charset="0"/>
              </a:rPr>
              <a:t>Satellite communication is a very important technology in the next generation communication. Among them, LEO network is a type of satellite network that many companies are focusing on, such as SpaceX, Amazon, and Airbus. In this network, satellites are in low Earth orbit, at about 500-1000 kilometers from the Earth's surface.</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549ED69-B290-46ED-BB35-798252D65775}" type="slidenum">
              <a:rPr lang="zh-CN" altLang="en-US" smtClean="0"/>
              <a:t>2</a:t>
            </a:fld>
            <a:endParaRPr lang="zh-CN" altLang="en-US"/>
          </a:p>
        </p:txBody>
      </p:sp>
    </p:spTree>
    <p:extLst>
      <p:ext uri="{BB962C8B-B14F-4D97-AF65-F5344CB8AC3E}">
        <p14:creationId xmlns:p14="http://schemas.microsoft.com/office/powerpoint/2010/main" val="118967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discuss the phase modulation capability of the meta-atoms. For the downlink frequency, such as 20 GHz, when we change the parameter L1, the phase delay corresponding to the meta-atom changes from 300 degrees to -180 degrees to cover 2pi phase modulation range. And we can ensure the unit with the minimized transmission attenuation.</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20</a:t>
            </a:fld>
            <a:endParaRPr lang="zh-CN" altLang="en-US"/>
          </a:p>
        </p:txBody>
      </p:sp>
    </p:spTree>
    <p:extLst>
      <p:ext uri="{BB962C8B-B14F-4D97-AF65-F5344CB8AC3E}">
        <p14:creationId xmlns:p14="http://schemas.microsoft.com/office/powerpoint/2010/main" val="88693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uplink frequency, when we change the parameter L2, the phase delay corresponding to the meta-atom changes from 310 degrees to -170 degrees to cover 2pi phase modulation range. </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21</a:t>
            </a:fld>
            <a:endParaRPr lang="zh-CN" altLang="en-US"/>
          </a:p>
        </p:txBody>
      </p:sp>
    </p:spTree>
    <p:extLst>
      <p:ext uri="{BB962C8B-B14F-4D97-AF65-F5344CB8AC3E}">
        <p14:creationId xmlns:p14="http://schemas.microsoft.com/office/powerpoint/2010/main" val="415219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optimized metasurface phase profiles for both uplink and downlink are shown in the right part of the figure, which is set up with a 1x4 phased array.  </a:t>
            </a:r>
          </a:p>
          <a:p>
            <a:r>
              <a:rPr lang="en-US" altLang="zh-CN" dirty="0"/>
              <a:t>   </a:t>
            </a:r>
          </a:p>
          <a:p>
            <a:r>
              <a:rPr lang="en-US" altLang="zh-CN" b="1" dirty="0"/>
              <a:t>[CLICK]</a:t>
            </a:r>
            <a:r>
              <a:rPr lang="en-US" altLang="zh-CN" dirty="0"/>
              <a:t> We have fabricated a physical prototype based on these phase maps, with a metasurface that supports both uplink and downlink, and an antenna PCB board that includes uplink antennas and downlink antennas.</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22</a:t>
            </a:fld>
            <a:endParaRPr lang="zh-CN" altLang="en-US"/>
          </a:p>
        </p:txBody>
      </p:sp>
    </p:spTree>
    <p:extLst>
      <p:ext uri="{BB962C8B-B14F-4D97-AF65-F5344CB8AC3E}">
        <p14:creationId xmlns:p14="http://schemas.microsoft.com/office/powerpoint/2010/main" val="3952941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deploy a transmitter antenna on a high-rise building, and MSRA shanghai lab is in the 43</a:t>
            </a:r>
            <a:r>
              <a:rPr lang="en-US" altLang="zh-CN" baseline="30000" dirty="0"/>
              <a:t>rd</a:t>
            </a:r>
            <a:r>
              <a:rPr lang="en-US" altLang="zh-CN" dirty="0"/>
              <a:t> floor of this building, it has very beautiful view, and welcome to have a visit to MSRA shanghai. We set up our LEO ground station design on the ground to test the performance in real-world scenarios. The results show that our metasurface can provide average 8.32 dB gain to the phased array antennas in the uplink, and 16.57 dB gain in the downlink. For more detailed experimental results, please refer to our paper.</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23</a:t>
            </a:fld>
            <a:endParaRPr lang="zh-CN" altLang="en-US"/>
          </a:p>
        </p:txBody>
      </p:sp>
    </p:spTree>
    <p:extLst>
      <p:ext uri="{BB962C8B-B14F-4D97-AF65-F5344CB8AC3E}">
        <p14:creationId xmlns:p14="http://schemas.microsoft.com/office/powerpoint/2010/main" val="4221757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compare the costs of our system and a massive phased array with the same performance.  </a:t>
            </a:r>
          </a:p>
          <a:p>
            <a:r>
              <a:rPr lang="en-US" altLang="zh-CN" dirty="0"/>
              <a:t>   </a:t>
            </a:r>
          </a:p>
          <a:p>
            <a:r>
              <a:rPr lang="en-US" altLang="zh-CN" dirty="0"/>
              <a:t>We estimated the total costs of the two systems based on the prices of phase shifters and antennas. Our system costs 76 dollars, but it can achieve almost the same performance of a 17 x 17 phased array which costs 2800 dollars, saving around 40 times. </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24</a:t>
            </a:fld>
            <a:endParaRPr lang="zh-CN" altLang="en-US"/>
          </a:p>
        </p:txBody>
      </p:sp>
    </p:spTree>
    <p:extLst>
      <p:ext uri="{BB962C8B-B14F-4D97-AF65-F5344CB8AC3E}">
        <p14:creationId xmlns:p14="http://schemas.microsoft.com/office/powerpoint/2010/main" val="3376748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a:t>
            </a:r>
            <a:r>
              <a:rPr lang="zh-CN" altLang="en-US" dirty="0"/>
              <a:t> </a:t>
            </a:r>
            <a:r>
              <a:rPr lang="en-US" altLang="zh-CN" dirty="0"/>
              <a:t>some related work in our community on the design of low-cost LEO ground receivers, and there are also some related work on the design and application of active and passive </a:t>
            </a:r>
            <a:r>
              <a:rPr lang="en-US" altLang="zh-CN" dirty="0" err="1"/>
              <a:t>metasurfaces</a:t>
            </a:r>
            <a:r>
              <a:rPr lang="en-US" altLang="zh-CN" dirty="0"/>
              <a:t>.</a:t>
            </a:r>
          </a:p>
          <a:p>
            <a:endParaRPr lang="en-US" altLang="zh-CN" dirty="0"/>
          </a:p>
          <a:p>
            <a:r>
              <a:rPr lang="en-US" altLang="zh-CN" dirty="0"/>
              <a:t>Different from these related works, our work mainly focus on (1) joint design of passive metasurface and a small phased array, and (2) novel metasurface unit cell design for LEO</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25</a:t>
            </a:fld>
            <a:endParaRPr lang="zh-CN" altLang="en-US"/>
          </a:p>
        </p:txBody>
      </p:sp>
    </p:spTree>
    <p:extLst>
      <p:ext uri="{BB962C8B-B14F-4D97-AF65-F5344CB8AC3E}">
        <p14:creationId xmlns:p14="http://schemas.microsoft.com/office/powerpoint/2010/main" val="2478149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first, we combine the passive metasurface and small phased array to achieve a low-cost high-performance LEO ground 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a:t>
            </a:r>
            <a:r>
              <a:rPr lang="en-US" altLang="zh-CN" sz="1200" b="0" dirty="0">
                <a:latin typeface="Arial" panose="020B0604020202020204" pitchFamily="34" charset="0"/>
                <a:cs typeface="Arial" panose="020B0604020202020204" pitchFamily="34" charset="0"/>
              </a:rPr>
              <a:t>we </a:t>
            </a:r>
            <a:r>
              <a:rPr lang="en-US" altLang="zh-CN" sz="1200" b="0" dirty="0">
                <a:solidFill>
                  <a:srgbClr val="FFFF00"/>
                </a:solidFill>
                <a:latin typeface="Arial" panose="020B0604020202020204" pitchFamily="34" charset="0"/>
                <a:cs typeface="Arial" panose="020B0604020202020204" pitchFamily="34" charset="0"/>
              </a:rPr>
              <a:t>joint optimize </a:t>
            </a:r>
            <a:r>
              <a:rPr lang="en-US" altLang="zh-CN" sz="1200" b="0" dirty="0">
                <a:latin typeface="Arial" panose="020B0604020202020204" pitchFamily="34" charset="0"/>
                <a:cs typeface="Arial" panose="020B0604020202020204" pitchFamily="34" charset="0"/>
              </a:rPr>
              <a:t>the </a:t>
            </a:r>
            <a:r>
              <a:rPr lang="en-US" altLang="zh-CN" sz="1200" b="0" dirty="0" err="1">
                <a:latin typeface="Arial" panose="020B0604020202020204" pitchFamily="34" charset="0"/>
                <a:cs typeface="Arial" panose="020B0604020202020204" pitchFamily="34" charset="0"/>
              </a:rPr>
              <a:t>metasurface’s</a:t>
            </a:r>
            <a:r>
              <a:rPr lang="en-US" altLang="zh-CN" sz="1200" b="0" dirty="0">
                <a:latin typeface="Arial" panose="020B0604020202020204" pitchFamily="34" charset="0"/>
                <a:cs typeface="Arial" panose="020B0604020202020204" pitchFamily="34" charset="0"/>
              </a:rPr>
              <a:t> phase profile and phased array’s code words in both uplink and downlink.</a:t>
            </a:r>
            <a:endParaRPr lang="zh-CN" altLang="en-US" sz="1200" b="0" dirty="0">
              <a:latin typeface="Arial" panose="020B0604020202020204" pitchFamily="34" charset="0"/>
              <a:cs typeface="Arial" panose="020B0604020202020204" pitchFamily="34" charset="0"/>
            </a:endParaRPr>
          </a:p>
          <a:p>
            <a:r>
              <a:rPr lang="en-US" altLang="zh-CN" dirty="0"/>
              <a:t>And</a:t>
            </a:r>
            <a:r>
              <a:rPr lang="zh-CN" altLang="en-US" dirty="0"/>
              <a:t> </a:t>
            </a:r>
            <a:r>
              <a:rPr lang="en-US" altLang="zh-CN" dirty="0"/>
              <a:t>last, We design a metasurface unit cell structure to satisfy LEO scenarios.</a:t>
            </a:r>
          </a:p>
          <a:p>
            <a:endParaRPr lang="en-US" altLang="zh-CN" dirty="0"/>
          </a:p>
          <a:p>
            <a:r>
              <a:rPr lang="en-US" altLang="zh-CN" dirty="0"/>
              <a:t>The above is our work. Thanks for your attention! </a:t>
            </a:r>
          </a:p>
          <a:p>
            <a:endParaRPr lang="en-US" altLang="zh-CN"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26</a:t>
            </a:fld>
            <a:endParaRPr lang="zh-CN" altLang="en-US"/>
          </a:p>
        </p:txBody>
      </p:sp>
    </p:spTree>
    <p:extLst>
      <p:ext uri="{BB962C8B-B14F-4D97-AF65-F5344CB8AC3E}">
        <p14:creationId xmlns:p14="http://schemas.microsoft.com/office/powerpoint/2010/main" val="1058231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BAB1E-8CEA-45F6-AF10-770FAE6BFC7F}" type="slidenum">
              <a:rPr lang="en-US" smtClean="0"/>
              <a:t>27</a:t>
            </a:fld>
            <a:endParaRPr lang="en-US"/>
          </a:p>
        </p:txBody>
      </p:sp>
    </p:spTree>
    <p:extLst>
      <p:ext uri="{BB962C8B-B14F-4D97-AF65-F5344CB8AC3E}">
        <p14:creationId xmlns:p14="http://schemas.microsoft.com/office/powerpoint/2010/main" val="340579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LEO satellite networks have several advantages: First, it has high speed and low latency. Next, LEO satellites ground station is easy to set up due to the small size. In addition, the cost of launching LEO satellites is becoming increasingly lower, by deploying thousands of LEO satellites, it can achieve global coverage.</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3</a:t>
            </a:fld>
            <a:endParaRPr lang="zh-CN" altLang="en-US"/>
          </a:p>
        </p:txBody>
      </p:sp>
    </p:spTree>
    <p:extLst>
      <p:ext uri="{BB962C8B-B14F-4D97-AF65-F5344CB8AC3E}">
        <p14:creationId xmlns:p14="http://schemas.microsoft.com/office/powerpoint/2010/main" val="148046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23130"/>
                </a:solidFill>
                <a:effectLst/>
                <a:latin typeface="Segoe UI" panose="020B0502040204020203" pitchFamily="34" charset="0"/>
              </a:rPr>
              <a:t>However, LEO satellite networks have strict requirements for the ground station transceiver. The LEO ground station needs to handle with millimeter wave severe attenuation, to provide high SNR to support high throughput. And it should also track the fast-moving LEO satellites.</a:t>
            </a:r>
          </a:p>
          <a:p>
            <a:pPr algn="l"/>
            <a:r>
              <a:rPr lang="en-US" altLang="zh-CN" b="0" i="0" dirty="0">
                <a:solidFill>
                  <a:srgbClr val="323130"/>
                </a:solidFill>
                <a:effectLst/>
                <a:latin typeface="Segoe UI" panose="020B0502040204020203" pitchFamily="34" charset="0"/>
              </a:rPr>
              <a:t>The common technology is to use massive phased array to realize beam forming and beam steering towards moving satellites. However, massive phased shifters make the cost of ground station too expensive.</a:t>
            </a:r>
            <a:br>
              <a:rPr lang="en-US" altLang="zh-CN" b="0" i="0" dirty="0">
                <a:solidFill>
                  <a:srgbClr val="323130"/>
                </a:solidFill>
                <a:effectLst/>
                <a:latin typeface="Segoe UI" panose="020B0502040204020203" pitchFamily="34" charset="0"/>
              </a:rPr>
            </a:br>
            <a:r>
              <a:rPr lang="en-US" altLang="zh-CN" b="1" i="0" dirty="0">
                <a:solidFill>
                  <a:srgbClr val="323130"/>
                </a:solidFill>
                <a:effectLst/>
                <a:latin typeface="Segoe UI" panose="020B0502040204020203" pitchFamily="34" charset="0"/>
              </a:rPr>
              <a:t>[CLICK]</a:t>
            </a:r>
            <a:br>
              <a:rPr lang="en-US" altLang="zh-CN" b="0" i="0" dirty="0">
                <a:solidFill>
                  <a:srgbClr val="323130"/>
                </a:solidFill>
                <a:effectLst/>
                <a:latin typeface="Segoe UI" panose="020B0502040204020203" pitchFamily="34" charset="0"/>
              </a:rPr>
            </a:br>
            <a:r>
              <a:rPr lang="en-US" altLang="zh-CN" b="0" i="0" dirty="0">
                <a:solidFill>
                  <a:srgbClr val="323130"/>
                </a:solidFill>
                <a:effectLst/>
                <a:latin typeface="Segoe UI" panose="020B0502040204020203" pitchFamily="34" charset="0"/>
              </a:rPr>
              <a:t>So, the biggest challenge is: How to build a low-cost, space-saving, and high-performance ground station for LEO satellite communication?</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4</a:t>
            </a:fld>
            <a:endParaRPr lang="zh-CN" altLang="en-US"/>
          </a:p>
        </p:txBody>
      </p:sp>
    </p:spTree>
    <p:extLst>
      <p:ext uri="{BB962C8B-B14F-4D97-AF65-F5344CB8AC3E}">
        <p14:creationId xmlns:p14="http://schemas.microsoft.com/office/powerpoint/2010/main" val="342269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23130"/>
                </a:solidFill>
                <a:effectLst/>
                <a:latin typeface="Segoe UI" panose="020B0502040204020203" pitchFamily="34" charset="0"/>
              </a:rPr>
              <a:t>Electromagnetic </a:t>
            </a:r>
            <a:r>
              <a:rPr lang="en-US" altLang="zh-CN" b="0" i="0" dirty="0" err="1">
                <a:solidFill>
                  <a:srgbClr val="323130"/>
                </a:solidFill>
                <a:effectLst/>
                <a:latin typeface="Segoe UI" panose="020B0502040204020203" pitchFamily="34" charset="0"/>
              </a:rPr>
              <a:t>metasurfaces</a:t>
            </a:r>
            <a:r>
              <a:rPr lang="en-US" altLang="zh-CN" b="0" i="0" dirty="0">
                <a:solidFill>
                  <a:srgbClr val="323130"/>
                </a:solidFill>
                <a:effectLst/>
                <a:latin typeface="Segoe UI" panose="020B0502040204020203" pitchFamily="34" charset="0"/>
              </a:rPr>
              <a:t> provide a new solution. EM </a:t>
            </a:r>
            <a:r>
              <a:rPr lang="en-US" altLang="zh-CN" b="0" i="0" dirty="0" err="1">
                <a:solidFill>
                  <a:srgbClr val="323130"/>
                </a:solidFill>
                <a:effectLst/>
                <a:latin typeface="Segoe UI" panose="020B0502040204020203" pitchFamily="34" charset="0"/>
              </a:rPr>
              <a:t>metasurfaces</a:t>
            </a:r>
            <a:r>
              <a:rPr lang="en-US" altLang="zh-CN" b="0" i="0" dirty="0">
                <a:solidFill>
                  <a:srgbClr val="323130"/>
                </a:solidFill>
                <a:effectLst/>
                <a:latin typeface="Segoe UI" panose="020B0502040204020203" pitchFamily="34" charset="0"/>
              </a:rPr>
              <a:t> are materials that can control incident EM waves. They can function as a passive device, requiring no energy. They have a 2D structure and are also inexpensive. </a:t>
            </a:r>
          </a:p>
          <a:p>
            <a:pPr algn="l"/>
            <a:r>
              <a:rPr lang="en-US" altLang="zh-CN" b="0" i="0" dirty="0">
                <a:solidFill>
                  <a:srgbClr val="323130"/>
                </a:solidFill>
                <a:effectLst/>
                <a:latin typeface="Segoe UI" panose="020B0502040204020203" pitchFamily="34" charset="0"/>
              </a:rPr>
              <a:t>Taking a passive and transmissive metasurface as an example, by reasonably designing its structure, we can use it to focus incident EM waves and improve signal strength.</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9ED69-B290-46ED-BB35-798252D6577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33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obtain a focusing metasurface, we need to design the </a:t>
            </a:r>
            <a:r>
              <a:rPr lang="en-US" altLang="zh-CN" dirty="0" err="1"/>
              <a:t>metasurface’s</a:t>
            </a:r>
            <a:r>
              <a:rPr lang="en-US" altLang="zh-CN" dirty="0"/>
              <a:t> phase profile, like a circular phase profile.</a:t>
            </a:r>
          </a:p>
          <a:p>
            <a:r>
              <a:rPr lang="en-US" altLang="zh-CN" b="1" dirty="0"/>
              <a:t>[CLICK]</a:t>
            </a:r>
            <a:r>
              <a:rPr lang="en-US" altLang="zh-CN" dirty="0"/>
              <a:t> We explain from one dimension phase compensation why this phase map can achieve focusing. The blue dots represent each metasurface unit, and each unit cell introduces a specific phase delay, and they can finally control the wavefront of the incident EM waves and make them superimposed positively at the specific focusing point.</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6</a:t>
            </a:fld>
            <a:endParaRPr lang="zh-CN" altLang="en-US"/>
          </a:p>
        </p:txBody>
      </p:sp>
    </p:spTree>
    <p:extLst>
      <p:ext uri="{BB962C8B-B14F-4D97-AF65-F5344CB8AC3E}">
        <p14:creationId xmlns:p14="http://schemas.microsoft.com/office/powerpoint/2010/main" val="140522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Similar with phased array technique, we can treat each unit cell in the metasurface as a passive mini antenna, and these unit cells have the ability of introducing phase delay in 2pi range.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By arranging these unit cells reasonably, we can obtain the specific wavefront control function.</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7</a:t>
            </a:fld>
            <a:endParaRPr lang="zh-CN" altLang="en-US"/>
          </a:p>
        </p:txBody>
      </p:sp>
    </p:spTree>
    <p:extLst>
      <p:ext uri="{BB962C8B-B14F-4D97-AF65-F5344CB8AC3E}">
        <p14:creationId xmlns:p14="http://schemas.microsoft.com/office/powerpoint/2010/main" val="157833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OK, next we will describe how to design a passive metasurface for LEO scenarios. We propose three points that are needed to be solve. </a:t>
            </a:r>
          </a:p>
          <a:p>
            <a:r>
              <a:rPr lang="en-US" altLang="zh-CN" dirty="0"/>
              <a:t>First, how to enable dynamic adaptation using passive metasurface. </a:t>
            </a:r>
          </a:p>
          <a:p>
            <a:r>
              <a:rPr lang="en-US" altLang="zh-CN" dirty="0"/>
              <a:t>Second, how to design the phase map of the metasurface? </a:t>
            </a:r>
          </a:p>
          <a:p>
            <a:r>
              <a:rPr lang="en-US" altLang="zh-CN" dirty="0"/>
              <a:t>And, the third is how to design the metasurface unit cell for LEO scenarios.</a:t>
            </a:r>
          </a:p>
          <a:p>
            <a:endParaRPr lang="en-US" altLang="zh-CN" dirty="0"/>
          </a:p>
          <a:p>
            <a:r>
              <a:rPr lang="en-US" altLang="zh-CN" dirty="0"/>
              <a:t>We will answer the three question one by one.</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8</a:t>
            </a:fld>
            <a:endParaRPr lang="zh-CN" altLang="en-US"/>
          </a:p>
        </p:txBody>
      </p:sp>
    </p:spTree>
    <p:extLst>
      <p:ext uri="{BB962C8B-B14F-4D97-AF65-F5344CB8AC3E}">
        <p14:creationId xmlns:p14="http://schemas.microsoft.com/office/powerpoint/2010/main" val="302323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first question, our solution is to combine passive </a:t>
            </a:r>
            <a:r>
              <a:rPr lang="en-US" altLang="zh-CN" dirty="0" err="1"/>
              <a:t>metasurfaces</a:t>
            </a:r>
            <a:r>
              <a:rPr lang="en-US" altLang="zh-CN" dirty="0"/>
              <a:t> with small phased array systems.  </a:t>
            </a:r>
          </a:p>
          <a:p>
            <a:r>
              <a:rPr lang="en-US" altLang="zh-CN" dirty="0"/>
              <a:t>Although passive </a:t>
            </a:r>
            <a:r>
              <a:rPr lang="en-US" altLang="zh-CN" dirty="0" err="1"/>
              <a:t>metasurfaces</a:t>
            </a:r>
            <a:r>
              <a:rPr lang="en-US" altLang="zh-CN" dirty="0"/>
              <a:t> are very cost-effective and have a large number of units, providing powerful wavefront control capabilities. Their drawback is also obvious, they lack programmability, meaning that once they are fabricated, their wavefront control function cannot be changed. </a:t>
            </a:r>
          </a:p>
          <a:p>
            <a:r>
              <a:rPr lang="en-US" altLang="zh-CN" b="1" dirty="0"/>
              <a:t>[CLICK] </a:t>
            </a:r>
            <a:r>
              <a:rPr lang="en-US" altLang="zh-CN" dirty="0"/>
              <a:t>Phased array systems have programmability. When the number of phase shifters is small, that may cause phased array has the weak beamforming capabilities, but, we only need they are featured with programmable.</a:t>
            </a:r>
          </a:p>
          <a:p>
            <a:r>
              <a:rPr lang="en-US" altLang="zh-CN" b="1" dirty="0"/>
              <a:t>[CLICK]</a:t>
            </a:r>
            <a:r>
              <a:rPr lang="en-US" altLang="zh-CN" dirty="0"/>
              <a:t>  Therefore, by combining </a:t>
            </a:r>
            <a:r>
              <a:rPr lang="en-US" altLang="zh-CN" dirty="0" err="1"/>
              <a:t>metasurfaces</a:t>
            </a:r>
            <a:r>
              <a:rPr lang="en-US" altLang="zh-CN" dirty="0"/>
              <a:t> with small phased array systems, we can integrate their powerful beamforming and programmable beam steering to achieve a low-cost LEO satellite ground station transceiver.</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9</a:t>
            </a:fld>
            <a:endParaRPr lang="zh-CN" altLang="en-US"/>
          </a:p>
        </p:txBody>
      </p:sp>
    </p:spTree>
    <p:extLst>
      <p:ext uri="{BB962C8B-B14F-4D97-AF65-F5344CB8AC3E}">
        <p14:creationId xmlns:p14="http://schemas.microsoft.com/office/powerpoint/2010/main" val="370165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77ABAB-3DA0-6AF0-58D0-D3D7D00B920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795DA3B-38DD-EABA-9A9C-CCB1016733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66B9136-C1D9-CFE7-1D3C-43A37A6D145B}"/>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72863159-4947-4530-EE93-F10ABB99D8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60D9F1-F19A-4A0E-6E1D-0CC4AD1830E6}"/>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405454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C489F-1198-C6BA-5520-687929F43E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5B31F99-3D2B-4DFB-2BCA-DD263B1338D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31B008-A436-6AD2-27BB-E6D0AC711630}"/>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A2069892-B4F1-9F90-C818-0ED475C06E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207F1D-B2BB-75DD-CD0F-ECA6F54A39BF}"/>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218546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9F3AA3-82B8-E40C-4180-90E61DD6755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7281C8E-195D-019C-3A3B-3168342F9C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69A6FF-CB18-27B0-2539-37F79039DD3E}"/>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CF8AF2A-B0AA-AD47-6999-4C80FD434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8DBC1D-16CD-1A22-FC44-7713C04C376D}"/>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199640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10569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FA2A2-5802-AF64-E61B-C306A5BF6D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65C712-B7BD-8A2A-24AB-E6CA79BB39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437C39-B176-F605-ACDE-6406FDF9B02E}"/>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73AF7AC-B86B-34F2-3E99-C9C48E4390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207944-DAF0-8855-DD8F-2D96F1C052C8}"/>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2114065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35E36-888A-84C6-B64D-BA3DF27862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DE7BAC-48FD-49CD-247E-1C5CF9E7C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BAF990-B1F7-98A5-7060-7B9BE30AD9A1}"/>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3A9BF9D7-207E-8623-EB1D-13175E0236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7D4D11-AE7C-E31F-2385-9219A55FA78B}"/>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609691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0B941F-A8FE-A926-4F67-ACB522C9C4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04BFB7-8C3B-E32F-C043-A3AC69A2C38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7CDF7-50FB-5925-6210-7E56D30379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EBB7F90-2942-3A77-8889-B083EB8A73CE}"/>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C8ACE55E-F636-BD0D-2B61-1E431F9147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14E218-0306-4103-B949-31263EE5DEAB}"/>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7476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99A918-7B99-4091-25F2-B9C8049887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120DE53-9B62-4542-4204-DACCE9732B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7A76B9-4295-A8BA-FE2E-2248CC7D9A6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C614B12-7710-5A2A-43C1-929128911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8E00215-CE89-B920-B056-9B13AFB2475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7FAE9AE-3193-1144-D03D-C497C46E78AB}"/>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EBA0E3-D036-1F3B-3BDA-D601AB4BF1B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5F0C8B0-B317-8D16-ED20-1353A2EBD8DF}"/>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391671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F7327F-8079-104B-68CF-B9A7A33D8E2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7DCE508-3D52-CC75-40EF-51748DD16469}"/>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BF645542-4A40-7328-2026-3A768657F29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4EDE16-407D-CEAA-6CB6-E2FC91F7D8AD}"/>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66902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0C68B01-25DE-EEE3-4EDF-B1C0BC098401}"/>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927285A-8401-EBC6-444F-CFFFB79104F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F05F1FF-03FC-B7F1-7B4F-5B2C37E98483}"/>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427040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75DA1E-16E5-8556-96BC-E08029EE93B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30AA082-A6D6-313F-B5FF-68C18883A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FFBADD3-9B54-3B95-7515-5A10A55C4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CCDA9-619A-52A7-CD4A-C03F86087DF4}"/>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4CFB4CC6-622A-1C4C-9559-68133B5FDD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C540337-76B7-3BD4-C4F2-1B64C2CE839D}"/>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909799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15C54-14CC-916A-C3A5-D6B1B83C90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2097B7-B06E-9054-3BEB-F2BFBBF30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3E305D-8855-FFBD-EBAC-C0C632E6E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B13FA5-9034-92B0-2E22-C8D7BCA72B54}"/>
              </a:ext>
            </a:extLst>
          </p:cNvPr>
          <p:cNvSpPr>
            <a:spLocks noGrp="1"/>
          </p:cNvSpPr>
          <p:nvPr>
            <p:ph type="dt" sz="half" idx="10"/>
          </p:nvPr>
        </p:nvSpPr>
        <p:spPr/>
        <p:txBody>
          <a:bodyPr/>
          <a:lstStyle/>
          <a:p>
            <a:fld id="{FD7EE355-8CAA-4405-8AF7-476978C520EC}"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DD8EC5A6-1CEE-8DFA-30FE-12AB380757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C1102C-9A6B-34EA-E2B0-9FB31E638CAC}"/>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254288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22583A-1DD6-D65D-2D28-1EA9F3DEA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A9B27F8-63B2-7EF9-68FA-A46E57DBF6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2015ABA-A600-95B8-0809-C8A435D8C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EE355-8CAA-4405-8AF7-476978C520EC}"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57AEA7B9-1621-18DA-666F-F6C993700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E433A47-A1A2-0014-63E8-2074F3D5F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912833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wdp"/><Relationship Id="rId18" Type="http://schemas.openxmlformats.org/officeDocument/2006/relationships/image" Target="../media/image48.png"/><Relationship Id="rId3" Type="http://schemas.openxmlformats.org/officeDocument/2006/relationships/notesSlide" Target="../notesSlides/notesSlide12.xml"/><Relationship Id="rId7" Type="http://schemas.openxmlformats.org/officeDocument/2006/relationships/image" Target="../media/image41.png"/><Relationship Id="rId12" Type="http://schemas.openxmlformats.org/officeDocument/2006/relationships/image" Target="../media/image36.png"/><Relationship Id="rId17"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46.png"/><Relationship Id="rId1" Type="http://schemas.openxmlformats.org/officeDocument/2006/relationships/tags" Target="../tags/tag4.xml"/><Relationship Id="rId6" Type="http://schemas.openxmlformats.org/officeDocument/2006/relationships/image" Target="../media/image40.png"/><Relationship Id="rId11" Type="http://schemas.openxmlformats.org/officeDocument/2006/relationships/image" Target="../media/image33.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2.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6.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2.tiff"/><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63.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notesSlide" Target="../notesSlides/notesSlide9.xml"/><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6C36-DE67-46C7-B809-2CA18362E088}"/>
              </a:ext>
            </a:extLst>
          </p:cNvPr>
          <p:cNvSpPr>
            <a:spLocks noGrp="1"/>
          </p:cNvSpPr>
          <p:nvPr>
            <p:ph type="title"/>
          </p:nvPr>
        </p:nvSpPr>
        <p:spPr>
          <a:xfrm>
            <a:off x="-3" y="1173990"/>
            <a:ext cx="12191999" cy="1107996"/>
          </a:xfrm>
        </p:spPr>
        <p:txBody>
          <a:bodyPr/>
          <a:lstStyle/>
          <a:p>
            <a:pPr algn="ctr"/>
            <a:r>
              <a:rPr lang="en-US" sz="4000" b="1" dirty="0" err="1">
                <a:solidFill>
                  <a:schemeClr val="tx1"/>
                </a:solidFill>
                <a:latin typeface="Arial"/>
                <a:cs typeface="Arial"/>
              </a:rPr>
              <a:t>PMSat</a:t>
            </a:r>
            <a:r>
              <a:rPr lang="en-US" sz="4000" b="1" dirty="0">
                <a:solidFill>
                  <a:schemeClr val="tx1"/>
                </a:solidFill>
                <a:latin typeface="Arial"/>
                <a:cs typeface="Arial"/>
              </a:rPr>
              <a:t>: Optimizing Passive Metasurface for Low</a:t>
            </a:r>
            <a:br>
              <a:rPr lang="en-US" sz="4000" b="1" dirty="0">
                <a:solidFill>
                  <a:schemeClr val="tx1"/>
                </a:solidFill>
                <a:latin typeface="Arial"/>
                <a:cs typeface="Arial"/>
              </a:rPr>
            </a:br>
            <a:r>
              <a:rPr lang="en-US" sz="4000" b="1" dirty="0">
                <a:solidFill>
                  <a:schemeClr val="tx1"/>
                </a:solidFill>
                <a:latin typeface="Arial"/>
                <a:cs typeface="Arial"/>
              </a:rPr>
              <a:t>Earth Orbit Satellite Communication</a:t>
            </a:r>
            <a:endParaRPr lang="en-US" sz="3200" b="1" i="1" dirty="0">
              <a:solidFill>
                <a:schemeClr val="tx1"/>
              </a:solidFill>
              <a:latin typeface="Arial"/>
              <a:cs typeface="Arial"/>
            </a:endParaRPr>
          </a:p>
        </p:txBody>
      </p:sp>
      <p:sp>
        <p:nvSpPr>
          <p:cNvPr id="11" name="Text Placeholder 10">
            <a:extLst>
              <a:ext uri="{FF2B5EF4-FFF2-40B4-BE49-F238E27FC236}">
                <a16:creationId xmlns:a16="http://schemas.microsoft.com/office/drawing/2014/main" id="{E8F940BE-A32F-485F-9F5A-2B33B574A40A}"/>
              </a:ext>
            </a:extLst>
          </p:cNvPr>
          <p:cNvSpPr>
            <a:spLocks noGrp="1"/>
          </p:cNvSpPr>
          <p:nvPr>
            <p:ph type="body" sz="quarter" idx="12"/>
          </p:nvPr>
        </p:nvSpPr>
        <p:spPr>
          <a:xfrm>
            <a:off x="-4" y="2642326"/>
            <a:ext cx="12191999" cy="775597"/>
          </a:xfrm>
        </p:spPr>
        <p:txBody>
          <a:bodyPr vert="horz" wrap="square" lIns="0" tIns="0" rIns="0" bIns="0" rtlCol="0" anchor="t">
            <a:spAutoFit/>
          </a:bodyPr>
          <a:lstStyle/>
          <a:p>
            <a:pPr algn="ctr"/>
            <a:r>
              <a:rPr lang="en-US" altLang="zh-CN" sz="2800" b="1" dirty="0">
                <a:latin typeface="Arial"/>
                <a:ea typeface="等线"/>
                <a:cs typeface="Arial"/>
              </a:rPr>
              <a:t>Hao Pan</a:t>
            </a:r>
            <a:r>
              <a:rPr lang="en-US" altLang="zh-CN" sz="2800" b="1" baseline="30000" dirty="0">
                <a:latin typeface="Arial"/>
                <a:ea typeface="等线"/>
                <a:cs typeface="Arial"/>
              </a:rPr>
              <a:t>1</a:t>
            </a:r>
            <a:r>
              <a:rPr lang="en-US" altLang="zh-CN" sz="2800" b="1" dirty="0">
                <a:latin typeface="Arial"/>
                <a:ea typeface="等线"/>
                <a:cs typeface="Arial"/>
              </a:rPr>
              <a:t>, Lili </a:t>
            </a:r>
            <a:r>
              <a:rPr lang="en-US" altLang="zh-CN" sz="2800" b="1">
                <a:latin typeface="Arial"/>
                <a:ea typeface="等线"/>
                <a:cs typeface="Arial"/>
              </a:rPr>
              <a:t>Qiu</a:t>
            </a:r>
            <a:r>
              <a:rPr lang="en-US" altLang="zh-CN" sz="2800" b="1" baseline="30000">
                <a:latin typeface="Arial"/>
                <a:ea typeface="等线"/>
                <a:cs typeface="Arial"/>
              </a:rPr>
              <a:t>1&amp;2</a:t>
            </a:r>
            <a:r>
              <a:rPr lang="en-US" altLang="zh-CN" sz="2800" b="1" dirty="0">
                <a:latin typeface="Arial"/>
                <a:ea typeface="等线"/>
                <a:cs typeface="Arial"/>
              </a:rPr>
              <a:t>, Bei Ouyang</a:t>
            </a:r>
            <a:r>
              <a:rPr lang="en-US" altLang="zh-CN" sz="2800" b="1" baseline="30000" dirty="0">
                <a:latin typeface="Arial"/>
                <a:ea typeface="等线"/>
                <a:cs typeface="Arial"/>
              </a:rPr>
              <a:t>1</a:t>
            </a:r>
            <a:r>
              <a:rPr lang="en-US" altLang="zh-CN" sz="2800" b="1" dirty="0">
                <a:latin typeface="Arial"/>
                <a:ea typeface="等线"/>
                <a:cs typeface="Arial"/>
              </a:rPr>
              <a:t>, </a:t>
            </a:r>
            <a:endParaRPr lang="en-US" altLang="zh-CN" sz="2800" b="1" dirty="0">
              <a:latin typeface="Arial" panose="020B0604020202020204" pitchFamily="34" charset="0"/>
              <a:cs typeface="Arial" panose="020B0604020202020204" pitchFamily="34" charset="0"/>
            </a:endParaRPr>
          </a:p>
          <a:p>
            <a:pPr algn="ctr"/>
            <a:r>
              <a:rPr lang="en-US" altLang="zh-CN" sz="2800" b="1" dirty="0">
                <a:latin typeface="Arial"/>
                <a:ea typeface="等线"/>
                <a:cs typeface="Arial"/>
              </a:rPr>
              <a:t>Shicheng Zheng</a:t>
            </a:r>
            <a:r>
              <a:rPr lang="en-US" altLang="zh-CN" sz="2800" b="1" baseline="30000" dirty="0">
                <a:latin typeface="Arial"/>
                <a:ea typeface="等线"/>
                <a:cs typeface="Arial"/>
              </a:rPr>
              <a:t>1</a:t>
            </a:r>
            <a:r>
              <a:rPr lang="en-US" altLang="zh-CN" sz="2800" b="1" dirty="0">
                <a:latin typeface="Arial"/>
                <a:ea typeface="等线"/>
                <a:cs typeface="Arial"/>
              </a:rPr>
              <a:t>, </a:t>
            </a:r>
            <a:r>
              <a:rPr lang="en-US" altLang="zh-CN" sz="2800" b="1" dirty="0" err="1">
                <a:latin typeface="Arial"/>
                <a:ea typeface="等线"/>
                <a:cs typeface="Arial"/>
              </a:rPr>
              <a:t>Yongzhao</a:t>
            </a:r>
            <a:r>
              <a:rPr lang="en-US" altLang="zh-CN" sz="2800" b="1" dirty="0">
                <a:latin typeface="Arial"/>
                <a:ea typeface="等线"/>
                <a:cs typeface="Arial"/>
              </a:rPr>
              <a:t> Zhang</a:t>
            </a:r>
            <a:r>
              <a:rPr lang="en-US" altLang="zh-CN" sz="2800" b="1" baseline="30000" dirty="0">
                <a:latin typeface="Arial"/>
                <a:ea typeface="等线"/>
                <a:cs typeface="Arial"/>
              </a:rPr>
              <a:t>1&amp;3</a:t>
            </a:r>
            <a:r>
              <a:rPr lang="en-US" altLang="zh-CN" sz="2800" b="1" dirty="0">
                <a:latin typeface="Arial"/>
                <a:ea typeface="等线"/>
                <a:cs typeface="Arial"/>
              </a:rPr>
              <a:t>, Yi</a:t>
            </a:r>
            <a:r>
              <a:rPr lang="en-US" sz="2800" b="1" dirty="0">
                <a:latin typeface="Arial"/>
                <a:cs typeface="Arial"/>
              </a:rPr>
              <a:t>-Chao Chen</a:t>
            </a:r>
            <a:r>
              <a:rPr lang="en-US" altLang="zh-CN" sz="2800" b="1" baseline="30000" dirty="0">
                <a:latin typeface="Arial"/>
                <a:ea typeface="等线"/>
                <a:cs typeface="Arial"/>
              </a:rPr>
              <a:t>1&amp;3</a:t>
            </a:r>
            <a:r>
              <a:rPr lang="en-US" sz="2800" b="1" dirty="0">
                <a:latin typeface="Arial"/>
                <a:cs typeface="Arial"/>
              </a:rPr>
              <a:t>, </a:t>
            </a:r>
            <a:r>
              <a:rPr lang="en-US" sz="2800" b="1" dirty="0" err="1">
                <a:latin typeface="Arial"/>
                <a:cs typeface="Arial"/>
              </a:rPr>
              <a:t>Guangtao</a:t>
            </a:r>
            <a:r>
              <a:rPr lang="en-US" sz="2800" b="1" dirty="0">
                <a:latin typeface="Arial"/>
                <a:cs typeface="Arial"/>
              </a:rPr>
              <a:t> Xue</a:t>
            </a:r>
            <a:r>
              <a:rPr lang="en-US" sz="2800" b="1" baseline="30000" dirty="0">
                <a:latin typeface="Arial"/>
                <a:cs typeface="Arial"/>
              </a:rPr>
              <a:t>3</a:t>
            </a:r>
          </a:p>
        </p:txBody>
      </p:sp>
      <p:pic>
        <p:nvPicPr>
          <p:cNvPr id="1026" name="Picture 2" descr="CASE STUDIES | IQ-Analog Home Page">
            <a:extLst>
              <a:ext uri="{FF2B5EF4-FFF2-40B4-BE49-F238E27FC236}">
                <a16:creationId xmlns:a16="http://schemas.microsoft.com/office/drawing/2014/main" id="{4C9C2855-79B1-86A9-EA25-0F9B6276C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985" y="4553862"/>
            <a:ext cx="4084892" cy="2304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ASE STUDIES | IQ-Analog Home Page">
            <a:extLst>
              <a:ext uri="{FF2B5EF4-FFF2-40B4-BE49-F238E27FC236}">
                <a16:creationId xmlns:a16="http://schemas.microsoft.com/office/drawing/2014/main" id="{D59052E2-DF94-F061-AE7A-9E9EEC038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091" y="4553863"/>
            <a:ext cx="4084894" cy="2304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SE STUDIES | IQ-Analog Home Page">
            <a:extLst>
              <a:ext uri="{FF2B5EF4-FFF2-40B4-BE49-F238E27FC236}">
                <a16:creationId xmlns:a16="http://schemas.microsoft.com/office/drawing/2014/main" id="{64154BC7-22BB-9032-67EE-24D86F612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53864"/>
            <a:ext cx="4084894" cy="23041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0">
            <a:extLst>
              <a:ext uri="{FF2B5EF4-FFF2-40B4-BE49-F238E27FC236}">
                <a16:creationId xmlns:a16="http://schemas.microsoft.com/office/drawing/2014/main" id="{1788219A-42C7-F50B-6219-E308F96E5536}"/>
              </a:ext>
            </a:extLst>
          </p:cNvPr>
          <p:cNvSpPr txBox="1">
            <a:spLocks/>
          </p:cNvSpPr>
          <p:nvPr/>
        </p:nvSpPr>
        <p:spPr>
          <a:xfrm>
            <a:off x="33538" y="3907043"/>
            <a:ext cx="12191999" cy="387798"/>
          </a:xfrm>
          <a:prstGeom prst="rect">
            <a:avLst/>
          </a:prstGeom>
          <a:noFill/>
        </p:spPr>
        <p:txBody>
          <a:bodyPr vert="horz" wrap="square" lIns="0" tIns="0" rIns="0" bIns="0" rtlCol="0" anchor="t">
            <a:spAutoFit/>
          </a:bodyPr>
          <a:lstStyle>
            <a:lvl1pPr marL="0" indent="0" algn="l" defTabSz="914400" rtl="0" eaLnBrk="1" latinLnBrk="0" hangingPunct="1">
              <a:lnSpc>
                <a:spcPct val="90000"/>
              </a:lnSpc>
              <a:spcBef>
                <a:spcPts val="0"/>
              </a:spcBef>
              <a:buFont typeface="Arial" panose="020B0604020202020204" pitchFamily="34" charset="0"/>
              <a:buNone/>
              <a:defRPr sz="2200" kern="1200" spc="0" baseline="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800" b="1" baseline="30000" dirty="0">
                <a:latin typeface="Arial"/>
                <a:ea typeface="等线"/>
                <a:cs typeface="Arial"/>
              </a:rPr>
              <a:t>1</a:t>
            </a:r>
            <a:r>
              <a:rPr lang="en-US" altLang="zh-CN" sz="2800" b="1" dirty="0">
                <a:latin typeface="Arial"/>
                <a:ea typeface="等线"/>
                <a:cs typeface="Arial"/>
              </a:rPr>
              <a:t>Microsoft Research Asia, </a:t>
            </a:r>
            <a:r>
              <a:rPr lang="en-US" altLang="zh-CN" sz="2800" b="1" baseline="30000" dirty="0">
                <a:latin typeface="Arial"/>
                <a:ea typeface="等线"/>
                <a:cs typeface="Arial"/>
              </a:rPr>
              <a:t>2</a:t>
            </a:r>
            <a:r>
              <a:rPr lang="en-US" altLang="zh-CN" sz="2800" b="1" dirty="0">
                <a:latin typeface="Arial"/>
                <a:ea typeface="等线"/>
                <a:cs typeface="Arial"/>
              </a:rPr>
              <a:t>UT Austin, </a:t>
            </a:r>
            <a:r>
              <a:rPr lang="en-US" altLang="zh-CN" sz="2800" b="1" baseline="30000" dirty="0">
                <a:latin typeface="Arial"/>
                <a:ea typeface="等线"/>
                <a:cs typeface="Arial"/>
              </a:rPr>
              <a:t>3</a:t>
            </a:r>
            <a:r>
              <a:rPr lang="en-US" altLang="zh-CN" sz="2800" b="1" dirty="0">
                <a:latin typeface="Arial"/>
                <a:ea typeface="等线"/>
                <a:cs typeface="Arial"/>
              </a:rPr>
              <a:t>Shanghai Jiao Tong University</a:t>
            </a:r>
            <a:endParaRPr lang="en-US" sz="2800" b="1" dirty="0">
              <a:latin typeface="Arial" panose="020B0604020202020204" pitchFamily="34" charset="0"/>
              <a:ea typeface="等线"/>
              <a:cs typeface="Arial" panose="020B0604020202020204" pitchFamily="34" charset="0"/>
            </a:endParaRPr>
          </a:p>
        </p:txBody>
      </p:sp>
    </p:spTree>
    <p:extLst>
      <p:ext uri="{BB962C8B-B14F-4D97-AF65-F5344CB8AC3E}">
        <p14:creationId xmlns:p14="http://schemas.microsoft.com/office/powerpoint/2010/main" val="10707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EF9F694-73B5-E5B7-4E22-107927D6B4D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 Overview: How to design passive metasurface for LEO</a:t>
            </a:r>
            <a:r>
              <a:rPr lang="zh-CN" altLang="en-US" sz="3600" b="1" dirty="0">
                <a:latin typeface="Arial" panose="020B0604020202020204" pitchFamily="34" charset="0"/>
                <a:cs typeface="Arial" panose="020B0604020202020204" pitchFamily="34" charset="0"/>
              </a:rPr>
              <a:t>？</a:t>
            </a:r>
            <a:endParaRPr lang="en-US" altLang="zh-CN" sz="3600" b="1" dirty="0">
              <a:latin typeface="Arial" panose="020B060402020202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032BC3C9-1896-9DBC-A87B-CABF15BA97EC}"/>
              </a:ext>
            </a:extLst>
          </p:cNvPr>
          <p:cNvSpPr/>
          <p:nvPr/>
        </p:nvSpPr>
        <p:spPr>
          <a:xfrm>
            <a:off x="1494612" y="1406573"/>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Q1: How to enable dynamic adaptation using passive metasurface?</a:t>
            </a:r>
            <a:endParaRPr lang="zh-CN" altLang="en-US" sz="2800" b="1" dirty="0">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7B1B6920-A3EF-1F38-E193-96B05484FFA9}"/>
              </a:ext>
            </a:extLst>
          </p:cNvPr>
          <p:cNvSpPr/>
          <p:nvPr/>
        </p:nvSpPr>
        <p:spPr>
          <a:xfrm>
            <a:off x="1494612" y="3200400"/>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Q2: How to design phase profile of the metasurface?</a:t>
            </a:r>
            <a:endParaRPr lang="zh-CN" altLang="en-US" sz="2800" b="1"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1803DE20-63B5-CD74-5DD2-B6AD0EBD882A}"/>
              </a:ext>
            </a:extLst>
          </p:cNvPr>
          <p:cNvSpPr/>
          <p:nvPr/>
        </p:nvSpPr>
        <p:spPr>
          <a:xfrm>
            <a:off x="1494612" y="4994227"/>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Q3: How to design the metasurface unit cell for LEO scenarios?</a:t>
            </a:r>
            <a:endParaRPr lang="zh-CN"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36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文本框 95">
            <a:extLst>
              <a:ext uri="{FF2B5EF4-FFF2-40B4-BE49-F238E27FC236}">
                <a16:creationId xmlns:a16="http://schemas.microsoft.com/office/drawing/2014/main" id="{0C18DAA8-5214-9C47-8B5A-A63EC23D775B}"/>
              </a:ext>
            </a:extLst>
          </p:cNvPr>
          <p:cNvSpPr txBox="1"/>
          <p:nvPr/>
        </p:nvSpPr>
        <p:spPr>
          <a:xfrm>
            <a:off x="6129366" y="1108511"/>
            <a:ext cx="3349086" cy="830997"/>
          </a:xfrm>
          <a:prstGeom prst="rect">
            <a:avLst/>
          </a:prstGeom>
          <a:noFill/>
        </p:spPr>
        <p:txBody>
          <a:bodyPr wrap="square">
            <a:spAutoFit/>
          </a:bodyPr>
          <a:lstStyle/>
          <a:p>
            <a:pPr algn="ctr"/>
            <a:r>
              <a:rPr lang="en-US" altLang="zh-CN" sz="2400" b="1">
                <a:solidFill>
                  <a:schemeClr val="accent2">
                    <a:lumMod val="75000"/>
                  </a:schemeClr>
                </a:solidFill>
                <a:latin typeface="Arial" panose="020B0604020202020204" pitchFamily="34" charset="0"/>
                <a:cs typeface="Arial" panose="020B0604020202020204" pitchFamily="34" charset="0"/>
              </a:rPr>
              <a:t>Powerful wavefront </a:t>
            </a:r>
          </a:p>
          <a:p>
            <a:pPr algn="ctr"/>
            <a:r>
              <a:rPr lang="en-US" altLang="zh-CN" sz="2400" b="1">
                <a:solidFill>
                  <a:schemeClr val="accent2">
                    <a:lumMod val="75000"/>
                  </a:schemeClr>
                </a:solidFill>
                <a:latin typeface="Arial" panose="020B0604020202020204" pitchFamily="34" charset="0"/>
                <a:cs typeface="Arial" panose="020B0604020202020204" pitchFamily="34" charset="0"/>
              </a:rPr>
              <a:t>shaping</a:t>
            </a:r>
            <a:endParaRPr lang="zh-CN" altLang="en-US" sz="2400" b="1">
              <a:solidFill>
                <a:schemeClr val="accent2">
                  <a:lumMod val="75000"/>
                </a:schemeClr>
              </a:solidFill>
            </a:endParaRPr>
          </a:p>
        </p:txBody>
      </p:sp>
      <p:grpSp>
        <p:nvGrpSpPr>
          <p:cNvPr id="83" name="组合 82">
            <a:extLst>
              <a:ext uri="{FF2B5EF4-FFF2-40B4-BE49-F238E27FC236}">
                <a16:creationId xmlns:a16="http://schemas.microsoft.com/office/drawing/2014/main" id="{FFC41677-843B-E835-F294-2294E12FEF53}"/>
              </a:ext>
            </a:extLst>
          </p:cNvPr>
          <p:cNvGrpSpPr/>
          <p:nvPr/>
        </p:nvGrpSpPr>
        <p:grpSpPr>
          <a:xfrm>
            <a:off x="6371351" y="1651223"/>
            <a:ext cx="1710992" cy="4621529"/>
            <a:chOff x="6394783" y="1378093"/>
            <a:chExt cx="1710992" cy="4621529"/>
          </a:xfrm>
        </p:grpSpPr>
        <p:sp>
          <p:nvSpPr>
            <p:cNvPr id="15" name="矩形 14">
              <a:extLst>
                <a:ext uri="{FF2B5EF4-FFF2-40B4-BE49-F238E27FC236}">
                  <a16:creationId xmlns:a16="http://schemas.microsoft.com/office/drawing/2014/main" id="{DFF20805-C656-97E3-8092-ECB06581F179}"/>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B345E8B6-A506-25BE-C74F-FAEB877CC781}"/>
                </a:ext>
              </a:extLst>
            </p:cNvPr>
            <p:cNvSpPr/>
            <p:nvPr/>
          </p:nvSpPr>
          <p:spPr>
            <a:xfrm>
              <a:off x="6394783" y="1378093"/>
              <a:ext cx="572350"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CB502CB-FD73-D930-81EE-8C44C985854E}"/>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E9BBB93A-91DF-62CD-5EEA-D77C94123DE2}"/>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2CEF1E6-97AF-F9B9-A0EA-10C6397004FC}"/>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BB0DAB8-1B38-36BF-8304-0218D894F2E4}"/>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0A03C7A7-AC72-079A-4A74-E9F21189B488}"/>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CCEC897-9611-32F5-33FC-B56F200A9D2C}"/>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4554CED-440E-A3EC-CF24-18514E9BFBAB}"/>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F561E7F-5488-FC27-2E51-B8C591585B5A}"/>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A27F9CAF-E2F4-6551-D7F8-7468DD894787}"/>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FD4544C-5960-F391-3AFC-FA9725BE8A9E}"/>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38864CBC-427B-6292-CC0C-6E556918197C}"/>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EA95935D-9558-BC2B-C9D1-AA7B9E30326C}"/>
                </a:ext>
              </a:extLst>
            </p:cNvPr>
            <p:cNvSpPr txBox="1"/>
            <p:nvPr/>
          </p:nvSpPr>
          <p:spPr>
            <a:xfrm>
              <a:off x="6598631" y="5599512"/>
              <a:ext cx="1507144" cy="400110"/>
            </a:xfrm>
            <a:prstGeom prst="rect">
              <a:avLst/>
            </a:prstGeom>
            <a:noFill/>
          </p:spPr>
          <p:txBody>
            <a:bodyPr wrap="none" rtlCol="0">
              <a:spAutoFit/>
            </a:bodyPr>
            <a:lstStyle/>
            <a:p>
              <a:r>
                <a:rPr lang="en-US" altLang="zh-CN" sz="2000" b="1" i="1">
                  <a:latin typeface="Times New Roman" panose="02020603050405020304" pitchFamily="18" charset="0"/>
                  <a:cs typeface="Times New Roman" panose="02020603050405020304" pitchFamily="18" charset="0"/>
                </a:rPr>
                <a:t>Metasurface</a:t>
              </a:r>
              <a:endParaRPr lang="zh-CN" altLang="en-US" sz="20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93348DAA-B3ED-F0B4-3386-540C7CF658F3}"/>
                    </a:ext>
                  </a:extLst>
                </p:cNvPr>
                <p:cNvSpPr txBox="1"/>
                <p:nvPr/>
              </p:nvSpPr>
              <p:spPr>
                <a:xfrm>
                  <a:off x="6549508" y="1399718"/>
                  <a:ext cx="48282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000" b="1" i="1" dirty="0" smtClean="0">
                            <a:latin typeface="Cambria Math" panose="02040503050406030204" pitchFamily="18" charset="0"/>
                            <a:cs typeface="Times New Roman" panose="02020603050405020304" pitchFamily="18" charset="0"/>
                          </a:rPr>
                          <m:t>𝑴</m:t>
                        </m:r>
                      </m:oMath>
                    </m:oMathPara>
                  </a14:m>
                  <a:endParaRPr lang="zh-CN" altLang="en-US" sz="2000" b="1">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93348DAA-B3ED-F0B4-3386-540C7CF658F3}"/>
                    </a:ext>
                  </a:extLst>
                </p:cNvPr>
                <p:cNvSpPr txBox="1">
                  <a:spLocks noRot="1" noChangeAspect="1" noMove="1" noResize="1" noEditPoints="1" noAdjustHandles="1" noChangeArrowheads="1" noChangeShapeType="1" noTextEdit="1"/>
                </p:cNvSpPr>
                <p:nvPr/>
              </p:nvSpPr>
              <p:spPr>
                <a:xfrm>
                  <a:off x="6549508" y="1399718"/>
                  <a:ext cx="482824" cy="400110"/>
                </a:xfrm>
                <a:prstGeom prst="rect">
                  <a:avLst/>
                </a:prstGeom>
                <a:blipFill>
                  <a:blip r:embed="rId3"/>
                  <a:stretch>
                    <a:fillRect/>
                  </a:stretch>
                </a:blipFill>
              </p:spPr>
              <p:txBody>
                <a:bodyPr/>
                <a:lstStyle/>
                <a:p>
                  <a:r>
                    <a:rPr lang="en-US">
                      <a:noFill/>
                    </a:rPr>
                    <a:t> </a:t>
                  </a:r>
                </a:p>
              </p:txBody>
            </p:sp>
          </mc:Fallback>
        </mc:AlternateContent>
      </p:grpSp>
      <p:grpSp>
        <p:nvGrpSpPr>
          <p:cNvPr id="93" name="组合 92">
            <a:extLst>
              <a:ext uri="{FF2B5EF4-FFF2-40B4-BE49-F238E27FC236}">
                <a16:creationId xmlns:a16="http://schemas.microsoft.com/office/drawing/2014/main" id="{56D7CD2D-80C0-9C40-3D75-5A2F2B2502D1}"/>
              </a:ext>
            </a:extLst>
          </p:cNvPr>
          <p:cNvGrpSpPr/>
          <p:nvPr/>
        </p:nvGrpSpPr>
        <p:grpSpPr>
          <a:xfrm>
            <a:off x="7119020" y="4421581"/>
            <a:ext cx="4570184" cy="1694306"/>
            <a:chOff x="7273399" y="4148451"/>
            <a:chExt cx="4570184" cy="1694306"/>
          </a:xfrm>
        </p:grpSpPr>
        <p:pic>
          <p:nvPicPr>
            <p:cNvPr id="31" name="图片 30">
              <a:extLst>
                <a:ext uri="{FF2B5EF4-FFF2-40B4-BE49-F238E27FC236}">
                  <a16:creationId xmlns:a16="http://schemas.microsoft.com/office/drawing/2014/main" id="{5ADA1084-ECFB-47ED-3D7D-CF145FE03D77}"/>
                </a:ext>
              </a:extLst>
            </p:cNvPr>
            <p:cNvPicPr>
              <a:picLocks noChangeAspect="1"/>
            </p:cNvPicPr>
            <p:nvPr/>
          </p:nvPicPr>
          <p:blipFill>
            <a:blip r:embed="rId4">
              <a:alphaModFix amt="35000"/>
            </a:blip>
            <a:stretch>
              <a:fillRect/>
            </a:stretch>
          </p:blipFill>
          <p:spPr>
            <a:xfrm rot="1217875">
              <a:off x="7273399" y="4148451"/>
              <a:ext cx="1525673" cy="853948"/>
            </a:xfrm>
            <a:prstGeom prst="rect">
              <a:avLst/>
            </a:prstGeom>
          </p:spPr>
        </p:pic>
        <p:pic>
          <p:nvPicPr>
            <p:cNvPr id="32" name="图片 31">
              <a:extLst>
                <a:ext uri="{FF2B5EF4-FFF2-40B4-BE49-F238E27FC236}">
                  <a16:creationId xmlns:a16="http://schemas.microsoft.com/office/drawing/2014/main" id="{5E7EDAB6-97E3-C270-2607-6AD5EE2629D1}"/>
                </a:ext>
              </a:extLst>
            </p:cNvPr>
            <p:cNvPicPr>
              <a:picLocks noChangeAspect="1"/>
            </p:cNvPicPr>
            <p:nvPr/>
          </p:nvPicPr>
          <p:blipFill>
            <a:blip r:embed="rId5">
              <a:alphaModFix amt="50000"/>
            </a:blip>
            <a:stretch>
              <a:fillRect/>
            </a:stretch>
          </p:blipFill>
          <p:spPr>
            <a:xfrm rot="13537109">
              <a:off x="9923083" y="4700787"/>
              <a:ext cx="769587" cy="588887"/>
            </a:xfrm>
            <a:prstGeom prst="rect">
              <a:avLst/>
            </a:prstGeom>
          </p:spPr>
        </p:pic>
        <p:pic>
          <p:nvPicPr>
            <p:cNvPr id="45" name="图片 44" descr="图标&#10;&#10;描述已自动生成">
              <a:extLst>
                <a:ext uri="{FF2B5EF4-FFF2-40B4-BE49-F238E27FC236}">
                  <a16:creationId xmlns:a16="http://schemas.microsoft.com/office/drawing/2014/main" id="{54CCC5A5-A45C-1EFB-426B-EECCD1673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85611">
              <a:off x="10820348" y="4819522"/>
              <a:ext cx="1023235" cy="1023235"/>
            </a:xfrm>
            <a:prstGeom prst="rect">
              <a:avLst/>
            </a:prstGeom>
          </p:spPr>
        </p:pic>
      </p:grpSp>
      <p:sp>
        <p:nvSpPr>
          <p:cNvPr id="78" name="矩形 77">
            <a:extLst>
              <a:ext uri="{FF2B5EF4-FFF2-40B4-BE49-F238E27FC236}">
                <a16:creationId xmlns:a16="http://schemas.microsoft.com/office/drawing/2014/main" id="{20D34E9B-D1C1-CE03-887B-AB8F9D74A6F6}"/>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Our idea: A Passive Metasurface  + A Small Phased Array</a:t>
            </a:r>
          </a:p>
        </p:txBody>
      </p:sp>
      <p:grpSp>
        <p:nvGrpSpPr>
          <p:cNvPr id="149" name="组合 148">
            <a:extLst>
              <a:ext uri="{FF2B5EF4-FFF2-40B4-BE49-F238E27FC236}">
                <a16:creationId xmlns:a16="http://schemas.microsoft.com/office/drawing/2014/main" id="{1396F202-AA6A-CC46-A480-80F34302D8F9}"/>
              </a:ext>
            </a:extLst>
          </p:cNvPr>
          <p:cNvGrpSpPr/>
          <p:nvPr/>
        </p:nvGrpSpPr>
        <p:grpSpPr>
          <a:xfrm>
            <a:off x="7039610" y="1452494"/>
            <a:ext cx="4840379" cy="3038296"/>
            <a:chOff x="7193989" y="1179364"/>
            <a:chExt cx="4840379" cy="3038296"/>
          </a:xfrm>
        </p:grpSpPr>
        <p:pic>
          <p:nvPicPr>
            <p:cNvPr id="30" name="图片 29">
              <a:extLst>
                <a:ext uri="{FF2B5EF4-FFF2-40B4-BE49-F238E27FC236}">
                  <a16:creationId xmlns:a16="http://schemas.microsoft.com/office/drawing/2014/main" id="{6FED0B86-6D46-9035-7377-59CEAA57284E}"/>
                </a:ext>
              </a:extLst>
            </p:cNvPr>
            <p:cNvPicPr>
              <a:picLocks noChangeAspect="1"/>
            </p:cNvPicPr>
            <p:nvPr/>
          </p:nvPicPr>
          <p:blipFill>
            <a:blip r:embed="rId5"/>
            <a:stretch>
              <a:fillRect/>
            </a:stretch>
          </p:blipFill>
          <p:spPr>
            <a:xfrm rot="11542283">
              <a:off x="10213044" y="1848768"/>
              <a:ext cx="769587" cy="588887"/>
            </a:xfrm>
            <a:prstGeom prst="rect">
              <a:avLst/>
            </a:prstGeom>
          </p:spPr>
        </p:pic>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D0A442F-B443-BC43-DA44-966B3A774320}"/>
                    </a:ext>
                  </a:extLst>
                </p:cNvPr>
                <p:cNvSpPr txBox="1"/>
                <p:nvPr/>
              </p:nvSpPr>
              <p:spPr>
                <a:xfrm>
                  <a:off x="10150814" y="1605514"/>
                  <a:ext cx="4833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dirty="0" smtClean="0">
                                <a:latin typeface="Cambria Math" panose="02040503050406030204" pitchFamily="18" charset="0"/>
                                <a:cs typeface="Times New Roman" panose="02020603050405020304" pitchFamily="18" charset="0"/>
                              </a:rPr>
                            </m:ctrlPr>
                          </m:sSubPr>
                          <m:e>
                            <m:r>
                              <a:rPr lang="en-US" altLang="zh-CN" sz="1600" b="1" i="1" dirty="0" smtClean="0">
                                <a:latin typeface="Cambria Math" panose="02040503050406030204" pitchFamily="18" charset="0"/>
                                <a:cs typeface="Times New Roman" panose="02020603050405020304" pitchFamily="18" charset="0"/>
                              </a:rPr>
                              <m:t>𝑹</m:t>
                            </m:r>
                          </m:e>
                          <m:sub>
                            <m:r>
                              <a:rPr lang="en-US" altLang="zh-CN" sz="1600" b="1" i="1" dirty="0" smtClean="0">
                                <a:latin typeface="Cambria Math" panose="02040503050406030204" pitchFamily="18" charset="0"/>
                                <a:cs typeface="Times New Roman" panose="02020603050405020304" pitchFamily="18" charset="0"/>
                              </a:rPr>
                              <m:t>𝒅</m:t>
                            </m:r>
                          </m:sub>
                        </m:sSub>
                      </m:oMath>
                    </m:oMathPara>
                  </a14:m>
                  <a:endParaRPr lang="zh-CN" altLang="en-US" sz="1600" b="1">
                    <a:latin typeface="Times New Roman" panose="02020603050405020304" pitchFamily="18" charset="0"/>
                    <a:cs typeface="Times New Roman" panose="02020603050405020304" pitchFamily="18" charset="0"/>
                  </a:endParaRPr>
                </a:p>
              </p:txBody>
            </p:sp>
          </mc:Choice>
          <mc:Fallback xmlns="">
            <p:sp>
              <p:nvSpPr>
                <p:cNvPr id="33" name="文本框 32">
                  <a:extLst>
                    <a:ext uri="{FF2B5EF4-FFF2-40B4-BE49-F238E27FC236}">
                      <a16:creationId xmlns:a16="http://schemas.microsoft.com/office/drawing/2014/main" id="{FD0A442F-B443-BC43-DA44-966B3A774320}"/>
                    </a:ext>
                  </a:extLst>
                </p:cNvPr>
                <p:cNvSpPr txBox="1">
                  <a:spLocks noRot="1" noChangeAspect="1" noMove="1" noResize="1" noEditPoints="1" noAdjustHandles="1" noChangeArrowheads="1" noChangeShapeType="1" noTextEdit="1"/>
                </p:cNvSpPr>
                <p:nvPr/>
              </p:nvSpPr>
              <p:spPr>
                <a:xfrm>
                  <a:off x="10150814" y="1605514"/>
                  <a:ext cx="483337" cy="338554"/>
                </a:xfrm>
                <a:prstGeom prst="rect">
                  <a:avLst/>
                </a:prstGeom>
                <a:blipFill>
                  <a:blip r:embed="rId7"/>
                  <a:stretch>
                    <a:fillRect/>
                  </a:stretch>
                </a:blipFill>
              </p:spPr>
              <p:txBody>
                <a:bodyPr/>
                <a:lstStyle/>
                <a:p>
                  <a:r>
                    <a:rPr lang="en-US">
                      <a:noFill/>
                    </a:rPr>
                    <a:t> </a:t>
                  </a:r>
                </a:p>
              </p:txBody>
            </p:sp>
          </mc:Fallback>
        </mc:AlternateContent>
        <p:cxnSp>
          <p:nvCxnSpPr>
            <p:cNvPr id="35" name="直接连接符 34">
              <a:extLst>
                <a:ext uri="{FF2B5EF4-FFF2-40B4-BE49-F238E27FC236}">
                  <a16:creationId xmlns:a16="http://schemas.microsoft.com/office/drawing/2014/main" id="{57F558FA-9B23-F9AA-6293-23413AC0575D}"/>
                </a:ext>
              </a:extLst>
            </p:cNvPr>
            <p:cNvCxnSpPr>
              <a:cxnSpLocks/>
            </p:cNvCxnSpPr>
            <p:nvPr/>
          </p:nvCxnSpPr>
          <p:spPr>
            <a:xfrm>
              <a:off x="7784310" y="2136649"/>
              <a:ext cx="826033" cy="20366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92CCEC6-54B1-B262-D1CC-7453BE12834A}"/>
                </a:ext>
              </a:extLst>
            </p:cNvPr>
            <p:cNvCxnSpPr>
              <a:cxnSpLocks/>
            </p:cNvCxnSpPr>
            <p:nvPr/>
          </p:nvCxnSpPr>
          <p:spPr>
            <a:xfrm>
              <a:off x="7976736" y="2077112"/>
              <a:ext cx="826033" cy="20366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28F398F0-9365-4C23-DD9F-4E39E296FFE7}"/>
                </a:ext>
              </a:extLst>
            </p:cNvPr>
            <p:cNvSpPr txBox="1"/>
            <p:nvPr/>
          </p:nvSpPr>
          <p:spPr>
            <a:xfrm>
              <a:off x="8528813" y="2144696"/>
              <a:ext cx="1297150"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Transmitter</a:t>
              </a:r>
            </a:p>
            <a:p>
              <a:pPr algn="ctr"/>
              <a:r>
                <a:rPr lang="en-US" altLang="zh-CN" sz="1600" b="1">
                  <a:latin typeface="Times New Roman" panose="02020603050405020304" pitchFamily="18" charset="0"/>
                  <a:cs typeface="Times New Roman" panose="02020603050405020304" pitchFamily="18" charset="0"/>
                </a:rPr>
                <a:t>Active Beam</a:t>
              </a:r>
              <a:endParaRPr lang="zh-CN" altLang="en-US" sz="1600" b="1">
                <a:latin typeface="Times New Roman" panose="02020603050405020304" pitchFamily="18" charset="0"/>
                <a:cs typeface="Times New Roman" panose="02020603050405020304" pitchFamily="18" charset="0"/>
              </a:endParaRPr>
            </a:p>
          </p:txBody>
        </p:sp>
        <p:cxnSp>
          <p:nvCxnSpPr>
            <p:cNvPr id="34" name="直接连接符 33">
              <a:extLst>
                <a:ext uri="{FF2B5EF4-FFF2-40B4-BE49-F238E27FC236}">
                  <a16:creationId xmlns:a16="http://schemas.microsoft.com/office/drawing/2014/main" id="{4228F306-4F08-38E4-91D7-AF5F1DC13754}"/>
                </a:ext>
              </a:extLst>
            </p:cNvPr>
            <p:cNvCxnSpPr>
              <a:cxnSpLocks/>
            </p:cNvCxnSpPr>
            <p:nvPr/>
          </p:nvCxnSpPr>
          <p:spPr>
            <a:xfrm>
              <a:off x="7597404" y="2180987"/>
              <a:ext cx="826033" cy="20366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00E53F97-380E-D225-E2F1-BA5A864149AB}"/>
                </a:ext>
              </a:extLst>
            </p:cNvPr>
            <p:cNvSpPr txBox="1"/>
            <p:nvPr/>
          </p:nvSpPr>
          <p:spPr>
            <a:xfrm>
              <a:off x="10968851" y="2109695"/>
              <a:ext cx="949299"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Receiver</a:t>
              </a:r>
            </a:p>
            <a:p>
              <a:pPr algn="ctr"/>
              <a:r>
                <a:rPr lang="en-US" altLang="zh-CN" sz="1600" b="1">
                  <a:latin typeface="Times New Roman" panose="02020603050405020304" pitchFamily="18" charset="0"/>
                  <a:cs typeface="Times New Roman" panose="02020603050405020304" pitchFamily="18" charset="0"/>
                </a:rPr>
                <a:t>Beam</a:t>
              </a:r>
              <a:endParaRPr lang="zh-CN" altLang="en-US" sz="1600" b="1">
                <a:latin typeface="Times New Roman" panose="02020603050405020304" pitchFamily="18" charset="0"/>
                <a:cs typeface="Times New Roman" panose="02020603050405020304" pitchFamily="18" charset="0"/>
              </a:endParaRPr>
            </a:p>
          </p:txBody>
        </p:sp>
        <p:grpSp>
          <p:nvGrpSpPr>
            <p:cNvPr id="43" name="组合 42">
              <a:extLst>
                <a:ext uri="{FF2B5EF4-FFF2-40B4-BE49-F238E27FC236}">
                  <a16:creationId xmlns:a16="http://schemas.microsoft.com/office/drawing/2014/main" id="{4E332299-7C33-7E67-5482-B87EFBEFDB6D}"/>
                </a:ext>
              </a:extLst>
            </p:cNvPr>
            <p:cNvGrpSpPr/>
            <p:nvPr/>
          </p:nvGrpSpPr>
          <p:grpSpPr>
            <a:xfrm>
              <a:off x="8641780" y="3182027"/>
              <a:ext cx="1600168" cy="768345"/>
              <a:chOff x="7053199" y="536121"/>
              <a:chExt cx="1600168" cy="768345"/>
            </a:xfrm>
          </p:grpSpPr>
          <p:sp>
            <p:nvSpPr>
              <p:cNvPr id="67" name="箭头: 右 66">
                <a:extLst>
                  <a:ext uri="{FF2B5EF4-FFF2-40B4-BE49-F238E27FC236}">
                    <a16:creationId xmlns:a16="http://schemas.microsoft.com/office/drawing/2014/main" id="{829818ED-5E10-1A1D-3961-B69F141AD775}"/>
                  </a:ext>
                </a:extLst>
              </p:cNvPr>
              <p:cNvSpPr/>
              <p:nvPr/>
            </p:nvSpPr>
            <p:spPr>
              <a:xfrm rot="20351715">
                <a:off x="7053199" y="963110"/>
                <a:ext cx="557066" cy="1890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a:extLst>
                  <a:ext uri="{FF2B5EF4-FFF2-40B4-BE49-F238E27FC236}">
                    <a16:creationId xmlns:a16="http://schemas.microsoft.com/office/drawing/2014/main" id="{56188B07-10A7-0B22-F456-322F6FB9ED12}"/>
                  </a:ext>
                </a:extLst>
              </p:cNvPr>
              <p:cNvCxnSpPr>
                <a:cxnSpLocks/>
              </p:cNvCxnSpPr>
              <p:nvPr/>
            </p:nvCxnSpPr>
            <p:spPr>
              <a:xfrm>
                <a:off x="7090119" y="1203130"/>
                <a:ext cx="7092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弧形 68">
                <a:extLst>
                  <a:ext uri="{FF2B5EF4-FFF2-40B4-BE49-F238E27FC236}">
                    <a16:creationId xmlns:a16="http://schemas.microsoft.com/office/drawing/2014/main" id="{CB0A118A-4DD9-9DAA-5C9D-B296BE886DFA}"/>
                  </a:ext>
                </a:extLst>
              </p:cNvPr>
              <p:cNvSpPr/>
              <p:nvPr/>
            </p:nvSpPr>
            <p:spPr>
              <a:xfrm>
                <a:off x="7331732" y="1092077"/>
                <a:ext cx="93099" cy="212389"/>
              </a:xfrm>
              <a:prstGeom prst="arc">
                <a:avLst>
                  <a:gd name="adj1" fmla="val 15786093"/>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659FAEA9-4476-868D-C943-B1DFCF5DDDDF}"/>
                      </a:ext>
                    </a:extLst>
                  </p:cNvPr>
                  <p:cNvSpPr txBox="1"/>
                  <p:nvPr/>
                </p:nvSpPr>
                <p:spPr>
                  <a:xfrm>
                    <a:off x="7481028" y="915911"/>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𝑑</m:t>
                          </m:r>
                        </m:oMath>
                      </m:oMathPara>
                    </a14:m>
                    <a:endParaRPr lang="zh-CN" altLang="en-US"/>
                  </a:p>
                </p:txBody>
              </p:sp>
            </mc:Choice>
            <mc:Fallback xmlns="">
              <p:sp>
                <p:nvSpPr>
                  <p:cNvPr id="70" name="文本框 69">
                    <a:extLst>
                      <a:ext uri="{FF2B5EF4-FFF2-40B4-BE49-F238E27FC236}">
                        <a16:creationId xmlns:a16="http://schemas.microsoft.com/office/drawing/2014/main" id="{659FAEA9-4476-868D-C943-B1DFCF5DDDDF}"/>
                      </a:ext>
                    </a:extLst>
                  </p:cNvPr>
                  <p:cNvSpPr txBox="1">
                    <a:spLocks noRot="1" noChangeAspect="1" noMove="1" noResize="1" noEditPoints="1" noAdjustHandles="1" noChangeArrowheads="1" noChangeShapeType="1" noTextEdit="1"/>
                  </p:cNvSpPr>
                  <p:nvPr/>
                </p:nvSpPr>
                <p:spPr>
                  <a:xfrm>
                    <a:off x="7481028" y="915911"/>
                    <a:ext cx="387542" cy="369332"/>
                  </a:xfrm>
                  <a:prstGeom prst="rect">
                    <a:avLst/>
                  </a:prstGeom>
                  <a:blipFill>
                    <a:blip r:embed="rId8"/>
                    <a:stretch>
                      <a:fillRect/>
                    </a:stretch>
                  </a:blipFill>
                </p:spPr>
                <p:txBody>
                  <a:bodyPr/>
                  <a:lstStyle/>
                  <a:p>
                    <a:r>
                      <a:rPr lang="en-US">
                        <a:noFill/>
                      </a:rPr>
                      <a:t> </a:t>
                    </a:r>
                  </a:p>
                </p:txBody>
              </p:sp>
            </mc:Fallback>
          </mc:AlternateContent>
          <p:sp>
            <p:nvSpPr>
              <p:cNvPr id="71" name="文本框 70">
                <a:extLst>
                  <a:ext uri="{FF2B5EF4-FFF2-40B4-BE49-F238E27FC236}">
                    <a16:creationId xmlns:a16="http://schemas.microsoft.com/office/drawing/2014/main" id="{5F356A5A-56EE-983F-916D-8E1CCA5A146D}"/>
                  </a:ext>
                </a:extLst>
              </p:cNvPr>
              <p:cNvSpPr txBox="1"/>
              <p:nvPr/>
            </p:nvSpPr>
            <p:spPr>
              <a:xfrm>
                <a:off x="7090119" y="536121"/>
                <a:ext cx="1563248" cy="369332"/>
              </a:xfrm>
              <a:prstGeom prst="rect">
                <a:avLst/>
              </a:prstGeom>
              <a:noFill/>
            </p:spPr>
            <p:txBody>
              <a:bodyPr wrap="none" rtlCol="0">
                <a:spAutoFit/>
              </a:bodyPr>
              <a:lstStyle/>
              <a:p>
                <a:r>
                  <a:rPr lang="en-US" altLang="zh-CN" b="1" i="1">
                    <a:latin typeface="Times New Roman" panose="02020603050405020304" pitchFamily="18" charset="0"/>
                    <a:cs typeface="Times New Roman" panose="02020603050405020304" pitchFamily="18" charset="0"/>
                  </a:rPr>
                  <a:t>Steering angle</a:t>
                </a:r>
                <a:endParaRPr lang="zh-CN" altLang="en-US" b="1" i="1">
                  <a:latin typeface="Times New Roman" panose="02020603050405020304" pitchFamily="18" charset="0"/>
                  <a:cs typeface="Times New Roman" panose="02020603050405020304" pitchFamily="18" charset="0"/>
                </a:endParaRPr>
              </a:p>
            </p:txBody>
          </p:sp>
        </p:grpSp>
        <p:sp>
          <p:nvSpPr>
            <p:cNvPr id="44" name="文本框 43">
              <a:extLst>
                <a:ext uri="{FF2B5EF4-FFF2-40B4-BE49-F238E27FC236}">
                  <a16:creationId xmlns:a16="http://schemas.microsoft.com/office/drawing/2014/main" id="{0B407CF1-5A10-A2E3-8D64-EB76C94CA525}"/>
                </a:ext>
              </a:extLst>
            </p:cNvPr>
            <p:cNvSpPr txBox="1"/>
            <p:nvPr/>
          </p:nvSpPr>
          <p:spPr>
            <a:xfrm rot="20763077">
              <a:off x="7206034" y="1766188"/>
              <a:ext cx="1133644" cy="369332"/>
            </a:xfrm>
            <a:prstGeom prst="rect">
              <a:avLst/>
            </a:prstGeom>
            <a:noFill/>
          </p:spPr>
          <p:txBody>
            <a:bodyPr wrap="none" rtlCol="0">
              <a:spAutoFit/>
            </a:bodyPr>
            <a:lstStyle/>
            <a:p>
              <a:r>
                <a:rPr lang="en-US" altLang="zh-CN" b="1" i="1">
                  <a:latin typeface="Times New Roman" panose="02020603050405020304" pitchFamily="18" charset="0"/>
                  <a:cs typeface="Times New Roman" panose="02020603050405020304" pitchFamily="18" charset="0"/>
                </a:rPr>
                <a:t>wavefront</a:t>
              </a:r>
              <a:endParaRPr lang="zh-CN" altLang="en-US" b="1" i="1">
                <a:latin typeface="Times New Roman" panose="02020603050405020304" pitchFamily="18" charset="0"/>
                <a:cs typeface="Times New Roman" panose="02020603050405020304" pitchFamily="18" charset="0"/>
              </a:endParaRPr>
            </a:p>
          </p:txBody>
        </p:sp>
        <p:pic>
          <p:nvPicPr>
            <p:cNvPr id="46" name="图片 45" descr="图标&#10;&#10;描述已自动生成">
              <a:extLst>
                <a:ext uri="{FF2B5EF4-FFF2-40B4-BE49-F238E27FC236}">
                  <a16:creationId xmlns:a16="http://schemas.microsoft.com/office/drawing/2014/main" id="{0402CAAC-BF37-E60A-078B-E373CD4BC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60716">
              <a:off x="11011133" y="1179364"/>
              <a:ext cx="1023235" cy="1023235"/>
            </a:xfrm>
            <a:prstGeom prst="rect">
              <a:avLst/>
            </a:prstGeom>
          </p:spPr>
        </p:pic>
        <p:pic>
          <p:nvPicPr>
            <p:cNvPr id="37" name="图片 36">
              <a:extLst>
                <a:ext uri="{FF2B5EF4-FFF2-40B4-BE49-F238E27FC236}">
                  <a16:creationId xmlns:a16="http://schemas.microsoft.com/office/drawing/2014/main" id="{B271FF70-192E-3655-3188-C6230636970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5412" t="23729" r="22825" b="29558"/>
            <a:stretch/>
          </p:blipFill>
          <p:spPr>
            <a:xfrm rot="20570126">
              <a:off x="7193989" y="2727385"/>
              <a:ext cx="1653613" cy="790949"/>
            </a:xfrm>
            <a:prstGeom prst="rect">
              <a:avLst/>
            </a:prstGeom>
          </p:spPr>
        </p:pic>
      </p:grpSp>
      <p:grpSp>
        <p:nvGrpSpPr>
          <p:cNvPr id="80" name="组合 79">
            <a:extLst>
              <a:ext uri="{FF2B5EF4-FFF2-40B4-BE49-F238E27FC236}">
                <a16:creationId xmlns:a16="http://schemas.microsoft.com/office/drawing/2014/main" id="{85D9E811-6DDF-8008-C9DD-1A004B35522F}"/>
              </a:ext>
            </a:extLst>
          </p:cNvPr>
          <p:cNvGrpSpPr/>
          <p:nvPr/>
        </p:nvGrpSpPr>
        <p:grpSpPr>
          <a:xfrm>
            <a:off x="235352" y="1805654"/>
            <a:ext cx="5284896" cy="4173674"/>
            <a:chOff x="-228076" y="1587034"/>
            <a:chExt cx="5284896" cy="4173674"/>
          </a:xfrm>
        </p:grpSpPr>
        <p:sp>
          <p:nvSpPr>
            <p:cNvPr id="6" name="矩形: 圆角 5">
              <a:extLst>
                <a:ext uri="{FF2B5EF4-FFF2-40B4-BE49-F238E27FC236}">
                  <a16:creationId xmlns:a16="http://schemas.microsoft.com/office/drawing/2014/main" id="{168DD976-A15F-3954-1A66-422654CB2FC5}"/>
                </a:ext>
              </a:extLst>
            </p:cNvPr>
            <p:cNvSpPr/>
            <p:nvPr/>
          </p:nvSpPr>
          <p:spPr>
            <a:xfrm>
              <a:off x="3332560" y="1988449"/>
              <a:ext cx="1401753" cy="2982470"/>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 name="文本框 6">
              <a:extLst>
                <a:ext uri="{FF2B5EF4-FFF2-40B4-BE49-F238E27FC236}">
                  <a16:creationId xmlns:a16="http://schemas.microsoft.com/office/drawing/2014/main" id="{695B06E0-8F87-F789-E4B9-FADE88887C0C}"/>
                </a:ext>
              </a:extLst>
            </p:cNvPr>
            <p:cNvSpPr txBox="1"/>
            <p:nvPr/>
          </p:nvSpPr>
          <p:spPr>
            <a:xfrm rot="5400000">
              <a:off x="3894742" y="3809856"/>
              <a:ext cx="441146"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a:t>
              </a:r>
              <a:endParaRPr lang="zh-CN" altLang="en-US" sz="2000" b="1">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628C2ACD-3C30-606B-043A-ECF587A483A3}"/>
                </a:ext>
              </a:extLst>
            </p:cNvPr>
            <p:cNvGrpSpPr/>
            <p:nvPr/>
          </p:nvGrpSpPr>
          <p:grpSpPr>
            <a:xfrm>
              <a:off x="3476490" y="2119651"/>
              <a:ext cx="1570490" cy="671375"/>
              <a:chOff x="3166530" y="1092078"/>
              <a:chExt cx="1570490" cy="671375"/>
            </a:xfrm>
          </p:grpSpPr>
          <p:grpSp>
            <p:nvGrpSpPr>
              <p:cNvPr id="72" name="组合 71">
                <a:extLst>
                  <a:ext uri="{FF2B5EF4-FFF2-40B4-BE49-F238E27FC236}">
                    <a16:creationId xmlns:a16="http://schemas.microsoft.com/office/drawing/2014/main" id="{42966087-AA74-06AD-7394-8D22418C89B7}"/>
                  </a:ext>
                </a:extLst>
              </p:cNvPr>
              <p:cNvGrpSpPr/>
              <p:nvPr/>
            </p:nvGrpSpPr>
            <p:grpSpPr>
              <a:xfrm>
                <a:off x="3166530" y="1092078"/>
                <a:ext cx="1328260" cy="671375"/>
                <a:chOff x="1410120" y="947298"/>
                <a:chExt cx="1328260" cy="671375"/>
              </a:xfrm>
            </p:grpSpPr>
            <p:cxnSp>
              <p:nvCxnSpPr>
                <p:cNvPr id="74" name="直接连接符 73">
                  <a:extLst>
                    <a:ext uri="{FF2B5EF4-FFF2-40B4-BE49-F238E27FC236}">
                      <a16:creationId xmlns:a16="http://schemas.microsoft.com/office/drawing/2014/main" id="{6E64AEAA-4370-E6FC-A159-81C9CEF59F29}"/>
                    </a:ext>
                  </a:extLst>
                </p:cNvPr>
                <p:cNvCxnSpPr>
                  <a:cxnSpLocks/>
                  <a:endCxn id="73"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椭圆 74">
                  <a:extLst>
                    <a:ext uri="{FF2B5EF4-FFF2-40B4-BE49-F238E27FC236}">
                      <a16:creationId xmlns:a16="http://schemas.microsoft.com/office/drawing/2014/main" id="{6809C7EB-14D1-CB3F-AA7C-83FAD9AA6238}"/>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6" name="文本框 75">
                  <a:extLst>
                    <a:ext uri="{FF2B5EF4-FFF2-40B4-BE49-F238E27FC236}">
                      <a16:creationId xmlns:a16="http://schemas.microsoft.com/office/drawing/2014/main" id="{3889FB0B-689F-7FDE-769F-6DED96A1EE9C}"/>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77" name="直接箭头连接符 76">
                  <a:extLst>
                    <a:ext uri="{FF2B5EF4-FFF2-40B4-BE49-F238E27FC236}">
                      <a16:creationId xmlns:a16="http://schemas.microsoft.com/office/drawing/2014/main" id="{E8A0B25B-9D8F-2420-298C-5705C5E98D94}"/>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等腰三角形 72">
                <a:extLst>
                  <a:ext uri="{FF2B5EF4-FFF2-40B4-BE49-F238E27FC236}">
                    <a16:creationId xmlns:a16="http://schemas.microsoft.com/office/drawing/2014/main" id="{9EE8F458-CF34-F4DC-A634-2072744F8A26}"/>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BBFF52D-07C5-7A6D-E7E3-464FBB8C3FF0}"/>
                    </a:ext>
                  </a:extLst>
                </p:cNvPr>
                <p:cNvSpPr txBox="1"/>
                <p:nvPr/>
              </p:nvSpPr>
              <p:spPr>
                <a:xfrm>
                  <a:off x="3363523" y="1911605"/>
                  <a:ext cx="542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latin typeface="Cambria Math" panose="02040503050406030204" pitchFamily="18" charset="0"/>
                                <a:cs typeface="Times New Roman" panose="02020603050405020304" pitchFamily="18" charset="0"/>
                              </a:rPr>
                            </m:ctrlPr>
                          </m:sSubPr>
                          <m:e>
                            <m:r>
                              <a:rPr lang="en-US" altLang="zh-CN" b="1" i="1" dirty="0" smtClean="0">
                                <a:latin typeface="Cambria Math" panose="02040503050406030204" pitchFamily="18" charset="0"/>
                                <a:cs typeface="Times New Roman" panose="02020603050405020304" pitchFamily="18" charset="0"/>
                              </a:rPr>
                              <m:t>𝒘</m:t>
                            </m:r>
                          </m:e>
                          <m:sub>
                            <m:r>
                              <a:rPr lang="en-US" altLang="zh-CN" b="1" i="1" dirty="0" smtClean="0">
                                <a:latin typeface="Cambria Math" panose="02040503050406030204" pitchFamily="18" charset="0"/>
                                <a:cs typeface="Times New Roman" panose="02020603050405020304" pitchFamily="18" charset="0"/>
                              </a:rPr>
                              <m:t>𝒅</m:t>
                            </m:r>
                          </m:sub>
                        </m:sSub>
                      </m:oMath>
                    </m:oMathPara>
                  </a14:m>
                  <a:endParaRPr lang="zh-CN" altLang="en-US" b="1">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ABBFF52D-07C5-7A6D-E7E3-464FBB8C3FF0}"/>
                    </a:ext>
                  </a:extLst>
                </p:cNvPr>
                <p:cNvSpPr txBox="1">
                  <a:spLocks noRot="1" noChangeAspect="1" noMove="1" noResize="1" noEditPoints="1" noAdjustHandles="1" noChangeArrowheads="1" noChangeShapeType="1" noTextEdit="1"/>
                </p:cNvSpPr>
                <p:nvPr/>
              </p:nvSpPr>
              <p:spPr>
                <a:xfrm>
                  <a:off x="3363523" y="1911605"/>
                  <a:ext cx="542071" cy="369332"/>
                </a:xfrm>
                <a:prstGeom prst="rect">
                  <a:avLst/>
                </a:prstGeom>
                <a:blipFill>
                  <a:blip r:embed="rId11"/>
                  <a:stretch>
                    <a:fillRect b="-3279"/>
                  </a:stretch>
                </a:blipFill>
              </p:spPr>
              <p:txBody>
                <a:bodyPr/>
                <a:lstStyle/>
                <a:p>
                  <a:r>
                    <a:rPr lang="en-US">
                      <a:noFill/>
                    </a:rPr>
                    <a:t> </a:t>
                  </a:r>
                </a:p>
              </p:txBody>
            </p:sp>
          </mc:Fallback>
        </mc:AlternateContent>
        <p:cxnSp>
          <p:nvCxnSpPr>
            <p:cNvPr id="10" name="直接连接符 9">
              <a:extLst>
                <a:ext uri="{FF2B5EF4-FFF2-40B4-BE49-F238E27FC236}">
                  <a16:creationId xmlns:a16="http://schemas.microsoft.com/office/drawing/2014/main" id="{1536022D-38B1-FF18-307C-161FB5118066}"/>
                </a:ext>
              </a:extLst>
            </p:cNvPr>
            <p:cNvCxnSpPr>
              <a:cxnSpLocks/>
            </p:cNvCxnSpPr>
            <p:nvPr/>
          </p:nvCxnSpPr>
          <p:spPr>
            <a:xfrm flipV="1">
              <a:off x="3483215" y="2310943"/>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C73213C-AC04-E047-2B64-11909DACF822}"/>
                </a:ext>
              </a:extLst>
            </p:cNvPr>
            <p:cNvCxnSpPr>
              <a:cxnSpLocks/>
              <a:stCxn id="53" idx="3"/>
            </p:cNvCxnSpPr>
            <p:nvPr/>
          </p:nvCxnSpPr>
          <p:spPr>
            <a:xfrm>
              <a:off x="3134244" y="3327034"/>
              <a:ext cx="358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矩形: 圆角 11">
              <a:extLst>
                <a:ext uri="{FF2B5EF4-FFF2-40B4-BE49-F238E27FC236}">
                  <a16:creationId xmlns:a16="http://schemas.microsoft.com/office/drawing/2014/main" id="{1FFFF540-BF10-45E5-194B-E44FD69B2C8E}"/>
                </a:ext>
              </a:extLst>
            </p:cNvPr>
            <p:cNvSpPr/>
            <p:nvPr/>
          </p:nvSpPr>
          <p:spPr>
            <a:xfrm>
              <a:off x="-228076" y="2968895"/>
              <a:ext cx="1099464"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Baseband Module</a:t>
              </a:r>
              <a:endParaRPr lang="zh-CN" altLang="en-US" sz="1600" b="1">
                <a:solidFill>
                  <a:schemeClr val="tx1"/>
                </a:solidFill>
                <a:latin typeface="Times New Roman" panose="02020603050405020304" pitchFamily="18" charset="0"/>
                <a:cs typeface="Times New Roman" panose="02020603050405020304" pitchFamily="18" charset="0"/>
              </a:endParaRPr>
            </a:p>
          </p:txBody>
        </p:sp>
        <p:sp>
          <p:nvSpPr>
            <p:cNvPr id="13" name="矩形: 圆角 12">
              <a:extLst>
                <a:ext uri="{FF2B5EF4-FFF2-40B4-BE49-F238E27FC236}">
                  <a16:creationId xmlns:a16="http://schemas.microsoft.com/office/drawing/2014/main" id="{DE273AAB-4A69-ABB2-78EE-B10B2B3A14F2}"/>
                </a:ext>
              </a:extLst>
            </p:cNvPr>
            <p:cNvSpPr/>
            <p:nvPr/>
          </p:nvSpPr>
          <p:spPr>
            <a:xfrm>
              <a:off x="1017554" y="2968895"/>
              <a:ext cx="794197" cy="71627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RF</a:t>
              </a:r>
            </a:p>
            <a:p>
              <a:pPr algn="ctr"/>
              <a:r>
                <a:rPr lang="en-US" altLang="zh-CN" sz="1600" b="1">
                  <a:solidFill>
                    <a:schemeClr val="tx1"/>
                  </a:solidFill>
                  <a:latin typeface="Times New Roman" panose="02020603050405020304" pitchFamily="18" charset="0"/>
                  <a:cs typeface="Times New Roman" panose="02020603050405020304" pitchFamily="18" charset="0"/>
                </a:rPr>
                <a:t>Chain</a:t>
              </a:r>
              <a:endParaRPr lang="zh-CN" altLang="en-US" sz="1600" b="1">
                <a:solidFill>
                  <a:schemeClr val="tx1"/>
                </a:solidFill>
                <a:latin typeface="Times New Roman" panose="02020603050405020304" pitchFamily="18" charset="0"/>
                <a:cs typeface="Times New Roman" panose="02020603050405020304" pitchFamily="18" charset="0"/>
              </a:endParaRPr>
            </a:p>
          </p:txBody>
        </p:sp>
        <p:cxnSp>
          <p:nvCxnSpPr>
            <p:cNvPr id="14" name="直接连接符 13">
              <a:extLst>
                <a:ext uri="{FF2B5EF4-FFF2-40B4-BE49-F238E27FC236}">
                  <a16:creationId xmlns:a16="http://schemas.microsoft.com/office/drawing/2014/main" id="{2C24C2A4-595B-558C-E1C9-CEC7C557EE25}"/>
                </a:ext>
              </a:extLst>
            </p:cNvPr>
            <p:cNvCxnSpPr>
              <a:cxnSpLocks/>
              <a:stCxn id="12" idx="3"/>
              <a:endCxn id="13" idx="1"/>
            </p:cNvCxnSpPr>
            <p:nvPr/>
          </p:nvCxnSpPr>
          <p:spPr>
            <a:xfrm>
              <a:off x="871388" y="3327034"/>
              <a:ext cx="14616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132E8846-06CE-0B52-C56A-C649BD9E90E4}"/>
                </a:ext>
              </a:extLst>
            </p:cNvPr>
            <p:cNvSpPr txBox="1"/>
            <p:nvPr/>
          </p:nvSpPr>
          <p:spPr>
            <a:xfrm>
              <a:off x="3246599" y="1587034"/>
              <a:ext cx="1390124"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Code word</a:t>
              </a:r>
              <a:endParaRPr lang="zh-CN" altLang="en-US" sz="2000" b="1">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1A3C60C3-BEC4-1F00-53A7-58695898A90F}"/>
                </a:ext>
              </a:extLst>
            </p:cNvPr>
            <p:cNvSpPr txBox="1"/>
            <p:nvPr/>
          </p:nvSpPr>
          <p:spPr>
            <a:xfrm>
              <a:off x="3041568" y="5052822"/>
              <a:ext cx="1920847"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Phased Antenna</a:t>
              </a:r>
            </a:p>
            <a:p>
              <a:pPr algn="ctr"/>
              <a:r>
                <a:rPr lang="en-US" altLang="zh-CN" sz="2000" b="1" i="1">
                  <a:latin typeface="Times New Roman" panose="02020603050405020304" pitchFamily="18" charset="0"/>
                  <a:cs typeface="Times New Roman" panose="02020603050405020304" pitchFamily="18" charset="0"/>
                </a:rPr>
                <a:t>Array</a:t>
              </a:r>
              <a:endParaRPr lang="zh-CN" altLang="en-US" sz="2000" b="1" i="1">
                <a:latin typeface="Times New Roman" panose="02020603050405020304" pitchFamily="18" charset="0"/>
                <a:cs typeface="Times New Roman" panose="02020603050405020304" pitchFamily="18" charset="0"/>
              </a:endParaRPr>
            </a:p>
          </p:txBody>
        </p:sp>
        <p:grpSp>
          <p:nvGrpSpPr>
            <p:cNvPr id="48" name="组合 47">
              <a:extLst>
                <a:ext uri="{FF2B5EF4-FFF2-40B4-BE49-F238E27FC236}">
                  <a16:creationId xmlns:a16="http://schemas.microsoft.com/office/drawing/2014/main" id="{C9C74F78-747D-C796-EFCD-383749F70BD3}"/>
                </a:ext>
              </a:extLst>
            </p:cNvPr>
            <p:cNvGrpSpPr/>
            <p:nvPr/>
          </p:nvGrpSpPr>
          <p:grpSpPr>
            <a:xfrm>
              <a:off x="3486330" y="2891599"/>
              <a:ext cx="1570490" cy="671375"/>
              <a:chOff x="3166530" y="1092078"/>
              <a:chExt cx="1570490" cy="671375"/>
            </a:xfrm>
          </p:grpSpPr>
          <p:grpSp>
            <p:nvGrpSpPr>
              <p:cNvPr id="61" name="组合 60">
                <a:extLst>
                  <a:ext uri="{FF2B5EF4-FFF2-40B4-BE49-F238E27FC236}">
                    <a16:creationId xmlns:a16="http://schemas.microsoft.com/office/drawing/2014/main" id="{1B269B8E-21A5-EC98-3DB8-58A264AECE98}"/>
                  </a:ext>
                </a:extLst>
              </p:cNvPr>
              <p:cNvGrpSpPr/>
              <p:nvPr/>
            </p:nvGrpSpPr>
            <p:grpSpPr>
              <a:xfrm>
                <a:off x="3166530" y="1092078"/>
                <a:ext cx="1328260" cy="671375"/>
                <a:chOff x="1410120" y="947298"/>
                <a:chExt cx="1328260" cy="671375"/>
              </a:xfrm>
            </p:grpSpPr>
            <p:cxnSp>
              <p:nvCxnSpPr>
                <p:cNvPr id="63" name="直接连接符 62">
                  <a:extLst>
                    <a:ext uri="{FF2B5EF4-FFF2-40B4-BE49-F238E27FC236}">
                      <a16:creationId xmlns:a16="http://schemas.microsoft.com/office/drawing/2014/main" id="{F2081F26-C20C-443E-D3B4-DCFD2436B540}"/>
                    </a:ext>
                  </a:extLst>
                </p:cNvPr>
                <p:cNvCxnSpPr>
                  <a:cxnSpLocks/>
                  <a:endCxn id="62"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0280AFE8-5510-978F-8972-ED51215D5BA7}"/>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5" name="文本框 64">
                  <a:extLst>
                    <a:ext uri="{FF2B5EF4-FFF2-40B4-BE49-F238E27FC236}">
                      <a16:creationId xmlns:a16="http://schemas.microsoft.com/office/drawing/2014/main" id="{82ABF91B-2B0D-B101-651A-5281B07966A8}"/>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6" name="直接箭头连接符 65">
                  <a:extLst>
                    <a:ext uri="{FF2B5EF4-FFF2-40B4-BE49-F238E27FC236}">
                      <a16:creationId xmlns:a16="http://schemas.microsoft.com/office/drawing/2014/main" id="{BF17B6D2-C701-B852-8D94-4843D03ED051}"/>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等腰三角形 61">
                <a:extLst>
                  <a:ext uri="{FF2B5EF4-FFF2-40B4-BE49-F238E27FC236}">
                    <a16:creationId xmlns:a16="http://schemas.microsoft.com/office/drawing/2014/main" id="{890DEEF3-63AB-DBC3-54AF-07BE029A8DC6}"/>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9" name="组合 48">
              <a:extLst>
                <a:ext uri="{FF2B5EF4-FFF2-40B4-BE49-F238E27FC236}">
                  <a16:creationId xmlns:a16="http://schemas.microsoft.com/office/drawing/2014/main" id="{4DC454C0-8989-C0B7-0051-6F4E10C7B362}"/>
                </a:ext>
              </a:extLst>
            </p:cNvPr>
            <p:cNvGrpSpPr/>
            <p:nvPr/>
          </p:nvGrpSpPr>
          <p:grpSpPr>
            <a:xfrm>
              <a:off x="3464394" y="4257592"/>
              <a:ext cx="1570490" cy="671375"/>
              <a:chOff x="3166530" y="1092078"/>
              <a:chExt cx="1570490" cy="671375"/>
            </a:xfrm>
          </p:grpSpPr>
          <p:grpSp>
            <p:nvGrpSpPr>
              <p:cNvPr id="55" name="组合 54">
                <a:extLst>
                  <a:ext uri="{FF2B5EF4-FFF2-40B4-BE49-F238E27FC236}">
                    <a16:creationId xmlns:a16="http://schemas.microsoft.com/office/drawing/2014/main" id="{3C69BA80-3D61-4D59-E438-3D5834998929}"/>
                  </a:ext>
                </a:extLst>
              </p:cNvPr>
              <p:cNvGrpSpPr/>
              <p:nvPr/>
            </p:nvGrpSpPr>
            <p:grpSpPr>
              <a:xfrm>
                <a:off x="3166530" y="1092078"/>
                <a:ext cx="1328260" cy="671375"/>
                <a:chOff x="1410120" y="947298"/>
                <a:chExt cx="1328260" cy="671375"/>
              </a:xfrm>
            </p:grpSpPr>
            <p:cxnSp>
              <p:nvCxnSpPr>
                <p:cNvPr id="57" name="直接连接符 56">
                  <a:extLst>
                    <a:ext uri="{FF2B5EF4-FFF2-40B4-BE49-F238E27FC236}">
                      <a16:creationId xmlns:a16="http://schemas.microsoft.com/office/drawing/2014/main" id="{DE1A64F0-66D2-B033-3CF4-19AFDD61F23E}"/>
                    </a:ext>
                  </a:extLst>
                </p:cNvPr>
                <p:cNvCxnSpPr>
                  <a:cxnSpLocks/>
                  <a:endCxn id="56"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椭圆 57">
                  <a:extLst>
                    <a:ext uri="{FF2B5EF4-FFF2-40B4-BE49-F238E27FC236}">
                      <a16:creationId xmlns:a16="http://schemas.microsoft.com/office/drawing/2014/main" id="{EFDFAD9C-4FD2-0AE8-5017-46239E8EAD43}"/>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9" name="文本框 58">
                  <a:extLst>
                    <a:ext uri="{FF2B5EF4-FFF2-40B4-BE49-F238E27FC236}">
                      <a16:creationId xmlns:a16="http://schemas.microsoft.com/office/drawing/2014/main" id="{7AC5E29C-ED89-485C-15A0-51FA6D8E5212}"/>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0" name="直接箭头连接符 59">
                  <a:extLst>
                    <a:ext uri="{FF2B5EF4-FFF2-40B4-BE49-F238E27FC236}">
                      <a16:creationId xmlns:a16="http://schemas.microsoft.com/office/drawing/2014/main" id="{2C9F0E5A-FB74-BA6A-A21A-0F7AFE65C7AE}"/>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等腰三角形 55">
                <a:extLst>
                  <a:ext uri="{FF2B5EF4-FFF2-40B4-BE49-F238E27FC236}">
                    <a16:creationId xmlns:a16="http://schemas.microsoft.com/office/drawing/2014/main" id="{77127E64-AB8B-529F-8805-3CAA98C39094}"/>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3" name="矩形: 圆角 52">
              <a:extLst>
                <a:ext uri="{FF2B5EF4-FFF2-40B4-BE49-F238E27FC236}">
                  <a16:creationId xmlns:a16="http://schemas.microsoft.com/office/drawing/2014/main" id="{0C13DE4A-712A-3641-5E86-32B5A7C01E58}"/>
                </a:ext>
              </a:extLst>
            </p:cNvPr>
            <p:cNvSpPr/>
            <p:nvPr/>
          </p:nvSpPr>
          <p:spPr>
            <a:xfrm>
              <a:off x="1971211" y="2968895"/>
              <a:ext cx="1163033"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Splitter/</a:t>
              </a:r>
            </a:p>
            <a:p>
              <a:pPr algn="ctr"/>
              <a:r>
                <a:rPr lang="en-US" altLang="zh-CN" sz="1600" b="1">
                  <a:solidFill>
                    <a:schemeClr val="tx1"/>
                  </a:solidFill>
                  <a:latin typeface="Times New Roman" panose="02020603050405020304" pitchFamily="18" charset="0"/>
                  <a:cs typeface="Times New Roman" panose="02020603050405020304" pitchFamily="18" charset="0"/>
                </a:rPr>
                <a:t>Combiner</a:t>
              </a:r>
              <a:endParaRPr lang="zh-CN" altLang="en-US" sz="1600" b="1">
                <a:solidFill>
                  <a:schemeClr val="tx1"/>
                </a:solidFill>
                <a:latin typeface="Times New Roman" panose="02020603050405020304" pitchFamily="18" charset="0"/>
                <a:cs typeface="Times New Roman" panose="02020603050405020304" pitchFamily="18" charset="0"/>
              </a:endParaRPr>
            </a:p>
          </p:txBody>
        </p:sp>
        <p:cxnSp>
          <p:nvCxnSpPr>
            <p:cNvPr id="54" name="直接连接符 53">
              <a:extLst>
                <a:ext uri="{FF2B5EF4-FFF2-40B4-BE49-F238E27FC236}">
                  <a16:creationId xmlns:a16="http://schemas.microsoft.com/office/drawing/2014/main" id="{1590874D-D096-C876-366E-DC4FDB1860D9}"/>
                </a:ext>
              </a:extLst>
            </p:cNvPr>
            <p:cNvCxnSpPr>
              <a:cxnSpLocks/>
              <a:stCxn id="13" idx="3"/>
              <a:endCxn id="53" idx="1"/>
            </p:cNvCxnSpPr>
            <p:nvPr/>
          </p:nvCxnSpPr>
          <p:spPr>
            <a:xfrm flipV="1">
              <a:off x="1811751" y="3327034"/>
              <a:ext cx="15946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文本框 94">
            <a:extLst>
              <a:ext uri="{FF2B5EF4-FFF2-40B4-BE49-F238E27FC236}">
                <a16:creationId xmlns:a16="http://schemas.microsoft.com/office/drawing/2014/main" id="{D227BBFF-5F64-7F4E-DC21-210E24BFA489}"/>
              </a:ext>
            </a:extLst>
          </p:cNvPr>
          <p:cNvSpPr txBox="1"/>
          <p:nvPr/>
        </p:nvSpPr>
        <p:spPr>
          <a:xfrm>
            <a:off x="1399376" y="1356069"/>
            <a:ext cx="4652603" cy="461665"/>
          </a:xfrm>
          <a:prstGeom prst="rect">
            <a:avLst/>
          </a:prstGeom>
          <a:noFill/>
        </p:spPr>
        <p:txBody>
          <a:bodyPr wrap="square">
            <a:spAutoFit/>
          </a:bodyPr>
          <a:lstStyle/>
          <a:p>
            <a:pPr algn="ctr"/>
            <a:r>
              <a:rPr lang="en-US" altLang="zh-CN" sz="2400" b="1">
                <a:solidFill>
                  <a:srgbClr val="00B050"/>
                </a:solidFill>
                <a:latin typeface="Arial" panose="020B0604020202020204" pitchFamily="34" charset="0"/>
                <a:cs typeface="Arial" panose="020B0604020202020204" pitchFamily="34" charset="0"/>
              </a:rPr>
              <a:t>Programmable capability </a:t>
            </a:r>
            <a:endParaRPr lang="zh-CN" altLang="en-US" sz="2400" b="1">
              <a:solidFill>
                <a:srgbClr val="00B050"/>
              </a:solidFill>
            </a:endParaRPr>
          </a:p>
        </p:txBody>
      </p:sp>
    </p:spTree>
    <p:extLst>
      <p:ext uri="{BB962C8B-B14F-4D97-AF65-F5344CB8AC3E}">
        <p14:creationId xmlns:p14="http://schemas.microsoft.com/office/powerpoint/2010/main" val="257889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500" tmFilter="0, 0; .2, .5; .8, .5; 1, 0"/>
                                        <p:tgtEl>
                                          <p:spTgt spid="95"/>
                                        </p:tgtEl>
                                      </p:cBhvr>
                                    </p:animEffect>
                                    <p:animScale>
                                      <p:cBhvr>
                                        <p:cTn id="7" dur="250" autoRev="1" fill="hold"/>
                                        <p:tgtEl>
                                          <p:spTgt spid="95"/>
                                        </p:tgtEl>
                                      </p:cBhvr>
                                      <p:by x="105000" y="105000"/>
                                    </p:animScale>
                                  </p:childTnLst>
                                </p:cTn>
                              </p:par>
                              <p:par>
                                <p:cTn id="8" presetID="26" presetClass="emph" presetSubtype="0" repeatCount="4000" fill="hold" grpId="0" nodeType="withEffect">
                                  <p:stCondLst>
                                    <p:cond delay="0"/>
                                  </p:stCondLst>
                                  <p:childTnLst>
                                    <p:animEffect transition="out" filter="fade">
                                      <p:cBhvr>
                                        <p:cTn id="9" dur="500" tmFilter="0, 0; .2, .5; .8, .5; 1, 0"/>
                                        <p:tgtEl>
                                          <p:spTgt spid="96"/>
                                        </p:tgtEl>
                                      </p:cBhvr>
                                    </p:animEffect>
                                    <p:animScale>
                                      <p:cBhvr>
                                        <p:cTn id="10" dur="250" autoRev="1" fill="hold"/>
                                        <p:tgtEl>
                                          <p:spTgt spid="9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C312BE-9715-4C3B-92C2-1E5F261A205F}"/>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Uplink Optimization Model</a:t>
            </a:r>
          </a:p>
        </p:txBody>
      </p:sp>
      <p:grpSp>
        <p:nvGrpSpPr>
          <p:cNvPr id="5" name="组合 4">
            <a:extLst>
              <a:ext uri="{FF2B5EF4-FFF2-40B4-BE49-F238E27FC236}">
                <a16:creationId xmlns:a16="http://schemas.microsoft.com/office/drawing/2014/main" id="{35B5DACE-6C7A-91DA-7019-A68324DAFD46}"/>
              </a:ext>
            </a:extLst>
          </p:cNvPr>
          <p:cNvGrpSpPr/>
          <p:nvPr/>
        </p:nvGrpSpPr>
        <p:grpSpPr>
          <a:xfrm>
            <a:off x="4461208" y="994379"/>
            <a:ext cx="1698292" cy="4852730"/>
            <a:chOff x="6394783" y="1254237"/>
            <a:chExt cx="1698292" cy="4852730"/>
          </a:xfrm>
        </p:grpSpPr>
        <p:sp>
          <p:nvSpPr>
            <p:cNvPr id="6" name="矩形 5">
              <a:extLst>
                <a:ext uri="{FF2B5EF4-FFF2-40B4-BE49-F238E27FC236}">
                  <a16:creationId xmlns:a16="http://schemas.microsoft.com/office/drawing/2014/main" id="{9B1B26D4-974A-BB1C-7905-97CB84B85AFD}"/>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F7288DCE-46F8-F885-796C-3AF5557DE656}"/>
                </a:ext>
              </a:extLst>
            </p:cNvPr>
            <p:cNvSpPr/>
            <p:nvPr/>
          </p:nvSpPr>
          <p:spPr>
            <a:xfrm>
              <a:off x="6394783" y="1378093"/>
              <a:ext cx="647152"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7FC5779-E80A-F5A2-16A0-31BAF54B2404}"/>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7B600219-79F6-F08F-5DE1-1E7C793953F0}"/>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8640A97-0BDA-F35E-9840-AE1B78A94378}"/>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B2BCCFA-7828-F39F-DA5C-B7A5BDFCA59D}"/>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1B44A63-0DF1-F178-EFD4-FAC1342CD9FE}"/>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0E521E0-61BE-9591-1509-924FF778FC60}"/>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1CEBEEB-2C70-D8E8-0634-06152EBE9E1C}"/>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09179C6-38D5-75F9-4B24-B06D9DA6D1D7}"/>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0343D0D-4399-9C23-AA46-DA17E1AB04D9}"/>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72BD860-8F31-A118-16EA-B78B02EB282A}"/>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120F120-A7F1-7A3C-307C-F810581AC87E}"/>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AAAFEA60-1910-3A22-AE44-2A7DAC748D5B}"/>
                </a:ext>
              </a:extLst>
            </p:cNvPr>
            <p:cNvSpPr txBox="1"/>
            <p:nvPr/>
          </p:nvSpPr>
          <p:spPr>
            <a:xfrm>
              <a:off x="6585931" y="5706857"/>
              <a:ext cx="1507144" cy="400110"/>
            </a:xfrm>
            <a:prstGeom prst="rect">
              <a:avLst/>
            </a:prstGeom>
            <a:noFill/>
          </p:spPr>
          <p:txBody>
            <a:bodyPr wrap="none" rtlCol="0">
              <a:spAutoFit/>
            </a:bodyPr>
            <a:lstStyle/>
            <a:p>
              <a:r>
                <a:rPr lang="en-US" altLang="zh-CN" sz="2000" b="1" i="1" dirty="0">
                  <a:latin typeface="Times New Roman" panose="02020603050405020304" pitchFamily="18" charset="0"/>
                  <a:cs typeface="Times New Roman" panose="02020603050405020304" pitchFamily="18" charset="0"/>
                </a:rPr>
                <a:t>Metasurface</a:t>
              </a:r>
              <a:endParaRPr lang="zh-CN" altLang="en-US" sz="20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BE9C32-6E19-4506-639F-296BA3055972}"/>
                    </a:ext>
                  </a:extLst>
                </p:cNvPr>
                <p:cNvSpPr txBox="1"/>
                <p:nvPr/>
              </p:nvSpPr>
              <p:spPr>
                <a:xfrm>
                  <a:off x="6977469" y="1254237"/>
                  <a:ext cx="5325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dirty="0">
                            <a:solidFill>
                              <a:srgbClr val="0070C0"/>
                            </a:solidFill>
                            <a:latin typeface="Cambria Math" panose="02040503050406030204" pitchFamily="18" charset="0"/>
                          </a:rPr>
                          <m:t>𝑴</m:t>
                        </m:r>
                      </m:oMath>
                    </m:oMathPara>
                  </a14:m>
                  <a:endParaRPr lang="zh-CN" altLang="en-US" sz="2400" b="1" i="1" dirty="0">
                    <a:solidFill>
                      <a:srgbClr val="0070C0"/>
                    </a:solidFill>
                    <a:latin typeface="Cambria Math" panose="02040503050406030204" pitchFamily="18" charset="0"/>
                  </a:endParaRPr>
                </a:p>
              </p:txBody>
            </p:sp>
          </mc:Choice>
          <mc:Fallback xmlns="">
            <p:sp>
              <p:nvSpPr>
                <p:cNvPr id="20" name="文本框 19">
                  <a:extLst>
                    <a:ext uri="{FF2B5EF4-FFF2-40B4-BE49-F238E27FC236}">
                      <a16:creationId xmlns:a16="http://schemas.microsoft.com/office/drawing/2014/main" id="{8DBE9C32-6E19-4506-639F-296BA3055972}"/>
                    </a:ext>
                  </a:extLst>
                </p:cNvPr>
                <p:cNvSpPr txBox="1">
                  <a:spLocks noRot="1" noChangeAspect="1" noMove="1" noResize="1" noEditPoints="1" noAdjustHandles="1" noChangeArrowheads="1" noChangeShapeType="1" noTextEdit="1"/>
                </p:cNvSpPr>
                <p:nvPr/>
              </p:nvSpPr>
              <p:spPr>
                <a:xfrm>
                  <a:off x="6977469" y="1254237"/>
                  <a:ext cx="532518" cy="461665"/>
                </a:xfrm>
                <a:prstGeom prst="rect">
                  <a:avLst/>
                </a:prstGeom>
                <a:blipFill>
                  <a:blip r:embed="rId4"/>
                  <a:stretch>
                    <a:fillRect/>
                  </a:stretch>
                </a:blipFill>
              </p:spPr>
              <p:txBody>
                <a:bodyPr/>
                <a:lstStyle/>
                <a:p>
                  <a:r>
                    <a:rPr lang="en-US">
                      <a:noFill/>
                    </a:rPr>
                    <a:t> </a:t>
                  </a:r>
                </a:p>
              </p:txBody>
            </p:sp>
          </mc:Fallback>
        </mc:AlternateContent>
      </p:grpSp>
      <p:grpSp>
        <p:nvGrpSpPr>
          <p:cNvPr id="21" name="组合 20">
            <a:extLst>
              <a:ext uri="{FF2B5EF4-FFF2-40B4-BE49-F238E27FC236}">
                <a16:creationId xmlns:a16="http://schemas.microsoft.com/office/drawing/2014/main" id="{C72A7EDC-7D4B-6F59-84A3-D96E92CAE52F}"/>
              </a:ext>
            </a:extLst>
          </p:cNvPr>
          <p:cNvGrpSpPr/>
          <p:nvPr/>
        </p:nvGrpSpPr>
        <p:grpSpPr>
          <a:xfrm>
            <a:off x="2572201" y="866966"/>
            <a:ext cx="2026517" cy="5572898"/>
            <a:chOff x="4925957" y="1126824"/>
            <a:chExt cx="2026517" cy="5572898"/>
          </a:xfrm>
        </p:grpSpPr>
        <p:sp>
          <p:nvSpPr>
            <p:cNvPr id="22" name="矩形: 圆角 21">
              <a:extLst>
                <a:ext uri="{FF2B5EF4-FFF2-40B4-BE49-F238E27FC236}">
                  <a16:creationId xmlns:a16="http://schemas.microsoft.com/office/drawing/2014/main" id="{C5EAA74C-3B74-3CFD-DAD9-F5E59CC9A73C}"/>
                </a:ext>
              </a:extLst>
            </p:cNvPr>
            <p:cNvSpPr/>
            <p:nvPr/>
          </p:nvSpPr>
          <p:spPr>
            <a:xfrm>
              <a:off x="5570890" y="1529222"/>
              <a:ext cx="817092" cy="4019545"/>
            </a:xfrm>
            <a:prstGeom prst="roundRect">
              <a:avLst/>
            </a:prstGeom>
            <a:solidFill>
              <a:schemeClr val="accent1">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B0C4883-54DE-3149-FF74-AB5A39D324B1}"/>
                    </a:ext>
                  </a:extLst>
                </p:cNvPr>
                <p:cNvSpPr txBox="1"/>
                <p:nvPr/>
              </p:nvSpPr>
              <p:spPr>
                <a:xfrm>
                  <a:off x="5821453" y="1126824"/>
                  <a:ext cx="4076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1" i="1" dirty="0">
                            <a:solidFill>
                              <a:srgbClr val="0070C0"/>
                            </a:solidFill>
                            <a:latin typeface="Cambria Math" panose="02040503050406030204" pitchFamily="18" charset="0"/>
                          </a:rPr>
                          <m:t>𝑯</m:t>
                        </m:r>
                      </m:oMath>
                    </m:oMathPara>
                  </a14:m>
                  <a:endParaRPr lang="zh-CN" altLang="en-US" sz="2400" b="1" i="1" dirty="0">
                    <a:solidFill>
                      <a:srgbClr val="0070C0"/>
                    </a:solidFill>
                    <a:latin typeface="Cambria Math" panose="02040503050406030204" pitchFamily="18" charset="0"/>
                  </a:endParaRPr>
                </a:p>
              </p:txBody>
            </p:sp>
          </mc:Choice>
          <mc:Fallback xmlns="">
            <p:sp>
              <p:nvSpPr>
                <p:cNvPr id="23" name="文本框 22">
                  <a:extLst>
                    <a:ext uri="{FF2B5EF4-FFF2-40B4-BE49-F238E27FC236}">
                      <a16:creationId xmlns:a16="http://schemas.microsoft.com/office/drawing/2014/main" id="{FB0C4883-54DE-3149-FF74-AB5A39D324B1}"/>
                    </a:ext>
                  </a:extLst>
                </p:cNvPr>
                <p:cNvSpPr txBox="1">
                  <a:spLocks noRot="1" noChangeAspect="1" noMove="1" noResize="1" noEditPoints="1" noAdjustHandles="1" noChangeArrowheads="1" noChangeShapeType="1" noTextEdit="1"/>
                </p:cNvSpPr>
                <p:nvPr/>
              </p:nvSpPr>
              <p:spPr>
                <a:xfrm>
                  <a:off x="5821453" y="1126824"/>
                  <a:ext cx="407697" cy="461665"/>
                </a:xfrm>
                <a:prstGeom prst="rect">
                  <a:avLst/>
                </a:prstGeom>
                <a:blipFill>
                  <a:blip r:embed="rId5"/>
                  <a:stretch>
                    <a:fillRect l="-4478" r="-5970"/>
                  </a:stretch>
                </a:blipFill>
              </p:spPr>
              <p:txBody>
                <a:bodyPr/>
                <a:lstStyle/>
                <a:p>
                  <a:r>
                    <a:rPr lang="en-US">
                      <a:noFill/>
                    </a:rPr>
                    <a:t> </a:t>
                  </a:r>
                </a:p>
              </p:txBody>
            </p:sp>
          </mc:Fallback>
        </mc:AlternateContent>
        <p:sp>
          <p:nvSpPr>
            <p:cNvPr id="24" name="文本框 23">
              <a:extLst>
                <a:ext uri="{FF2B5EF4-FFF2-40B4-BE49-F238E27FC236}">
                  <a16:creationId xmlns:a16="http://schemas.microsoft.com/office/drawing/2014/main" id="{542FAF6C-9B4F-BD4B-22A1-D3F820AAEE99}"/>
                </a:ext>
              </a:extLst>
            </p:cNvPr>
            <p:cNvSpPr txBox="1"/>
            <p:nvPr/>
          </p:nvSpPr>
          <p:spPr>
            <a:xfrm>
              <a:off x="4925957" y="5684059"/>
              <a:ext cx="2026517" cy="1015663"/>
            </a:xfrm>
            <a:prstGeom prst="rect">
              <a:avLst/>
            </a:prstGeom>
            <a:noFill/>
          </p:spPr>
          <p:txBody>
            <a:bodyPr wrap="none" rtlCol="0">
              <a:spAutoFit/>
            </a:bodyPr>
            <a:lstStyle/>
            <a:p>
              <a:pPr algn="ctr"/>
              <a:r>
                <a:rPr lang="en-US" altLang="zh-CN" sz="2000" b="1" i="1" dirty="0">
                  <a:latin typeface="Times New Roman" panose="02020603050405020304" pitchFamily="18" charset="0"/>
                  <a:cs typeface="Times New Roman" panose="02020603050405020304" pitchFamily="18" charset="0"/>
                </a:rPr>
                <a:t>Channel</a:t>
              </a:r>
            </a:p>
            <a:p>
              <a:pPr algn="ctr"/>
              <a:r>
                <a:rPr lang="en-US" altLang="zh-CN" sz="2000" b="1" i="1" dirty="0">
                  <a:latin typeface="Times New Roman" panose="02020603050405020304" pitchFamily="18" charset="0"/>
                  <a:cs typeface="Times New Roman" panose="02020603050405020304" pitchFamily="18" charset="0"/>
                </a:rPr>
                <a:t>(coupling PA</a:t>
              </a:r>
            </a:p>
            <a:p>
              <a:pPr algn="ctr"/>
              <a:r>
                <a:rPr lang="en-US" altLang="zh-CN" sz="2000" b="1" i="1" dirty="0">
                  <a:latin typeface="Times New Roman" panose="02020603050405020304" pitchFamily="18" charset="0"/>
                  <a:cs typeface="Times New Roman" panose="02020603050405020304" pitchFamily="18" charset="0"/>
                </a:rPr>
                <a:t>and metasurface)</a:t>
              </a:r>
              <a:endParaRPr lang="zh-CN" altLang="en-US" sz="2000" b="1" i="1" dirty="0">
                <a:latin typeface="Times New Roman" panose="02020603050405020304" pitchFamily="18" charset="0"/>
                <a:cs typeface="Times New Roman" panose="02020603050405020304" pitchFamily="18" charset="0"/>
              </a:endParaRPr>
            </a:p>
          </p:txBody>
        </p:sp>
        <p:pic>
          <p:nvPicPr>
            <p:cNvPr id="25" name="图片 24" descr="形状&#10;&#10;低可信度描述已自动生成">
              <a:extLst>
                <a:ext uri="{FF2B5EF4-FFF2-40B4-BE49-F238E27FC236}">
                  <a16:creationId xmlns:a16="http://schemas.microsoft.com/office/drawing/2014/main" id="{32EFC5E1-24C5-100E-602B-82EDB16C0E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30885" y="2074891"/>
              <a:ext cx="523968" cy="523968"/>
            </a:xfrm>
            <a:prstGeom prst="rect">
              <a:avLst/>
            </a:prstGeom>
          </p:spPr>
        </p:pic>
        <p:pic>
          <p:nvPicPr>
            <p:cNvPr id="26" name="图片 25" descr="形状&#10;&#10;低可信度描述已自动生成">
              <a:extLst>
                <a:ext uri="{FF2B5EF4-FFF2-40B4-BE49-F238E27FC236}">
                  <a16:creationId xmlns:a16="http://schemas.microsoft.com/office/drawing/2014/main" id="{D20258C4-D0ED-4DB5-CA98-BB33BAF6D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30885" y="2848714"/>
              <a:ext cx="523968" cy="523968"/>
            </a:xfrm>
            <a:prstGeom prst="rect">
              <a:avLst/>
            </a:prstGeom>
          </p:spPr>
        </p:pic>
        <p:pic>
          <p:nvPicPr>
            <p:cNvPr id="27" name="图片 26" descr="形状&#10;&#10;低可信度描述已自动生成">
              <a:extLst>
                <a:ext uri="{FF2B5EF4-FFF2-40B4-BE49-F238E27FC236}">
                  <a16:creationId xmlns:a16="http://schemas.microsoft.com/office/drawing/2014/main" id="{87216603-0B06-AB5A-420D-70F18E975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30885" y="4230080"/>
              <a:ext cx="523968" cy="523968"/>
            </a:xfrm>
            <a:prstGeom prst="rect">
              <a:avLst/>
            </a:prstGeom>
          </p:spPr>
        </p:pic>
      </p:grpSp>
      <p:sp>
        <p:nvSpPr>
          <p:cNvPr id="29" name="矩形: 圆角 28">
            <a:extLst>
              <a:ext uri="{FF2B5EF4-FFF2-40B4-BE49-F238E27FC236}">
                <a16:creationId xmlns:a16="http://schemas.microsoft.com/office/drawing/2014/main" id="{2AB8831F-E79C-FA2E-BE69-50598D71DA99}"/>
              </a:ext>
            </a:extLst>
          </p:cNvPr>
          <p:cNvSpPr/>
          <p:nvPr/>
        </p:nvSpPr>
        <p:spPr>
          <a:xfrm>
            <a:off x="1268038" y="1728591"/>
            <a:ext cx="1401753" cy="2982470"/>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0" name="文本框 29">
            <a:extLst>
              <a:ext uri="{FF2B5EF4-FFF2-40B4-BE49-F238E27FC236}">
                <a16:creationId xmlns:a16="http://schemas.microsoft.com/office/drawing/2014/main" id="{2D4378CE-3A8B-7594-9E72-51ED07C8F428}"/>
              </a:ext>
            </a:extLst>
          </p:cNvPr>
          <p:cNvSpPr txBox="1"/>
          <p:nvPr/>
        </p:nvSpPr>
        <p:spPr>
          <a:xfrm rot="5400000">
            <a:off x="1830220" y="3549998"/>
            <a:ext cx="441146"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a:t>
            </a:r>
            <a:endParaRPr lang="zh-CN" altLang="en-US" sz="2000" b="1">
              <a:latin typeface="Times New Roman" panose="02020603050405020304" pitchFamily="18" charset="0"/>
              <a:cs typeface="Times New Roman" panose="02020603050405020304" pitchFamily="18" charset="0"/>
            </a:endParaRPr>
          </a:p>
        </p:txBody>
      </p:sp>
      <p:grpSp>
        <p:nvGrpSpPr>
          <p:cNvPr id="31" name="组合 30">
            <a:extLst>
              <a:ext uri="{FF2B5EF4-FFF2-40B4-BE49-F238E27FC236}">
                <a16:creationId xmlns:a16="http://schemas.microsoft.com/office/drawing/2014/main" id="{1A4EF056-40F7-675A-7B7F-A2A360C49E70}"/>
              </a:ext>
            </a:extLst>
          </p:cNvPr>
          <p:cNvGrpSpPr/>
          <p:nvPr/>
        </p:nvGrpSpPr>
        <p:grpSpPr>
          <a:xfrm>
            <a:off x="1411968" y="1859793"/>
            <a:ext cx="1570490" cy="671375"/>
            <a:chOff x="3166530" y="1092078"/>
            <a:chExt cx="1570490" cy="671375"/>
          </a:xfrm>
        </p:grpSpPr>
        <p:grpSp>
          <p:nvGrpSpPr>
            <p:cNvPr id="56" name="组合 55">
              <a:extLst>
                <a:ext uri="{FF2B5EF4-FFF2-40B4-BE49-F238E27FC236}">
                  <a16:creationId xmlns:a16="http://schemas.microsoft.com/office/drawing/2014/main" id="{F6D50A0B-373C-2524-7869-5408C6896960}"/>
                </a:ext>
              </a:extLst>
            </p:cNvPr>
            <p:cNvGrpSpPr/>
            <p:nvPr/>
          </p:nvGrpSpPr>
          <p:grpSpPr>
            <a:xfrm>
              <a:off x="3166530" y="1092078"/>
              <a:ext cx="1328260" cy="671375"/>
              <a:chOff x="1410120" y="947298"/>
              <a:chExt cx="1328260" cy="671375"/>
            </a:xfrm>
          </p:grpSpPr>
          <p:cxnSp>
            <p:nvCxnSpPr>
              <p:cNvPr id="58" name="直接连接符 57">
                <a:extLst>
                  <a:ext uri="{FF2B5EF4-FFF2-40B4-BE49-F238E27FC236}">
                    <a16:creationId xmlns:a16="http://schemas.microsoft.com/office/drawing/2014/main" id="{CAE74A50-CCCF-5229-EE91-65D8B898396A}"/>
                  </a:ext>
                </a:extLst>
              </p:cNvPr>
              <p:cNvCxnSpPr>
                <a:cxnSpLocks/>
                <a:endCxn id="57"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椭圆 58">
                <a:extLst>
                  <a:ext uri="{FF2B5EF4-FFF2-40B4-BE49-F238E27FC236}">
                    <a16:creationId xmlns:a16="http://schemas.microsoft.com/office/drawing/2014/main" id="{81D62689-7BBD-1D82-18BA-D8E73DCE9464}"/>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0" name="文本框 59">
                <a:extLst>
                  <a:ext uri="{FF2B5EF4-FFF2-40B4-BE49-F238E27FC236}">
                    <a16:creationId xmlns:a16="http://schemas.microsoft.com/office/drawing/2014/main" id="{C13123C6-D2CF-B5E7-FFD5-AF81A0D11186}"/>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1" name="直接箭头连接符 60">
                <a:extLst>
                  <a:ext uri="{FF2B5EF4-FFF2-40B4-BE49-F238E27FC236}">
                    <a16:creationId xmlns:a16="http://schemas.microsoft.com/office/drawing/2014/main" id="{7A28E8C2-6BE2-24D7-9609-C49362FC9097}"/>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等腰三角形 56">
              <a:extLst>
                <a:ext uri="{FF2B5EF4-FFF2-40B4-BE49-F238E27FC236}">
                  <a16:creationId xmlns:a16="http://schemas.microsoft.com/office/drawing/2014/main" id="{A197FB3E-A950-7FED-9E61-53BD6ECD6D65}"/>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4A6C32C-953E-33C0-06A4-BC3E04677FEF}"/>
                  </a:ext>
                </a:extLst>
              </p:cNvPr>
              <p:cNvSpPr txBox="1"/>
              <p:nvPr/>
            </p:nvSpPr>
            <p:spPr>
              <a:xfrm>
                <a:off x="1299001" y="1651747"/>
                <a:ext cx="542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latin typeface="Cambria Math" panose="02040503050406030204" pitchFamily="18" charset="0"/>
                              <a:cs typeface="Times New Roman" panose="02020603050405020304" pitchFamily="18" charset="0"/>
                            </a:rPr>
                          </m:ctrlPr>
                        </m:sSubPr>
                        <m:e>
                          <m:r>
                            <a:rPr lang="en-US" altLang="zh-CN" b="1" i="1" dirty="0" smtClean="0">
                              <a:latin typeface="Cambria Math" panose="02040503050406030204" pitchFamily="18" charset="0"/>
                              <a:cs typeface="Times New Roman" panose="02020603050405020304" pitchFamily="18" charset="0"/>
                            </a:rPr>
                            <m:t>𝒘</m:t>
                          </m:r>
                        </m:e>
                        <m:sub>
                          <m:r>
                            <a:rPr lang="en-US" altLang="zh-CN" b="1" i="1" dirty="0" smtClean="0">
                              <a:latin typeface="Cambria Math" panose="02040503050406030204" pitchFamily="18" charset="0"/>
                              <a:cs typeface="Times New Roman" panose="02020603050405020304" pitchFamily="18" charset="0"/>
                            </a:rPr>
                            <m:t>𝒅</m:t>
                          </m:r>
                        </m:sub>
                      </m:sSub>
                    </m:oMath>
                  </m:oMathPara>
                </a14:m>
                <a:endParaRPr lang="zh-CN" altLang="en-US" b="1">
                  <a:latin typeface="Times New Roman" panose="02020603050405020304" pitchFamily="18" charset="0"/>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64A6C32C-953E-33C0-06A4-BC3E04677FEF}"/>
                  </a:ext>
                </a:extLst>
              </p:cNvPr>
              <p:cNvSpPr txBox="1">
                <a:spLocks noRot="1" noChangeAspect="1" noMove="1" noResize="1" noEditPoints="1" noAdjustHandles="1" noChangeArrowheads="1" noChangeShapeType="1" noTextEdit="1"/>
              </p:cNvSpPr>
              <p:nvPr/>
            </p:nvSpPr>
            <p:spPr>
              <a:xfrm>
                <a:off x="1299001" y="1651747"/>
                <a:ext cx="542071" cy="369332"/>
              </a:xfrm>
              <a:prstGeom prst="rect">
                <a:avLst/>
              </a:prstGeom>
              <a:blipFill>
                <a:blip r:embed="rId7"/>
                <a:stretch>
                  <a:fillRect b="-1639"/>
                </a:stretch>
              </a:blipFill>
            </p:spPr>
            <p:txBody>
              <a:bodyPr/>
              <a:lstStyle/>
              <a:p>
                <a:r>
                  <a:rPr lang="en-US">
                    <a:noFill/>
                  </a:rPr>
                  <a:t> </a:t>
                </a:r>
              </a:p>
            </p:txBody>
          </p:sp>
        </mc:Fallback>
      </mc:AlternateContent>
      <p:cxnSp>
        <p:nvCxnSpPr>
          <p:cNvPr id="33" name="直接连接符 32">
            <a:extLst>
              <a:ext uri="{FF2B5EF4-FFF2-40B4-BE49-F238E27FC236}">
                <a16:creationId xmlns:a16="http://schemas.microsoft.com/office/drawing/2014/main" id="{511274F1-92A5-503D-C901-3C16748C0DFE}"/>
              </a:ext>
            </a:extLst>
          </p:cNvPr>
          <p:cNvCxnSpPr>
            <a:cxnSpLocks/>
          </p:cNvCxnSpPr>
          <p:nvPr/>
        </p:nvCxnSpPr>
        <p:spPr>
          <a:xfrm flipV="1">
            <a:off x="1418693" y="2051085"/>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C56BF0A-6B26-FB79-EC21-5B9B47999C22}"/>
              </a:ext>
            </a:extLst>
          </p:cNvPr>
          <p:cNvCxnSpPr>
            <a:cxnSpLocks/>
            <a:stCxn id="42" idx="3"/>
          </p:cNvCxnSpPr>
          <p:nvPr/>
        </p:nvCxnSpPr>
        <p:spPr>
          <a:xfrm>
            <a:off x="1124311" y="3067176"/>
            <a:ext cx="2943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C357ED1F-5789-5DFB-EB31-E05656C5CA54}"/>
                  </a:ext>
                </a:extLst>
              </p:cNvPr>
              <p:cNvSpPr txBox="1"/>
              <p:nvPr/>
            </p:nvSpPr>
            <p:spPr>
              <a:xfrm>
                <a:off x="999749" y="1335828"/>
                <a:ext cx="2015232" cy="461665"/>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Code word: </a:t>
                </a:r>
                <a14:m>
                  <m:oMath xmlns:m="http://schemas.openxmlformats.org/officeDocument/2006/math">
                    <m:sSub>
                      <m:sSubPr>
                        <m:ctrlPr>
                          <a:rPr lang="en-US" altLang="zh-CN" sz="2400" b="1" i="1" smtClean="0">
                            <a:solidFill>
                              <a:srgbClr val="0070C0"/>
                            </a:solidFill>
                            <a:latin typeface="Cambria Math" panose="02040503050406030204" pitchFamily="18" charset="0"/>
                          </a:rPr>
                        </m:ctrlPr>
                      </m:sSubPr>
                      <m:e>
                        <m:r>
                          <a:rPr lang="en-US" altLang="zh-CN" sz="2400" b="1" i="1">
                            <a:solidFill>
                              <a:srgbClr val="0070C0"/>
                            </a:solidFill>
                            <a:latin typeface="Cambria Math" panose="02040503050406030204" pitchFamily="18" charset="0"/>
                          </a:rPr>
                          <m:t>𝒘</m:t>
                        </m:r>
                      </m:e>
                      <m:sub>
                        <m:r>
                          <a:rPr lang="en-US" altLang="zh-CN" sz="2400" b="1" i="1">
                            <a:solidFill>
                              <a:srgbClr val="0070C0"/>
                            </a:solidFill>
                            <a:latin typeface="Cambria Math" panose="02040503050406030204" pitchFamily="18" charset="0"/>
                          </a:rPr>
                          <m:t>𝒅</m:t>
                        </m:r>
                      </m:sub>
                    </m:sSub>
                  </m:oMath>
                </a14:m>
                <a:r>
                  <a:rPr lang="en-US" altLang="zh-CN" sz="2400" b="1" dirty="0">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38" name="文本框 37">
                <a:extLst>
                  <a:ext uri="{FF2B5EF4-FFF2-40B4-BE49-F238E27FC236}">
                    <a16:creationId xmlns:a16="http://schemas.microsoft.com/office/drawing/2014/main" id="{C357ED1F-5789-5DFB-EB31-E05656C5CA54}"/>
                  </a:ext>
                </a:extLst>
              </p:cNvPr>
              <p:cNvSpPr txBox="1">
                <a:spLocks noRot="1" noChangeAspect="1" noMove="1" noResize="1" noEditPoints="1" noAdjustHandles="1" noChangeArrowheads="1" noChangeShapeType="1" noTextEdit="1"/>
              </p:cNvSpPr>
              <p:nvPr/>
            </p:nvSpPr>
            <p:spPr>
              <a:xfrm>
                <a:off x="999749" y="1335828"/>
                <a:ext cx="2015232" cy="461665"/>
              </a:xfrm>
              <a:prstGeom prst="rect">
                <a:avLst/>
              </a:prstGeom>
              <a:blipFill>
                <a:blip r:embed="rId8"/>
                <a:stretch>
                  <a:fillRect l="-3021" b="-19737"/>
                </a:stretch>
              </a:blipFill>
            </p:spPr>
            <p:txBody>
              <a:bodyPr/>
              <a:lstStyle/>
              <a:p>
                <a:r>
                  <a:rPr lang="en-US">
                    <a:noFill/>
                  </a:rPr>
                  <a:t> </a:t>
                </a:r>
              </a:p>
            </p:txBody>
          </p:sp>
        </mc:Fallback>
      </mc:AlternateContent>
      <p:sp>
        <p:nvSpPr>
          <p:cNvPr id="39" name="文本框 38">
            <a:extLst>
              <a:ext uri="{FF2B5EF4-FFF2-40B4-BE49-F238E27FC236}">
                <a16:creationId xmlns:a16="http://schemas.microsoft.com/office/drawing/2014/main" id="{8AEAB939-546E-042F-8D81-F818353B834A}"/>
              </a:ext>
            </a:extLst>
          </p:cNvPr>
          <p:cNvSpPr txBox="1"/>
          <p:nvPr/>
        </p:nvSpPr>
        <p:spPr>
          <a:xfrm>
            <a:off x="977046" y="4792964"/>
            <a:ext cx="1920847"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Phased Antenna</a:t>
            </a:r>
          </a:p>
          <a:p>
            <a:pPr algn="ctr"/>
            <a:r>
              <a:rPr lang="en-US" altLang="zh-CN" sz="2000" b="1" i="1">
                <a:latin typeface="Times New Roman" panose="02020603050405020304" pitchFamily="18" charset="0"/>
                <a:cs typeface="Times New Roman" panose="02020603050405020304" pitchFamily="18" charset="0"/>
              </a:rPr>
              <a:t>Array</a:t>
            </a:r>
            <a:endParaRPr lang="zh-CN" altLang="en-US" sz="2000" b="1" i="1">
              <a:latin typeface="Times New Roman" panose="02020603050405020304" pitchFamily="18" charset="0"/>
              <a:cs typeface="Times New Roman" panose="02020603050405020304" pitchFamily="18" charset="0"/>
            </a:endParaRPr>
          </a:p>
        </p:txBody>
      </p:sp>
      <p:grpSp>
        <p:nvGrpSpPr>
          <p:cNvPr id="40" name="组合 39">
            <a:extLst>
              <a:ext uri="{FF2B5EF4-FFF2-40B4-BE49-F238E27FC236}">
                <a16:creationId xmlns:a16="http://schemas.microsoft.com/office/drawing/2014/main" id="{850F1E50-EC36-4B3A-7EEC-E4E7F82CAAF6}"/>
              </a:ext>
            </a:extLst>
          </p:cNvPr>
          <p:cNvGrpSpPr/>
          <p:nvPr/>
        </p:nvGrpSpPr>
        <p:grpSpPr>
          <a:xfrm>
            <a:off x="1421808" y="2631741"/>
            <a:ext cx="1570490" cy="671375"/>
            <a:chOff x="3166530" y="1092078"/>
            <a:chExt cx="1570490" cy="671375"/>
          </a:xfrm>
        </p:grpSpPr>
        <p:grpSp>
          <p:nvGrpSpPr>
            <p:cNvPr id="50" name="组合 49">
              <a:extLst>
                <a:ext uri="{FF2B5EF4-FFF2-40B4-BE49-F238E27FC236}">
                  <a16:creationId xmlns:a16="http://schemas.microsoft.com/office/drawing/2014/main" id="{16E93B38-9160-EAFE-3566-7720DB9DBB72}"/>
                </a:ext>
              </a:extLst>
            </p:cNvPr>
            <p:cNvGrpSpPr/>
            <p:nvPr/>
          </p:nvGrpSpPr>
          <p:grpSpPr>
            <a:xfrm>
              <a:off x="3166530" y="1092078"/>
              <a:ext cx="1328260" cy="671375"/>
              <a:chOff x="1410120" y="947298"/>
              <a:chExt cx="1328260" cy="671375"/>
            </a:xfrm>
          </p:grpSpPr>
          <p:cxnSp>
            <p:nvCxnSpPr>
              <p:cNvPr id="52" name="直接连接符 51">
                <a:extLst>
                  <a:ext uri="{FF2B5EF4-FFF2-40B4-BE49-F238E27FC236}">
                    <a16:creationId xmlns:a16="http://schemas.microsoft.com/office/drawing/2014/main" id="{5EC93A41-D713-785A-4B2B-F345057EACCE}"/>
                  </a:ext>
                </a:extLst>
              </p:cNvPr>
              <p:cNvCxnSpPr>
                <a:cxnSpLocks/>
                <a:endCxn id="51"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D315AFD7-D007-3326-E31B-A1FA79A875A4}"/>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4" name="文本框 53">
                <a:extLst>
                  <a:ext uri="{FF2B5EF4-FFF2-40B4-BE49-F238E27FC236}">
                    <a16:creationId xmlns:a16="http://schemas.microsoft.com/office/drawing/2014/main" id="{0CB00A9F-3C06-9E83-970A-A532CF024B4F}"/>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55" name="直接箭头连接符 54">
                <a:extLst>
                  <a:ext uri="{FF2B5EF4-FFF2-40B4-BE49-F238E27FC236}">
                    <a16:creationId xmlns:a16="http://schemas.microsoft.com/office/drawing/2014/main" id="{BD20DF6F-A6C2-B346-E1F0-531072331F7E}"/>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等腰三角形 50">
              <a:extLst>
                <a:ext uri="{FF2B5EF4-FFF2-40B4-BE49-F238E27FC236}">
                  <a16:creationId xmlns:a16="http://schemas.microsoft.com/office/drawing/2014/main" id="{C9B4F906-C4FC-FA51-F8F3-58BC8363E7BE}"/>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1" name="组合 40">
            <a:extLst>
              <a:ext uri="{FF2B5EF4-FFF2-40B4-BE49-F238E27FC236}">
                <a16:creationId xmlns:a16="http://schemas.microsoft.com/office/drawing/2014/main" id="{45C84E3A-57EE-1FCA-9FD1-8AF404C6FB20}"/>
              </a:ext>
            </a:extLst>
          </p:cNvPr>
          <p:cNvGrpSpPr/>
          <p:nvPr/>
        </p:nvGrpSpPr>
        <p:grpSpPr>
          <a:xfrm>
            <a:off x="1399872" y="3997734"/>
            <a:ext cx="1570490" cy="671375"/>
            <a:chOff x="3166530" y="1092078"/>
            <a:chExt cx="1570490" cy="671375"/>
          </a:xfrm>
        </p:grpSpPr>
        <p:grpSp>
          <p:nvGrpSpPr>
            <p:cNvPr id="44" name="组合 43">
              <a:extLst>
                <a:ext uri="{FF2B5EF4-FFF2-40B4-BE49-F238E27FC236}">
                  <a16:creationId xmlns:a16="http://schemas.microsoft.com/office/drawing/2014/main" id="{A70FB44B-7DFB-7968-33FB-7C01ECD5186D}"/>
                </a:ext>
              </a:extLst>
            </p:cNvPr>
            <p:cNvGrpSpPr/>
            <p:nvPr/>
          </p:nvGrpSpPr>
          <p:grpSpPr>
            <a:xfrm>
              <a:off x="3166530" y="1092078"/>
              <a:ext cx="1328260" cy="671375"/>
              <a:chOff x="1410120" y="947298"/>
              <a:chExt cx="1328260" cy="671375"/>
            </a:xfrm>
          </p:grpSpPr>
          <p:cxnSp>
            <p:nvCxnSpPr>
              <p:cNvPr id="46" name="直接连接符 45">
                <a:extLst>
                  <a:ext uri="{FF2B5EF4-FFF2-40B4-BE49-F238E27FC236}">
                    <a16:creationId xmlns:a16="http://schemas.microsoft.com/office/drawing/2014/main" id="{8C92A5F1-99DE-F84E-A275-1E2090B3C2CF}"/>
                  </a:ext>
                </a:extLst>
              </p:cNvPr>
              <p:cNvCxnSpPr>
                <a:cxnSpLocks/>
                <a:endCxn id="45"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E71B8BCF-BBDA-F543-9140-87FF6547AF1A}"/>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8" name="文本框 47">
                <a:extLst>
                  <a:ext uri="{FF2B5EF4-FFF2-40B4-BE49-F238E27FC236}">
                    <a16:creationId xmlns:a16="http://schemas.microsoft.com/office/drawing/2014/main" id="{A8A12952-2D3B-BF53-F301-DCBC6EA7A99E}"/>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49" name="直接箭头连接符 48">
                <a:extLst>
                  <a:ext uri="{FF2B5EF4-FFF2-40B4-BE49-F238E27FC236}">
                    <a16:creationId xmlns:a16="http://schemas.microsoft.com/office/drawing/2014/main" id="{0981DCA2-4BA5-0E3D-A60D-B6CFB33D6EED}"/>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等腰三角形 44">
              <a:extLst>
                <a:ext uri="{FF2B5EF4-FFF2-40B4-BE49-F238E27FC236}">
                  <a16:creationId xmlns:a16="http://schemas.microsoft.com/office/drawing/2014/main" id="{9248691D-D38D-44E2-328E-E9F2D610D617}"/>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2" name="矩形: 圆角 41">
            <a:extLst>
              <a:ext uri="{FF2B5EF4-FFF2-40B4-BE49-F238E27FC236}">
                <a16:creationId xmlns:a16="http://schemas.microsoft.com/office/drawing/2014/main" id="{A249210B-1311-8EC9-AA52-244A9D1C5915}"/>
              </a:ext>
            </a:extLst>
          </p:cNvPr>
          <p:cNvSpPr/>
          <p:nvPr/>
        </p:nvSpPr>
        <p:spPr>
          <a:xfrm>
            <a:off x="117048" y="2709037"/>
            <a:ext cx="1007263"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Splitter</a:t>
            </a:r>
          </a:p>
        </p:txBody>
      </p:sp>
      <p:grpSp>
        <p:nvGrpSpPr>
          <p:cNvPr id="67" name="组合 66">
            <a:extLst>
              <a:ext uri="{FF2B5EF4-FFF2-40B4-BE49-F238E27FC236}">
                <a16:creationId xmlns:a16="http://schemas.microsoft.com/office/drawing/2014/main" id="{368DAAE3-6B4E-C6EE-823A-6A70B3D29243}"/>
              </a:ext>
            </a:extLst>
          </p:cNvPr>
          <p:cNvGrpSpPr/>
          <p:nvPr/>
        </p:nvGrpSpPr>
        <p:grpSpPr>
          <a:xfrm>
            <a:off x="5086439" y="1357669"/>
            <a:ext cx="7168203" cy="5297131"/>
            <a:chOff x="5086439" y="1357669"/>
            <a:chExt cx="7168203" cy="5297131"/>
          </a:xfrm>
        </p:grpSpPr>
        <p:sp>
          <p:nvSpPr>
            <p:cNvPr id="68" name="矩形 67">
              <a:extLst>
                <a:ext uri="{FF2B5EF4-FFF2-40B4-BE49-F238E27FC236}">
                  <a16:creationId xmlns:a16="http://schemas.microsoft.com/office/drawing/2014/main" id="{6A20EDAE-CDEF-BCC2-58A7-B7A3DE06851B}"/>
                </a:ext>
              </a:extLst>
            </p:cNvPr>
            <p:cNvSpPr/>
            <p:nvPr/>
          </p:nvSpPr>
          <p:spPr>
            <a:xfrm>
              <a:off x="7083642" y="2973203"/>
              <a:ext cx="5104282" cy="36815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CDD0198E-AC70-8568-54FC-4A099B3EBE1C}"/>
                </a:ext>
              </a:extLst>
            </p:cNvPr>
            <p:cNvSpPr txBox="1"/>
            <p:nvPr/>
          </p:nvSpPr>
          <p:spPr>
            <a:xfrm>
              <a:off x="7524058" y="2288000"/>
              <a:ext cx="949299"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Receiver</a:t>
              </a:r>
            </a:p>
            <a:p>
              <a:pPr algn="ctr"/>
              <a:r>
                <a:rPr lang="en-US" altLang="zh-CN" sz="1600" b="1">
                  <a:latin typeface="Times New Roman" panose="02020603050405020304" pitchFamily="18" charset="0"/>
                  <a:cs typeface="Times New Roman" panose="02020603050405020304" pitchFamily="18" charset="0"/>
                </a:rPr>
                <a:t>Beam</a:t>
              </a:r>
              <a:endParaRPr lang="zh-CN" altLang="en-US" sz="1600" b="1">
                <a:latin typeface="Times New Roman" panose="02020603050405020304" pitchFamily="18" charset="0"/>
                <a:cs typeface="Times New Roman" panose="02020603050405020304" pitchFamily="18" charset="0"/>
              </a:endParaRPr>
            </a:p>
          </p:txBody>
        </p:sp>
        <p:grpSp>
          <p:nvGrpSpPr>
            <p:cNvPr id="3" name="组合 2">
              <a:extLst>
                <a:ext uri="{FF2B5EF4-FFF2-40B4-BE49-F238E27FC236}">
                  <a16:creationId xmlns:a16="http://schemas.microsoft.com/office/drawing/2014/main" id="{9C517586-4E36-33B9-F494-65AD7DCA821D}"/>
                </a:ext>
              </a:extLst>
            </p:cNvPr>
            <p:cNvGrpSpPr/>
            <p:nvPr/>
          </p:nvGrpSpPr>
          <p:grpSpPr>
            <a:xfrm>
              <a:off x="5086439" y="1357669"/>
              <a:ext cx="3503136" cy="1923958"/>
              <a:chOff x="5086439" y="1357669"/>
              <a:chExt cx="3503136" cy="1923958"/>
            </a:xfrm>
          </p:grpSpPr>
          <p:pic>
            <p:nvPicPr>
              <p:cNvPr id="62" name="图片 61">
                <a:extLst>
                  <a:ext uri="{FF2B5EF4-FFF2-40B4-BE49-F238E27FC236}">
                    <a16:creationId xmlns:a16="http://schemas.microsoft.com/office/drawing/2014/main" id="{C4C4A9C9-5769-F5A0-6A00-FD3EE43EF675}"/>
                  </a:ext>
                </a:extLst>
              </p:cNvPr>
              <p:cNvPicPr>
                <a:picLocks noChangeAspect="1"/>
              </p:cNvPicPr>
              <p:nvPr/>
            </p:nvPicPr>
            <p:blipFill>
              <a:blip r:embed="rId9"/>
              <a:stretch>
                <a:fillRect/>
              </a:stretch>
            </p:blipFill>
            <p:spPr>
              <a:xfrm rot="11542283">
                <a:off x="6768251" y="2027073"/>
                <a:ext cx="769587" cy="588887"/>
              </a:xfrm>
              <a:prstGeom prst="rect">
                <a:avLst/>
              </a:prstGeom>
            </p:spPr>
          </p:pic>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D0700B2-7A40-E1A2-6586-70ADACB8DB47}"/>
                      </a:ext>
                    </a:extLst>
                  </p:cNvPr>
                  <p:cNvSpPr txBox="1"/>
                  <p:nvPr/>
                </p:nvSpPr>
                <p:spPr>
                  <a:xfrm>
                    <a:off x="6595455" y="1770258"/>
                    <a:ext cx="55758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dirty="0">
                                  <a:solidFill>
                                    <a:srgbClr val="0070C0"/>
                                  </a:solidFill>
                                  <a:latin typeface="Cambria Math" panose="02040503050406030204" pitchFamily="18" charset="0"/>
                                </a:rPr>
                              </m:ctrlPr>
                            </m:sSubPr>
                            <m:e>
                              <m:r>
                                <a:rPr lang="en-US" altLang="zh-CN" sz="2000" b="1" i="1" dirty="0">
                                  <a:solidFill>
                                    <a:srgbClr val="0070C0"/>
                                  </a:solidFill>
                                  <a:latin typeface="Cambria Math" panose="02040503050406030204" pitchFamily="18" charset="0"/>
                                </a:rPr>
                                <m:t>𝑹</m:t>
                              </m:r>
                            </m:e>
                            <m:sub>
                              <m:r>
                                <a:rPr lang="en-US" altLang="zh-CN" sz="2000" b="1" i="1" dirty="0">
                                  <a:solidFill>
                                    <a:srgbClr val="0070C0"/>
                                  </a:solidFill>
                                  <a:latin typeface="Cambria Math" panose="02040503050406030204" pitchFamily="18" charset="0"/>
                                </a:rPr>
                                <m:t>𝒅</m:t>
                              </m:r>
                            </m:sub>
                          </m:sSub>
                        </m:oMath>
                      </m:oMathPara>
                    </a14:m>
                    <a:endParaRPr lang="zh-CN" altLang="en-US" sz="2000" b="1" i="1" dirty="0">
                      <a:solidFill>
                        <a:srgbClr val="0070C0"/>
                      </a:solidFill>
                      <a:latin typeface="Cambria Math" panose="02040503050406030204" pitchFamily="18" charset="0"/>
                    </a:endParaRPr>
                  </a:p>
                </p:txBody>
              </p:sp>
            </mc:Choice>
            <mc:Fallback xmlns="">
              <p:sp>
                <p:nvSpPr>
                  <p:cNvPr id="63" name="文本框 62">
                    <a:extLst>
                      <a:ext uri="{FF2B5EF4-FFF2-40B4-BE49-F238E27FC236}">
                        <a16:creationId xmlns:a16="http://schemas.microsoft.com/office/drawing/2014/main" id="{AD0700B2-7A40-E1A2-6586-70ADACB8DB47}"/>
                      </a:ext>
                    </a:extLst>
                  </p:cNvPr>
                  <p:cNvSpPr txBox="1">
                    <a:spLocks noRot="1" noChangeAspect="1" noMove="1" noResize="1" noEditPoints="1" noAdjustHandles="1" noChangeArrowheads="1" noChangeShapeType="1" noTextEdit="1"/>
                  </p:cNvSpPr>
                  <p:nvPr/>
                </p:nvSpPr>
                <p:spPr>
                  <a:xfrm>
                    <a:off x="6595455" y="1770258"/>
                    <a:ext cx="557589" cy="400110"/>
                  </a:xfrm>
                  <a:prstGeom prst="rect">
                    <a:avLst/>
                  </a:prstGeom>
                  <a:blipFill>
                    <a:blip r:embed="rId10"/>
                    <a:stretch>
                      <a:fillRect b="-6061"/>
                    </a:stretch>
                  </a:blipFill>
                </p:spPr>
                <p:txBody>
                  <a:bodyPr/>
                  <a:lstStyle/>
                  <a:p>
                    <a:r>
                      <a:rPr lang="en-US">
                        <a:noFill/>
                      </a:rPr>
                      <a:t> </a:t>
                    </a:r>
                  </a:p>
                </p:txBody>
              </p:sp>
            </mc:Fallback>
          </mc:AlternateContent>
          <p:pic>
            <p:nvPicPr>
              <p:cNvPr id="65" name="图片 64" descr="图标&#10;&#10;描述已自动生成">
                <a:extLst>
                  <a:ext uri="{FF2B5EF4-FFF2-40B4-BE49-F238E27FC236}">
                    <a16:creationId xmlns:a16="http://schemas.microsoft.com/office/drawing/2014/main" id="{8B85DCD5-8C6F-FDEC-32E2-D4F4D73E7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060716">
                <a:off x="7566340" y="1357669"/>
                <a:ext cx="1023235" cy="1023235"/>
              </a:xfrm>
              <a:prstGeom prst="rect">
                <a:avLst/>
              </a:prstGeom>
            </p:spPr>
          </p:pic>
          <p:pic>
            <p:nvPicPr>
              <p:cNvPr id="66" name="图片 65">
                <a:extLst>
                  <a:ext uri="{FF2B5EF4-FFF2-40B4-BE49-F238E27FC236}">
                    <a16:creationId xmlns:a16="http://schemas.microsoft.com/office/drawing/2014/main" id="{DE8C1D17-FFA5-C0B6-8964-72AF69BC93E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25412" t="23729" r="22825" b="29558"/>
              <a:stretch/>
            </p:blipFill>
            <p:spPr>
              <a:xfrm rot="20570126">
                <a:off x="5086439" y="2690719"/>
                <a:ext cx="1235393" cy="590908"/>
              </a:xfrm>
              <a:prstGeom prst="rect">
                <a:avLst/>
              </a:prstGeom>
            </p:spPr>
          </p:pic>
        </p:gr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69A69189-074F-E537-BEF6-2F09663D810C}"/>
                    </a:ext>
                  </a:extLst>
                </p:cNvPr>
                <p:cNvSpPr txBox="1"/>
                <p:nvPr/>
              </p:nvSpPr>
              <p:spPr>
                <a:xfrm>
                  <a:off x="8135982" y="3828145"/>
                  <a:ext cx="2311979" cy="440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0070C0"/>
                                </a:solidFill>
                                <a:latin typeface="Cambria Math" panose="02040503050406030204" pitchFamily="18" charset="0"/>
                              </a:rPr>
                            </m:ctrlPr>
                          </m:funcPr>
                          <m:fName>
                            <m:limLow>
                              <m:limLowPr>
                                <m:ctrlPr>
                                  <a:rPr lang="en-US" altLang="zh-CN" sz="2000" b="1" i="1" smtClean="0">
                                    <a:solidFill>
                                      <a:srgbClr val="0070C0"/>
                                    </a:solidFill>
                                    <a:latin typeface="Cambria Math" panose="02040503050406030204" pitchFamily="18" charset="0"/>
                                  </a:rPr>
                                </m:ctrlPr>
                              </m:limLowPr>
                              <m:e>
                                <m:r>
                                  <a:rPr lang="en-US" altLang="zh-CN" sz="2000" b="1" i="0" smtClean="0">
                                    <a:solidFill>
                                      <a:srgbClr val="0070C0"/>
                                    </a:solidFill>
                                    <a:latin typeface="Cambria Math" panose="02040503050406030204" pitchFamily="18" charset="0"/>
                                  </a:rPr>
                                  <m:t>𝐦𝐚𝐱</m:t>
                                </m:r>
                              </m:e>
                              <m:lim>
                                <m:r>
                                  <a:rPr lang="en-US" altLang="zh-CN" sz="2000" b="1" i="1" smtClean="0">
                                    <a:solidFill>
                                      <a:srgbClr val="0070C0"/>
                                    </a:solidFill>
                                    <a:latin typeface="Cambria Math" panose="02040503050406030204" pitchFamily="18" charset="0"/>
                                  </a:rPr>
                                  <m:t>𝑴</m:t>
                                </m:r>
                                <m:r>
                                  <a:rPr lang="en-US" altLang="zh-CN" sz="2000" b="1" i="1" smtClean="0">
                                    <a:solidFill>
                                      <a:srgbClr val="0070C0"/>
                                    </a:solidFill>
                                    <a:latin typeface="Cambria Math" panose="02040503050406030204" pitchFamily="18" charset="0"/>
                                  </a:rPr>
                                  <m:t>, </m:t>
                                </m:r>
                                <m:sSub>
                                  <m:sSubPr>
                                    <m:ctrlPr>
                                      <a:rPr lang="en-US" altLang="zh-CN" sz="2000" b="1" i="1" smtClean="0">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𝒘</m:t>
                                    </m:r>
                                  </m:e>
                                  <m:sub>
                                    <m:r>
                                      <a:rPr lang="en-US" altLang="zh-CN" sz="2000" b="1" i="1" smtClean="0">
                                        <a:solidFill>
                                          <a:srgbClr val="0070C0"/>
                                        </a:solidFill>
                                        <a:latin typeface="Cambria Math" panose="02040503050406030204" pitchFamily="18" charset="0"/>
                                      </a:rPr>
                                      <m:t>𝒅</m:t>
                                    </m:r>
                                  </m:sub>
                                </m:sSub>
                              </m:lim>
                            </m:limLow>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𝑭</m:t>
                            </m:r>
                          </m:fName>
                          <m:e>
                            <m:sSub>
                              <m:sSubPr>
                                <m:ctrlPr>
                                  <a:rPr lang="en-US" altLang="zh-CN" sz="2000" b="1" i="1">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m:t>
                                </m:r>
                                <m:r>
                                  <a:rPr lang="en-US" altLang="zh-CN" sz="2000" b="1" i="1">
                                    <a:solidFill>
                                      <a:srgbClr val="0070C0"/>
                                    </a:solidFill>
                                    <a:latin typeface="Cambria Math" panose="02040503050406030204" pitchFamily="18" charset="0"/>
                                  </a:rPr>
                                  <m:t>𝒘</m:t>
                                </m:r>
                              </m:e>
                              <m:sub>
                                <m:r>
                                  <a:rPr lang="en-US" altLang="zh-CN" sz="2000" b="1" i="1">
                                    <a:solidFill>
                                      <a:srgbClr val="0070C0"/>
                                    </a:solidFill>
                                    <a:latin typeface="Cambria Math" panose="02040503050406030204" pitchFamily="18" charset="0"/>
                                  </a:rPr>
                                  <m:t>𝒅</m:t>
                                </m:r>
                              </m:sub>
                            </m:sSub>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𝑯</m:t>
                            </m:r>
                            <m:r>
                              <a:rPr lang="en-US" altLang="zh-CN" sz="2000" b="1" i="1">
                                <a:solidFill>
                                  <a:srgbClr val="0070C0"/>
                                </a:solidFill>
                                <a:latin typeface="Cambria Math" panose="02040503050406030204" pitchFamily="18" charset="0"/>
                              </a:rPr>
                              <m:t> </m:t>
                            </m:r>
                            <m:r>
                              <a:rPr lang="en-US" altLang="zh-CN" sz="2000" b="1" i="1">
                                <a:solidFill>
                                  <a:srgbClr val="0070C0"/>
                                </a:solidFill>
                                <a:latin typeface="Cambria Math" panose="02040503050406030204" pitchFamily="18" charset="0"/>
                              </a:rPr>
                              <m:t>𝑴</m:t>
                            </m:r>
                            <m:r>
                              <a:rPr lang="en-US" altLang="zh-CN" sz="2000" b="1" i="1">
                                <a:solidFill>
                                  <a:srgbClr val="0070C0"/>
                                </a:solidFill>
                                <a:latin typeface="Cambria Math" panose="02040503050406030204" pitchFamily="18" charset="0"/>
                              </a:rPr>
                              <m:t> </m:t>
                            </m:r>
                            <m:sSub>
                              <m:sSubPr>
                                <m:ctrlPr>
                                  <a:rPr lang="en-US" altLang="zh-CN" sz="2000" b="1" i="1">
                                    <a:solidFill>
                                      <a:srgbClr val="0070C0"/>
                                    </a:solidFill>
                                    <a:latin typeface="Cambria Math" panose="02040503050406030204" pitchFamily="18" charset="0"/>
                                  </a:rPr>
                                </m:ctrlPr>
                              </m:sSubPr>
                              <m:e>
                                <m:r>
                                  <a:rPr lang="en-US" altLang="zh-CN" sz="2000" b="1" i="1">
                                    <a:solidFill>
                                      <a:srgbClr val="0070C0"/>
                                    </a:solidFill>
                                    <a:latin typeface="Cambria Math" panose="02040503050406030204" pitchFamily="18" charset="0"/>
                                  </a:rPr>
                                  <m:t>𝑹</m:t>
                                </m:r>
                              </m:e>
                              <m:sub>
                                <m:r>
                                  <a:rPr lang="en-US" altLang="zh-CN" sz="2000" b="1" i="1">
                                    <a:solidFill>
                                      <a:srgbClr val="0070C0"/>
                                    </a:solidFill>
                                    <a:latin typeface="Cambria Math" panose="02040503050406030204" pitchFamily="18" charset="0"/>
                                  </a:rPr>
                                  <m:t>𝒅</m:t>
                                </m:r>
                              </m:sub>
                            </m:sSub>
                            <m:r>
                              <a:rPr lang="en-US" altLang="zh-CN" sz="2000" b="1" i="1" smtClean="0">
                                <a:solidFill>
                                  <a:srgbClr val="0070C0"/>
                                </a:solidFill>
                                <a:latin typeface="Cambria Math" panose="02040503050406030204" pitchFamily="18" charset="0"/>
                              </a:rPr>
                              <m:t>)</m:t>
                            </m:r>
                          </m:e>
                        </m:func>
                      </m:oMath>
                    </m:oMathPara>
                  </a14:m>
                  <a:endParaRPr lang="zh-CN" altLang="en-US" sz="2000" b="1" dirty="0">
                    <a:solidFill>
                      <a:srgbClr val="0070C0"/>
                    </a:solidFill>
                  </a:endParaRPr>
                </a:p>
              </p:txBody>
            </p:sp>
          </mc:Choice>
          <mc:Fallback xmlns="">
            <p:sp>
              <p:nvSpPr>
                <p:cNvPr id="28" name="文本框 27">
                  <a:extLst>
                    <a:ext uri="{FF2B5EF4-FFF2-40B4-BE49-F238E27FC236}">
                      <a16:creationId xmlns:a16="http://schemas.microsoft.com/office/drawing/2014/main" id="{69A69189-074F-E537-BEF6-2F09663D810C}"/>
                    </a:ext>
                  </a:extLst>
                </p:cNvPr>
                <p:cNvSpPr txBox="1">
                  <a:spLocks noRot="1" noChangeAspect="1" noMove="1" noResize="1" noEditPoints="1" noAdjustHandles="1" noChangeArrowheads="1" noChangeShapeType="1" noTextEdit="1"/>
                </p:cNvSpPr>
                <p:nvPr/>
              </p:nvSpPr>
              <p:spPr>
                <a:xfrm>
                  <a:off x="8135982" y="3828145"/>
                  <a:ext cx="2311979" cy="440377"/>
                </a:xfrm>
                <a:prstGeom prst="rect">
                  <a:avLst/>
                </a:prstGeom>
                <a:blipFill>
                  <a:blip r:embed="rId14"/>
                  <a:stretch>
                    <a:fillRect l="-1055" r="-343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94882E5A-3328-E81F-2039-85B63FD33883}"/>
                    </a:ext>
                  </a:extLst>
                </p:cNvPr>
                <p:cNvSpPr txBox="1"/>
                <p:nvPr/>
              </p:nvSpPr>
              <p:spPr>
                <a:xfrm>
                  <a:off x="7150360" y="3112824"/>
                  <a:ext cx="4849404"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a specific steering direction,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𝒅</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35" name="文本框 34">
                  <a:extLst>
                    <a:ext uri="{FF2B5EF4-FFF2-40B4-BE49-F238E27FC236}">
                      <a16:creationId xmlns:a16="http://schemas.microsoft.com/office/drawing/2014/main" id="{94882E5A-3328-E81F-2039-85B63FD33883}"/>
                    </a:ext>
                  </a:extLst>
                </p:cNvPr>
                <p:cNvSpPr txBox="1">
                  <a:spLocks noRot="1" noChangeAspect="1" noMove="1" noResize="1" noEditPoints="1" noAdjustHandles="1" noChangeArrowheads="1" noChangeShapeType="1" noTextEdit="1"/>
                </p:cNvSpPr>
                <p:nvPr/>
              </p:nvSpPr>
              <p:spPr>
                <a:xfrm>
                  <a:off x="7150360" y="3112824"/>
                  <a:ext cx="4849404" cy="707886"/>
                </a:xfrm>
                <a:prstGeom prst="rect">
                  <a:avLst/>
                </a:prstGeom>
                <a:blipFill>
                  <a:blip r:embed="rId15"/>
                  <a:stretch>
                    <a:fillRect l="-1384" t="-4310" r="-377" b="-15517"/>
                  </a:stretch>
                </a:blipFill>
              </p:spPr>
              <p:txBody>
                <a:bodyPr/>
                <a:lstStyle/>
                <a:p>
                  <a:r>
                    <a:rPr lang="en-US">
                      <a:noFill/>
                    </a:rPr>
                    <a:t> </a:t>
                  </a:r>
                </a:p>
              </p:txBody>
            </p:sp>
          </mc:Fallback>
        </mc:AlternateContent>
        <p:grpSp>
          <p:nvGrpSpPr>
            <p:cNvPr id="69" name="组合 68">
              <a:extLst>
                <a:ext uri="{FF2B5EF4-FFF2-40B4-BE49-F238E27FC236}">
                  <a16:creationId xmlns:a16="http://schemas.microsoft.com/office/drawing/2014/main" id="{5D4D7067-A430-D951-C88D-968F39A0CA27}"/>
                </a:ext>
              </a:extLst>
            </p:cNvPr>
            <p:cNvGrpSpPr/>
            <p:nvPr/>
          </p:nvGrpSpPr>
          <p:grpSpPr>
            <a:xfrm>
              <a:off x="7150360" y="5626965"/>
              <a:ext cx="5104282" cy="793102"/>
              <a:chOff x="7150360" y="5626965"/>
              <a:chExt cx="5104282" cy="793102"/>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64D99994-C090-2899-09AD-8547EB6A10FD}"/>
                      </a:ext>
                    </a:extLst>
                  </p:cNvPr>
                  <p:cNvSpPr txBox="1"/>
                  <p:nvPr/>
                </p:nvSpPr>
                <p:spPr>
                  <a:xfrm>
                    <a:off x="7150360" y="5626965"/>
                    <a:ext cx="5104282"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specific steering direction set,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𝑫</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36" name="文本框 35">
                    <a:extLst>
                      <a:ext uri="{FF2B5EF4-FFF2-40B4-BE49-F238E27FC236}">
                        <a16:creationId xmlns:a16="http://schemas.microsoft.com/office/drawing/2014/main" id="{64D99994-C090-2899-09AD-8547EB6A10FD}"/>
                      </a:ext>
                    </a:extLst>
                  </p:cNvPr>
                  <p:cNvSpPr txBox="1">
                    <a:spLocks noRot="1" noChangeAspect="1" noMove="1" noResize="1" noEditPoints="1" noAdjustHandles="1" noChangeArrowheads="1" noChangeShapeType="1" noTextEdit="1"/>
                  </p:cNvSpPr>
                  <p:nvPr/>
                </p:nvSpPr>
                <p:spPr>
                  <a:xfrm>
                    <a:off x="7150360" y="5626965"/>
                    <a:ext cx="5104282" cy="707886"/>
                  </a:xfrm>
                  <a:prstGeom prst="rect">
                    <a:avLst/>
                  </a:prstGeom>
                  <a:blipFill>
                    <a:blip r:embed="rId16"/>
                    <a:stretch>
                      <a:fillRect l="-1314" t="-3448" r="-239"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B1FD701E-4A3D-0E4B-2DF3-1B0CE2E3422C}"/>
                      </a:ext>
                    </a:extLst>
                  </p:cNvPr>
                  <p:cNvSpPr txBox="1"/>
                  <p:nvPr/>
                </p:nvSpPr>
                <p:spPr>
                  <a:xfrm>
                    <a:off x="9702501" y="5980908"/>
                    <a:ext cx="2412712" cy="439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0070C0"/>
                                  </a:solidFill>
                                  <a:latin typeface="Cambria Math" panose="02040503050406030204" pitchFamily="18" charset="0"/>
                                </a:rPr>
                              </m:ctrlPr>
                            </m:funcPr>
                            <m:fName>
                              <m:limLow>
                                <m:limLowPr>
                                  <m:ctrlPr>
                                    <a:rPr lang="en-US" altLang="zh-CN" sz="2000" b="1" i="1" smtClean="0">
                                      <a:solidFill>
                                        <a:srgbClr val="0070C0"/>
                                      </a:solidFill>
                                      <a:latin typeface="Cambria Math" panose="02040503050406030204" pitchFamily="18" charset="0"/>
                                    </a:rPr>
                                  </m:ctrlPr>
                                </m:limLowPr>
                                <m:e>
                                  <m:r>
                                    <a:rPr lang="en-US" altLang="zh-CN" sz="2000" b="1" i="0" smtClean="0">
                                      <a:solidFill>
                                        <a:srgbClr val="0070C0"/>
                                      </a:solidFill>
                                      <a:latin typeface="Cambria Math" panose="02040503050406030204" pitchFamily="18" charset="0"/>
                                    </a:rPr>
                                    <m:t>𝐦𝐚𝐱</m:t>
                                  </m:r>
                                </m:e>
                                <m:lim>
                                  <m:r>
                                    <a:rPr lang="en-US" altLang="zh-CN" sz="2000" b="1" i="1" smtClean="0">
                                      <a:solidFill>
                                        <a:srgbClr val="0070C0"/>
                                      </a:solidFill>
                                      <a:latin typeface="Cambria Math" panose="02040503050406030204" pitchFamily="18" charset="0"/>
                                    </a:rPr>
                                    <m:t>𝑴</m:t>
                                  </m:r>
                                  <m:r>
                                    <a:rPr lang="en-US" altLang="zh-CN" sz="2000" b="1" i="1" smtClean="0">
                                      <a:solidFill>
                                        <a:srgbClr val="0070C0"/>
                                      </a:solidFill>
                                      <a:latin typeface="Cambria Math" panose="02040503050406030204" pitchFamily="18" charset="0"/>
                                    </a:rPr>
                                    <m:t>, </m:t>
                                  </m:r>
                                  <m:sSub>
                                    <m:sSubPr>
                                      <m:ctrlPr>
                                        <a:rPr lang="en-US" altLang="zh-CN" sz="2000" b="1" i="1" smtClean="0">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𝑾</m:t>
                                      </m:r>
                                    </m:e>
                                    <m:sub>
                                      <m:r>
                                        <a:rPr lang="en-US" altLang="zh-CN" sz="2000" b="1" i="1" smtClean="0">
                                          <a:solidFill>
                                            <a:srgbClr val="0070C0"/>
                                          </a:solidFill>
                                          <a:latin typeface="Cambria Math" panose="02040503050406030204" pitchFamily="18" charset="0"/>
                                        </a:rPr>
                                        <m:t>𝑫</m:t>
                                      </m:r>
                                    </m:sub>
                                  </m:sSub>
                                </m:lim>
                              </m:limLow>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𝑭</m:t>
                              </m:r>
                            </m:fName>
                            <m:e>
                              <m:sSub>
                                <m:sSubPr>
                                  <m:ctrlPr>
                                    <a:rPr lang="en-US" altLang="zh-CN" sz="2000" b="1" i="1">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m:t>
                                  </m:r>
                                  <m:r>
                                    <a:rPr lang="en-US" altLang="zh-CN" sz="2000" b="1" i="1" smtClean="0">
                                      <a:solidFill>
                                        <a:srgbClr val="0070C0"/>
                                      </a:solidFill>
                                      <a:latin typeface="Cambria Math" panose="02040503050406030204" pitchFamily="18" charset="0"/>
                                    </a:rPr>
                                    <m:t>𝑾</m:t>
                                  </m:r>
                                </m:e>
                                <m:sub>
                                  <m:r>
                                    <a:rPr lang="en-US" altLang="zh-CN" sz="2000" b="1" i="1" smtClean="0">
                                      <a:solidFill>
                                        <a:srgbClr val="0070C0"/>
                                      </a:solidFill>
                                      <a:latin typeface="Cambria Math" panose="02040503050406030204" pitchFamily="18" charset="0"/>
                                    </a:rPr>
                                    <m:t>𝑫</m:t>
                                  </m:r>
                                </m:sub>
                              </m:sSub>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𝑯</m:t>
                              </m:r>
                              <m:r>
                                <a:rPr lang="en-US" altLang="zh-CN" sz="2000" b="1" i="1">
                                  <a:solidFill>
                                    <a:srgbClr val="0070C0"/>
                                  </a:solidFill>
                                  <a:latin typeface="Cambria Math" panose="02040503050406030204" pitchFamily="18" charset="0"/>
                                </a:rPr>
                                <m:t> </m:t>
                              </m:r>
                              <m:r>
                                <a:rPr lang="en-US" altLang="zh-CN" sz="2000" b="1" i="1">
                                  <a:solidFill>
                                    <a:srgbClr val="0070C0"/>
                                  </a:solidFill>
                                  <a:latin typeface="Cambria Math" panose="02040503050406030204" pitchFamily="18" charset="0"/>
                                </a:rPr>
                                <m:t>𝑴</m:t>
                              </m:r>
                              <m:r>
                                <a:rPr lang="en-US" altLang="zh-CN" sz="2000" b="1" i="1">
                                  <a:solidFill>
                                    <a:srgbClr val="0070C0"/>
                                  </a:solidFill>
                                  <a:latin typeface="Cambria Math" panose="02040503050406030204" pitchFamily="18" charset="0"/>
                                </a:rPr>
                                <m:t> </m:t>
                              </m:r>
                              <m:sSub>
                                <m:sSubPr>
                                  <m:ctrlPr>
                                    <a:rPr lang="en-US" altLang="zh-CN" sz="2000" b="1" i="1">
                                      <a:solidFill>
                                        <a:srgbClr val="0070C0"/>
                                      </a:solidFill>
                                      <a:latin typeface="Cambria Math" panose="02040503050406030204" pitchFamily="18" charset="0"/>
                                    </a:rPr>
                                  </m:ctrlPr>
                                </m:sSubPr>
                                <m:e>
                                  <m:r>
                                    <a:rPr lang="en-US" altLang="zh-CN" sz="2000" b="1" i="1">
                                      <a:solidFill>
                                        <a:srgbClr val="0070C0"/>
                                      </a:solidFill>
                                      <a:latin typeface="Cambria Math" panose="02040503050406030204" pitchFamily="18" charset="0"/>
                                    </a:rPr>
                                    <m:t>𝑹</m:t>
                                  </m:r>
                                </m:e>
                                <m:sub>
                                  <m:r>
                                    <a:rPr lang="en-US" altLang="zh-CN" sz="2000" b="1" i="1" smtClean="0">
                                      <a:solidFill>
                                        <a:srgbClr val="0070C0"/>
                                      </a:solidFill>
                                      <a:latin typeface="Cambria Math" panose="02040503050406030204" pitchFamily="18" charset="0"/>
                                    </a:rPr>
                                    <m:t>𝑫</m:t>
                                  </m:r>
                                </m:sub>
                              </m:sSub>
                              <m:r>
                                <a:rPr lang="en-US" altLang="zh-CN" sz="2000" b="1" i="1" smtClean="0">
                                  <a:solidFill>
                                    <a:srgbClr val="0070C0"/>
                                  </a:solidFill>
                                  <a:latin typeface="Cambria Math" panose="02040503050406030204" pitchFamily="18" charset="0"/>
                                </a:rPr>
                                <m:t>)</m:t>
                              </m:r>
                            </m:e>
                          </m:func>
                        </m:oMath>
                      </m:oMathPara>
                    </a14:m>
                    <a:endParaRPr lang="zh-CN" altLang="en-US" sz="2000" b="1">
                      <a:solidFill>
                        <a:srgbClr val="0070C0"/>
                      </a:solidFill>
                    </a:endParaRPr>
                  </a:p>
                </p:txBody>
              </p:sp>
            </mc:Choice>
            <mc:Fallback xmlns="">
              <p:sp>
                <p:nvSpPr>
                  <p:cNvPr id="37" name="文本框 36">
                    <a:extLst>
                      <a:ext uri="{FF2B5EF4-FFF2-40B4-BE49-F238E27FC236}">
                        <a16:creationId xmlns:a16="http://schemas.microsoft.com/office/drawing/2014/main" id="{B1FD701E-4A3D-0E4B-2DF3-1B0CE2E3422C}"/>
                      </a:ext>
                    </a:extLst>
                  </p:cNvPr>
                  <p:cNvSpPr txBox="1">
                    <a:spLocks noRot="1" noChangeAspect="1" noMove="1" noResize="1" noEditPoints="1" noAdjustHandles="1" noChangeArrowheads="1" noChangeShapeType="1" noTextEdit="1"/>
                  </p:cNvSpPr>
                  <p:nvPr/>
                </p:nvSpPr>
                <p:spPr>
                  <a:xfrm>
                    <a:off x="9702501" y="5980908"/>
                    <a:ext cx="2412712" cy="439159"/>
                  </a:xfrm>
                  <a:prstGeom prst="rect">
                    <a:avLst/>
                  </a:prstGeom>
                  <a:blipFill>
                    <a:blip r:embed="rId17"/>
                    <a:stretch>
                      <a:fillRect l="-1013" r="-3544" b="-111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01DCBD82-E0E0-E342-59A6-4AB9E75BEEF0}"/>
                    </a:ext>
                  </a:extLst>
                </p:cNvPr>
                <p:cNvSpPr txBox="1"/>
                <p:nvPr/>
              </p:nvSpPr>
              <p:spPr>
                <a:xfrm>
                  <a:off x="7769851" y="4309821"/>
                  <a:ext cx="3162982" cy="719428"/>
                </a:xfrm>
                <a:prstGeom prst="rect">
                  <a:avLst/>
                </a:prstGeom>
                <a:noFill/>
              </p:spPr>
              <p:txBody>
                <a:bodyPr wrap="none" lIns="0" tIns="0" rIns="0" bIns="0" rtlCol="0">
                  <a:spAutoFit/>
                </a:bodyPr>
                <a:lstStyle/>
                <a:p>
                  <a:r>
                    <a:rPr lang="en-US" altLang="zh-CN" b="1" i="1">
                      <a:solidFill>
                        <a:srgbClr val="0070C0"/>
                      </a:solidFill>
                      <a:latin typeface="Arial" panose="020B0604020202020204" pitchFamily="34" charset="0"/>
                      <a:cs typeface="Arial" panose="020B0604020202020204" pitchFamily="34" charset="0"/>
                    </a:rPr>
                    <a:t>s.t. </a:t>
                  </a:r>
                  <a14:m>
                    <m:oMath xmlns:m="http://schemas.openxmlformats.org/officeDocument/2006/math">
                      <m:d>
                        <m:dPr>
                          <m:begChr m:val="{"/>
                          <m:endChr m:val=""/>
                          <m:ctrlPr>
                            <a:rPr lang="en-US" altLang="zh-CN" b="1" i="1" smtClean="0">
                              <a:solidFill>
                                <a:srgbClr val="0070C0"/>
                              </a:solidFill>
                              <a:latin typeface="Cambria Math" panose="02040503050406030204" pitchFamily="18" charset="0"/>
                            </a:rPr>
                          </m:ctrlPr>
                        </m:dPr>
                        <m:e>
                          <m:eqArr>
                            <m:eqArrPr>
                              <m:ctrlPr>
                                <a:rPr lang="en-US" altLang="zh-CN" b="1" i="1" smtClean="0">
                                  <a:solidFill>
                                    <a:srgbClr val="0070C0"/>
                                  </a:solidFill>
                                  <a:latin typeface="Cambria Math" panose="02040503050406030204" pitchFamily="18" charset="0"/>
                                </a:rPr>
                              </m:ctrlPr>
                            </m:eqArrPr>
                            <m:e>
                              <m:d>
                                <m:dPr>
                                  <m:begChr m:val="|"/>
                                  <m:endChr m:val="|"/>
                                  <m:ctrlPr>
                                    <a:rPr lang="en-US" altLang="zh-CN" b="1" i="1" smtClean="0">
                                      <a:solidFill>
                                        <a:srgbClr val="0070C0"/>
                                      </a:solidFill>
                                      <a:latin typeface="Cambria Math" panose="02040503050406030204" pitchFamily="18" charset="0"/>
                                    </a:rPr>
                                  </m:ctrlPr>
                                </m:dPr>
                                <m:e>
                                  <m:sSub>
                                    <m:sSubPr>
                                      <m:ctrlPr>
                                        <a:rPr lang="en-US" altLang="zh-CN" b="1" i="1" smtClean="0">
                                          <a:solidFill>
                                            <a:srgbClr val="0070C0"/>
                                          </a:solidFill>
                                          <a:latin typeface="Cambria Math" panose="02040503050406030204" pitchFamily="18" charset="0"/>
                                        </a:rPr>
                                      </m:ctrlPr>
                                    </m:sSubPr>
                                    <m:e>
                                      <m:r>
                                        <a:rPr lang="en-US" altLang="zh-CN" b="1" i="1" smtClean="0">
                                          <a:solidFill>
                                            <a:srgbClr val="0070C0"/>
                                          </a:solidFill>
                                          <a:latin typeface="Cambria Math" panose="02040503050406030204" pitchFamily="18" charset="0"/>
                                        </a:rPr>
                                        <m:t>𝒘</m:t>
                                      </m:r>
                                    </m:e>
                                    <m:sub>
                                      <m:r>
                                        <a:rPr lang="en-US" altLang="zh-CN" b="1" i="1" smtClean="0">
                                          <a:solidFill>
                                            <a:srgbClr val="0070C0"/>
                                          </a:solidFill>
                                          <a:latin typeface="Cambria Math" panose="02040503050406030204" pitchFamily="18" charset="0"/>
                                        </a:rPr>
                                        <m:t>𝒅</m:t>
                                      </m:r>
                                      <m:r>
                                        <a:rPr lang="en-US" altLang="zh-CN" b="1" i="1" smtClean="0">
                                          <a:solidFill>
                                            <a:srgbClr val="0070C0"/>
                                          </a:solidFill>
                                          <a:latin typeface="Cambria Math" panose="02040503050406030204" pitchFamily="18" charset="0"/>
                                        </a:rPr>
                                        <m:t>_</m:t>
                                      </m:r>
                                      <m:r>
                                        <a:rPr lang="en-US" altLang="zh-CN" b="1" i="1" smtClean="0">
                                          <a:solidFill>
                                            <a:srgbClr val="0070C0"/>
                                          </a:solidFill>
                                          <a:latin typeface="Cambria Math" panose="02040503050406030204" pitchFamily="18" charset="0"/>
                                        </a:rPr>
                                        <m:t>𝒊</m:t>
                                      </m:r>
                                    </m:sub>
                                  </m:sSub>
                                </m:e>
                              </m:d>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𝒊</m:t>
                              </m:r>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𝟐</m:t>
                              </m:r>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𝑵</m:t>
                              </m:r>
                              <m:r>
                                <a:rPr lang="en-US" altLang="zh-CN" b="1" i="1" smtClean="0">
                                  <a:solidFill>
                                    <a:srgbClr val="0070C0"/>
                                  </a:solidFill>
                                  <a:latin typeface="Cambria Math" panose="02040503050406030204" pitchFamily="18" charset="0"/>
                                </a:rPr>
                                <m:t>)</m:t>
                              </m:r>
                            </m:e>
                            <m:e>
                              <m:d>
                                <m:dPr>
                                  <m:begChr m:val="|"/>
                                  <m:endChr m:val="|"/>
                                  <m:ctrlPr>
                                    <a:rPr lang="en-US" altLang="zh-CN" b="1" i="1" smtClean="0">
                                      <a:solidFill>
                                        <a:srgbClr val="0070C0"/>
                                      </a:solidFill>
                                      <a:latin typeface="Cambria Math" panose="02040503050406030204" pitchFamily="18" charset="0"/>
                                    </a:rPr>
                                  </m:ctrlPr>
                                </m:dPr>
                                <m:e>
                                  <m:sSub>
                                    <m:sSubPr>
                                      <m:ctrlPr>
                                        <a:rPr lang="en-US" altLang="zh-CN" b="1" i="1" smtClean="0">
                                          <a:solidFill>
                                            <a:srgbClr val="0070C0"/>
                                          </a:solidFill>
                                          <a:latin typeface="Cambria Math" panose="02040503050406030204" pitchFamily="18" charset="0"/>
                                        </a:rPr>
                                      </m:ctrlPr>
                                    </m:sSubPr>
                                    <m:e>
                                      <m:r>
                                        <a:rPr lang="en-US" altLang="zh-CN" b="1" i="1" smtClean="0">
                                          <a:solidFill>
                                            <a:srgbClr val="0070C0"/>
                                          </a:solidFill>
                                          <a:latin typeface="Cambria Math" panose="02040503050406030204" pitchFamily="18" charset="0"/>
                                        </a:rPr>
                                        <m:t>𝑴</m:t>
                                      </m:r>
                                    </m:e>
                                    <m:sub>
                                      <m:r>
                                        <a:rPr lang="en-US" altLang="zh-CN" b="1" i="1" smtClean="0">
                                          <a:solidFill>
                                            <a:srgbClr val="0070C0"/>
                                          </a:solidFill>
                                          <a:latin typeface="Cambria Math" panose="02040503050406030204" pitchFamily="18" charset="0"/>
                                        </a:rPr>
                                        <m:t>𝒋</m:t>
                                      </m:r>
                                    </m:sub>
                                  </m:sSub>
                                </m:e>
                              </m:d>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𝒋</m:t>
                              </m:r>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𝟐</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𝑳</m:t>
                              </m:r>
                              <m:r>
                                <a:rPr lang="en-US" altLang="zh-CN" b="1" i="1" smtClean="0">
                                  <a:solidFill>
                                    <a:srgbClr val="0070C0"/>
                                  </a:solidFill>
                                  <a:latin typeface="Cambria Math" panose="02040503050406030204" pitchFamily="18" charset="0"/>
                                </a:rPr>
                                <m:t>)</m:t>
                              </m:r>
                            </m:e>
                          </m:eqArr>
                        </m:e>
                      </m:d>
                    </m:oMath>
                  </a14:m>
                  <a:endParaRPr lang="zh-CN" altLang="en-US" b="1">
                    <a:solidFill>
                      <a:srgbClr val="0070C0"/>
                    </a:solidFill>
                  </a:endParaRPr>
                </a:p>
              </p:txBody>
            </p:sp>
          </mc:Choice>
          <mc:Fallback xmlns="">
            <p:sp>
              <p:nvSpPr>
                <p:cNvPr id="43" name="文本框 42">
                  <a:extLst>
                    <a:ext uri="{FF2B5EF4-FFF2-40B4-BE49-F238E27FC236}">
                      <a16:creationId xmlns:a16="http://schemas.microsoft.com/office/drawing/2014/main" id="{01DCBD82-E0E0-E342-59A6-4AB9E75BEEF0}"/>
                    </a:ext>
                  </a:extLst>
                </p:cNvPr>
                <p:cNvSpPr txBox="1">
                  <a:spLocks noRot="1" noChangeAspect="1" noMove="1" noResize="1" noEditPoints="1" noAdjustHandles="1" noChangeArrowheads="1" noChangeShapeType="1" noTextEdit="1"/>
                </p:cNvSpPr>
                <p:nvPr/>
              </p:nvSpPr>
              <p:spPr>
                <a:xfrm>
                  <a:off x="7769851" y="4309821"/>
                  <a:ext cx="3162982" cy="719428"/>
                </a:xfrm>
                <a:prstGeom prst="rect">
                  <a:avLst/>
                </a:prstGeom>
                <a:blipFill>
                  <a:blip r:embed="rId18"/>
                  <a:stretch>
                    <a:fillRect l="-4633" r="-193" b="-22881"/>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269155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ACF501-DCF6-4685-EE07-19559186EF8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Uplink Performance: 1x8 PA + 21x21 HMS vs. PA</a:t>
            </a:r>
          </a:p>
        </p:txBody>
      </p:sp>
      <p:pic>
        <p:nvPicPr>
          <p:cNvPr id="6" name="图片 5" descr="图表&#10;&#10;描述已自动生成">
            <a:extLst>
              <a:ext uri="{FF2B5EF4-FFF2-40B4-BE49-F238E27FC236}">
                <a16:creationId xmlns:a16="http://schemas.microsoft.com/office/drawing/2014/main" id="{F7417812-1DC5-6DDC-3537-02A85AE7BE00}"/>
              </a:ext>
            </a:extLst>
          </p:cNvPr>
          <p:cNvPicPr>
            <a:picLocks noChangeAspect="1"/>
          </p:cNvPicPr>
          <p:nvPr/>
        </p:nvPicPr>
        <p:blipFill rotWithShape="1">
          <a:blip r:embed="rId4">
            <a:extLst>
              <a:ext uri="{28A0092B-C50C-407E-A947-70E740481C1C}">
                <a14:useLocalDpi xmlns:a14="http://schemas.microsoft.com/office/drawing/2010/main" val="0"/>
              </a:ext>
            </a:extLst>
          </a:blip>
          <a:srcRect l="17155"/>
          <a:stretch/>
        </p:blipFill>
        <p:spPr>
          <a:xfrm>
            <a:off x="240722" y="2132683"/>
            <a:ext cx="3659309" cy="4131071"/>
          </a:xfrm>
          <a:prstGeom prst="rect">
            <a:avLst/>
          </a:prstGeom>
        </p:spPr>
      </p:pic>
      <p:pic>
        <p:nvPicPr>
          <p:cNvPr id="8" name="图片 7" descr="图片包含 游戏机, 伞, 光盘&#10;&#10;描述已自动生成">
            <a:extLst>
              <a:ext uri="{FF2B5EF4-FFF2-40B4-BE49-F238E27FC236}">
                <a16:creationId xmlns:a16="http://schemas.microsoft.com/office/drawing/2014/main" id="{EB844D27-3552-8AA5-9738-F22D69C96311}"/>
              </a:ext>
            </a:extLst>
          </p:cNvPr>
          <p:cNvPicPr>
            <a:picLocks noChangeAspect="1"/>
          </p:cNvPicPr>
          <p:nvPr/>
        </p:nvPicPr>
        <p:blipFill rotWithShape="1">
          <a:blip r:embed="rId5">
            <a:extLst>
              <a:ext uri="{28A0092B-C50C-407E-A947-70E740481C1C}">
                <a14:useLocalDpi xmlns:a14="http://schemas.microsoft.com/office/drawing/2010/main" val="0"/>
              </a:ext>
            </a:extLst>
          </a:blip>
          <a:srcRect l="17018"/>
          <a:stretch/>
        </p:blipFill>
        <p:spPr>
          <a:xfrm>
            <a:off x="4642993" y="2132683"/>
            <a:ext cx="3403022" cy="4003964"/>
          </a:xfrm>
          <a:prstGeom prst="rect">
            <a:avLst/>
          </a:prstGeom>
        </p:spPr>
      </p:pic>
      <p:sp>
        <p:nvSpPr>
          <p:cNvPr id="11" name="文本框 10">
            <a:extLst>
              <a:ext uri="{FF2B5EF4-FFF2-40B4-BE49-F238E27FC236}">
                <a16:creationId xmlns:a16="http://schemas.microsoft.com/office/drawing/2014/main" id="{D7E37B11-C463-F1CC-0915-AD6FBCAC3E6B}"/>
              </a:ext>
            </a:extLst>
          </p:cNvPr>
          <p:cNvSpPr txBox="1"/>
          <p:nvPr/>
        </p:nvSpPr>
        <p:spPr>
          <a:xfrm>
            <a:off x="932327" y="6115865"/>
            <a:ext cx="2531462" cy="369332"/>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1x8 line phased array</a:t>
            </a:r>
            <a:endParaRPr lang="zh-CN" altLang="en-US" b="1">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D40A7262-6406-2D87-B6CE-FFB9BC34D9EA}"/>
              </a:ext>
            </a:extLst>
          </p:cNvPr>
          <p:cNvSpPr txBox="1"/>
          <p:nvPr/>
        </p:nvSpPr>
        <p:spPr>
          <a:xfrm>
            <a:off x="5150941" y="6136647"/>
            <a:ext cx="2730235" cy="646331"/>
          </a:xfrm>
          <a:prstGeom prst="rect">
            <a:avLst/>
          </a:prstGeom>
          <a:noFill/>
        </p:spPr>
        <p:txBody>
          <a:bodyPr wrap="none" rtlCol="0">
            <a:spAutoFit/>
          </a:bodyPr>
          <a:lstStyle/>
          <a:p>
            <a:pPr algn="ctr"/>
            <a:r>
              <a:rPr lang="en-US" altLang="zh-CN" b="1" i="1">
                <a:solidFill>
                  <a:srgbClr val="C00000"/>
                </a:solidFill>
                <a:latin typeface="Arial" panose="020B0604020202020204" pitchFamily="34" charset="0"/>
                <a:cs typeface="Arial" panose="020B0604020202020204" pitchFamily="34" charset="0"/>
              </a:rPr>
              <a:t>1x8 line phased array +</a:t>
            </a:r>
          </a:p>
          <a:p>
            <a:pPr algn="ctr"/>
            <a:r>
              <a:rPr lang="en-US" altLang="zh-CN" b="1" i="1">
                <a:solidFill>
                  <a:srgbClr val="C00000"/>
                </a:solidFill>
                <a:latin typeface="Arial" panose="020B0604020202020204" pitchFamily="34" charset="0"/>
                <a:cs typeface="Arial" panose="020B0604020202020204" pitchFamily="34" charset="0"/>
              </a:rPr>
              <a:t>22x22 metasurface</a:t>
            </a:r>
            <a:endParaRPr lang="zh-CN" altLang="en-US" b="1" i="1">
              <a:solidFill>
                <a:srgbClr val="C00000"/>
              </a:solidFill>
              <a:latin typeface="Arial" panose="020B0604020202020204" pitchFamily="34" charset="0"/>
              <a:cs typeface="Arial" panose="020B0604020202020204" pitchFamily="34" charset="0"/>
            </a:endParaRPr>
          </a:p>
        </p:txBody>
      </p:sp>
      <p:sp>
        <p:nvSpPr>
          <p:cNvPr id="14" name="矩形: 圆角 13">
            <a:extLst>
              <a:ext uri="{FF2B5EF4-FFF2-40B4-BE49-F238E27FC236}">
                <a16:creationId xmlns:a16="http://schemas.microsoft.com/office/drawing/2014/main" id="{6C7E3B7F-DD53-F6C5-AECB-ACC023EAB369}"/>
              </a:ext>
            </a:extLst>
          </p:cNvPr>
          <p:cNvSpPr/>
          <p:nvPr/>
        </p:nvSpPr>
        <p:spPr>
          <a:xfrm>
            <a:off x="3824404" y="2328890"/>
            <a:ext cx="1637178" cy="42517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0000"/>
                </a:solidFill>
              </a:rPr>
              <a:t>7.91 dB gain</a:t>
            </a:r>
            <a:endParaRPr lang="zh-CN" altLang="en-US" b="1">
              <a:solidFill>
                <a:srgbClr val="FF0000"/>
              </a:solidFill>
            </a:endParaRPr>
          </a:p>
        </p:txBody>
      </p:sp>
      <p:sp>
        <p:nvSpPr>
          <p:cNvPr id="16" name="文本框 15">
            <a:extLst>
              <a:ext uri="{FF2B5EF4-FFF2-40B4-BE49-F238E27FC236}">
                <a16:creationId xmlns:a16="http://schemas.microsoft.com/office/drawing/2014/main" id="{26DB7B26-DF4A-CF8A-BDA8-3D85E6DBF809}"/>
              </a:ext>
            </a:extLst>
          </p:cNvPr>
          <p:cNvSpPr txBox="1"/>
          <p:nvPr/>
        </p:nvSpPr>
        <p:spPr>
          <a:xfrm>
            <a:off x="2593962" y="994339"/>
            <a:ext cx="7358105" cy="830997"/>
          </a:xfrm>
          <a:prstGeom prst="rect">
            <a:avLst/>
          </a:prstGeom>
          <a:noFill/>
        </p:spPr>
        <p:txBody>
          <a:bodyPr wrap="none" rtlCol="0">
            <a:spAutoFit/>
          </a:bodyPr>
          <a:lstStyle/>
          <a:p>
            <a:pPr algn="ctr"/>
            <a:r>
              <a:rPr lang="en-US" altLang="zh-CN" sz="2400" b="1">
                <a:latin typeface="Arial" panose="020B0604020202020204" pitchFamily="34" charset="0"/>
                <a:cs typeface="Arial" panose="020B0604020202020204" pitchFamily="34" charset="0"/>
              </a:rPr>
              <a:t>EM wave propagation in 3D space</a:t>
            </a:r>
          </a:p>
          <a:p>
            <a:pPr algn="ctr"/>
            <a:r>
              <a:rPr lang="en-US" altLang="zh-CN" sz="2400" b="1">
                <a:latin typeface="Arial" panose="020B0604020202020204" pitchFamily="34" charset="0"/>
                <a:cs typeface="Arial" panose="020B0604020202020204" pitchFamily="34" charset="0"/>
              </a:rPr>
              <a:t>Steering direction: azimuth = 20°, elevation = 0°</a:t>
            </a:r>
            <a:endParaRPr lang="zh-CN" altLang="en-US" sz="2400" b="1">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65454ECA-E6FA-DD06-4DF2-D4A1DE92EA9F}"/>
              </a:ext>
            </a:extLst>
          </p:cNvPr>
          <p:cNvSpPr txBox="1"/>
          <p:nvPr/>
        </p:nvSpPr>
        <p:spPr>
          <a:xfrm>
            <a:off x="3477536" y="3449124"/>
            <a:ext cx="537029" cy="523220"/>
          </a:xfrm>
          <a:prstGeom prst="rect">
            <a:avLst/>
          </a:prstGeom>
          <a:noFill/>
        </p:spPr>
        <p:txBody>
          <a:bodyPr wrap="square">
            <a:spAutoFit/>
          </a:bodyPr>
          <a:lstStyle/>
          <a:p>
            <a:r>
              <a:rPr lang="zh-CN" altLang="en-US" sz="2800" b="1" i="0">
                <a:solidFill>
                  <a:srgbClr val="333333"/>
                </a:solidFill>
                <a:effectLst/>
                <a:latin typeface="Helvetica Neue"/>
              </a:rPr>
              <a:t>≫</a:t>
            </a:r>
            <a:endParaRPr lang="zh-CN" altLang="en-US" sz="2800" b="1"/>
          </a:p>
        </p:txBody>
      </p:sp>
      <p:grpSp>
        <p:nvGrpSpPr>
          <p:cNvPr id="5" name="组合 4">
            <a:extLst>
              <a:ext uri="{FF2B5EF4-FFF2-40B4-BE49-F238E27FC236}">
                <a16:creationId xmlns:a16="http://schemas.microsoft.com/office/drawing/2014/main" id="{74AF48FB-4917-D319-01A3-6D8FBFB65FB2}"/>
              </a:ext>
            </a:extLst>
          </p:cNvPr>
          <p:cNvGrpSpPr/>
          <p:nvPr/>
        </p:nvGrpSpPr>
        <p:grpSpPr>
          <a:xfrm>
            <a:off x="7757406" y="2132683"/>
            <a:ext cx="4434594" cy="4675679"/>
            <a:chOff x="7757406" y="2132683"/>
            <a:chExt cx="4434594" cy="4675679"/>
          </a:xfrm>
        </p:grpSpPr>
        <p:pic>
          <p:nvPicPr>
            <p:cNvPr id="10" name="图片 9" descr="图片包含 游戏机, 伞, 光盘&#10;&#10;描述已自动生成">
              <a:extLst>
                <a:ext uri="{FF2B5EF4-FFF2-40B4-BE49-F238E27FC236}">
                  <a16:creationId xmlns:a16="http://schemas.microsoft.com/office/drawing/2014/main" id="{D6992B93-26E1-4CB7-C3DA-ADC1AA2279EC}"/>
                </a:ext>
              </a:extLst>
            </p:cNvPr>
            <p:cNvPicPr>
              <a:picLocks noChangeAspect="1"/>
            </p:cNvPicPr>
            <p:nvPr/>
          </p:nvPicPr>
          <p:blipFill rotWithShape="1">
            <a:blip r:embed="rId6">
              <a:extLst>
                <a:ext uri="{28A0092B-C50C-407E-A947-70E740481C1C}">
                  <a14:useLocalDpi xmlns:a14="http://schemas.microsoft.com/office/drawing/2010/main" val="0"/>
                </a:ext>
              </a:extLst>
            </a:blip>
            <a:srcRect l="13301" r="3717"/>
            <a:stretch/>
          </p:blipFill>
          <p:spPr>
            <a:xfrm>
              <a:off x="8788978" y="2132683"/>
              <a:ext cx="3403022" cy="4003964"/>
            </a:xfrm>
            <a:prstGeom prst="rect">
              <a:avLst/>
            </a:prstGeom>
          </p:spPr>
        </p:pic>
        <p:sp>
          <p:nvSpPr>
            <p:cNvPr id="13" name="文本框 12">
              <a:extLst>
                <a:ext uri="{FF2B5EF4-FFF2-40B4-BE49-F238E27FC236}">
                  <a16:creationId xmlns:a16="http://schemas.microsoft.com/office/drawing/2014/main" id="{5D2D36FE-BB23-3664-7356-49555E734447}"/>
                </a:ext>
              </a:extLst>
            </p:cNvPr>
            <p:cNvSpPr txBox="1"/>
            <p:nvPr/>
          </p:nvSpPr>
          <p:spPr>
            <a:xfrm>
              <a:off x="9764515" y="6162031"/>
              <a:ext cx="221086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22x22 rectangular </a:t>
              </a:r>
            </a:p>
            <a:p>
              <a:pPr algn="ctr"/>
              <a:r>
                <a:rPr lang="en-US" altLang="zh-CN" b="1">
                  <a:latin typeface="Arial" panose="020B0604020202020204" pitchFamily="34" charset="0"/>
                  <a:cs typeface="Arial" panose="020B0604020202020204" pitchFamily="34" charset="0"/>
                </a:rPr>
                <a:t>phased array </a:t>
              </a:r>
            </a:p>
          </p:txBody>
        </p:sp>
        <p:sp>
          <p:nvSpPr>
            <p:cNvPr id="15" name="矩形: 圆角 14">
              <a:extLst>
                <a:ext uri="{FF2B5EF4-FFF2-40B4-BE49-F238E27FC236}">
                  <a16:creationId xmlns:a16="http://schemas.microsoft.com/office/drawing/2014/main" id="{FC7F499A-2082-FE8A-13DA-C4DB4A2DB01C}"/>
                </a:ext>
              </a:extLst>
            </p:cNvPr>
            <p:cNvSpPr/>
            <p:nvPr/>
          </p:nvSpPr>
          <p:spPr>
            <a:xfrm>
              <a:off x="8134778" y="2328890"/>
              <a:ext cx="1637178" cy="42517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rPr>
                <a:t>1.47 dB gain</a:t>
              </a:r>
              <a:endParaRPr lang="zh-CN" altLang="en-US" b="1" dirty="0">
                <a:solidFill>
                  <a:srgbClr val="FF0000"/>
                </a:solidFill>
              </a:endParaRPr>
            </a:p>
          </p:txBody>
        </p:sp>
        <p:sp>
          <p:nvSpPr>
            <p:cNvPr id="21" name="文本框 20">
              <a:extLst>
                <a:ext uri="{FF2B5EF4-FFF2-40B4-BE49-F238E27FC236}">
                  <a16:creationId xmlns:a16="http://schemas.microsoft.com/office/drawing/2014/main" id="{F68EB23D-8242-16D4-AF4F-081105868C32}"/>
                </a:ext>
              </a:extLst>
            </p:cNvPr>
            <p:cNvSpPr txBox="1"/>
            <p:nvPr/>
          </p:nvSpPr>
          <p:spPr>
            <a:xfrm>
              <a:off x="7757406" y="3542250"/>
              <a:ext cx="754743" cy="523220"/>
            </a:xfrm>
            <a:prstGeom prst="rect">
              <a:avLst/>
            </a:prstGeom>
            <a:noFill/>
          </p:spPr>
          <p:txBody>
            <a:bodyPr wrap="square">
              <a:spAutoFit/>
            </a:bodyPr>
            <a:lstStyle/>
            <a:p>
              <a:r>
                <a:rPr lang="zh-CN" altLang="en-US" sz="2800" b="1" i="0">
                  <a:solidFill>
                    <a:srgbClr val="333333"/>
                  </a:solidFill>
                  <a:effectLst/>
                  <a:latin typeface="Arial" panose="020B0604020202020204" pitchFamily="34" charset="0"/>
                </a:rPr>
                <a:t>≈</a:t>
              </a:r>
              <a:endParaRPr lang="zh-CN" altLang="en-US" sz="2800" b="1"/>
            </a:p>
          </p:txBody>
        </p:sp>
        <p:sp>
          <p:nvSpPr>
            <p:cNvPr id="3" name="矩形: 圆角 2">
              <a:extLst>
                <a:ext uri="{FF2B5EF4-FFF2-40B4-BE49-F238E27FC236}">
                  <a16:creationId xmlns:a16="http://schemas.microsoft.com/office/drawing/2014/main" id="{2683DB84-96B4-87B0-1F3D-A4778FC8FA70}"/>
                </a:ext>
              </a:extLst>
            </p:cNvPr>
            <p:cNvSpPr/>
            <p:nvPr/>
          </p:nvSpPr>
          <p:spPr>
            <a:xfrm>
              <a:off x="8239206" y="6225585"/>
              <a:ext cx="1167278" cy="51922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latin typeface="Arial" panose="020B0604020202020204" pitchFamily="34" charset="0"/>
                  <a:cs typeface="Arial" panose="020B0604020202020204" pitchFamily="34" charset="0"/>
                </a:rPr>
                <a:t>close to</a:t>
              </a:r>
              <a:endParaRPr lang="zh-CN" altLang="en-US" b="1" dirty="0">
                <a:solidFill>
                  <a:srgbClr val="FF000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798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4DFFAC-8B95-2395-E8DD-C61D7D1570C8}"/>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Uplink Performance: 1x8 PA + 21x21 HMS vs. PA</a:t>
            </a:r>
          </a:p>
        </p:txBody>
      </p:sp>
      <p:pic>
        <p:nvPicPr>
          <p:cNvPr id="6" name="图片 5">
            <a:extLst>
              <a:ext uri="{FF2B5EF4-FFF2-40B4-BE49-F238E27FC236}">
                <a16:creationId xmlns:a16="http://schemas.microsoft.com/office/drawing/2014/main" id="{390DF902-E5CB-5327-04CE-0FC46E9FCBDF}"/>
              </a:ext>
            </a:extLst>
          </p:cNvPr>
          <p:cNvPicPr>
            <a:picLocks noChangeAspect="1"/>
          </p:cNvPicPr>
          <p:nvPr/>
        </p:nvPicPr>
        <p:blipFill>
          <a:blip r:embed="rId3"/>
          <a:stretch>
            <a:fillRect/>
          </a:stretch>
        </p:blipFill>
        <p:spPr>
          <a:xfrm>
            <a:off x="0" y="2535048"/>
            <a:ext cx="12192000" cy="3007103"/>
          </a:xfrm>
          <a:prstGeom prst="rect">
            <a:avLst/>
          </a:prstGeom>
        </p:spPr>
      </p:pic>
      <p:sp>
        <p:nvSpPr>
          <p:cNvPr id="7" name="文本框 6">
            <a:extLst>
              <a:ext uri="{FF2B5EF4-FFF2-40B4-BE49-F238E27FC236}">
                <a16:creationId xmlns:a16="http://schemas.microsoft.com/office/drawing/2014/main" id="{06A40901-C40B-A9BF-61AF-BE4BBEACE01B}"/>
              </a:ext>
            </a:extLst>
          </p:cNvPr>
          <p:cNvSpPr txBox="1"/>
          <p:nvPr/>
        </p:nvSpPr>
        <p:spPr>
          <a:xfrm>
            <a:off x="2028918" y="5787462"/>
            <a:ext cx="2730235" cy="646331"/>
          </a:xfrm>
          <a:prstGeom prst="rect">
            <a:avLst/>
          </a:prstGeom>
          <a:noFill/>
        </p:spPr>
        <p:txBody>
          <a:bodyPr wrap="none" rtlCol="0">
            <a:spAutoFit/>
          </a:bodyPr>
          <a:lstStyle/>
          <a:p>
            <a:pPr algn="ctr"/>
            <a:r>
              <a:rPr lang="en-US" altLang="zh-CN" b="1" i="1">
                <a:solidFill>
                  <a:srgbClr val="C00000"/>
                </a:solidFill>
                <a:latin typeface="Arial" panose="020B0604020202020204" pitchFamily="34" charset="0"/>
                <a:cs typeface="Arial" panose="020B0604020202020204" pitchFamily="34" charset="0"/>
              </a:rPr>
              <a:t>1x8 line phased array +</a:t>
            </a:r>
          </a:p>
          <a:p>
            <a:pPr algn="ctr"/>
            <a:r>
              <a:rPr lang="en-US" altLang="zh-CN" b="1" i="1">
                <a:solidFill>
                  <a:srgbClr val="C00000"/>
                </a:solidFill>
                <a:latin typeface="Arial" panose="020B0604020202020204" pitchFamily="34" charset="0"/>
                <a:cs typeface="Arial" panose="020B0604020202020204" pitchFamily="34" charset="0"/>
              </a:rPr>
              <a:t>22x22 metasurface</a:t>
            </a:r>
            <a:endParaRPr lang="zh-CN" altLang="en-US" b="1" i="1">
              <a:solidFill>
                <a:srgbClr val="C00000"/>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5ED10A42-61FF-BFEA-6993-CC05419EAFA8}"/>
              </a:ext>
            </a:extLst>
          </p:cNvPr>
          <p:cNvSpPr txBox="1"/>
          <p:nvPr/>
        </p:nvSpPr>
        <p:spPr>
          <a:xfrm>
            <a:off x="8688093" y="5787462"/>
            <a:ext cx="221086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22x22 rectangular </a:t>
            </a:r>
          </a:p>
          <a:p>
            <a:pPr algn="ctr"/>
            <a:r>
              <a:rPr lang="en-US" altLang="zh-CN" b="1">
                <a:latin typeface="Arial" panose="020B0604020202020204" pitchFamily="34" charset="0"/>
                <a:cs typeface="Arial" panose="020B0604020202020204" pitchFamily="34" charset="0"/>
              </a:rPr>
              <a:t>phased array </a:t>
            </a:r>
          </a:p>
        </p:txBody>
      </p:sp>
      <p:sp>
        <p:nvSpPr>
          <p:cNvPr id="13" name="文本框 12">
            <a:extLst>
              <a:ext uri="{FF2B5EF4-FFF2-40B4-BE49-F238E27FC236}">
                <a16:creationId xmlns:a16="http://schemas.microsoft.com/office/drawing/2014/main" id="{11B45AE6-272B-B7E3-616B-0D0AFBC0D20A}"/>
              </a:ext>
            </a:extLst>
          </p:cNvPr>
          <p:cNvSpPr txBox="1"/>
          <p:nvPr/>
        </p:nvSpPr>
        <p:spPr>
          <a:xfrm>
            <a:off x="1844974" y="1272306"/>
            <a:ext cx="8985152" cy="830997"/>
          </a:xfrm>
          <a:prstGeom prst="rect">
            <a:avLst/>
          </a:prstGeom>
          <a:noFill/>
        </p:spPr>
        <p:txBody>
          <a:bodyPr wrap="none" rtlCol="0">
            <a:spAutoFit/>
          </a:bodyPr>
          <a:lstStyle/>
          <a:p>
            <a:pPr algn="ctr"/>
            <a:r>
              <a:rPr lang="en-US" altLang="zh-CN" sz="2400" b="1">
                <a:latin typeface="Arial" panose="020B0604020202020204" pitchFamily="34" charset="0"/>
                <a:cs typeface="Arial" panose="020B0604020202020204" pitchFamily="34" charset="0"/>
              </a:rPr>
              <a:t>Beam patterns</a:t>
            </a:r>
          </a:p>
          <a:p>
            <a:pPr algn="ctr"/>
            <a:r>
              <a:rPr lang="en-US" altLang="zh-CN" sz="2400" b="1">
                <a:latin typeface="Arial" panose="020B0604020202020204" pitchFamily="34" charset="0"/>
                <a:cs typeface="Arial" panose="020B0604020202020204" pitchFamily="34" charset="0"/>
              </a:rPr>
              <a:t>Steering direction: azimuth:</a:t>
            </a:r>
            <a:r>
              <a:rPr lang="zh-CN" altLang="en-US" sz="2400" b="1">
                <a:latin typeface="Arial" panose="020B0604020202020204" pitchFamily="34" charset="0"/>
                <a:cs typeface="Arial" panose="020B0604020202020204" pitchFamily="34" charset="0"/>
              </a:rPr>
              <a:t> </a:t>
            </a:r>
            <a:r>
              <a:rPr lang="en-US" altLang="zh-CN" sz="2400" b="1">
                <a:latin typeface="Arial" panose="020B0604020202020204" pitchFamily="34" charset="0"/>
                <a:cs typeface="Arial" panose="020B0604020202020204" pitchFamily="34" charset="0"/>
              </a:rPr>
              <a:t>from -40° to 40 °, elevation = 0° </a:t>
            </a:r>
            <a:endParaRPr lang="zh-CN" altLang="en-US" sz="2400" b="1">
              <a:latin typeface="Arial" panose="020B0604020202020204" pitchFamily="34" charset="0"/>
              <a:cs typeface="Arial" panose="020B0604020202020204" pitchFamily="34" charset="0"/>
            </a:endParaRPr>
          </a:p>
        </p:txBody>
      </p:sp>
      <p:sp>
        <p:nvSpPr>
          <p:cNvPr id="2" name="矩形: 圆角 1">
            <a:extLst>
              <a:ext uri="{FF2B5EF4-FFF2-40B4-BE49-F238E27FC236}">
                <a16:creationId xmlns:a16="http://schemas.microsoft.com/office/drawing/2014/main" id="{C3458499-77CB-EA18-38F1-A2980DEB209B}"/>
              </a:ext>
            </a:extLst>
          </p:cNvPr>
          <p:cNvSpPr/>
          <p:nvPr/>
        </p:nvSpPr>
        <p:spPr>
          <a:xfrm>
            <a:off x="5848431" y="5851015"/>
            <a:ext cx="1167278" cy="51922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latin typeface="Arial" panose="020B0604020202020204" pitchFamily="34" charset="0"/>
                <a:cs typeface="Arial" panose="020B0604020202020204" pitchFamily="34" charset="0"/>
              </a:rPr>
              <a:t>close to</a:t>
            </a:r>
            <a:endParaRPr lang="zh-CN" alt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3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C312BE-9715-4C3B-92C2-1E5F261A205F}"/>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Downlink Optimization Model</a:t>
            </a:r>
          </a:p>
        </p:txBody>
      </p:sp>
      <p:grpSp>
        <p:nvGrpSpPr>
          <p:cNvPr id="5" name="组合 4">
            <a:extLst>
              <a:ext uri="{FF2B5EF4-FFF2-40B4-BE49-F238E27FC236}">
                <a16:creationId xmlns:a16="http://schemas.microsoft.com/office/drawing/2014/main" id="{35B5DACE-6C7A-91DA-7019-A68324DAFD46}"/>
              </a:ext>
            </a:extLst>
          </p:cNvPr>
          <p:cNvGrpSpPr/>
          <p:nvPr/>
        </p:nvGrpSpPr>
        <p:grpSpPr>
          <a:xfrm>
            <a:off x="4385008" y="1118235"/>
            <a:ext cx="1710992" cy="4621529"/>
            <a:chOff x="6394783" y="1378093"/>
            <a:chExt cx="1710992" cy="4621529"/>
          </a:xfrm>
        </p:grpSpPr>
        <p:sp>
          <p:nvSpPr>
            <p:cNvPr id="6" name="矩形 5">
              <a:extLst>
                <a:ext uri="{FF2B5EF4-FFF2-40B4-BE49-F238E27FC236}">
                  <a16:creationId xmlns:a16="http://schemas.microsoft.com/office/drawing/2014/main" id="{9B1B26D4-974A-BB1C-7905-97CB84B85AFD}"/>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F7288DCE-46F8-F885-796C-3AF5557DE656}"/>
                </a:ext>
              </a:extLst>
            </p:cNvPr>
            <p:cNvSpPr/>
            <p:nvPr/>
          </p:nvSpPr>
          <p:spPr>
            <a:xfrm>
              <a:off x="6394783" y="1378093"/>
              <a:ext cx="572350"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7FC5779-E80A-F5A2-16A0-31BAF54B2404}"/>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7B600219-79F6-F08F-5DE1-1E7C793953F0}"/>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8640A97-0BDA-F35E-9840-AE1B78A94378}"/>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B2BCCFA-7828-F39F-DA5C-B7A5BDFCA59D}"/>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1B44A63-0DF1-F178-EFD4-FAC1342CD9FE}"/>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0E521E0-61BE-9591-1509-924FF778FC60}"/>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1CEBEEB-2C70-D8E8-0634-06152EBE9E1C}"/>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09179C6-38D5-75F9-4B24-B06D9DA6D1D7}"/>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0343D0D-4399-9C23-AA46-DA17E1AB04D9}"/>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72BD860-8F31-A118-16EA-B78B02EB282A}"/>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120F120-A7F1-7A3C-307C-F810581AC87E}"/>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AAAFEA60-1910-3A22-AE44-2A7DAC748D5B}"/>
                </a:ext>
              </a:extLst>
            </p:cNvPr>
            <p:cNvSpPr txBox="1"/>
            <p:nvPr/>
          </p:nvSpPr>
          <p:spPr>
            <a:xfrm>
              <a:off x="6598631" y="5599512"/>
              <a:ext cx="1507144" cy="400110"/>
            </a:xfrm>
            <a:prstGeom prst="rect">
              <a:avLst/>
            </a:prstGeom>
            <a:noFill/>
          </p:spPr>
          <p:txBody>
            <a:bodyPr wrap="none" rtlCol="0">
              <a:spAutoFit/>
            </a:bodyPr>
            <a:lstStyle/>
            <a:p>
              <a:r>
                <a:rPr lang="en-US" altLang="zh-CN" sz="2000" b="1" i="1">
                  <a:latin typeface="Times New Roman" panose="02020603050405020304" pitchFamily="18" charset="0"/>
                  <a:cs typeface="Times New Roman" panose="02020603050405020304" pitchFamily="18" charset="0"/>
                </a:rPr>
                <a:t>Metasurface</a:t>
              </a:r>
              <a:endParaRPr lang="zh-CN" altLang="en-US" sz="20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BE9C32-6E19-4506-639F-296BA3055972}"/>
                    </a:ext>
                  </a:extLst>
                </p:cNvPr>
                <p:cNvSpPr txBox="1"/>
                <p:nvPr/>
              </p:nvSpPr>
              <p:spPr>
                <a:xfrm>
                  <a:off x="6905816" y="1381617"/>
                  <a:ext cx="5325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dirty="0">
                            <a:solidFill>
                              <a:srgbClr val="C00000"/>
                            </a:solidFill>
                            <a:latin typeface="Cambria Math" panose="02040503050406030204" pitchFamily="18" charset="0"/>
                          </a:rPr>
                          <m:t>𝑴</m:t>
                        </m:r>
                      </m:oMath>
                    </m:oMathPara>
                  </a14:m>
                  <a:endParaRPr lang="zh-CN" altLang="en-US" sz="2400" b="1" i="1" dirty="0">
                    <a:solidFill>
                      <a:srgbClr val="C00000"/>
                    </a:solidFill>
                    <a:latin typeface="Cambria Math" panose="02040503050406030204" pitchFamily="18" charset="0"/>
                  </a:endParaRPr>
                </a:p>
              </p:txBody>
            </p:sp>
          </mc:Choice>
          <mc:Fallback xmlns="">
            <p:sp>
              <p:nvSpPr>
                <p:cNvPr id="20" name="文本框 19">
                  <a:extLst>
                    <a:ext uri="{FF2B5EF4-FFF2-40B4-BE49-F238E27FC236}">
                      <a16:creationId xmlns:a16="http://schemas.microsoft.com/office/drawing/2014/main" id="{8DBE9C32-6E19-4506-639F-296BA3055972}"/>
                    </a:ext>
                  </a:extLst>
                </p:cNvPr>
                <p:cNvSpPr txBox="1">
                  <a:spLocks noRot="1" noChangeAspect="1" noMove="1" noResize="1" noEditPoints="1" noAdjustHandles="1" noChangeArrowheads="1" noChangeShapeType="1" noTextEdit="1"/>
                </p:cNvSpPr>
                <p:nvPr/>
              </p:nvSpPr>
              <p:spPr>
                <a:xfrm>
                  <a:off x="6905816" y="1381617"/>
                  <a:ext cx="532518" cy="461665"/>
                </a:xfrm>
                <a:prstGeom prst="rect">
                  <a:avLst/>
                </a:prstGeom>
                <a:blipFill>
                  <a:blip r:embed="rId3"/>
                  <a:stretch>
                    <a:fillRect/>
                  </a:stretch>
                </a:blipFill>
              </p:spPr>
              <p:txBody>
                <a:bodyPr/>
                <a:lstStyle/>
                <a:p>
                  <a:r>
                    <a:rPr lang="en-US">
                      <a:noFill/>
                    </a:rPr>
                    <a:t> </a:t>
                  </a:r>
                </a:p>
              </p:txBody>
            </p:sp>
          </mc:Fallback>
        </mc:AlternateContent>
      </p:grpSp>
      <p:grpSp>
        <p:nvGrpSpPr>
          <p:cNvPr id="21" name="组合 20">
            <a:extLst>
              <a:ext uri="{FF2B5EF4-FFF2-40B4-BE49-F238E27FC236}">
                <a16:creationId xmlns:a16="http://schemas.microsoft.com/office/drawing/2014/main" id="{C72A7EDC-7D4B-6F59-84A3-D96E92CAE52F}"/>
              </a:ext>
            </a:extLst>
          </p:cNvPr>
          <p:cNvGrpSpPr/>
          <p:nvPr/>
        </p:nvGrpSpPr>
        <p:grpSpPr>
          <a:xfrm>
            <a:off x="2641023" y="849701"/>
            <a:ext cx="1883849" cy="5423595"/>
            <a:chOff x="5070979" y="1109559"/>
            <a:chExt cx="1883849" cy="5423595"/>
          </a:xfrm>
        </p:grpSpPr>
        <p:sp>
          <p:nvSpPr>
            <p:cNvPr id="22" name="矩形: 圆角 21">
              <a:extLst>
                <a:ext uri="{FF2B5EF4-FFF2-40B4-BE49-F238E27FC236}">
                  <a16:creationId xmlns:a16="http://schemas.microsoft.com/office/drawing/2014/main" id="{C5EAA74C-3B74-3CFD-DAD9-F5E59CC9A73C}"/>
                </a:ext>
              </a:extLst>
            </p:cNvPr>
            <p:cNvSpPr/>
            <p:nvPr/>
          </p:nvSpPr>
          <p:spPr>
            <a:xfrm>
              <a:off x="5570890" y="1529222"/>
              <a:ext cx="817092" cy="4019545"/>
            </a:xfrm>
            <a:prstGeom prst="roundRect">
              <a:avLst/>
            </a:prstGeom>
            <a:solidFill>
              <a:schemeClr val="accent1">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B0C4883-54DE-3149-FF74-AB5A39D324B1}"/>
                    </a:ext>
                  </a:extLst>
                </p:cNvPr>
                <p:cNvSpPr txBox="1"/>
                <p:nvPr/>
              </p:nvSpPr>
              <p:spPr>
                <a:xfrm>
                  <a:off x="5780208" y="1109559"/>
                  <a:ext cx="4076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1" i="1" dirty="0">
                            <a:solidFill>
                              <a:srgbClr val="C00000"/>
                            </a:solidFill>
                            <a:latin typeface="Cambria Math" panose="02040503050406030204" pitchFamily="18" charset="0"/>
                          </a:rPr>
                          <m:t>𝑯</m:t>
                        </m:r>
                      </m:oMath>
                    </m:oMathPara>
                  </a14:m>
                  <a:endParaRPr lang="zh-CN" altLang="en-US" sz="2400" b="1" i="1" dirty="0">
                    <a:solidFill>
                      <a:srgbClr val="C00000"/>
                    </a:solidFill>
                    <a:latin typeface="Cambria Math" panose="02040503050406030204" pitchFamily="18" charset="0"/>
                  </a:endParaRPr>
                </a:p>
              </p:txBody>
            </p:sp>
          </mc:Choice>
          <mc:Fallback xmlns="">
            <p:sp>
              <p:nvSpPr>
                <p:cNvPr id="23" name="文本框 22">
                  <a:extLst>
                    <a:ext uri="{FF2B5EF4-FFF2-40B4-BE49-F238E27FC236}">
                      <a16:creationId xmlns:a16="http://schemas.microsoft.com/office/drawing/2014/main" id="{FB0C4883-54DE-3149-FF74-AB5A39D324B1}"/>
                    </a:ext>
                  </a:extLst>
                </p:cNvPr>
                <p:cNvSpPr txBox="1">
                  <a:spLocks noRot="1" noChangeAspect="1" noMove="1" noResize="1" noEditPoints="1" noAdjustHandles="1" noChangeArrowheads="1" noChangeShapeType="1" noTextEdit="1"/>
                </p:cNvSpPr>
                <p:nvPr/>
              </p:nvSpPr>
              <p:spPr>
                <a:xfrm>
                  <a:off x="5780208" y="1109559"/>
                  <a:ext cx="407697" cy="461665"/>
                </a:xfrm>
                <a:prstGeom prst="rect">
                  <a:avLst/>
                </a:prstGeom>
                <a:blipFill>
                  <a:blip r:embed="rId4"/>
                  <a:stretch>
                    <a:fillRect l="-4545" r="-7576"/>
                  </a:stretch>
                </a:blipFill>
              </p:spPr>
              <p:txBody>
                <a:bodyPr/>
                <a:lstStyle/>
                <a:p>
                  <a:r>
                    <a:rPr lang="en-US">
                      <a:noFill/>
                    </a:rPr>
                    <a:t> </a:t>
                  </a:r>
                </a:p>
              </p:txBody>
            </p:sp>
          </mc:Fallback>
        </mc:AlternateContent>
        <p:sp>
          <p:nvSpPr>
            <p:cNvPr id="24" name="文本框 23">
              <a:extLst>
                <a:ext uri="{FF2B5EF4-FFF2-40B4-BE49-F238E27FC236}">
                  <a16:creationId xmlns:a16="http://schemas.microsoft.com/office/drawing/2014/main" id="{542FAF6C-9B4F-BD4B-22A1-D3F820AAEE99}"/>
                </a:ext>
              </a:extLst>
            </p:cNvPr>
            <p:cNvSpPr txBox="1"/>
            <p:nvPr/>
          </p:nvSpPr>
          <p:spPr>
            <a:xfrm>
              <a:off x="5070979" y="5609824"/>
              <a:ext cx="1883849" cy="923330"/>
            </a:xfrm>
            <a:prstGeom prst="rect">
              <a:avLst/>
            </a:prstGeom>
            <a:noFill/>
          </p:spPr>
          <p:txBody>
            <a:bodyPr wrap="none" rtlCol="0">
              <a:spAutoFit/>
            </a:bodyPr>
            <a:lstStyle/>
            <a:p>
              <a:pPr algn="ctr"/>
              <a:r>
                <a:rPr lang="en-US" altLang="zh-CN" b="1" i="1">
                  <a:latin typeface="Times New Roman" panose="02020603050405020304" pitchFamily="18" charset="0"/>
                  <a:cs typeface="Times New Roman" panose="02020603050405020304" pitchFamily="18" charset="0"/>
                </a:rPr>
                <a:t>Channel</a:t>
              </a:r>
            </a:p>
            <a:p>
              <a:pPr algn="ctr"/>
              <a:r>
                <a:rPr lang="en-US" altLang="zh-CN" b="1" i="1">
                  <a:latin typeface="Times New Roman" panose="02020603050405020304" pitchFamily="18" charset="0"/>
                  <a:cs typeface="Times New Roman" panose="02020603050405020304" pitchFamily="18" charset="0"/>
                </a:rPr>
                <a:t>(coupling PA</a:t>
              </a:r>
            </a:p>
            <a:p>
              <a:pPr algn="ctr"/>
              <a:r>
                <a:rPr lang="en-US" altLang="zh-CN" b="1" i="1">
                  <a:latin typeface="Times New Roman" panose="02020603050405020304" pitchFamily="18" charset="0"/>
                  <a:cs typeface="Times New Roman" panose="02020603050405020304" pitchFamily="18" charset="0"/>
                </a:rPr>
                <a:t>and </a:t>
              </a:r>
              <a:r>
                <a:rPr lang="en-US" altLang="zh-CN" b="1" i="1" err="1">
                  <a:latin typeface="Times New Roman" panose="02020603050405020304" pitchFamily="18" charset="0"/>
                  <a:cs typeface="Times New Roman" panose="02020603050405020304" pitchFamily="18" charset="0"/>
                </a:rPr>
                <a:t>metasurface</a:t>
              </a:r>
              <a:r>
                <a:rPr lang="en-US" altLang="zh-CN" b="1" i="1">
                  <a:latin typeface="Times New Roman" panose="02020603050405020304" pitchFamily="18" charset="0"/>
                  <a:cs typeface="Times New Roman" panose="02020603050405020304" pitchFamily="18" charset="0"/>
                </a:rPr>
                <a:t>)</a:t>
              </a:r>
              <a:endParaRPr lang="zh-CN" altLang="en-US" b="1" i="1">
                <a:latin typeface="Times New Roman" panose="02020603050405020304" pitchFamily="18" charset="0"/>
                <a:cs typeface="Times New Roman" panose="02020603050405020304" pitchFamily="18" charset="0"/>
              </a:endParaRPr>
            </a:p>
          </p:txBody>
        </p:sp>
        <p:pic>
          <p:nvPicPr>
            <p:cNvPr id="25" name="图片 24" descr="形状&#10;&#10;低可信度描述已自动生成">
              <a:extLst>
                <a:ext uri="{FF2B5EF4-FFF2-40B4-BE49-F238E27FC236}">
                  <a16:creationId xmlns:a16="http://schemas.microsoft.com/office/drawing/2014/main" id="{32EFC5E1-24C5-100E-602B-82EDB16C0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30885" y="2074891"/>
              <a:ext cx="523968" cy="523968"/>
            </a:xfrm>
            <a:prstGeom prst="rect">
              <a:avLst/>
            </a:prstGeom>
          </p:spPr>
        </p:pic>
        <p:pic>
          <p:nvPicPr>
            <p:cNvPr id="26" name="图片 25" descr="形状&#10;&#10;低可信度描述已自动生成">
              <a:extLst>
                <a:ext uri="{FF2B5EF4-FFF2-40B4-BE49-F238E27FC236}">
                  <a16:creationId xmlns:a16="http://schemas.microsoft.com/office/drawing/2014/main" id="{D20258C4-D0ED-4DB5-CA98-BB33BAF6D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30885" y="2848714"/>
              <a:ext cx="523968" cy="523968"/>
            </a:xfrm>
            <a:prstGeom prst="rect">
              <a:avLst/>
            </a:prstGeom>
          </p:spPr>
        </p:pic>
        <p:pic>
          <p:nvPicPr>
            <p:cNvPr id="27" name="图片 26" descr="形状&#10;&#10;低可信度描述已自动生成">
              <a:extLst>
                <a:ext uri="{FF2B5EF4-FFF2-40B4-BE49-F238E27FC236}">
                  <a16:creationId xmlns:a16="http://schemas.microsoft.com/office/drawing/2014/main" id="{87216603-0B06-AB5A-420D-70F18E975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30885" y="4230080"/>
              <a:ext cx="523968" cy="523968"/>
            </a:xfrm>
            <a:prstGeom prst="rect">
              <a:avLst/>
            </a:prstGeom>
          </p:spPr>
        </p:pic>
      </p:grpSp>
      <p:sp>
        <p:nvSpPr>
          <p:cNvPr id="29" name="矩形: 圆角 28">
            <a:extLst>
              <a:ext uri="{FF2B5EF4-FFF2-40B4-BE49-F238E27FC236}">
                <a16:creationId xmlns:a16="http://schemas.microsoft.com/office/drawing/2014/main" id="{2AB8831F-E79C-FA2E-BE69-50598D71DA99}"/>
              </a:ext>
            </a:extLst>
          </p:cNvPr>
          <p:cNvSpPr/>
          <p:nvPr/>
        </p:nvSpPr>
        <p:spPr>
          <a:xfrm>
            <a:off x="1547041" y="1728591"/>
            <a:ext cx="1046550" cy="2807206"/>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0" name="文本框 29">
            <a:extLst>
              <a:ext uri="{FF2B5EF4-FFF2-40B4-BE49-F238E27FC236}">
                <a16:creationId xmlns:a16="http://schemas.microsoft.com/office/drawing/2014/main" id="{2D4378CE-3A8B-7594-9E72-51ED07C8F428}"/>
              </a:ext>
            </a:extLst>
          </p:cNvPr>
          <p:cNvSpPr txBox="1"/>
          <p:nvPr/>
        </p:nvSpPr>
        <p:spPr>
          <a:xfrm rot="5400000">
            <a:off x="1754020" y="3549998"/>
            <a:ext cx="441146"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a:t>
            </a:r>
            <a:endParaRPr lang="zh-CN" altLang="en-US" sz="2000" b="1">
              <a:latin typeface="Times New Roman" panose="02020603050405020304" pitchFamily="18" charset="0"/>
              <a:cs typeface="Times New Roman" panose="02020603050405020304" pitchFamily="18" charset="0"/>
            </a:endParaRPr>
          </a:p>
        </p:txBody>
      </p:sp>
      <p:grpSp>
        <p:nvGrpSpPr>
          <p:cNvPr id="31" name="组合 30">
            <a:extLst>
              <a:ext uri="{FF2B5EF4-FFF2-40B4-BE49-F238E27FC236}">
                <a16:creationId xmlns:a16="http://schemas.microsoft.com/office/drawing/2014/main" id="{1A4EF056-40F7-675A-7B7F-A2A360C49E70}"/>
              </a:ext>
            </a:extLst>
          </p:cNvPr>
          <p:cNvGrpSpPr/>
          <p:nvPr/>
        </p:nvGrpSpPr>
        <p:grpSpPr>
          <a:xfrm>
            <a:off x="1774538" y="1920267"/>
            <a:ext cx="1131720" cy="280987"/>
            <a:chOff x="3468215" y="1152552"/>
            <a:chExt cx="1268805" cy="280987"/>
          </a:xfrm>
        </p:grpSpPr>
        <p:cxnSp>
          <p:nvCxnSpPr>
            <p:cNvPr id="58" name="直接连接符 57">
              <a:extLst>
                <a:ext uri="{FF2B5EF4-FFF2-40B4-BE49-F238E27FC236}">
                  <a16:creationId xmlns:a16="http://schemas.microsoft.com/office/drawing/2014/main" id="{CAE74A50-CCCF-5229-EE91-65D8B898396A}"/>
                </a:ext>
              </a:extLst>
            </p:cNvPr>
            <p:cNvCxnSpPr>
              <a:cxnSpLocks/>
              <a:endCxn id="57" idx="0"/>
            </p:cNvCxnSpPr>
            <p:nvPr/>
          </p:nvCxnSpPr>
          <p:spPr>
            <a:xfrm>
              <a:off x="3468215" y="1293046"/>
              <a:ext cx="10265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等腰三角形 56">
              <a:extLst>
                <a:ext uri="{FF2B5EF4-FFF2-40B4-BE49-F238E27FC236}">
                  <a16:creationId xmlns:a16="http://schemas.microsoft.com/office/drawing/2014/main" id="{A197FB3E-A950-7FED-9E61-53BD6ECD6D65}"/>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33" name="直接连接符 32">
            <a:extLst>
              <a:ext uri="{FF2B5EF4-FFF2-40B4-BE49-F238E27FC236}">
                <a16:creationId xmlns:a16="http://schemas.microsoft.com/office/drawing/2014/main" id="{511274F1-92A5-503D-C901-3C16748C0DFE}"/>
              </a:ext>
            </a:extLst>
          </p:cNvPr>
          <p:cNvCxnSpPr>
            <a:cxnSpLocks/>
          </p:cNvCxnSpPr>
          <p:nvPr/>
        </p:nvCxnSpPr>
        <p:spPr>
          <a:xfrm flipV="1">
            <a:off x="1781717" y="2051085"/>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C56BF0A-6B26-FB79-EC21-5B9B47999C22}"/>
              </a:ext>
            </a:extLst>
          </p:cNvPr>
          <p:cNvCxnSpPr>
            <a:cxnSpLocks/>
            <a:stCxn id="42" idx="3"/>
          </p:cNvCxnSpPr>
          <p:nvPr/>
        </p:nvCxnSpPr>
        <p:spPr>
          <a:xfrm>
            <a:off x="1400866" y="3067176"/>
            <a:ext cx="3987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8AEAB939-546E-042F-8D81-F818353B834A}"/>
              </a:ext>
            </a:extLst>
          </p:cNvPr>
          <p:cNvSpPr txBox="1"/>
          <p:nvPr/>
        </p:nvSpPr>
        <p:spPr>
          <a:xfrm>
            <a:off x="1413522" y="4575046"/>
            <a:ext cx="1152880"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Multiple</a:t>
            </a:r>
          </a:p>
          <a:p>
            <a:pPr algn="ctr"/>
            <a:r>
              <a:rPr lang="en-US" altLang="zh-CN" sz="2000" b="1" i="1">
                <a:latin typeface="Times New Roman" panose="02020603050405020304" pitchFamily="18" charset="0"/>
                <a:cs typeface="Times New Roman" panose="02020603050405020304" pitchFamily="18" charset="0"/>
              </a:rPr>
              <a:t>antennas</a:t>
            </a:r>
            <a:endParaRPr lang="zh-CN" altLang="en-US" sz="2000" b="1" i="1">
              <a:latin typeface="Times New Roman" panose="02020603050405020304" pitchFamily="18" charset="0"/>
              <a:cs typeface="Times New Roman" panose="02020603050405020304" pitchFamily="18" charset="0"/>
            </a:endParaRPr>
          </a:p>
        </p:txBody>
      </p:sp>
      <p:grpSp>
        <p:nvGrpSpPr>
          <p:cNvPr id="40" name="组合 39">
            <a:extLst>
              <a:ext uri="{FF2B5EF4-FFF2-40B4-BE49-F238E27FC236}">
                <a16:creationId xmlns:a16="http://schemas.microsoft.com/office/drawing/2014/main" id="{850F1E50-EC36-4B3A-7EEC-E4E7F82CAAF6}"/>
              </a:ext>
            </a:extLst>
          </p:cNvPr>
          <p:cNvGrpSpPr/>
          <p:nvPr/>
        </p:nvGrpSpPr>
        <p:grpSpPr>
          <a:xfrm>
            <a:off x="1774538" y="2692215"/>
            <a:ext cx="1141560" cy="280987"/>
            <a:chOff x="3595460" y="1152552"/>
            <a:chExt cx="1141560" cy="280987"/>
          </a:xfrm>
        </p:grpSpPr>
        <p:cxnSp>
          <p:nvCxnSpPr>
            <p:cNvPr id="52" name="直接连接符 51">
              <a:extLst>
                <a:ext uri="{FF2B5EF4-FFF2-40B4-BE49-F238E27FC236}">
                  <a16:creationId xmlns:a16="http://schemas.microsoft.com/office/drawing/2014/main" id="{5EC93A41-D713-785A-4B2B-F345057EACCE}"/>
                </a:ext>
              </a:extLst>
            </p:cNvPr>
            <p:cNvCxnSpPr>
              <a:cxnSpLocks/>
              <a:endCxn id="51" idx="0"/>
            </p:cNvCxnSpPr>
            <p:nvPr/>
          </p:nvCxnSpPr>
          <p:spPr>
            <a:xfrm>
              <a:off x="3595460" y="1293046"/>
              <a:ext cx="8993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等腰三角形 50">
              <a:extLst>
                <a:ext uri="{FF2B5EF4-FFF2-40B4-BE49-F238E27FC236}">
                  <a16:creationId xmlns:a16="http://schemas.microsoft.com/office/drawing/2014/main" id="{C9B4F906-C4FC-FA51-F8F3-58BC8363E7BE}"/>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1" name="组合 40">
            <a:extLst>
              <a:ext uri="{FF2B5EF4-FFF2-40B4-BE49-F238E27FC236}">
                <a16:creationId xmlns:a16="http://schemas.microsoft.com/office/drawing/2014/main" id="{45C84E3A-57EE-1FCA-9FD1-8AF404C6FB20}"/>
              </a:ext>
            </a:extLst>
          </p:cNvPr>
          <p:cNvGrpSpPr/>
          <p:nvPr/>
        </p:nvGrpSpPr>
        <p:grpSpPr>
          <a:xfrm>
            <a:off x="1781717" y="4058208"/>
            <a:ext cx="1112445" cy="280987"/>
            <a:chOff x="3624575" y="1152552"/>
            <a:chExt cx="1112445" cy="280987"/>
          </a:xfrm>
        </p:grpSpPr>
        <p:cxnSp>
          <p:nvCxnSpPr>
            <p:cNvPr id="46" name="直接连接符 45">
              <a:extLst>
                <a:ext uri="{FF2B5EF4-FFF2-40B4-BE49-F238E27FC236}">
                  <a16:creationId xmlns:a16="http://schemas.microsoft.com/office/drawing/2014/main" id="{8C92A5F1-99DE-F84E-A275-1E2090B3C2CF}"/>
                </a:ext>
              </a:extLst>
            </p:cNvPr>
            <p:cNvCxnSpPr>
              <a:cxnSpLocks/>
              <a:endCxn id="45" idx="0"/>
            </p:cNvCxnSpPr>
            <p:nvPr/>
          </p:nvCxnSpPr>
          <p:spPr>
            <a:xfrm>
              <a:off x="3624575" y="1293046"/>
              <a:ext cx="8702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等腰三角形 44">
              <a:extLst>
                <a:ext uri="{FF2B5EF4-FFF2-40B4-BE49-F238E27FC236}">
                  <a16:creationId xmlns:a16="http://schemas.microsoft.com/office/drawing/2014/main" id="{9248691D-D38D-44E2-328E-E9F2D610D617}"/>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2" name="矩形: 圆角 41">
            <a:extLst>
              <a:ext uri="{FF2B5EF4-FFF2-40B4-BE49-F238E27FC236}">
                <a16:creationId xmlns:a16="http://schemas.microsoft.com/office/drawing/2014/main" id="{A249210B-1311-8EC9-AA52-244A9D1C5915}"/>
              </a:ext>
            </a:extLst>
          </p:cNvPr>
          <p:cNvSpPr/>
          <p:nvPr/>
        </p:nvSpPr>
        <p:spPr>
          <a:xfrm>
            <a:off x="265605" y="2709037"/>
            <a:ext cx="1135261"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Combiner</a:t>
            </a:r>
            <a:endParaRPr lang="zh-CN" altLang="en-US" sz="1600" b="1">
              <a:solidFill>
                <a:schemeClr val="tx1"/>
              </a:solidFill>
              <a:latin typeface="Times New Roman" panose="02020603050405020304" pitchFamily="18" charset="0"/>
              <a:cs typeface="Times New Roman" panose="02020603050405020304" pitchFamily="18" charset="0"/>
            </a:endParaRPr>
          </a:p>
        </p:txBody>
      </p:sp>
      <p:pic>
        <p:nvPicPr>
          <p:cNvPr id="62" name="图片 61">
            <a:extLst>
              <a:ext uri="{FF2B5EF4-FFF2-40B4-BE49-F238E27FC236}">
                <a16:creationId xmlns:a16="http://schemas.microsoft.com/office/drawing/2014/main" id="{C4C4A9C9-5769-F5A0-6A00-FD3EE43EF675}"/>
              </a:ext>
            </a:extLst>
          </p:cNvPr>
          <p:cNvPicPr>
            <a:picLocks noChangeAspect="1"/>
          </p:cNvPicPr>
          <p:nvPr/>
        </p:nvPicPr>
        <p:blipFill>
          <a:blip r:embed="rId6"/>
          <a:stretch>
            <a:fillRect/>
          </a:stretch>
        </p:blipFill>
        <p:spPr>
          <a:xfrm rot="11542283">
            <a:off x="5347833" y="1918911"/>
            <a:ext cx="1701946" cy="1302327"/>
          </a:xfrm>
          <a:prstGeom prst="rect">
            <a:avLst/>
          </a:prstGeom>
        </p:spPr>
      </p:pic>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D0700B2-7A40-E1A2-6586-70ADACB8DB47}"/>
                  </a:ext>
                </a:extLst>
              </p:cNvPr>
              <p:cNvSpPr txBox="1"/>
              <p:nvPr/>
            </p:nvSpPr>
            <p:spPr>
              <a:xfrm>
                <a:off x="6033610" y="1615352"/>
                <a:ext cx="601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dirty="0">
                              <a:solidFill>
                                <a:srgbClr val="C00000"/>
                              </a:solidFill>
                              <a:latin typeface="Cambria Math" panose="02040503050406030204" pitchFamily="18" charset="0"/>
                            </a:rPr>
                          </m:ctrlPr>
                        </m:sSubPr>
                        <m:e>
                          <m:r>
                            <a:rPr lang="en-US" altLang="zh-CN" sz="2400" b="1" i="1" dirty="0">
                              <a:solidFill>
                                <a:srgbClr val="C00000"/>
                              </a:solidFill>
                              <a:latin typeface="Cambria Math" panose="02040503050406030204" pitchFamily="18" charset="0"/>
                            </a:rPr>
                            <m:t>𝑻</m:t>
                          </m:r>
                        </m:e>
                        <m:sub>
                          <m:r>
                            <a:rPr lang="en-US" altLang="zh-CN" sz="2400" b="1" i="1" dirty="0">
                              <a:solidFill>
                                <a:srgbClr val="C00000"/>
                              </a:solidFill>
                              <a:latin typeface="Cambria Math" panose="02040503050406030204" pitchFamily="18" charset="0"/>
                            </a:rPr>
                            <m:t>𝒅</m:t>
                          </m:r>
                        </m:sub>
                      </m:sSub>
                    </m:oMath>
                  </m:oMathPara>
                </a14:m>
                <a:endParaRPr lang="zh-CN" altLang="en-US" sz="2400" b="1" i="1" dirty="0">
                  <a:solidFill>
                    <a:srgbClr val="C00000"/>
                  </a:solidFill>
                  <a:latin typeface="Cambria Math" panose="02040503050406030204" pitchFamily="18" charset="0"/>
                </a:endParaRPr>
              </a:p>
            </p:txBody>
          </p:sp>
        </mc:Choice>
        <mc:Fallback xmlns="">
          <p:sp>
            <p:nvSpPr>
              <p:cNvPr id="63" name="文本框 62">
                <a:extLst>
                  <a:ext uri="{FF2B5EF4-FFF2-40B4-BE49-F238E27FC236}">
                    <a16:creationId xmlns:a16="http://schemas.microsoft.com/office/drawing/2014/main" id="{AD0700B2-7A40-E1A2-6586-70ADACB8DB47}"/>
                  </a:ext>
                </a:extLst>
              </p:cNvPr>
              <p:cNvSpPr txBox="1">
                <a:spLocks noRot="1" noChangeAspect="1" noMove="1" noResize="1" noEditPoints="1" noAdjustHandles="1" noChangeArrowheads="1" noChangeShapeType="1" noTextEdit="1"/>
              </p:cNvSpPr>
              <p:nvPr/>
            </p:nvSpPr>
            <p:spPr>
              <a:xfrm>
                <a:off x="6033610" y="1615352"/>
                <a:ext cx="601382" cy="461665"/>
              </a:xfrm>
              <a:prstGeom prst="rect">
                <a:avLst/>
              </a:prstGeom>
              <a:blipFill>
                <a:blip r:embed="rId7"/>
                <a:stretch>
                  <a:fillRect b="-5263"/>
                </a:stretch>
              </a:blipFill>
            </p:spPr>
            <p:txBody>
              <a:bodyPr/>
              <a:lstStyle/>
              <a:p>
                <a:r>
                  <a:rPr lang="en-US">
                    <a:noFill/>
                  </a:rPr>
                  <a:t> </a:t>
                </a:r>
              </a:p>
            </p:txBody>
          </p:sp>
        </mc:Fallback>
      </mc:AlternateContent>
      <p:sp>
        <p:nvSpPr>
          <p:cNvPr id="64" name="文本框 63">
            <a:extLst>
              <a:ext uri="{FF2B5EF4-FFF2-40B4-BE49-F238E27FC236}">
                <a16:creationId xmlns:a16="http://schemas.microsoft.com/office/drawing/2014/main" id="{CDD0198E-AC70-8568-54FC-4A099B3EBE1C}"/>
              </a:ext>
            </a:extLst>
          </p:cNvPr>
          <p:cNvSpPr txBox="1"/>
          <p:nvPr/>
        </p:nvSpPr>
        <p:spPr>
          <a:xfrm>
            <a:off x="6984389" y="2288000"/>
            <a:ext cx="1183722"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Transmitter</a:t>
            </a:r>
          </a:p>
          <a:p>
            <a:pPr algn="ctr"/>
            <a:r>
              <a:rPr lang="en-US" altLang="zh-CN" sz="1600" b="1">
                <a:latin typeface="Times New Roman" panose="02020603050405020304" pitchFamily="18" charset="0"/>
                <a:cs typeface="Times New Roman" panose="02020603050405020304" pitchFamily="18" charset="0"/>
              </a:rPr>
              <a:t>Beam</a:t>
            </a:r>
            <a:endParaRPr lang="zh-CN" altLang="en-US" sz="1600" b="1">
              <a:latin typeface="Times New Roman" panose="02020603050405020304" pitchFamily="18" charset="0"/>
              <a:cs typeface="Times New Roman" panose="02020603050405020304" pitchFamily="18" charset="0"/>
            </a:endParaRPr>
          </a:p>
        </p:txBody>
      </p:sp>
      <p:pic>
        <p:nvPicPr>
          <p:cNvPr id="65" name="图片 64" descr="图标&#10;&#10;描述已自动生成">
            <a:extLst>
              <a:ext uri="{FF2B5EF4-FFF2-40B4-BE49-F238E27FC236}">
                <a16:creationId xmlns:a16="http://schemas.microsoft.com/office/drawing/2014/main" id="{8B85DCD5-8C6F-FDEC-32E2-D4F4D73E7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60716">
            <a:off x="7143882" y="1357669"/>
            <a:ext cx="1023235" cy="1023235"/>
          </a:xfrm>
          <a:prstGeom prst="rect">
            <a:avLst/>
          </a:prstGeom>
        </p:spPr>
      </p:pic>
      <p:sp>
        <p:nvSpPr>
          <p:cNvPr id="67" name="矩形 66">
            <a:extLst>
              <a:ext uri="{FF2B5EF4-FFF2-40B4-BE49-F238E27FC236}">
                <a16:creationId xmlns:a16="http://schemas.microsoft.com/office/drawing/2014/main" id="{9D9EB3E7-D28E-3B6C-F3F5-925A05BD4067}"/>
              </a:ext>
            </a:extLst>
          </p:cNvPr>
          <p:cNvSpPr/>
          <p:nvPr/>
        </p:nvSpPr>
        <p:spPr>
          <a:xfrm>
            <a:off x="7083642" y="2973203"/>
            <a:ext cx="5104282" cy="368159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8C2CFFA5-9DD3-316F-1B7F-911E9EEF48A7}"/>
                  </a:ext>
                </a:extLst>
              </p:cNvPr>
              <p:cNvSpPr txBox="1"/>
              <p:nvPr/>
            </p:nvSpPr>
            <p:spPr>
              <a:xfrm>
                <a:off x="8135982" y="3828145"/>
                <a:ext cx="2302362" cy="440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C00000"/>
                              </a:solidFill>
                              <a:latin typeface="Cambria Math" panose="02040503050406030204" pitchFamily="18" charset="0"/>
                            </a:rPr>
                          </m:ctrlPr>
                        </m:funcPr>
                        <m:fName>
                          <m:limLow>
                            <m:limLowPr>
                              <m:ctrlPr>
                                <a:rPr lang="en-US" altLang="zh-CN" sz="2000" b="1" i="1" smtClean="0">
                                  <a:solidFill>
                                    <a:srgbClr val="C00000"/>
                                  </a:solidFill>
                                  <a:latin typeface="Cambria Math" panose="02040503050406030204" pitchFamily="18" charset="0"/>
                                </a:rPr>
                              </m:ctrlPr>
                            </m:limLowPr>
                            <m:e>
                              <m:r>
                                <a:rPr lang="en-US" altLang="zh-CN" sz="2000" b="1" i="0" smtClean="0">
                                  <a:solidFill>
                                    <a:srgbClr val="C00000"/>
                                  </a:solidFill>
                                  <a:latin typeface="Cambria Math" panose="02040503050406030204" pitchFamily="18" charset="0"/>
                                </a:rPr>
                                <m:t>𝐦𝐚𝐱</m:t>
                              </m:r>
                            </m:e>
                            <m:lim>
                              <m:r>
                                <a:rPr lang="en-US" altLang="zh-CN" sz="2000" b="1" i="1" smtClean="0">
                                  <a:solidFill>
                                    <a:srgbClr val="C00000"/>
                                  </a:solidFill>
                                  <a:latin typeface="Cambria Math" panose="02040503050406030204" pitchFamily="18" charset="0"/>
                                </a:rPr>
                                <m:t>𝑴</m:t>
                              </m:r>
                              <m:r>
                                <a:rPr lang="en-US" altLang="zh-CN" sz="2000" b="1" i="1" smtClean="0">
                                  <a:solidFill>
                                    <a:srgbClr val="C00000"/>
                                  </a:solidFill>
                                  <a:latin typeface="Cambria Math" panose="02040503050406030204" pitchFamily="18" charset="0"/>
                                </a:rPr>
                                <m:t>, </m:t>
                              </m:r>
                              <m:sSub>
                                <m:sSubPr>
                                  <m:ctrlPr>
                                    <a:rPr lang="en-US" altLang="zh-CN" sz="2000" b="1" i="1" smtClean="0">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𝒘</m:t>
                                  </m:r>
                                </m:e>
                                <m:sub>
                                  <m:r>
                                    <a:rPr lang="en-US" altLang="zh-CN" sz="2000" b="1" i="1" smtClean="0">
                                      <a:solidFill>
                                        <a:srgbClr val="C00000"/>
                                      </a:solidFill>
                                      <a:latin typeface="Cambria Math" panose="02040503050406030204" pitchFamily="18" charset="0"/>
                                    </a:rPr>
                                    <m:t>𝒅</m:t>
                                  </m:r>
                                </m:sub>
                              </m:sSub>
                            </m:lim>
                          </m:limLow>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𝑮</m:t>
                          </m:r>
                        </m:fName>
                        <m:e>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𝑻</m:t>
                              </m:r>
                            </m:e>
                            <m:sub>
                              <m:r>
                                <a:rPr lang="en-US" altLang="zh-CN" sz="2000" b="1" i="1">
                                  <a:solidFill>
                                    <a:srgbClr val="C00000"/>
                                  </a:solidFill>
                                  <a:latin typeface="Cambria Math" panose="02040503050406030204" pitchFamily="18" charset="0"/>
                                </a:rPr>
                                <m:t>𝒅</m:t>
                              </m:r>
                            </m:sub>
                          </m:sSub>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𝑴</m:t>
                          </m:r>
                          <m:r>
                            <a:rPr lang="en-US" altLang="zh-CN" sz="2000" b="1" i="1">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𝑯</m:t>
                          </m:r>
                          <m:r>
                            <a:rPr lang="en-US" altLang="zh-CN" sz="2000" b="1" i="1">
                              <a:solidFill>
                                <a:srgbClr val="C00000"/>
                              </a:solidFill>
                              <a:latin typeface="Cambria Math" panose="02040503050406030204" pitchFamily="18" charset="0"/>
                            </a:rPr>
                            <m:t> </m:t>
                          </m:r>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𝒘</m:t>
                              </m:r>
                            </m:e>
                            <m:sub>
                              <m:r>
                                <a:rPr lang="en-US" altLang="zh-CN" sz="2000" b="1" i="1">
                                  <a:solidFill>
                                    <a:srgbClr val="C00000"/>
                                  </a:solidFill>
                                  <a:latin typeface="Cambria Math" panose="02040503050406030204" pitchFamily="18" charset="0"/>
                                </a:rPr>
                                <m:t>𝒅</m:t>
                              </m:r>
                            </m:sub>
                          </m:sSub>
                          <m:r>
                            <a:rPr lang="en-US" altLang="zh-CN" sz="2000" b="1" i="1" smtClean="0">
                              <a:solidFill>
                                <a:srgbClr val="C00000"/>
                              </a:solidFill>
                              <a:latin typeface="Cambria Math" panose="02040503050406030204" pitchFamily="18" charset="0"/>
                            </a:rPr>
                            <m:t>)</m:t>
                          </m:r>
                        </m:e>
                      </m:func>
                    </m:oMath>
                  </m:oMathPara>
                </a14:m>
                <a:endParaRPr lang="zh-CN" altLang="en-US" sz="2000" b="1" dirty="0">
                  <a:solidFill>
                    <a:srgbClr val="C00000"/>
                  </a:solidFill>
                </a:endParaRPr>
              </a:p>
            </p:txBody>
          </p:sp>
        </mc:Choice>
        <mc:Fallback xmlns="">
          <p:sp>
            <p:nvSpPr>
              <p:cNvPr id="68" name="文本框 67">
                <a:extLst>
                  <a:ext uri="{FF2B5EF4-FFF2-40B4-BE49-F238E27FC236}">
                    <a16:creationId xmlns:a16="http://schemas.microsoft.com/office/drawing/2014/main" id="{8C2CFFA5-9DD3-316F-1B7F-911E9EEF48A7}"/>
                  </a:ext>
                </a:extLst>
              </p:cNvPr>
              <p:cNvSpPr txBox="1">
                <a:spLocks noRot="1" noChangeAspect="1" noMove="1" noResize="1" noEditPoints="1" noAdjustHandles="1" noChangeArrowheads="1" noChangeShapeType="1" noTextEdit="1"/>
              </p:cNvSpPr>
              <p:nvPr/>
            </p:nvSpPr>
            <p:spPr>
              <a:xfrm>
                <a:off x="8135982" y="3828145"/>
                <a:ext cx="2302362" cy="440377"/>
              </a:xfrm>
              <a:prstGeom prst="rect">
                <a:avLst/>
              </a:prstGeom>
              <a:blipFill>
                <a:blip r:embed="rId9"/>
                <a:stretch>
                  <a:fillRect l="-1061" r="-3714"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本框 68">
                <a:extLst>
                  <a:ext uri="{FF2B5EF4-FFF2-40B4-BE49-F238E27FC236}">
                    <a16:creationId xmlns:a16="http://schemas.microsoft.com/office/drawing/2014/main" id="{E25F19E9-4713-D988-5C70-21E1CF99B7CB}"/>
                  </a:ext>
                </a:extLst>
              </p:cNvPr>
              <p:cNvSpPr txBox="1"/>
              <p:nvPr/>
            </p:nvSpPr>
            <p:spPr>
              <a:xfrm>
                <a:off x="7150360" y="3112824"/>
                <a:ext cx="4834978"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a specific incident direction,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𝒅</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69" name="文本框 68">
                <a:extLst>
                  <a:ext uri="{FF2B5EF4-FFF2-40B4-BE49-F238E27FC236}">
                    <a16:creationId xmlns:a16="http://schemas.microsoft.com/office/drawing/2014/main" id="{E25F19E9-4713-D988-5C70-21E1CF99B7CB}"/>
                  </a:ext>
                </a:extLst>
              </p:cNvPr>
              <p:cNvSpPr txBox="1">
                <a:spLocks noRot="1" noChangeAspect="1" noMove="1" noResize="1" noEditPoints="1" noAdjustHandles="1" noChangeArrowheads="1" noChangeShapeType="1" noTextEdit="1"/>
              </p:cNvSpPr>
              <p:nvPr/>
            </p:nvSpPr>
            <p:spPr>
              <a:xfrm>
                <a:off x="7150360" y="3112824"/>
                <a:ext cx="4834978" cy="707886"/>
              </a:xfrm>
              <a:prstGeom prst="rect">
                <a:avLst/>
              </a:prstGeom>
              <a:blipFill>
                <a:blip r:embed="rId10"/>
                <a:stretch>
                  <a:fillRect l="-1387" t="-4310" r="-252" b="-15517"/>
                </a:stretch>
              </a:blipFill>
            </p:spPr>
            <p:txBody>
              <a:bodyPr/>
              <a:lstStyle/>
              <a:p>
                <a:r>
                  <a:rPr lang="en-US">
                    <a:noFill/>
                  </a:rPr>
                  <a:t> </a:t>
                </a:r>
              </a:p>
            </p:txBody>
          </p:sp>
        </mc:Fallback>
      </mc:AlternateContent>
      <p:grpSp>
        <p:nvGrpSpPr>
          <p:cNvPr id="70" name="组合 69">
            <a:extLst>
              <a:ext uri="{FF2B5EF4-FFF2-40B4-BE49-F238E27FC236}">
                <a16:creationId xmlns:a16="http://schemas.microsoft.com/office/drawing/2014/main" id="{52F306BB-CDA3-946D-139C-99A323B189BC}"/>
              </a:ext>
            </a:extLst>
          </p:cNvPr>
          <p:cNvGrpSpPr/>
          <p:nvPr/>
        </p:nvGrpSpPr>
        <p:grpSpPr>
          <a:xfrm>
            <a:off x="7150360" y="5626965"/>
            <a:ext cx="5104282" cy="779314"/>
            <a:chOff x="7150360" y="5626965"/>
            <a:chExt cx="5104282" cy="779314"/>
          </a:xfrm>
        </p:grpSpPr>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BCEF47AC-C105-8D84-E5F4-139EFBBED571}"/>
                    </a:ext>
                  </a:extLst>
                </p:cNvPr>
                <p:cNvSpPr txBox="1"/>
                <p:nvPr/>
              </p:nvSpPr>
              <p:spPr>
                <a:xfrm>
                  <a:off x="7150360" y="5626965"/>
                  <a:ext cx="5104282"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specific steering direction set,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𝑫</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71" name="文本框 70">
                  <a:extLst>
                    <a:ext uri="{FF2B5EF4-FFF2-40B4-BE49-F238E27FC236}">
                      <a16:creationId xmlns:a16="http://schemas.microsoft.com/office/drawing/2014/main" id="{BCEF47AC-C105-8D84-E5F4-139EFBBED571}"/>
                    </a:ext>
                  </a:extLst>
                </p:cNvPr>
                <p:cNvSpPr txBox="1">
                  <a:spLocks noRot="1" noChangeAspect="1" noMove="1" noResize="1" noEditPoints="1" noAdjustHandles="1" noChangeArrowheads="1" noChangeShapeType="1" noTextEdit="1"/>
                </p:cNvSpPr>
                <p:nvPr/>
              </p:nvSpPr>
              <p:spPr>
                <a:xfrm>
                  <a:off x="7150360" y="5626965"/>
                  <a:ext cx="5104282" cy="707886"/>
                </a:xfrm>
                <a:prstGeom prst="rect">
                  <a:avLst/>
                </a:prstGeom>
                <a:blipFill>
                  <a:blip r:embed="rId11"/>
                  <a:stretch>
                    <a:fillRect l="-1314" t="-3448" r="-239"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24F9AE7E-D809-459C-F679-F99E06A6FA45}"/>
                    </a:ext>
                  </a:extLst>
                </p:cNvPr>
                <p:cNvSpPr txBox="1"/>
                <p:nvPr/>
              </p:nvSpPr>
              <p:spPr>
                <a:xfrm>
                  <a:off x="9654276" y="5967120"/>
                  <a:ext cx="2403094" cy="439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C00000"/>
                                </a:solidFill>
                                <a:latin typeface="Cambria Math" panose="02040503050406030204" pitchFamily="18" charset="0"/>
                              </a:rPr>
                            </m:ctrlPr>
                          </m:funcPr>
                          <m:fName>
                            <m:limLow>
                              <m:limLowPr>
                                <m:ctrlPr>
                                  <a:rPr lang="en-US" altLang="zh-CN" sz="2000" b="1" i="1" smtClean="0">
                                    <a:solidFill>
                                      <a:srgbClr val="C00000"/>
                                    </a:solidFill>
                                    <a:latin typeface="Cambria Math" panose="02040503050406030204" pitchFamily="18" charset="0"/>
                                  </a:rPr>
                                </m:ctrlPr>
                              </m:limLowPr>
                              <m:e>
                                <m:r>
                                  <a:rPr lang="en-US" altLang="zh-CN" sz="2000" b="1" i="0" smtClean="0">
                                    <a:solidFill>
                                      <a:srgbClr val="C00000"/>
                                    </a:solidFill>
                                    <a:latin typeface="Cambria Math" panose="02040503050406030204" pitchFamily="18" charset="0"/>
                                  </a:rPr>
                                  <m:t>𝐦𝐚𝐱</m:t>
                                </m:r>
                              </m:e>
                              <m:lim>
                                <m:r>
                                  <a:rPr lang="en-US" altLang="zh-CN" sz="2000" b="1" i="1" smtClean="0">
                                    <a:solidFill>
                                      <a:srgbClr val="C00000"/>
                                    </a:solidFill>
                                    <a:latin typeface="Cambria Math" panose="02040503050406030204" pitchFamily="18" charset="0"/>
                                  </a:rPr>
                                  <m:t>𝑴</m:t>
                                </m:r>
                                <m:r>
                                  <a:rPr lang="en-US" altLang="zh-CN" sz="2000" b="1" i="1" smtClean="0">
                                    <a:solidFill>
                                      <a:srgbClr val="C00000"/>
                                    </a:solidFill>
                                    <a:latin typeface="Cambria Math" panose="02040503050406030204" pitchFamily="18" charset="0"/>
                                  </a:rPr>
                                  <m:t>, </m:t>
                                </m:r>
                                <m:sSub>
                                  <m:sSubPr>
                                    <m:ctrlPr>
                                      <a:rPr lang="en-US" altLang="zh-CN" sz="2000" b="1" i="1" smtClean="0">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𝑾</m:t>
                                    </m:r>
                                  </m:e>
                                  <m:sub>
                                    <m:r>
                                      <a:rPr lang="en-US" altLang="zh-CN" sz="2000" b="1" i="1" smtClean="0">
                                        <a:solidFill>
                                          <a:srgbClr val="C00000"/>
                                        </a:solidFill>
                                        <a:latin typeface="Cambria Math" panose="02040503050406030204" pitchFamily="18" charset="0"/>
                                      </a:rPr>
                                      <m:t>𝑫</m:t>
                                    </m:r>
                                  </m:sub>
                                </m:sSub>
                              </m:lim>
                            </m:limLow>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𝑮</m:t>
                            </m:r>
                          </m:fName>
                          <m:e>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𝑻</m:t>
                                </m:r>
                              </m:e>
                              <m:sub>
                                <m:r>
                                  <a:rPr lang="en-US" altLang="zh-CN" sz="2000" b="1" i="1" smtClean="0">
                                    <a:solidFill>
                                      <a:srgbClr val="C00000"/>
                                    </a:solidFill>
                                    <a:latin typeface="Cambria Math" panose="02040503050406030204" pitchFamily="18" charset="0"/>
                                  </a:rPr>
                                  <m:t>𝑫</m:t>
                                </m:r>
                              </m:sub>
                            </m:sSub>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𝑴</m:t>
                            </m:r>
                            <m:r>
                              <a:rPr lang="en-US" altLang="zh-CN" sz="2000" b="1" i="1">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𝑯</m:t>
                            </m:r>
                            <m:r>
                              <a:rPr lang="en-US" altLang="zh-CN" sz="2000" b="1" i="1">
                                <a:solidFill>
                                  <a:srgbClr val="C00000"/>
                                </a:solidFill>
                                <a:latin typeface="Cambria Math" panose="02040503050406030204" pitchFamily="18" charset="0"/>
                              </a:rPr>
                              <m:t> </m:t>
                            </m:r>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𝑾</m:t>
                                </m:r>
                              </m:e>
                              <m:sub>
                                <m:r>
                                  <a:rPr lang="en-US" altLang="zh-CN" sz="2000" b="1" i="1" smtClean="0">
                                    <a:solidFill>
                                      <a:srgbClr val="C00000"/>
                                    </a:solidFill>
                                    <a:latin typeface="Cambria Math" panose="02040503050406030204" pitchFamily="18" charset="0"/>
                                  </a:rPr>
                                  <m:t>𝑫</m:t>
                                </m:r>
                              </m:sub>
                            </m:sSub>
                            <m:r>
                              <a:rPr lang="en-US" altLang="zh-CN" sz="2000" b="1" i="1" smtClean="0">
                                <a:solidFill>
                                  <a:srgbClr val="C00000"/>
                                </a:solidFill>
                                <a:latin typeface="Cambria Math" panose="02040503050406030204" pitchFamily="18" charset="0"/>
                              </a:rPr>
                              <m:t>)</m:t>
                            </m:r>
                          </m:e>
                        </m:func>
                      </m:oMath>
                    </m:oMathPara>
                  </a14:m>
                  <a:endParaRPr lang="zh-CN" altLang="en-US" sz="2000" b="1"/>
                </a:p>
              </p:txBody>
            </p:sp>
          </mc:Choice>
          <mc:Fallback xmlns="">
            <p:sp>
              <p:nvSpPr>
                <p:cNvPr id="72" name="文本框 71">
                  <a:extLst>
                    <a:ext uri="{FF2B5EF4-FFF2-40B4-BE49-F238E27FC236}">
                      <a16:creationId xmlns:a16="http://schemas.microsoft.com/office/drawing/2014/main" id="{24F9AE7E-D809-459C-F679-F99E06A6FA45}"/>
                    </a:ext>
                  </a:extLst>
                </p:cNvPr>
                <p:cNvSpPr txBox="1">
                  <a:spLocks noRot="1" noChangeAspect="1" noMove="1" noResize="1" noEditPoints="1" noAdjustHandles="1" noChangeArrowheads="1" noChangeShapeType="1" noTextEdit="1"/>
                </p:cNvSpPr>
                <p:nvPr/>
              </p:nvSpPr>
              <p:spPr>
                <a:xfrm>
                  <a:off x="9654276" y="5967120"/>
                  <a:ext cx="2403094" cy="439159"/>
                </a:xfrm>
                <a:prstGeom prst="rect">
                  <a:avLst/>
                </a:prstGeom>
                <a:blipFill>
                  <a:blip r:embed="rId12"/>
                  <a:stretch>
                    <a:fillRect l="-1015" r="-3299" b="-111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9DB648F9-1AC3-1838-7A1B-9012FBEAE817}"/>
                  </a:ext>
                </a:extLst>
              </p:cNvPr>
              <p:cNvSpPr txBox="1"/>
              <p:nvPr/>
            </p:nvSpPr>
            <p:spPr>
              <a:xfrm>
                <a:off x="7769851" y="4309821"/>
                <a:ext cx="2989665" cy="719428"/>
              </a:xfrm>
              <a:prstGeom prst="rect">
                <a:avLst/>
              </a:prstGeom>
              <a:noFill/>
            </p:spPr>
            <p:txBody>
              <a:bodyPr wrap="none" lIns="0" tIns="0" rIns="0" bIns="0" rtlCol="0">
                <a:spAutoFit/>
              </a:bodyPr>
              <a:lstStyle/>
              <a:p>
                <a:r>
                  <a:rPr lang="en-US" altLang="zh-CN" b="1" i="1">
                    <a:solidFill>
                      <a:srgbClr val="C00000"/>
                    </a:solidFill>
                    <a:latin typeface="Arial" panose="020B0604020202020204" pitchFamily="34" charset="0"/>
                    <a:cs typeface="Arial" panose="020B0604020202020204" pitchFamily="34" charset="0"/>
                  </a:rPr>
                  <a:t>s.t. </a:t>
                </a:r>
                <a14:m>
                  <m:oMath xmlns:m="http://schemas.openxmlformats.org/officeDocument/2006/math">
                    <m:d>
                      <m:dPr>
                        <m:begChr m:val="{"/>
                        <m:endChr m:val=""/>
                        <m:ctrlPr>
                          <a:rPr lang="en-US" altLang="zh-CN" b="1" i="1" smtClean="0">
                            <a:solidFill>
                              <a:srgbClr val="C00000"/>
                            </a:solidFill>
                            <a:latin typeface="Cambria Math" panose="02040503050406030204" pitchFamily="18" charset="0"/>
                          </a:rPr>
                        </m:ctrlPr>
                      </m:dPr>
                      <m:e>
                        <m:eqArr>
                          <m:eqArrPr>
                            <m:ctrlPr>
                              <a:rPr lang="en-US" altLang="zh-CN" b="1" i="1" smtClean="0">
                                <a:solidFill>
                                  <a:srgbClr val="C00000"/>
                                </a:solidFill>
                                <a:latin typeface="Cambria Math" panose="02040503050406030204" pitchFamily="18" charset="0"/>
                              </a:rPr>
                            </m:ctrlPr>
                          </m:eqArrPr>
                          <m:e>
                            <m:sSub>
                              <m:sSubPr>
                                <m:ctrlPr>
                                  <a:rPr lang="en-US" altLang="zh-CN" b="1" i="1" smtClean="0">
                                    <a:solidFill>
                                      <a:srgbClr val="C00000"/>
                                    </a:solidFill>
                                    <a:latin typeface="Cambria Math" panose="02040503050406030204" pitchFamily="18" charset="0"/>
                                  </a:rPr>
                                </m:ctrlPr>
                              </m:sSubPr>
                              <m:e>
                                <m:r>
                                  <a:rPr lang="en-US" altLang="zh-CN" b="1" i="1" smtClean="0">
                                    <a:solidFill>
                                      <a:srgbClr val="C00000"/>
                                    </a:solidFill>
                                    <a:latin typeface="Cambria Math" panose="02040503050406030204" pitchFamily="18" charset="0"/>
                                  </a:rPr>
                                  <m:t>𝒘</m:t>
                                </m:r>
                              </m:e>
                              <m:sub>
                                <m:r>
                                  <a:rPr lang="en-US" altLang="zh-CN" b="1" i="1" smtClean="0">
                                    <a:solidFill>
                                      <a:srgbClr val="C00000"/>
                                    </a:solidFill>
                                    <a:latin typeface="Cambria Math" panose="02040503050406030204" pitchFamily="18" charset="0"/>
                                  </a:rPr>
                                  <m:t>𝒅</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𝒊</m:t>
                                </m:r>
                              </m:sub>
                            </m:sSub>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𝒊</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𝟐</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𝑵</m:t>
                            </m:r>
                            <m:r>
                              <a:rPr lang="en-US" altLang="zh-CN" b="1" i="1" smtClean="0">
                                <a:solidFill>
                                  <a:srgbClr val="C00000"/>
                                </a:solidFill>
                                <a:latin typeface="Cambria Math" panose="02040503050406030204" pitchFamily="18" charset="0"/>
                              </a:rPr>
                              <m:t>)</m:t>
                            </m:r>
                          </m:e>
                          <m:e>
                            <m:d>
                              <m:dPr>
                                <m:begChr m:val="|"/>
                                <m:endChr m:val="|"/>
                                <m:ctrlPr>
                                  <a:rPr lang="en-US" altLang="zh-CN" b="1" i="1" smtClean="0">
                                    <a:solidFill>
                                      <a:srgbClr val="C00000"/>
                                    </a:solidFill>
                                    <a:latin typeface="Cambria Math" panose="02040503050406030204" pitchFamily="18" charset="0"/>
                                  </a:rPr>
                                </m:ctrlPr>
                              </m:dPr>
                              <m:e>
                                <m:sSub>
                                  <m:sSubPr>
                                    <m:ctrlPr>
                                      <a:rPr lang="en-US" altLang="zh-CN" b="1" i="1" smtClean="0">
                                        <a:solidFill>
                                          <a:srgbClr val="C00000"/>
                                        </a:solidFill>
                                        <a:latin typeface="Cambria Math" panose="02040503050406030204" pitchFamily="18" charset="0"/>
                                      </a:rPr>
                                    </m:ctrlPr>
                                  </m:sSubPr>
                                  <m:e>
                                    <m:r>
                                      <a:rPr lang="en-US" altLang="zh-CN" b="1" i="1" smtClean="0">
                                        <a:solidFill>
                                          <a:srgbClr val="C00000"/>
                                        </a:solidFill>
                                        <a:latin typeface="Cambria Math" panose="02040503050406030204" pitchFamily="18" charset="0"/>
                                      </a:rPr>
                                      <m:t>𝑴</m:t>
                                    </m:r>
                                  </m:e>
                                  <m:sub>
                                    <m:r>
                                      <a:rPr lang="en-US" altLang="zh-CN" b="1" i="1" smtClean="0">
                                        <a:solidFill>
                                          <a:srgbClr val="C00000"/>
                                        </a:solidFill>
                                        <a:latin typeface="Cambria Math" panose="02040503050406030204" pitchFamily="18" charset="0"/>
                                      </a:rPr>
                                      <m:t>𝒋</m:t>
                                    </m:r>
                                  </m:sub>
                                </m:sSub>
                              </m:e>
                            </m:d>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𝒋</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𝟐</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𝑳</m:t>
                            </m:r>
                            <m:r>
                              <a:rPr lang="en-US" altLang="zh-CN" b="1" i="1" smtClean="0">
                                <a:solidFill>
                                  <a:srgbClr val="C00000"/>
                                </a:solidFill>
                                <a:latin typeface="Cambria Math" panose="02040503050406030204" pitchFamily="18" charset="0"/>
                              </a:rPr>
                              <m:t>)</m:t>
                            </m:r>
                          </m:e>
                        </m:eqArr>
                      </m:e>
                    </m:d>
                  </m:oMath>
                </a14:m>
                <a:endParaRPr lang="zh-CN" altLang="en-US" b="1">
                  <a:solidFill>
                    <a:srgbClr val="C00000"/>
                  </a:solidFill>
                </a:endParaRPr>
              </a:p>
            </p:txBody>
          </p:sp>
        </mc:Choice>
        <mc:Fallback xmlns="">
          <p:sp>
            <p:nvSpPr>
              <p:cNvPr id="73" name="文本框 72">
                <a:extLst>
                  <a:ext uri="{FF2B5EF4-FFF2-40B4-BE49-F238E27FC236}">
                    <a16:creationId xmlns:a16="http://schemas.microsoft.com/office/drawing/2014/main" id="{9DB648F9-1AC3-1838-7A1B-9012FBEAE817}"/>
                  </a:ext>
                </a:extLst>
              </p:cNvPr>
              <p:cNvSpPr txBox="1">
                <a:spLocks noRot="1" noChangeAspect="1" noMove="1" noResize="1" noEditPoints="1" noAdjustHandles="1" noChangeArrowheads="1" noChangeShapeType="1" noTextEdit="1"/>
              </p:cNvSpPr>
              <p:nvPr/>
            </p:nvSpPr>
            <p:spPr>
              <a:xfrm>
                <a:off x="7769851" y="4309821"/>
                <a:ext cx="2989665" cy="719428"/>
              </a:xfrm>
              <a:prstGeom prst="rect">
                <a:avLst/>
              </a:prstGeom>
              <a:blipFill>
                <a:blip r:embed="rId13"/>
                <a:stretch>
                  <a:fillRect l="-4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AFD3D75-291C-4D1A-79D8-7A58D5AF64B0}"/>
                  </a:ext>
                </a:extLst>
              </p:cNvPr>
              <p:cNvSpPr txBox="1"/>
              <p:nvPr/>
            </p:nvSpPr>
            <p:spPr>
              <a:xfrm>
                <a:off x="1419775" y="1270530"/>
                <a:ext cx="58736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solidFill>
                                <a:srgbClr val="C00000"/>
                              </a:solidFill>
                              <a:latin typeface="Cambria Math" panose="02040503050406030204" pitchFamily="18" charset="0"/>
                            </a:rPr>
                          </m:ctrlPr>
                        </m:sSubPr>
                        <m:e>
                          <m:r>
                            <a:rPr lang="en-US" altLang="zh-CN" sz="2400" b="1" i="1" smtClean="0">
                              <a:solidFill>
                                <a:srgbClr val="C00000"/>
                              </a:solidFill>
                              <a:latin typeface="Cambria Math" panose="02040503050406030204" pitchFamily="18" charset="0"/>
                            </a:rPr>
                            <m:t>𝒘</m:t>
                          </m:r>
                        </m:e>
                        <m:sub>
                          <m:r>
                            <a:rPr lang="en-US" altLang="zh-CN" sz="2400" b="1" i="1">
                              <a:solidFill>
                                <a:srgbClr val="C00000"/>
                              </a:solidFill>
                              <a:latin typeface="Cambria Math" panose="02040503050406030204" pitchFamily="18" charset="0"/>
                            </a:rPr>
                            <m:t>𝒅</m:t>
                          </m:r>
                        </m:sub>
                      </m:sSub>
                    </m:oMath>
                  </m:oMathPara>
                </a14:m>
                <a:endParaRPr lang="zh-CN" altLang="en-US" sz="2400" dirty="0"/>
              </a:p>
            </p:txBody>
          </p:sp>
        </mc:Choice>
        <mc:Fallback xmlns="">
          <p:sp>
            <p:nvSpPr>
              <p:cNvPr id="3" name="文本框 2">
                <a:extLst>
                  <a:ext uri="{FF2B5EF4-FFF2-40B4-BE49-F238E27FC236}">
                    <a16:creationId xmlns:a16="http://schemas.microsoft.com/office/drawing/2014/main" id="{9AFD3D75-291C-4D1A-79D8-7A58D5AF64B0}"/>
                  </a:ext>
                </a:extLst>
              </p:cNvPr>
              <p:cNvSpPr txBox="1">
                <a:spLocks noRot="1" noChangeAspect="1" noMove="1" noResize="1" noEditPoints="1" noAdjustHandles="1" noChangeArrowheads="1" noChangeShapeType="1" noTextEdit="1"/>
              </p:cNvSpPr>
              <p:nvPr/>
            </p:nvSpPr>
            <p:spPr>
              <a:xfrm>
                <a:off x="1419775" y="1270530"/>
                <a:ext cx="587367" cy="461665"/>
              </a:xfrm>
              <a:prstGeom prst="rect">
                <a:avLst/>
              </a:prstGeom>
              <a:blipFill>
                <a:blip r:embed="rId14"/>
                <a:stretch>
                  <a:fillRect b="-3947"/>
                </a:stretch>
              </a:blipFill>
            </p:spPr>
            <p:txBody>
              <a:bodyPr/>
              <a:lstStyle/>
              <a:p>
                <a:r>
                  <a:rPr lang="en-US">
                    <a:noFill/>
                  </a:rPr>
                  <a:t> </a:t>
                </a:r>
              </a:p>
            </p:txBody>
          </p:sp>
        </mc:Fallback>
      </mc:AlternateContent>
    </p:spTree>
    <p:extLst>
      <p:ext uri="{BB962C8B-B14F-4D97-AF65-F5344CB8AC3E}">
        <p14:creationId xmlns:p14="http://schemas.microsoft.com/office/powerpoint/2010/main" val="237076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ACF501-DCF6-4685-EE07-19559186EF8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Downlink Performance: 1x8 PA + 22x22 HMS vs. 1x8 PA</a:t>
            </a:r>
          </a:p>
        </p:txBody>
      </p:sp>
      <p:sp>
        <p:nvSpPr>
          <p:cNvPr id="47" name="矩形: 圆角 46">
            <a:extLst>
              <a:ext uri="{FF2B5EF4-FFF2-40B4-BE49-F238E27FC236}">
                <a16:creationId xmlns:a16="http://schemas.microsoft.com/office/drawing/2014/main" id="{4565272B-B555-9296-4E7A-561EC3E9FCB4}"/>
              </a:ext>
            </a:extLst>
          </p:cNvPr>
          <p:cNvSpPr/>
          <p:nvPr/>
        </p:nvSpPr>
        <p:spPr>
          <a:xfrm>
            <a:off x="5681508" y="5561366"/>
            <a:ext cx="2301200" cy="95709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Arial" panose="020B0604020202020204" pitchFamily="34" charset="0"/>
                <a:cs typeface="Arial" panose="020B0604020202020204" pitchFamily="34" charset="0"/>
              </a:rPr>
              <a:t>11.76dB gain</a:t>
            </a:r>
            <a:endParaRPr lang="zh-CN" altLang="en-US" sz="2800" b="1">
              <a:solidFill>
                <a:srgbClr val="FF0000"/>
              </a:solidFill>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90E8F378-B59A-D8D5-DCFE-DCAEF382F141}"/>
              </a:ext>
            </a:extLst>
          </p:cNvPr>
          <p:cNvSpPr txBox="1"/>
          <p:nvPr/>
        </p:nvSpPr>
        <p:spPr>
          <a:xfrm>
            <a:off x="8563211" y="5809081"/>
            <a:ext cx="3315331" cy="461665"/>
          </a:xfrm>
          <a:prstGeom prst="rect">
            <a:avLst/>
          </a:prstGeom>
          <a:noFill/>
        </p:spPr>
        <p:txBody>
          <a:bodyPr wrap="none" rtlCol="0">
            <a:spAutoFit/>
          </a:bodyPr>
          <a:lstStyle/>
          <a:p>
            <a:pPr algn="ctr"/>
            <a:r>
              <a:rPr lang="en-US" altLang="zh-CN" sz="2400" b="1">
                <a:latin typeface="Arial" panose="020B0604020202020204" pitchFamily="34" charset="0"/>
                <a:cs typeface="Arial" panose="020B0604020202020204" pitchFamily="34" charset="0"/>
              </a:rPr>
              <a:t>1x8 line phased array</a:t>
            </a:r>
            <a:endParaRPr lang="zh-CN" altLang="en-US" sz="2400" b="1">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CC11164D-3A2C-569D-81AD-5D8E36CEB887}"/>
              </a:ext>
            </a:extLst>
          </p:cNvPr>
          <p:cNvSpPr txBox="1"/>
          <p:nvPr/>
        </p:nvSpPr>
        <p:spPr>
          <a:xfrm>
            <a:off x="1249039" y="5624414"/>
            <a:ext cx="3579826" cy="830997"/>
          </a:xfrm>
          <a:prstGeom prst="rect">
            <a:avLst/>
          </a:prstGeom>
          <a:noFill/>
        </p:spPr>
        <p:txBody>
          <a:bodyPr wrap="none" rtlCol="0">
            <a:spAutoFit/>
          </a:bodyPr>
          <a:lstStyle/>
          <a:p>
            <a:pPr algn="ctr"/>
            <a:r>
              <a:rPr lang="en-US" altLang="zh-CN" sz="2400" b="1" i="1">
                <a:solidFill>
                  <a:srgbClr val="C00000"/>
                </a:solidFill>
                <a:latin typeface="Arial" panose="020B0604020202020204" pitchFamily="34" charset="0"/>
                <a:cs typeface="Arial" panose="020B0604020202020204" pitchFamily="34" charset="0"/>
              </a:rPr>
              <a:t>1x8 line phased array +</a:t>
            </a:r>
          </a:p>
          <a:p>
            <a:pPr algn="ctr"/>
            <a:r>
              <a:rPr lang="en-US" altLang="zh-CN" sz="2400" b="1" i="1">
                <a:solidFill>
                  <a:srgbClr val="C00000"/>
                </a:solidFill>
                <a:latin typeface="Arial" panose="020B0604020202020204" pitchFamily="34" charset="0"/>
                <a:cs typeface="Arial" panose="020B0604020202020204" pitchFamily="34" charset="0"/>
              </a:rPr>
              <a:t>22x22 metasurface</a:t>
            </a:r>
            <a:endParaRPr lang="zh-CN" altLang="en-US" sz="2400" b="1" i="1">
              <a:solidFill>
                <a:srgbClr val="C00000"/>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D75BE20-F855-B4C5-5170-369F68087D0C}"/>
              </a:ext>
            </a:extLst>
          </p:cNvPr>
          <p:cNvSpPr txBox="1"/>
          <p:nvPr/>
        </p:nvSpPr>
        <p:spPr>
          <a:xfrm>
            <a:off x="2787422" y="2585198"/>
            <a:ext cx="1685077" cy="369332"/>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multi antennas</a:t>
            </a:r>
            <a:endParaRPr lang="zh-CN" altLang="en-US">
              <a:solidFill>
                <a:schemeClr val="bg1"/>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0A263FDD-8E48-04E9-9386-499952D6F295}"/>
              </a:ext>
            </a:extLst>
          </p:cNvPr>
          <p:cNvSpPr txBox="1"/>
          <p:nvPr/>
        </p:nvSpPr>
        <p:spPr>
          <a:xfrm>
            <a:off x="689582" y="1150332"/>
            <a:ext cx="5498621" cy="461665"/>
          </a:xfrm>
          <a:prstGeom prst="rect">
            <a:avLst/>
          </a:prstGeom>
          <a:noFill/>
        </p:spPr>
        <p:txBody>
          <a:bodyPr wrap="none" rtlCol="0">
            <a:spAutoFit/>
          </a:bodyPr>
          <a:lstStyle/>
          <a:p>
            <a:pPr algn="ctr"/>
            <a:r>
              <a:rPr lang="en-US" altLang="zh-CN" sz="2400" b="1" dirty="0">
                <a:latin typeface="Arial" panose="020B0604020202020204" pitchFamily="34" charset="0"/>
                <a:cs typeface="Arial" panose="020B0604020202020204" pitchFamily="34" charset="0"/>
              </a:rPr>
              <a:t>EM wave focusing in lateral cut view</a:t>
            </a:r>
            <a:endParaRPr lang="zh-CN" altLang="en-US" sz="2400" b="1" dirty="0">
              <a:latin typeface="Arial" panose="020B0604020202020204" pitchFamily="34" charset="0"/>
              <a:cs typeface="Arial" panose="020B0604020202020204" pitchFamily="34" charset="0"/>
            </a:endParaRPr>
          </a:p>
        </p:txBody>
      </p:sp>
      <p:grpSp>
        <p:nvGrpSpPr>
          <p:cNvPr id="54" name="组合 53">
            <a:extLst>
              <a:ext uri="{FF2B5EF4-FFF2-40B4-BE49-F238E27FC236}">
                <a16:creationId xmlns:a16="http://schemas.microsoft.com/office/drawing/2014/main" id="{6FF6B39F-776C-3BBD-E14A-0396BF7E9B93}"/>
              </a:ext>
            </a:extLst>
          </p:cNvPr>
          <p:cNvGrpSpPr/>
          <p:nvPr/>
        </p:nvGrpSpPr>
        <p:grpSpPr>
          <a:xfrm>
            <a:off x="5913926" y="2034053"/>
            <a:ext cx="6281773" cy="2762256"/>
            <a:chOff x="6399241" y="4272251"/>
            <a:chExt cx="5792759" cy="2547224"/>
          </a:xfrm>
        </p:grpSpPr>
        <p:pic>
          <p:nvPicPr>
            <p:cNvPr id="42" name="图片 41">
              <a:extLst>
                <a:ext uri="{FF2B5EF4-FFF2-40B4-BE49-F238E27FC236}">
                  <a16:creationId xmlns:a16="http://schemas.microsoft.com/office/drawing/2014/main" id="{E315B3A9-44C8-A856-44D3-48714564D77E}"/>
                </a:ext>
              </a:extLst>
            </p:cNvPr>
            <p:cNvPicPr>
              <a:picLocks noChangeAspect="1"/>
            </p:cNvPicPr>
            <p:nvPr/>
          </p:nvPicPr>
          <p:blipFill>
            <a:blip r:embed="rId4"/>
            <a:stretch>
              <a:fillRect/>
            </a:stretch>
          </p:blipFill>
          <p:spPr>
            <a:xfrm rot="1203557">
              <a:off x="6399241" y="5700421"/>
              <a:ext cx="1202468" cy="970720"/>
            </a:xfrm>
            <a:prstGeom prst="rect">
              <a:avLst/>
            </a:prstGeom>
          </p:spPr>
        </p:pic>
        <p:pic>
          <p:nvPicPr>
            <p:cNvPr id="51" name="图片 50">
              <a:extLst>
                <a:ext uri="{FF2B5EF4-FFF2-40B4-BE49-F238E27FC236}">
                  <a16:creationId xmlns:a16="http://schemas.microsoft.com/office/drawing/2014/main" id="{A1EDF24E-4CBC-8F36-E294-BEEC8E5A6C08}"/>
                </a:ext>
              </a:extLst>
            </p:cNvPr>
            <p:cNvPicPr>
              <a:picLocks noChangeAspect="1"/>
            </p:cNvPicPr>
            <p:nvPr/>
          </p:nvPicPr>
          <p:blipFill>
            <a:blip r:embed="rId5"/>
            <a:stretch>
              <a:fillRect/>
            </a:stretch>
          </p:blipFill>
          <p:spPr>
            <a:xfrm>
              <a:off x="8043665" y="4272251"/>
              <a:ext cx="4148335" cy="2547224"/>
            </a:xfrm>
            <a:prstGeom prst="rect">
              <a:avLst/>
            </a:prstGeom>
          </p:spPr>
        </p:pic>
        <p:sp>
          <p:nvSpPr>
            <p:cNvPr id="44" name="箭头: 右 43">
              <a:extLst>
                <a:ext uri="{FF2B5EF4-FFF2-40B4-BE49-F238E27FC236}">
                  <a16:creationId xmlns:a16="http://schemas.microsoft.com/office/drawing/2014/main" id="{B2B146D8-7EF1-BF75-27AA-84667173287E}"/>
                </a:ext>
              </a:extLst>
            </p:cNvPr>
            <p:cNvSpPr/>
            <p:nvPr/>
          </p:nvSpPr>
          <p:spPr>
            <a:xfrm rot="19797950">
              <a:off x="7489862" y="5705972"/>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7DF380E2-0974-5910-00E8-A3A667CF7ECB}"/>
                </a:ext>
              </a:extLst>
            </p:cNvPr>
            <p:cNvSpPr/>
            <p:nvPr/>
          </p:nvSpPr>
          <p:spPr>
            <a:xfrm rot="19797950">
              <a:off x="7488843" y="5454848"/>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a:extLst>
              <a:ext uri="{FF2B5EF4-FFF2-40B4-BE49-F238E27FC236}">
                <a16:creationId xmlns:a16="http://schemas.microsoft.com/office/drawing/2014/main" id="{73FA4D4F-1295-2935-A879-1350D5691ED3}"/>
              </a:ext>
            </a:extLst>
          </p:cNvPr>
          <p:cNvGrpSpPr/>
          <p:nvPr/>
        </p:nvGrpSpPr>
        <p:grpSpPr>
          <a:xfrm>
            <a:off x="-207394" y="1826018"/>
            <a:ext cx="6223125" cy="3259292"/>
            <a:chOff x="5968875" y="934505"/>
            <a:chExt cx="6223125" cy="3259292"/>
          </a:xfrm>
        </p:grpSpPr>
        <p:pic>
          <p:nvPicPr>
            <p:cNvPr id="35" name="图片 34">
              <a:extLst>
                <a:ext uri="{FF2B5EF4-FFF2-40B4-BE49-F238E27FC236}">
                  <a16:creationId xmlns:a16="http://schemas.microsoft.com/office/drawing/2014/main" id="{0F23E3C6-B45A-D350-F42F-2AD63FC297C3}"/>
                </a:ext>
              </a:extLst>
            </p:cNvPr>
            <p:cNvPicPr>
              <a:picLocks noChangeAspect="1"/>
            </p:cNvPicPr>
            <p:nvPr/>
          </p:nvPicPr>
          <p:blipFill>
            <a:blip r:embed="rId4"/>
            <a:stretch>
              <a:fillRect/>
            </a:stretch>
          </p:blipFill>
          <p:spPr>
            <a:xfrm rot="1203557">
              <a:off x="5968875" y="2728890"/>
              <a:ext cx="1425028" cy="1150387"/>
            </a:xfrm>
            <a:prstGeom prst="rect">
              <a:avLst/>
            </a:prstGeom>
          </p:spPr>
        </p:pic>
        <p:pic>
          <p:nvPicPr>
            <p:cNvPr id="31" name="图片 30" descr="图表, 图示&#10;&#10;描述已自动生成">
              <a:extLst>
                <a:ext uri="{FF2B5EF4-FFF2-40B4-BE49-F238E27FC236}">
                  <a16:creationId xmlns:a16="http://schemas.microsoft.com/office/drawing/2014/main" id="{4D92D284-334E-919E-38C6-3240AD2CAE56}"/>
                </a:ext>
              </a:extLst>
            </p:cNvPr>
            <p:cNvPicPr>
              <a:picLocks noChangeAspect="1"/>
            </p:cNvPicPr>
            <p:nvPr/>
          </p:nvPicPr>
          <p:blipFill rotWithShape="1">
            <a:blip r:embed="rId6">
              <a:extLst>
                <a:ext uri="{28A0092B-C50C-407E-A947-70E740481C1C}">
                  <a14:useLocalDpi xmlns:a14="http://schemas.microsoft.com/office/drawing/2010/main" val="0"/>
                </a:ext>
              </a:extLst>
            </a:blip>
            <a:srcRect r="6064"/>
            <a:stretch/>
          </p:blipFill>
          <p:spPr>
            <a:xfrm>
              <a:off x="7610954" y="993397"/>
              <a:ext cx="4008416" cy="3200400"/>
            </a:xfrm>
            <a:prstGeom prst="rect">
              <a:avLst/>
            </a:prstGeom>
          </p:spPr>
        </p:pic>
        <p:sp>
          <p:nvSpPr>
            <p:cNvPr id="22" name="矩形 21">
              <a:extLst>
                <a:ext uri="{FF2B5EF4-FFF2-40B4-BE49-F238E27FC236}">
                  <a16:creationId xmlns:a16="http://schemas.microsoft.com/office/drawing/2014/main" id="{A35D5D69-D91E-692F-FC69-DC520477F543}"/>
                </a:ext>
              </a:extLst>
            </p:cNvPr>
            <p:cNvSpPr/>
            <p:nvPr/>
          </p:nvSpPr>
          <p:spPr>
            <a:xfrm>
              <a:off x="8842852" y="2061567"/>
              <a:ext cx="292100" cy="64557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F300DFF7-9384-8C4C-752D-168C60933BAC}"/>
                </a:ext>
              </a:extLst>
            </p:cNvPr>
            <p:cNvSpPr/>
            <p:nvPr/>
          </p:nvSpPr>
          <p:spPr>
            <a:xfrm rot="19797950">
              <a:off x="7465713" y="1863185"/>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1CD3E24F-6C06-98B7-2417-8D0A311BC233}"/>
                </a:ext>
              </a:extLst>
            </p:cNvPr>
            <p:cNvSpPr/>
            <p:nvPr/>
          </p:nvSpPr>
          <p:spPr>
            <a:xfrm rot="19797950">
              <a:off x="7466732" y="2165109"/>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720677F-BAB5-9325-FB71-F1E307C8CE42}"/>
                </a:ext>
              </a:extLst>
            </p:cNvPr>
            <p:cNvSpPr/>
            <p:nvPr/>
          </p:nvSpPr>
          <p:spPr>
            <a:xfrm rot="19797950">
              <a:off x="7459463" y="3193227"/>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94FC0597-CD60-6A60-3645-28755F5BC2ED}"/>
                </a:ext>
              </a:extLst>
            </p:cNvPr>
            <p:cNvSpPr txBox="1"/>
            <p:nvPr/>
          </p:nvSpPr>
          <p:spPr>
            <a:xfrm rot="5400000">
              <a:off x="7622137" y="2568161"/>
              <a:ext cx="476412" cy="523220"/>
            </a:xfrm>
            <a:prstGeom prst="rect">
              <a:avLst/>
            </a:prstGeom>
            <a:noFill/>
          </p:spPr>
          <p:txBody>
            <a:bodyPr wrap="square" rtlCol="0">
              <a:spAutoFit/>
            </a:bodyPr>
            <a:lstStyle/>
            <a:p>
              <a:r>
                <a:rPr lang="en-US" altLang="zh-CN" sz="2800" b="1"/>
                <a:t>…</a:t>
              </a:r>
              <a:endParaRPr lang="zh-CN" altLang="en-US" b="1"/>
            </a:p>
          </p:txBody>
        </p:sp>
        <p:sp>
          <p:nvSpPr>
            <p:cNvPr id="29" name="文本框 28">
              <a:extLst>
                <a:ext uri="{FF2B5EF4-FFF2-40B4-BE49-F238E27FC236}">
                  <a16:creationId xmlns:a16="http://schemas.microsoft.com/office/drawing/2014/main" id="{7873A8D0-283B-6E3D-DF67-48771E6495CE}"/>
                </a:ext>
              </a:extLst>
            </p:cNvPr>
            <p:cNvSpPr txBox="1"/>
            <p:nvPr/>
          </p:nvSpPr>
          <p:spPr>
            <a:xfrm>
              <a:off x="6910208" y="934505"/>
              <a:ext cx="128753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Incident</a:t>
              </a:r>
            </a:p>
            <a:p>
              <a:pPr algn="ctr"/>
              <a:r>
                <a:rPr lang="en-US" altLang="zh-CN" b="1">
                  <a:latin typeface="Arial" panose="020B0604020202020204" pitchFamily="34" charset="0"/>
                  <a:cs typeface="Arial" panose="020B0604020202020204" pitchFamily="34" charset="0"/>
                </a:rPr>
                <a:t>EM waves</a:t>
              </a:r>
              <a:endParaRPr lang="zh-CN" altLang="en-US" b="1">
                <a:latin typeface="Arial" panose="020B0604020202020204" pitchFamily="34" charset="0"/>
                <a:cs typeface="Arial" panose="020B0604020202020204" pitchFamily="34" charset="0"/>
              </a:endParaRPr>
            </a:p>
          </p:txBody>
        </p:sp>
        <p:pic>
          <p:nvPicPr>
            <p:cNvPr id="49" name="图片 48">
              <a:extLst>
                <a:ext uri="{FF2B5EF4-FFF2-40B4-BE49-F238E27FC236}">
                  <a16:creationId xmlns:a16="http://schemas.microsoft.com/office/drawing/2014/main" id="{811F2EE0-153A-A21A-0E35-7D55EC56C087}"/>
                </a:ext>
              </a:extLst>
            </p:cNvPr>
            <p:cNvPicPr>
              <a:picLocks noChangeAspect="1"/>
            </p:cNvPicPr>
            <p:nvPr/>
          </p:nvPicPr>
          <p:blipFill>
            <a:blip r:embed="rId7"/>
            <a:stretch>
              <a:fillRect/>
            </a:stretch>
          </p:blipFill>
          <p:spPr>
            <a:xfrm>
              <a:off x="11558875" y="1169204"/>
              <a:ext cx="633125" cy="2547224"/>
            </a:xfrm>
            <a:prstGeom prst="rect">
              <a:avLst/>
            </a:prstGeom>
          </p:spPr>
        </p:pic>
      </p:grpSp>
      <p:grpSp>
        <p:nvGrpSpPr>
          <p:cNvPr id="5" name="组合 4">
            <a:extLst>
              <a:ext uri="{FF2B5EF4-FFF2-40B4-BE49-F238E27FC236}">
                <a16:creationId xmlns:a16="http://schemas.microsoft.com/office/drawing/2014/main" id="{50145BB4-6D3C-962D-9FD5-183B92C835B0}"/>
              </a:ext>
            </a:extLst>
          </p:cNvPr>
          <p:cNvGrpSpPr/>
          <p:nvPr/>
        </p:nvGrpSpPr>
        <p:grpSpPr>
          <a:xfrm>
            <a:off x="21291" y="1723439"/>
            <a:ext cx="6031893" cy="3368288"/>
            <a:chOff x="-9011097" y="1428021"/>
            <a:chExt cx="6031893" cy="3368288"/>
          </a:xfrm>
        </p:grpSpPr>
        <p:pic>
          <p:nvPicPr>
            <p:cNvPr id="10" name="图片 9">
              <a:extLst>
                <a:ext uri="{FF2B5EF4-FFF2-40B4-BE49-F238E27FC236}">
                  <a16:creationId xmlns:a16="http://schemas.microsoft.com/office/drawing/2014/main" id="{351B0FD6-C9A9-0CA3-DE50-5DE4E6950504}"/>
                </a:ext>
              </a:extLst>
            </p:cNvPr>
            <p:cNvPicPr>
              <a:picLocks noChangeAspect="1"/>
            </p:cNvPicPr>
            <p:nvPr/>
          </p:nvPicPr>
          <p:blipFill>
            <a:blip r:embed="rId8"/>
            <a:stretch>
              <a:fillRect/>
            </a:stretch>
          </p:blipFill>
          <p:spPr>
            <a:xfrm>
              <a:off x="-9011097" y="1428021"/>
              <a:ext cx="5994440" cy="3368288"/>
            </a:xfrm>
            <a:prstGeom prst="rect">
              <a:avLst/>
            </a:prstGeom>
          </p:spPr>
        </p:pic>
        <p:pic>
          <p:nvPicPr>
            <p:cNvPr id="33" name="图片 32" descr="图形用户界面, 图表&#10;&#10;描述已自动生成">
              <a:extLst>
                <a:ext uri="{FF2B5EF4-FFF2-40B4-BE49-F238E27FC236}">
                  <a16:creationId xmlns:a16="http://schemas.microsoft.com/office/drawing/2014/main" id="{8D4B46BB-C934-B86A-824C-5B00B7421C2D}"/>
                </a:ext>
              </a:extLst>
            </p:cNvPr>
            <p:cNvPicPr>
              <a:picLocks noChangeAspect="1"/>
            </p:cNvPicPr>
            <p:nvPr/>
          </p:nvPicPr>
          <p:blipFill rotWithShape="1">
            <a:blip r:embed="rId9">
              <a:extLst>
                <a:ext uri="{28A0092B-C50C-407E-A947-70E740481C1C}">
                  <a14:useLocalDpi xmlns:a14="http://schemas.microsoft.com/office/drawing/2010/main" val="0"/>
                </a:ext>
              </a:extLst>
            </a:blip>
            <a:srcRect t="7081"/>
            <a:stretch/>
          </p:blipFill>
          <p:spPr>
            <a:xfrm>
              <a:off x="-7246404" y="1822532"/>
              <a:ext cx="4267200" cy="2973777"/>
            </a:xfrm>
            <a:prstGeom prst="rect">
              <a:avLst/>
            </a:prstGeom>
          </p:spPr>
        </p:pic>
        <p:sp>
          <p:nvSpPr>
            <p:cNvPr id="8" name="矩形 7">
              <a:extLst>
                <a:ext uri="{FF2B5EF4-FFF2-40B4-BE49-F238E27FC236}">
                  <a16:creationId xmlns:a16="http://schemas.microsoft.com/office/drawing/2014/main" id="{41F0E05B-6C1C-1212-BFA6-DDACCFE04A85}"/>
                </a:ext>
              </a:extLst>
            </p:cNvPr>
            <p:cNvSpPr/>
            <p:nvPr/>
          </p:nvSpPr>
          <p:spPr>
            <a:xfrm>
              <a:off x="-6021883" y="2731407"/>
              <a:ext cx="292100" cy="7315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1D2037D9-D792-2E4F-4A51-6C9F5D1E8D12}"/>
                </a:ext>
              </a:extLst>
            </p:cNvPr>
            <p:cNvSpPr/>
            <p:nvPr/>
          </p:nvSpPr>
          <p:spPr>
            <a:xfrm>
              <a:off x="-7468116" y="2370928"/>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06153639-0CB2-7232-EF48-171D31AC603C}"/>
                </a:ext>
              </a:extLst>
            </p:cNvPr>
            <p:cNvSpPr/>
            <p:nvPr/>
          </p:nvSpPr>
          <p:spPr>
            <a:xfrm>
              <a:off x="-7467097" y="2672852"/>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5F8D4CBD-D2C6-6873-4B1C-3E28C6E88D83}"/>
                </a:ext>
              </a:extLst>
            </p:cNvPr>
            <p:cNvSpPr/>
            <p:nvPr/>
          </p:nvSpPr>
          <p:spPr>
            <a:xfrm>
              <a:off x="-7468116" y="3789282"/>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61E75A8A-C969-F37F-DC1D-BA00370341A1}"/>
                </a:ext>
              </a:extLst>
            </p:cNvPr>
            <p:cNvSpPr txBox="1"/>
            <p:nvPr/>
          </p:nvSpPr>
          <p:spPr>
            <a:xfrm>
              <a:off x="-7899437" y="1771717"/>
              <a:ext cx="128753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Incident</a:t>
              </a:r>
            </a:p>
            <a:p>
              <a:pPr algn="ctr"/>
              <a:r>
                <a:rPr lang="en-US" altLang="zh-CN" b="1">
                  <a:latin typeface="Arial" panose="020B0604020202020204" pitchFamily="34" charset="0"/>
                  <a:cs typeface="Arial" panose="020B0604020202020204" pitchFamily="34" charset="0"/>
                </a:rPr>
                <a:t>EM waves</a:t>
              </a:r>
              <a:endParaRPr lang="zh-CN" altLang="en-US" b="1">
                <a:latin typeface="Arial" panose="020B0604020202020204" pitchFamily="34" charset="0"/>
                <a:cs typeface="Arial" panose="020B0604020202020204" pitchFamily="34" charset="0"/>
              </a:endParaRPr>
            </a:p>
          </p:txBody>
        </p:sp>
        <p:pic>
          <p:nvPicPr>
            <p:cNvPr id="34" name="图片 33">
              <a:extLst>
                <a:ext uri="{FF2B5EF4-FFF2-40B4-BE49-F238E27FC236}">
                  <a16:creationId xmlns:a16="http://schemas.microsoft.com/office/drawing/2014/main" id="{CC3E7D22-3D02-4BC4-B01F-D8047A950977}"/>
                </a:ext>
              </a:extLst>
            </p:cNvPr>
            <p:cNvPicPr>
              <a:picLocks noChangeAspect="1"/>
            </p:cNvPicPr>
            <p:nvPr/>
          </p:nvPicPr>
          <p:blipFill>
            <a:blip r:embed="rId4"/>
            <a:stretch>
              <a:fillRect/>
            </a:stretch>
          </p:blipFill>
          <p:spPr>
            <a:xfrm rot="3226416">
              <a:off x="-8837281" y="2801800"/>
              <a:ext cx="1335729" cy="1078298"/>
            </a:xfrm>
            <a:prstGeom prst="rect">
              <a:avLst/>
            </a:prstGeom>
          </p:spPr>
        </p:pic>
        <p:sp>
          <p:nvSpPr>
            <p:cNvPr id="17" name="文本框 16">
              <a:extLst>
                <a:ext uri="{FF2B5EF4-FFF2-40B4-BE49-F238E27FC236}">
                  <a16:creationId xmlns:a16="http://schemas.microsoft.com/office/drawing/2014/main" id="{5FAB17F3-29D8-1EA7-32AB-B5DE798316F4}"/>
                </a:ext>
              </a:extLst>
            </p:cNvPr>
            <p:cNvSpPr txBox="1"/>
            <p:nvPr/>
          </p:nvSpPr>
          <p:spPr>
            <a:xfrm rot="5400000">
              <a:off x="-7444712" y="3134038"/>
              <a:ext cx="476412" cy="523220"/>
            </a:xfrm>
            <a:prstGeom prst="rect">
              <a:avLst/>
            </a:prstGeom>
            <a:noFill/>
          </p:spPr>
          <p:txBody>
            <a:bodyPr wrap="none" rtlCol="0">
              <a:spAutoFit/>
            </a:bodyPr>
            <a:lstStyle/>
            <a:p>
              <a:r>
                <a:rPr lang="en-US" altLang="zh-CN" sz="2800" b="1"/>
                <a:t>…</a:t>
              </a:r>
              <a:endParaRPr lang="zh-CN" altLang="en-US" b="1"/>
            </a:p>
          </p:txBody>
        </p:sp>
      </p:grpSp>
    </p:spTree>
    <p:custDataLst>
      <p:tags r:id="rId1"/>
    </p:custDataLst>
    <p:extLst>
      <p:ext uri="{BB962C8B-B14F-4D97-AF65-F5344CB8AC3E}">
        <p14:creationId xmlns:p14="http://schemas.microsoft.com/office/powerpoint/2010/main" val="90242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47"/>
                                        </p:tgtEl>
                                      </p:cBhvr>
                                    </p:animEffect>
                                    <p:animScale>
                                      <p:cBhvr>
                                        <p:cTn id="7" dur="250" autoRev="1" fill="hold"/>
                                        <p:tgtEl>
                                          <p:spTgt spid="4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EF9F694-73B5-E5B7-4E22-107927D6B4D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 Overview: How to design passive metasurface for LEO</a:t>
            </a:r>
            <a:r>
              <a:rPr lang="zh-CN" altLang="en-US" sz="3600" b="1" dirty="0">
                <a:latin typeface="Arial" panose="020B0604020202020204" pitchFamily="34" charset="0"/>
                <a:cs typeface="Arial" panose="020B0604020202020204" pitchFamily="34" charset="0"/>
              </a:rPr>
              <a:t>？</a:t>
            </a:r>
            <a:endParaRPr lang="en-US" altLang="zh-CN" sz="3600" b="1" dirty="0">
              <a:latin typeface="Arial" panose="020B060402020202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032BC3C9-1896-9DBC-A87B-CABF15BA97EC}"/>
              </a:ext>
            </a:extLst>
          </p:cNvPr>
          <p:cNvSpPr/>
          <p:nvPr/>
        </p:nvSpPr>
        <p:spPr>
          <a:xfrm>
            <a:off x="1494612" y="1406573"/>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Q1: How to enable dynamic adaptation using passive metasurface?</a:t>
            </a:r>
            <a:endParaRPr lang="zh-CN" altLang="en-US" sz="2800" b="1" dirty="0">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7B1B6920-A3EF-1F38-E193-96B05484FFA9}"/>
              </a:ext>
            </a:extLst>
          </p:cNvPr>
          <p:cNvSpPr/>
          <p:nvPr/>
        </p:nvSpPr>
        <p:spPr>
          <a:xfrm>
            <a:off x="1494612" y="3200400"/>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Q2: How to design phase profile of the metasurface?</a:t>
            </a:r>
            <a:endParaRPr lang="zh-CN" altLang="en-US" sz="2800" b="1"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1803DE20-63B5-CD74-5DD2-B6AD0EBD882A}"/>
              </a:ext>
            </a:extLst>
          </p:cNvPr>
          <p:cNvSpPr/>
          <p:nvPr/>
        </p:nvSpPr>
        <p:spPr>
          <a:xfrm>
            <a:off x="1494612" y="4994227"/>
            <a:ext cx="9051468" cy="1320800"/>
          </a:xfrm>
          <a:prstGeom prst="round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Q3: How to design the metasurface unit cell for LEO scenarios?</a:t>
            </a:r>
            <a:endParaRPr lang="zh-CN"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870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4450FF8-94B2-1609-64A8-384BC12148D7}"/>
              </a:ext>
            </a:extLst>
          </p:cNvPr>
          <p:cNvSpPr/>
          <p:nvPr/>
        </p:nvSpPr>
        <p:spPr>
          <a:xfrm>
            <a:off x="0" y="-6263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Microscopic design: Meta-atom for LEO scenarios</a:t>
            </a:r>
          </a:p>
        </p:txBody>
      </p:sp>
      <p:sp>
        <p:nvSpPr>
          <p:cNvPr id="20" name="文本框 19">
            <a:extLst>
              <a:ext uri="{FF2B5EF4-FFF2-40B4-BE49-F238E27FC236}">
                <a16:creationId xmlns:a16="http://schemas.microsoft.com/office/drawing/2014/main" id="{73D7892D-D87A-EAB7-9C69-F99CD3B169F2}"/>
              </a:ext>
            </a:extLst>
          </p:cNvPr>
          <p:cNvSpPr txBox="1"/>
          <p:nvPr/>
        </p:nvSpPr>
        <p:spPr>
          <a:xfrm>
            <a:off x="372104" y="1866445"/>
            <a:ext cx="6901532" cy="1323439"/>
          </a:xfrm>
          <a:prstGeom prst="rect">
            <a:avLst/>
          </a:prstGeom>
          <a:noFill/>
        </p:spPr>
        <p:txBody>
          <a:bodyPr wrap="square">
            <a:spAutoFit/>
          </a:bodyPr>
          <a:lstStyle/>
          <a:p>
            <a:pPr marL="342900" indent="-342900">
              <a:buAutoNum type="arabicPeriod"/>
            </a:pPr>
            <a:r>
              <a:rPr lang="en-US" altLang="zh-CN" sz="2000" dirty="0">
                <a:latin typeface="Arial" panose="020B0604020202020204" pitchFamily="34" charset="0"/>
                <a:cs typeface="Arial" panose="020B0604020202020204" pitchFamily="34" charset="0"/>
              </a:rPr>
              <a:t>High transmission rate, e.g., &gt;90%</a:t>
            </a:r>
          </a:p>
          <a:p>
            <a:pPr marL="342900" indent="-342900">
              <a:buAutoNum type="arabicPeriod"/>
            </a:pPr>
            <a:endParaRPr lang="en-US" altLang="zh-CN" sz="2000" dirty="0">
              <a:latin typeface="Arial" panose="020B0604020202020204" pitchFamily="34" charset="0"/>
              <a:cs typeface="Arial" panose="020B0604020202020204" pitchFamily="34" charset="0"/>
            </a:endParaRPr>
          </a:p>
          <a:p>
            <a:pPr marL="342900" indent="-342900">
              <a:buAutoNum type="arabicPeriod"/>
            </a:pPr>
            <a:endParaRPr lang="en-US" altLang="zh-CN" sz="2000" dirty="0">
              <a:latin typeface="Arial" panose="020B0604020202020204" pitchFamily="34" charset="0"/>
              <a:cs typeface="Arial" panose="020B0604020202020204" pitchFamily="34" charset="0"/>
            </a:endParaRPr>
          </a:p>
          <a:p>
            <a:pPr marL="342900" indent="-342900">
              <a:buAutoNum type="arabicPeriod"/>
            </a:pPr>
            <a:r>
              <a:rPr lang="en-US" altLang="zh-CN" sz="2000" dirty="0">
                <a:latin typeface="Arial" panose="020B0604020202020204" pitchFamily="34" charset="0"/>
                <a:cs typeface="Arial" panose="020B0604020202020204" pitchFamily="34" charset="0"/>
              </a:rPr>
              <a:t>360° phase shift range for powerful wavefront control</a:t>
            </a:r>
            <a:endParaRPr lang="zh-CN" altLang="en-US" sz="2000"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71DDDE5C-7055-D706-2287-F141469089BB}"/>
              </a:ext>
            </a:extLst>
          </p:cNvPr>
          <p:cNvSpPr txBox="1"/>
          <p:nvPr/>
        </p:nvSpPr>
        <p:spPr>
          <a:xfrm>
            <a:off x="384066" y="1197334"/>
            <a:ext cx="8727846" cy="400110"/>
          </a:xfrm>
          <a:prstGeom prst="rect">
            <a:avLst/>
          </a:prstGeom>
          <a:solidFill>
            <a:schemeClr val="accent4">
              <a:lumMod val="20000"/>
              <a:lumOff val="80000"/>
            </a:schemeClr>
          </a:solidFill>
        </p:spPr>
        <p:txBody>
          <a:bodyPr wrap="square">
            <a:spAutoFit/>
          </a:bodyPr>
          <a:lstStyle/>
          <a:p>
            <a:r>
              <a:rPr lang="en-US" altLang="zh-CN" sz="2000" b="1" dirty="0">
                <a:latin typeface="Arial" panose="020B0604020202020204" pitchFamily="34" charset="0"/>
                <a:cs typeface="Arial" panose="020B0604020202020204" pitchFamily="34" charset="0"/>
              </a:rPr>
              <a:t>Requirements for TRANSMISSVE meta-atom design in LEO scenarios:</a:t>
            </a:r>
          </a:p>
        </p:txBody>
      </p:sp>
      <p:grpSp>
        <p:nvGrpSpPr>
          <p:cNvPr id="6" name="组合 5">
            <a:extLst>
              <a:ext uri="{FF2B5EF4-FFF2-40B4-BE49-F238E27FC236}">
                <a16:creationId xmlns:a16="http://schemas.microsoft.com/office/drawing/2014/main" id="{1521EE38-2D1D-CCCE-2918-8317F485BF94}"/>
              </a:ext>
            </a:extLst>
          </p:cNvPr>
          <p:cNvGrpSpPr/>
          <p:nvPr/>
        </p:nvGrpSpPr>
        <p:grpSpPr>
          <a:xfrm>
            <a:off x="6266740" y="3814923"/>
            <a:ext cx="5845355" cy="2505411"/>
            <a:chOff x="339115" y="3679485"/>
            <a:chExt cx="5845355" cy="2505411"/>
          </a:xfrm>
        </p:grpSpPr>
        <p:grpSp>
          <p:nvGrpSpPr>
            <p:cNvPr id="8" name="组合 7">
              <a:extLst>
                <a:ext uri="{FF2B5EF4-FFF2-40B4-BE49-F238E27FC236}">
                  <a16:creationId xmlns:a16="http://schemas.microsoft.com/office/drawing/2014/main" id="{46A83E49-93BE-19C4-3B93-DD6A1AD0704E}"/>
                </a:ext>
              </a:extLst>
            </p:cNvPr>
            <p:cNvGrpSpPr/>
            <p:nvPr/>
          </p:nvGrpSpPr>
          <p:grpSpPr>
            <a:xfrm>
              <a:off x="423643" y="4331197"/>
              <a:ext cx="3814456" cy="1853699"/>
              <a:chOff x="-456810" y="2202873"/>
              <a:chExt cx="4684426" cy="2276475"/>
            </a:xfrm>
          </p:grpSpPr>
          <p:pic>
            <p:nvPicPr>
              <p:cNvPr id="9" name="图片 8">
                <a:extLst>
                  <a:ext uri="{FF2B5EF4-FFF2-40B4-BE49-F238E27FC236}">
                    <a16:creationId xmlns:a16="http://schemas.microsoft.com/office/drawing/2014/main" id="{B2490A41-0D6B-02A2-A4CB-2BCE604121CD}"/>
                  </a:ext>
                </a:extLst>
              </p:cNvPr>
              <p:cNvPicPr>
                <a:picLocks noChangeAspect="1"/>
              </p:cNvPicPr>
              <p:nvPr/>
            </p:nvPicPr>
            <p:blipFill>
              <a:blip r:embed="rId3"/>
              <a:stretch>
                <a:fillRect/>
              </a:stretch>
            </p:blipFill>
            <p:spPr>
              <a:xfrm>
                <a:off x="49944" y="2202873"/>
                <a:ext cx="3038475" cy="2276475"/>
              </a:xfrm>
              <a:prstGeom prst="rect">
                <a:avLst/>
              </a:prstGeom>
            </p:spPr>
          </p:pic>
          <p:cxnSp>
            <p:nvCxnSpPr>
              <p:cNvPr id="10" name="直接箭头连接符 9">
                <a:extLst>
                  <a:ext uri="{FF2B5EF4-FFF2-40B4-BE49-F238E27FC236}">
                    <a16:creationId xmlns:a16="http://schemas.microsoft.com/office/drawing/2014/main" id="{784F0941-9B0D-243D-D182-49A2D58307F8}"/>
                  </a:ext>
                </a:extLst>
              </p:cNvPr>
              <p:cNvCxnSpPr/>
              <p:nvPr/>
            </p:nvCxnSpPr>
            <p:spPr>
              <a:xfrm flipV="1">
                <a:off x="2072608" y="3131561"/>
                <a:ext cx="0" cy="736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B929A8FF-35D9-C7C7-6D60-1FE4A8CEB2F2}"/>
                  </a:ext>
                </a:extLst>
              </p:cNvPr>
              <p:cNvCxnSpPr>
                <a:cxnSpLocks/>
              </p:cNvCxnSpPr>
              <p:nvPr/>
            </p:nvCxnSpPr>
            <p:spPr>
              <a:xfrm>
                <a:off x="1912144" y="3150611"/>
                <a:ext cx="0" cy="762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E4C61621-3DFF-611E-D64C-7FBC8B1F070A}"/>
                  </a:ext>
                </a:extLst>
              </p:cNvPr>
              <p:cNvSpPr txBox="1"/>
              <p:nvPr/>
            </p:nvSpPr>
            <p:spPr>
              <a:xfrm>
                <a:off x="2303898" y="3394799"/>
                <a:ext cx="1923718" cy="869335"/>
              </a:xfrm>
              <a:prstGeom prst="rect">
                <a:avLst/>
              </a:prstGeom>
              <a:noFill/>
            </p:spPr>
            <p:txBody>
              <a:bodyPr wrap="none" rtlCol="0">
                <a:spAutoFit/>
              </a:bodyPr>
              <a:lstStyle/>
              <a:p>
                <a:r>
                  <a:rPr lang="en-US" altLang="zh-CN" sz="2000">
                    <a:solidFill>
                      <a:srgbClr val="FF0000"/>
                    </a:solidFill>
                    <a:latin typeface="Arial" panose="020B0604020202020204" pitchFamily="34" charset="0"/>
                    <a:cs typeface="Arial" panose="020B0604020202020204" pitchFamily="34" charset="0"/>
                  </a:rPr>
                  <a:t>Uplink: </a:t>
                </a:r>
              </a:p>
              <a:p>
                <a:r>
                  <a:rPr lang="en-US" altLang="zh-CN" sz="2000">
                    <a:solidFill>
                      <a:srgbClr val="FF0000"/>
                    </a:solidFill>
                    <a:latin typeface="Arial" panose="020B0604020202020204" pitchFamily="34" charset="0"/>
                    <a:cs typeface="Arial" panose="020B0604020202020204" pitchFamily="34" charset="0"/>
                  </a:rPr>
                  <a:t>27.5-30GHz</a:t>
                </a:r>
                <a:endParaRPr lang="zh-CN" altLang="en-US" sz="2000">
                  <a:solidFill>
                    <a:srgbClr val="FF0000"/>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C85BC3AB-4744-CC11-3046-68EBFD7FCCE8}"/>
                  </a:ext>
                </a:extLst>
              </p:cNvPr>
              <p:cNvSpPr txBox="1"/>
              <p:nvPr/>
            </p:nvSpPr>
            <p:spPr>
              <a:xfrm>
                <a:off x="-456810" y="2543474"/>
                <a:ext cx="2185543" cy="869335"/>
              </a:xfrm>
              <a:prstGeom prst="rect">
                <a:avLst/>
              </a:prstGeom>
              <a:noFill/>
            </p:spPr>
            <p:txBody>
              <a:bodyPr wrap="none" rtlCol="0">
                <a:spAutoFit/>
              </a:bodyPr>
              <a:lstStyle/>
              <a:p>
                <a:r>
                  <a:rPr lang="en-US" altLang="zh-CN" sz="2000" dirty="0">
                    <a:solidFill>
                      <a:schemeClr val="accent1"/>
                    </a:solidFill>
                    <a:latin typeface="Arial" panose="020B0604020202020204" pitchFamily="34" charset="0"/>
                    <a:cs typeface="Arial" panose="020B0604020202020204" pitchFamily="34" charset="0"/>
                  </a:rPr>
                  <a:t>Downlink: </a:t>
                </a:r>
              </a:p>
              <a:p>
                <a:r>
                  <a:rPr lang="en-US" altLang="zh-CN" sz="2000" dirty="0">
                    <a:solidFill>
                      <a:schemeClr val="accent1"/>
                    </a:solidFill>
                    <a:latin typeface="Arial" panose="020B0604020202020204" pitchFamily="34" charset="0"/>
                    <a:cs typeface="Arial" panose="020B0604020202020204" pitchFamily="34" charset="0"/>
                  </a:rPr>
                  <a:t>17.7-20.2GHz</a:t>
                </a:r>
                <a:endParaRPr lang="zh-CN" altLang="en-US" sz="2000" dirty="0">
                  <a:solidFill>
                    <a:schemeClr val="accent1"/>
                  </a:solidFill>
                  <a:latin typeface="Arial" panose="020B0604020202020204" pitchFamily="34" charset="0"/>
                  <a:cs typeface="Arial" panose="020B0604020202020204" pitchFamily="34" charset="0"/>
                </a:endParaRPr>
              </a:p>
            </p:txBody>
          </p:sp>
        </p:grpSp>
        <p:sp>
          <p:nvSpPr>
            <p:cNvPr id="7" name="文本框 6">
              <a:extLst>
                <a:ext uri="{FF2B5EF4-FFF2-40B4-BE49-F238E27FC236}">
                  <a16:creationId xmlns:a16="http://schemas.microsoft.com/office/drawing/2014/main" id="{0C6A3A79-C55B-CDF2-F876-A9B4443AF9A8}"/>
                </a:ext>
              </a:extLst>
            </p:cNvPr>
            <p:cNvSpPr txBox="1"/>
            <p:nvPr/>
          </p:nvSpPr>
          <p:spPr>
            <a:xfrm>
              <a:off x="339115" y="3679485"/>
              <a:ext cx="5690343"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4. </a:t>
              </a:r>
              <a:r>
                <a:rPr lang="en-US" altLang="zh-CN" sz="2000" b="1" dirty="0">
                  <a:latin typeface="Arial" panose="020B0604020202020204" pitchFamily="34" charset="0"/>
                  <a:cs typeface="Arial" panose="020B0604020202020204" pitchFamily="34" charset="0"/>
                </a:rPr>
                <a:t>Dual-band</a:t>
              </a:r>
              <a:r>
                <a:rPr lang="en-US" altLang="zh-CN" sz="2000" dirty="0">
                  <a:latin typeface="Arial" panose="020B0604020202020204" pitchFamily="34" charset="0"/>
                  <a:cs typeface="Arial" panose="020B0604020202020204" pitchFamily="34" charset="0"/>
                </a:rPr>
                <a:t> support 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wide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frequency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bands</a:t>
              </a:r>
            </a:p>
          </p:txBody>
        </p:sp>
        <p:sp>
          <p:nvSpPr>
            <p:cNvPr id="33" name="文本框 32">
              <a:extLst>
                <a:ext uri="{FF2B5EF4-FFF2-40B4-BE49-F238E27FC236}">
                  <a16:creationId xmlns:a16="http://schemas.microsoft.com/office/drawing/2014/main" id="{66BFD6F7-5A8B-149B-0357-5B1213629B17}"/>
                </a:ext>
              </a:extLst>
            </p:cNvPr>
            <p:cNvSpPr txBox="1"/>
            <p:nvPr/>
          </p:nvSpPr>
          <p:spPr>
            <a:xfrm>
              <a:off x="3545478" y="4901087"/>
              <a:ext cx="2638992" cy="400110"/>
            </a:xfrm>
            <a:prstGeom prst="rect">
              <a:avLst/>
            </a:prstGeom>
            <a:noFill/>
          </p:spPr>
          <p:txBody>
            <a:bodyPr wrap="none" rtlCol="0">
              <a:spAutoFit/>
            </a:bodyPr>
            <a:lstStyle/>
            <a:p>
              <a:r>
                <a:rPr lang="en-US" altLang="zh-CN" sz="2000" b="1" i="1" dirty="0">
                  <a:latin typeface="Arial" panose="020B0604020202020204" pitchFamily="34" charset="0"/>
                  <a:cs typeface="Arial" panose="020B0604020202020204" pitchFamily="34" charset="0"/>
                </a:rPr>
                <a:t>e.g., </a:t>
              </a:r>
              <a:r>
                <a:rPr lang="en-US" altLang="zh-CN" sz="2000" b="1" i="1" u="sng" dirty="0">
                  <a:latin typeface="Arial" panose="020B0604020202020204" pitchFamily="34" charset="0"/>
                  <a:cs typeface="Arial" panose="020B0604020202020204" pitchFamily="34" charset="0"/>
                </a:rPr>
                <a:t>Amazon Kuiper</a:t>
              </a:r>
              <a:endParaRPr lang="zh-CN" altLang="en-US" sz="2000" b="1" i="1" u="sng" dirty="0">
                <a:latin typeface="Arial" panose="020B0604020202020204" pitchFamily="34" charset="0"/>
                <a:cs typeface="Arial" panose="020B0604020202020204" pitchFamily="34" charset="0"/>
              </a:endParaRPr>
            </a:p>
          </p:txBody>
        </p:sp>
      </p:grpSp>
      <p:grpSp>
        <p:nvGrpSpPr>
          <p:cNvPr id="14" name="组合 13">
            <a:extLst>
              <a:ext uri="{FF2B5EF4-FFF2-40B4-BE49-F238E27FC236}">
                <a16:creationId xmlns:a16="http://schemas.microsoft.com/office/drawing/2014/main" id="{AF78AE90-9B91-7A06-469C-62A3EED86424}"/>
              </a:ext>
            </a:extLst>
          </p:cNvPr>
          <p:cNvGrpSpPr/>
          <p:nvPr/>
        </p:nvGrpSpPr>
        <p:grpSpPr>
          <a:xfrm>
            <a:off x="404226" y="3823731"/>
            <a:ext cx="4268928" cy="2496603"/>
            <a:chOff x="6584491" y="3686571"/>
            <a:chExt cx="4268928" cy="2496603"/>
          </a:xfrm>
        </p:grpSpPr>
        <p:sp>
          <p:nvSpPr>
            <p:cNvPr id="16" name="文本框 15">
              <a:extLst>
                <a:ext uri="{FF2B5EF4-FFF2-40B4-BE49-F238E27FC236}">
                  <a16:creationId xmlns:a16="http://schemas.microsoft.com/office/drawing/2014/main" id="{EC052B24-14E7-3B95-24BE-18CE1C26903F}"/>
                </a:ext>
              </a:extLst>
            </p:cNvPr>
            <p:cNvSpPr txBox="1"/>
            <p:nvPr/>
          </p:nvSpPr>
          <p:spPr>
            <a:xfrm>
              <a:off x="6584491" y="3686571"/>
              <a:ext cx="4268928" cy="400110"/>
            </a:xfrm>
            <a:prstGeom prst="rect">
              <a:avLst/>
            </a:prstGeom>
            <a:noFill/>
          </p:spPr>
          <p:txBody>
            <a:bodyPr wrap="square">
              <a:spAutoFit/>
            </a:bodyPr>
            <a:lstStyle/>
            <a:p>
              <a:r>
                <a:rPr lang="en-US" altLang="zh-CN" sz="2000" dirty="0">
                  <a:latin typeface="Arial" panose="020B0604020202020204" pitchFamily="34" charset="0"/>
                  <a:cs typeface="Arial" panose="020B0604020202020204" pitchFamily="34" charset="0"/>
                </a:rPr>
                <a:t>3. </a:t>
              </a:r>
              <a:r>
                <a:rPr lang="en-US" altLang="zh-CN" sz="2000" b="1" dirty="0">
                  <a:latin typeface="Arial" panose="020B0604020202020204" pitchFamily="34" charset="0"/>
                  <a:cs typeface="Arial" panose="020B0604020202020204" pitchFamily="34" charset="0"/>
                </a:rPr>
                <a:t>Wide incident angels</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[-40°,</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40°]</a:t>
              </a:r>
            </a:p>
          </p:txBody>
        </p:sp>
        <p:grpSp>
          <p:nvGrpSpPr>
            <p:cNvPr id="3" name="组合 2">
              <a:extLst>
                <a:ext uri="{FF2B5EF4-FFF2-40B4-BE49-F238E27FC236}">
                  <a16:creationId xmlns:a16="http://schemas.microsoft.com/office/drawing/2014/main" id="{D64D7658-885A-4B03-959C-F0DCA9808327}"/>
                </a:ext>
              </a:extLst>
            </p:cNvPr>
            <p:cNvGrpSpPr/>
            <p:nvPr/>
          </p:nvGrpSpPr>
          <p:grpSpPr>
            <a:xfrm>
              <a:off x="7291446" y="4537819"/>
              <a:ext cx="3312047" cy="1645355"/>
              <a:chOff x="7329546" y="4305643"/>
              <a:chExt cx="3312047" cy="1645355"/>
            </a:xfrm>
          </p:grpSpPr>
          <p:grpSp>
            <p:nvGrpSpPr>
              <p:cNvPr id="2" name="组合 1">
                <a:extLst>
                  <a:ext uri="{FF2B5EF4-FFF2-40B4-BE49-F238E27FC236}">
                    <a16:creationId xmlns:a16="http://schemas.microsoft.com/office/drawing/2014/main" id="{A03E9EBE-7662-D434-862E-9192B8616C32}"/>
                  </a:ext>
                </a:extLst>
              </p:cNvPr>
              <p:cNvGrpSpPr/>
              <p:nvPr/>
            </p:nvGrpSpPr>
            <p:grpSpPr>
              <a:xfrm>
                <a:off x="8507094" y="4340188"/>
                <a:ext cx="2134499" cy="1610810"/>
                <a:chOff x="4240166" y="3645135"/>
                <a:chExt cx="2134499" cy="1610810"/>
              </a:xfrm>
            </p:grpSpPr>
            <p:pic>
              <p:nvPicPr>
                <p:cNvPr id="15" name="图片 14">
                  <a:extLst>
                    <a:ext uri="{FF2B5EF4-FFF2-40B4-BE49-F238E27FC236}">
                      <a16:creationId xmlns:a16="http://schemas.microsoft.com/office/drawing/2014/main" id="{17822219-D86F-0D04-C753-7F9F000D770B}"/>
                    </a:ext>
                  </a:extLst>
                </p:cNvPr>
                <p:cNvPicPr>
                  <a:picLocks noChangeAspect="1"/>
                </p:cNvPicPr>
                <p:nvPr/>
              </p:nvPicPr>
              <p:blipFill>
                <a:blip r:embed="rId4"/>
                <a:stretch>
                  <a:fillRect/>
                </a:stretch>
              </p:blipFill>
              <p:spPr>
                <a:xfrm rot="2542274">
                  <a:off x="4926434" y="3645135"/>
                  <a:ext cx="1448231" cy="564288"/>
                </a:xfrm>
                <a:prstGeom prst="rect">
                  <a:avLst/>
                </a:prstGeom>
              </p:spPr>
            </p:pic>
            <p:pic>
              <p:nvPicPr>
                <p:cNvPr id="17" name="图片 16">
                  <a:extLst>
                    <a:ext uri="{FF2B5EF4-FFF2-40B4-BE49-F238E27FC236}">
                      <a16:creationId xmlns:a16="http://schemas.microsoft.com/office/drawing/2014/main" id="{F4813A79-3C1E-ACB1-8122-78D692E079E2}"/>
                    </a:ext>
                  </a:extLst>
                </p:cNvPr>
                <p:cNvPicPr>
                  <a:picLocks noChangeAspect="1"/>
                </p:cNvPicPr>
                <p:nvPr/>
              </p:nvPicPr>
              <p:blipFill rotWithShape="1">
                <a:blip r:embed="rId5"/>
                <a:srcRect t="7361"/>
                <a:stretch/>
              </p:blipFill>
              <p:spPr>
                <a:xfrm>
                  <a:off x="4240166" y="4696366"/>
                  <a:ext cx="790343" cy="559579"/>
                </a:xfrm>
                <a:prstGeom prst="rect">
                  <a:avLst/>
                </a:prstGeom>
              </p:spPr>
            </p:pic>
            <p:cxnSp>
              <p:nvCxnSpPr>
                <p:cNvPr id="19" name="直接箭头连接符 18">
                  <a:extLst>
                    <a:ext uri="{FF2B5EF4-FFF2-40B4-BE49-F238E27FC236}">
                      <a16:creationId xmlns:a16="http://schemas.microsoft.com/office/drawing/2014/main" id="{053FF24D-FFB5-0A10-F0D2-F935852C81B3}"/>
                    </a:ext>
                  </a:extLst>
                </p:cNvPr>
                <p:cNvCxnSpPr>
                  <a:cxnSpLocks/>
                </p:cNvCxnSpPr>
                <p:nvPr/>
              </p:nvCxnSpPr>
              <p:spPr>
                <a:xfrm flipH="1">
                  <a:off x="4640165" y="4083898"/>
                  <a:ext cx="675481" cy="5859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C53EBA7-A0E4-917E-F185-86510FF5ABEB}"/>
                    </a:ext>
                  </a:extLst>
                </p:cNvPr>
                <p:cNvCxnSpPr/>
                <p:nvPr/>
              </p:nvCxnSpPr>
              <p:spPr>
                <a:xfrm flipV="1">
                  <a:off x="4640165" y="3790240"/>
                  <a:ext cx="0" cy="87630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79B95BA8-0730-0271-19CC-80C4922863F1}"/>
                        </a:ext>
                      </a:extLst>
                    </p:cNvPr>
                    <p:cNvSpPr txBox="1"/>
                    <p:nvPr/>
                  </p:nvSpPr>
                  <p:spPr>
                    <a:xfrm>
                      <a:off x="4901216" y="4451321"/>
                      <a:ext cx="93865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𝜃</m:t>
                            </m:r>
                            <m:r>
                              <a:rPr lang="en-US" altLang="zh-CN" sz="2000" b="0" i="1" smtClean="0">
                                <a:latin typeface="Cambria Math" panose="02040503050406030204" pitchFamily="18" charset="0"/>
                              </a:rPr>
                              <m:t>=40</m:t>
                            </m:r>
                            <m:r>
                              <a:rPr lang="en-US" altLang="zh-CN" sz="2000" i="1">
                                <a:latin typeface="Cambria Math" panose="02040503050406030204" pitchFamily="18" charset="0"/>
                              </a:rPr>
                              <m:t>°</m:t>
                            </m:r>
                          </m:oMath>
                        </m:oMathPara>
                      </a14:m>
                      <a:endParaRPr lang="zh-CN" altLang="en-US" sz="2000">
                        <a:latin typeface="Arial" panose="020B0604020202020204" pitchFamily="34" charset="0"/>
                        <a:cs typeface="Arial" panose="020B0604020202020204" pitchFamily="34" charset="0"/>
                      </a:endParaRPr>
                    </a:p>
                  </p:txBody>
                </p:sp>
              </mc:Choice>
              <mc:Fallback xmlns="">
                <p:sp>
                  <p:nvSpPr>
                    <p:cNvPr id="23" name="文本框 22">
                      <a:extLst>
                        <a:ext uri="{FF2B5EF4-FFF2-40B4-BE49-F238E27FC236}">
                          <a16:creationId xmlns:a16="http://schemas.microsoft.com/office/drawing/2014/main" id="{79B95BA8-0730-0271-19CC-80C4922863F1}"/>
                        </a:ext>
                      </a:extLst>
                    </p:cNvPr>
                    <p:cNvSpPr txBox="1">
                      <a:spLocks noRot="1" noChangeAspect="1" noMove="1" noResize="1" noEditPoints="1" noAdjustHandles="1" noChangeArrowheads="1" noChangeShapeType="1" noTextEdit="1"/>
                    </p:cNvSpPr>
                    <p:nvPr/>
                  </p:nvSpPr>
                  <p:spPr>
                    <a:xfrm>
                      <a:off x="4901216" y="4451321"/>
                      <a:ext cx="938655" cy="307777"/>
                    </a:xfrm>
                    <a:prstGeom prst="rect">
                      <a:avLst/>
                    </a:prstGeom>
                    <a:blipFill>
                      <a:blip r:embed="rId6"/>
                      <a:stretch>
                        <a:fillRect l="-5844" r="-4545" b="-9804"/>
                      </a:stretch>
                    </a:blipFill>
                  </p:spPr>
                  <p:txBody>
                    <a:bodyPr/>
                    <a:lstStyle/>
                    <a:p>
                      <a:r>
                        <a:rPr lang="en-US">
                          <a:noFill/>
                        </a:rPr>
                        <a:t> </a:t>
                      </a:r>
                    </a:p>
                  </p:txBody>
                </p:sp>
              </mc:Fallback>
            </mc:AlternateContent>
            <p:sp>
              <p:nvSpPr>
                <p:cNvPr id="24" name="弧形 23">
                  <a:extLst>
                    <a:ext uri="{FF2B5EF4-FFF2-40B4-BE49-F238E27FC236}">
                      <a16:creationId xmlns:a16="http://schemas.microsoft.com/office/drawing/2014/main" id="{EB8CF5C3-AE5B-A65F-33A6-CD0D299C00A9}"/>
                    </a:ext>
                  </a:extLst>
                </p:cNvPr>
                <p:cNvSpPr/>
                <p:nvPr/>
              </p:nvSpPr>
              <p:spPr>
                <a:xfrm>
                  <a:off x="4580979" y="4388953"/>
                  <a:ext cx="251945" cy="224367"/>
                </a:xfrm>
                <a:prstGeom prst="arc">
                  <a:avLst>
                    <a:gd name="adj1" fmla="val 14367146"/>
                    <a:gd name="adj2" fmla="val 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pic>
            <p:nvPicPr>
              <p:cNvPr id="5" name="图片 4">
                <a:extLst>
                  <a:ext uri="{FF2B5EF4-FFF2-40B4-BE49-F238E27FC236}">
                    <a16:creationId xmlns:a16="http://schemas.microsoft.com/office/drawing/2014/main" id="{FBD011DA-128F-8FFD-5FEF-48427051818E}"/>
                  </a:ext>
                </a:extLst>
              </p:cNvPr>
              <p:cNvPicPr>
                <a:picLocks noChangeAspect="1"/>
              </p:cNvPicPr>
              <p:nvPr/>
            </p:nvPicPr>
            <p:blipFill>
              <a:blip r:embed="rId4"/>
              <a:stretch>
                <a:fillRect/>
              </a:stretch>
            </p:blipFill>
            <p:spPr>
              <a:xfrm rot="19369050">
                <a:off x="7329546" y="4305643"/>
                <a:ext cx="1448231" cy="564288"/>
              </a:xfrm>
              <a:prstGeom prst="rect">
                <a:avLst/>
              </a:prstGeom>
            </p:spPr>
          </p:pic>
          <p:cxnSp>
            <p:nvCxnSpPr>
              <p:cNvPr id="21" name="直接箭头连接符 20">
                <a:extLst>
                  <a:ext uri="{FF2B5EF4-FFF2-40B4-BE49-F238E27FC236}">
                    <a16:creationId xmlns:a16="http://schemas.microsoft.com/office/drawing/2014/main" id="{A1512C0C-DA05-313B-1B2C-F7620333329C}"/>
                  </a:ext>
                </a:extLst>
              </p:cNvPr>
              <p:cNvCxnSpPr>
                <a:cxnSpLocks/>
              </p:cNvCxnSpPr>
              <p:nvPr/>
            </p:nvCxnSpPr>
            <p:spPr>
              <a:xfrm>
                <a:off x="8307057" y="4749124"/>
                <a:ext cx="595209" cy="6124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BE5FB849-D3C4-C1BC-EA90-CC0DDD1CD657}"/>
                      </a:ext>
                    </a:extLst>
                  </p:cNvPr>
                  <p:cNvSpPr txBox="1"/>
                  <p:nvPr/>
                </p:nvSpPr>
                <p:spPr>
                  <a:xfrm>
                    <a:off x="7652789" y="5101162"/>
                    <a:ext cx="113101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𝜃</m:t>
                          </m:r>
                          <m:r>
                            <a:rPr lang="en-US" altLang="zh-CN" sz="2000" b="0" i="1" smtClean="0">
                              <a:latin typeface="Cambria Math" panose="02040503050406030204" pitchFamily="18" charset="0"/>
                            </a:rPr>
                            <m:t>=−40</m:t>
                          </m:r>
                          <m:r>
                            <a:rPr lang="en-US" altLang="zh-CN" sz="2000" i="1">
                              <a:latin typeface="Cambria Math" panose="02040503050406030204" pitchFamily="18" charset="0"/>
                            </a:rPr>
                            <m:t>°</m:t>
                          </m:r>
                        </m:oMath>
                      </m:oMathPara>
                    </a14:m>
                    <a:endParaRPr lang="zh-CN" altLang="en-US" sz="2000">
                      <a:latin typeface="Arial" panose="020B0604020202020204" pitchFamily="34" charset="0"/>
                      <a:cs typeface="Arial" panose="020B0604020202020204" pitchFamily="34" charset="0"/>
                    </a:endParaRPr>
                  </a:p>
                </p:txBody>
              </p:sp>
            </mc:Choice>
            <mc:Fallback xmlns="">
              <p:sp>
                <p:nvSpPr>
                  <p:cNvPr id="31" name="文本框 30">
                    <a:extLst>
                      <a:ext uri="{FF2B5EF4-FFF2-40B4-BE49-F238E27FC236}">
                        <a16:creationId xmlns:a16="http://schemas.microsoft.com/office/drawing/2014/main" id="{BE5FB849-D3C4-C1BC-EA90-CC0DDD1CD657}"/>
                      </a:ext>
                    </a:extLst>
                  </p:cNvPr>
                  <p:cNvSpPr txBox="1">
                    <a:spLocks noRot="1" noChangeAspect="1" noMove="1" noResize="1" noEditPoints="1" noAdjustHandles="1" noChangeArrowheads="1" noChangeShapeType="1" noTextEdit="1"/>
                  </p:cNvSpPr>
                  <p:nvPr/>
                </p:nvSpPr>
                <p:spPr>
                  <a:xfrm>
                    <a:off x="7652789" y="5101162"/>
                    <a:ext cx="1131015" cy="307777"/>
                  </a:xfrm>
                  <a:prstGeom prst="rect">
                    <a:avLst/>
                  </a:prstGeom>
                  <a:blipFill>
                    <a:blip r:embed="rId7"/>
                    <a:stretch>
                      <a:fillRect l="-4301" r="-4301" b="-12000"/>
                    </a:stretch>
                  </a:blipFill>
                </p:spPr>
                <p:txBody>
                  <a:bodyPr/>
                  <a:lstStyle/>
                  <a:p>
                    <a:r>
                      <a:rPr lang="en-US">
                        <a:noFill/>
                      </a:rPr>
                      <a:t> </a:t>
                    </a:r>
                  </a:p>
                </p:txBody>
              </p:sp>
            </mc:Fallback>
          </mc:AlternateContent>
          <p:sp>
            <p:nvSpPr>
              <p:cNvPr id="34" name="弧形 33">
                <a:extLst>
                  <a:ext uri="{FF2B5EF4-FFF2-40B4-BE49-F238E27FC236}">
                    <a16:creationId xmlns:a16="http://schemas.microsoft.com/office/drawing/2014/main" id="{A6EE1D99-5D85-CBE2-345F-17680E9E9E4D}"/>
                  </a:ext>
                </a:extLst>
              </p:cNvPr>
              <p:cNvSpPr/>
              <p:nvPr/>
            </p:nvSpPr>
            <p:spPr>
              <a:xfrm rot="18459680">
                <a:off x="8690092" y="5038332"/>
                <a:ext cx="251945" cy="224367"/>
              </a:xfrm>
              <a:prstGeom prst="arc">
                <a:avLst>
                  <a:gd name="adj1" fmla="val 14367146"/>
                  <a:gd name="adj2" fmla="val 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2584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8328248-4D91-59C7-312F-D7B7B5D07B78}"/>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Metasurface design: Meta-atom structure</a:t>
            </a:r>
          </a:p>
        </p:txBody>
      </p:sp>
      <p:sp>
        <p:nvSpPr>
          <p:cNvPr id="9" name="文本框 8">
            <a:extLst>
              <a:ext uri="{FF2B5EF4-FFF2-40B4-BE49-F238E27FC236}">
                <a16:creationId xmlns:a16="http://schemas.microsoft.com/office/drawing/2014/main" id="{98F64B77-6E58-020F-32DA-42BA18D9077D}"/>
              </a:ext>
            </a:extLst>
          </p:cNvPr>
          <p:cNvSpPr txBox="1"/>
          <p:nvPr/>
        </p:nvSpPr>
        <p:spPr>
          <a:xfrm>
            <a:off x="1073828" y="1113913"/>
            <a:ext cx="3211136" cy="369332"/>
          </a:xfrm>
          <a:prstGeom prst="rect">
            <a:avLst/>
          </a:prstGeom>
          <a:solidFill>
            <a:schemeClr val="accent4">
              <a:lumMod val="20000"/>
              <a:lumOff val="80000"/>
            </a:schemeClr>
          </a:solidFill>
        </p:spPr>
        <p:txBody>
          <a:bodyPr wrap="none" rtlCol="0">
            <a:spAutoFit/>
          </a:bodyPr>
          <a:lstStyle/>
          <a:p>
            <a:pPr algn="ctr"/>
            <a:r>
              <a:rPr lang="en-US" altLang="zh-CN" b="1" dirty="0">
                <a:latin typeface="Arial" panose="020B0604020202020204" pitchFamily="34" charset="0"/>
                <a:cs typeface="Arial" panose="020B0604020202020204" pitchFamily="34" charset="0"/>
              </a:rPr>
              <a:t>Meta-atom structure design</a:t>
            </a:r>
            <a:endParaRPr lang="zh-CN" altLang="en-US" b="1" dirty="0">
              <a:latin typeface="Arial" panose="020B0604020202020204" pitchFamily="34" charset="0"/>
              <a:cs typeface="Arial" panose="020B0604020202020204" pitchFamily="34" charset="0"/>
            </a:endParaRPr>
          </a:p>
        </p:txBody>
      </p:sp>
      <p:grpSp>
        <p:nvGrpSpPr>
          <p:cNvPr id="20" name="组合 19">
            <a:extLst>
              <a:ext uri="{FF2B5EF4-FFF2-40B4-BE49-F238E27FC236}">
                <a16:creationId xmlns:a16="http://schemas.microsoft.com/office/drawing/2014/main" id="{EC3F2C59-6417-9B1E-753E-7DD9A1E91EEA}"/>
              </a:ext>
            </a:extLst>
          </p:cNvPr>
          <p:cNvGrpSpPr/>
          <p:nvPr/>
        </p:nvGrpSpPr>
        <p:grpSpPr>
          <a:xfrm>
            <a:off x="-86172" y="1483245"/>
            <a:ext cx="5712608" cy="5350346"/>
            <a:chOff x="127188" y="1483245"/>
            <a:chExt cx="5712608" cy="5350346"/>
          </a:xfrm>
        </p:grpSpPr>
        <p:pic>
          <p:nvPicPr>
            <p:cNvPr id="7" name="图片 6">
              <a:extLst>
                <a:ext uri="{FF2B5EF4-FFF2-40B4-BE49-F238E27FC236}">
                  <a16:creationId xmlns:a16="http://schemas.microsoft.com/office/drawing/2014/main" id="{DDD92B1B-FB06-CE22-0540-C1BDB964322B}"/>
                </a:ext>
              </a:extLst>
            </p:cNvPr>
            <p:cNvPicPr>
              <a:picLocks noChangeAspect="1"/>
            </p:cNvPicPr>
            <p:nvPr/>
          </p:nvPicPr>
          <p:blipFill rotWithShape="1">
            <a:blip r:embed="rId3"/>
            <a:srcRect l="2606"/>
            <a:stretch/>
          </p:blipFill>
          <p:spPr>
            <a:xfrm>
              <a:off x="202594" y="1483245"/>
              <a:ext cx="5637202" cy="4156896"/>
            </a:xfrm>
            <a:prstGeom prst="rect">
              <a:avLst/>
            </a:prstGeom>
          </p:spPr>
        </p:pic>
        <p:sp>
          <p:nvSpPr>
            <p:cNvPr id="19" name="文本框 18">
              <a:extLst>
                <a:ext uri="{FF2B5EF4-FFF2-40B4-BE49-F238E27FC236}">
                  <a16:creationId xmlns:a16="http://schemas.microsoft.com/office/drawing/2014/main" id="{EA5DF2E5-01C5-41D7-F02B-F88AD7DE3FD9}"/>
                </a:ext>
              </a:extLst>
            </p:cNvPr>
            <p:cNvSpPr txBox="1"/>
            <p:nvPr/>
          </p:nvSpPr>
          <p:spPr>
            <a:xfrm>
              <a:off x="127188" y="5633262"/>
              <a:ext cx="5637202" cy="1200329"/>
            </a:xfrm>
            <a:prstGeom prst="rect">
              <a:avLst/>
            </a:prstGeom>
            <a:noFill/>
          </p:spPr>
          <p:txBody>
            <a:bodyPr wrap="square" rtlCol="0">
              <a:spAutoFit/>
            </a:bodyPr>
            <a:lstStyle/>
            <a:p>
              <a:pPr marL="342900" indent="-342900">
                <a:buAutoNum type="arabicPeriod"/>
              </a:pPr>
              <a:r>
                <a:rPr lang="en-US" altLang="zh-CN" b="1" i="1" dirty="0">
                  <a:highlight>
                    <a:srgbClr val="00B0F0"/>
                  </a:highlight>
                  <a:latin typeface="Arial" panose="020B0604020202020204" pitchFamily="34" charset="0"/>
                  <a:cs typeface="Arial" panose="020B0604020202020204" pitchFamily="34" charset="0"/>
                </a:rPr>
                <a:t>Metal-substrate-metal</a:t>
              </a:r>
              <a:r>
                <a:rPr lang="en-US" altLang="zh-CN" b="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sandwich design</a:t>
              </a:r>
            </a:p>
            <a:p>
              <a:pPr marL="342900" indent="-342900">
                <a:buAutoNum type="arabicPeriod"/>
              </a:pPr>
              <a:r>
                <a:rPr lang="en-US" altLang="zh-CN" b="1" i="1" dirty="0">
                  <a:highlight>
                    <a:srgbClr val="00FF00"/>
                  </a:highlight>
                  <a:latin typeface="Arial" panose="020B0604020202020204" pitchFamily="34" charset="0"/>
                  <a:cs typeface="Arial" panose="020B0604020202020204" pitchFamily="34" charset="0"/>
                </a:rPr>
                <a:t>Two patterns</a:t>
              </a:r>
              <a:r>
                <a:rPr lang="en-US" altLang="zh-CN" b="1" i="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are interlaced for dual bands</a:t>
              </a:r>
            </a:p>
            <a:p>
              <a:pPr marL="342900" indent="-342900">
                <a:buAutoNum type="arabicPeriod"/>
              </a:pPr>
              <a:r>
                <a:rPr lang="en-US" altLang="zh-CN" b="1" i="1" dirty="0">
                  <a:highlight>
                    <a:srgbClr val="FFFF00"/>
                  </a:highlight>
                  <a:latin typeface="Arial" panose="020B0604020202020204" pitchFamily="34" charset="0"/>
                  <a:cs typeface="Arial" panose="020B0604020202020204" pitchFamily="34" charset="0"/>
                </a:rPr>
                <a:t>4-layers</a:t>
              </a:r>
              <a:r>
                <a:rPr lang="en-US" altLang="zh-CN" dirty="0">
                  <a:latin typeface="Arial" panose="020B0604020202020204" pitchFamily="34" charset="0"/>
                  <a:cs typeface="Arial" panose="020B0604020202020204" pitchFamily="34" charset="0"/>
                </a:rPr>
                <a:t> design for high transmission rate and 2</a:t>
              </a:r>
              <a:r>
                <a:rPr lang="el-GR" altLang="zh-CN" dirty="0">
                  <a:latin typeface="Arial" panose="020B0604020202020204" pitchFamily="34" charset="0"/>
                  <a:cs typeface="Arial" panose="020B0604020202020204" pitchFamily="34" charset="0"/>
                </a:rPr>
                <a:t>π</a:t>
              </a:r>
              <a:r>
                <a:rPr lang="en-US" altLang="zh-CN" dirty="0">
                  <a:latin typeface="Arial" panose="020B0604020202020204" pitchFamily="34" charset="0"/>
                  <a:cs typeface="Arial" panose="020B0604020202020204" pitchFamily="34" charset="0"/>
                </a:rPr>
                <a:t> </a:t>
              </a:r>
            </a:p>
            <a:p>
              <a:r>
                <a:rPr lang="en-US" altLang="zh-CN" dirty="0">
                  <a:latin typeface="Arial" panose="020B0604020202020204" pitchFamily="34" charset="0"/>
                  <a:cs typeface="Arial" panose="020B0604020202020204" pitchFamily="34" charset="0"/>
                </a:rPr>
                <a:t>phase shift range</a:t>
              </a:r>
            </a:p>
          </p:txBody>
        </p:sp>
      </p:grpSp>
      <p:grpSp>
        <p:nvGrpSpPr>
          <p:cNvPr id="18" name="组合 17">
            <a:extLst>
              <a:ext uri="{FF2B5EF4-FFF2-40B4-BE49-F238E27FC236}">
                <a16:creationId xmlns:a16="http://schemas.microsoft.com/office/drawing/2014/main" id="{8D5802BA-4F5B-4268-2D50-2F466CE36268}"/>
              </a:ext>
            </a:extLst>
          </p:cNvPr>
          <p:cNvGrpSpPr/>
          <p:nvPr/>
        </p:nvGrpSpPr>
        <p:grpSpPr>
          <a:xfrm>
            <a:off x="5581650" y="1007300"/>
            <a:ext cx="6610346" cy="5676132"/>
            <a:chOff x="12515850" y="1080268"/>
            <a:chExt cx="6610346" cy="5676132"/>
          </a:xfrm>
        </p:grpSpPr>
        <p:pic>
          <p:nvPicPr>
            <p:cNvPr id="17" name="图片 16">
              <a:extLst>
                <a:ext uri="{FF2B5EF4-FFF2-40B4-BE49-F238E27FC236}">
                  <a16:creationId xmlns:a16="http://schemas.microsoft.com/office/drawing/2014/main" id="{DA6BE1E4-34EE-4313-4008-41F07A75EB14}"/>
                </a:ext>
              </a:extLst>
            </p:cNvPr>
            <p:cNvPicPr>
              <a:picLocks noChangeAspect="1"/>
            </p:cNvPicPr>
            <p:nvPr/>
          </p:nvPicPr>
          <p:blipFill>
            <a:blip r:embed="rId4"/>
            <a:stretch>
              <a:fillRect/>
            </a:stretch>
          </p:blipFill>
          <p:spPr>
            <a:xfrm>
              <a:off x="12744450" y="5762625"/>
              <a:ext cx="6381746" cy="993775"/>
            </a:xfrm>
            <a:prstGeom prst="rect">
              <a:avLst/>
            </a:prstGeom>
          </p:spPr>
        </p:pic>
        <p:grpSp>
          <p:nvGrpSpPr>
            <p:cNvPr id="15" name="组合 14">
              <a:extLst>
                <a:ext uri="{FF2B5EF4-FFF2-40B4-BE49-F238E27FC236}">
                  <a16:creationId xmlns:a16="http://schemas.microsoft.com/office/drawing/2014/main" id="{E620E071-59A9-2150-1BA6-997BB0646C53}"/>
                </a:ext>
              </a:extLst>
            </p:cNvPr>
            <p:cNvGrpSpPr/>
            <p:nvPr/>
          </p:nvGrpSpPr>
          <p:grpSpPr>
            <a:xfrm>
              <a:off x="12515850" y="1080268"/>
              <a:ext cx="6528498" cy="5676132"/>
              <a:chOff x="12515850" y="1080268"/>
              <a:chExt cx="6528498" cy="5676132"/>
            </a:xfrm>
          </p:grpSpPr>
          <p:pic>
            <p:nvPicPr>
              <p:cNvPr id="8" name="图片 7">
                <a:extLst>
                  <a:ext uri="{FF2B5EF4-FFF2-40B4-BE49-F238E27FC236}">
                    <a16:creationId xmlns:a16="http://schemas.microsoft.com/office/drawing/2014/main" id="{86EDCF9E-4BF3-AA96-27DC-60FDC0E7895B}"/>
                  </a:ext>
                </a:extLst>
              </p:cNvPr>
              <p:cNvPicPr>
                <a:picLocks noChangeAspect="1"/>
              </p:cNvPicPr>
              <p:nvPr/>
            </p:nvPicPr>
            <p:blipFill rotWithShape="1">
              <a:blip r:embed="rId5"/>
              <a:srcRect l="4997" r="1997"/>
              <a:stretch/>
            </p:blipFill>
            <p:spPr>
              <a:xfrm>
                <a:off x="12662598" y="1718059"/>
                <a:ext cx="6381750" cy="4400550"/>
              </a:xfrm>
              <a:prstGeom prst="rect">
                <a:avLst/>
              </a:prstGeom>
            </p:spPr>
          </p:pic>
          <p:sp>
            <p:nvSpPr>
              <p:cNvPr id="10" name="文本框 9">
                <a:extLst>
                  <a:ext uri="{FF2B5EF4-FFF2-40B4-BE49-F238E27FC236}">
                    <a16:creationId xmlns:a16="http://schemas.microsoft.com/office/drawing/2014/main" id="{B6A2390E-F375-7A41-0ABF-47744CB35DF7}"/>
                  </a:ext>
                </a:extLst>
              </p:cNvPr>
              <p:cNvSpPr txBox="1"/>
              <p:nvPr/>
            </p:nvSpPr>
            <p:spPr>
              <a:xfrm>
                <a:off x="13315449" y="1186881"/>
                <a:ext cx="4467891" cy="369332"/>
              </a:xfrm>
              <a:prstGeom prst="rect">
                <a:avLst/>
              </a:prstGeom>
              <a:solidFill>
                <a:schemeClr val="accent1">
                  <a:lumMod val="40000"/>
                  <a:lumOff val="60000"/>
                </a:schemeClr>
              </a:solidFill>
            </p:spPr>
            <p:txBody>
              <a:bodyPr wrap="none" rtlCol="0">
                <a:spAutoFit/>
              </a:bodyPr>
              <a:lstStyle/>
              <a:p>
                <a:pPr algn="ctr"/>
                <a:r>
                  <a:rPr lang="en-US" altLang="zh-CN" b="1" dirty="0">
                    <a:latin typeface="Arial" panose="020B0604020202020204" pitchFamily="34" charset="0"/>
                    <a:cs typeface="Arial" panose="020B0604020202020204" pitchFamily="34" charset="0"/>
                  </a:rPr>
                  <a:t>Overview of our proposed metasurface</a:t>
                </a:r>
                <a:endParaRPr lang="zh-CN" altLang="en-US" b="1" dirty="0">
                  <a:latin typeface="Arial" panose="020B0604020202020204" pitchFamily="34" charset="0"/>
                  <a:cs typeface="Arial" panose="020B0604020202020204" pitchFamily="34" charset="0"/>
                </a:endParaRPr>
              </a:p>
            </p:txBody>
          </p:sp>
          <p:cxnSp>
            <p:nvCxnSpPr>
              <p:cNvPr id="11" name="直接连接符 10">
                <a:extLst>
                  <a:ext uri="{FF2B5EF4-FFF2-40B4-BE49-F238E27FC236}">
                    <a16:creationId xmlns:a16="http://schemas.microsoft.com/office/drawing/2014/main" id="{388B2C49-5533-92CC-EBDE-63D63205F930}"/>
                  </a:ext>
                </a:extLst>
              </p:cNvPr>
              <p:cNvCxnSpPr/>
              <p:nvPr/>
            </p:nvCxnSpPr>
            <p:spPr>
              <a:xfrm>
                <a:off x="12515850" y="1080268"/>
                <a:ext cx="0" cy="5676132"/>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grpSp>
        <p:nvGrpSpPr>
          <p:cNvPr id="2" name="组合 1">
            <a:extLst>
              <a:ext uri="{FF2B5EF4-FFF2-40B4-BE49-F238E27FC236}">
                <a16:creationId xmlns:a16="http://schemas.microsoft.com/office/drawing/2014/main" id="{72987806-A625-108F-E1CE-E96F66341477}"/>
              </a:ext>
            </a:extLst>
          </p:cNvPr>
          <p:cNvGrpSpPr/>
          <p:nvPr/>
        </p:nvGrpSpPr>
        <p:grpSpPr>
          <a:xfrm>
            <a:off x="5495390" y="934905"/>
            <a:ext cx="6696610" cy="5898686"/>
            <a:chOff x="5581651" y="941387"/>
            <a:chExt cx="6569422" cy="5898686"/>
          </a:xfrm>
        </p:grpSpPr>
        <p:pic>
          <p:nvPicPr>
            <p:cNvPr id="3" name="图片 2">
              <a:extLst>
                <a:ext uri="{FF2B5EF4-FFF2-40B4-BE49-F238E27FC236}">
                  <a16:creationId xmlns:a16="http://schemas.microsoft.com/office/drawing/2014/main" id="{016C42B0-34F3-A6CB-538A-A0C9CC996B34}"/>
                </a:ext>
              </a:extLst>
            </p:cNvPr>
            <p:cNvPicPr>
              <a:picLocks noChangeAspect="1"/>
            </p:cNvPicPr>
            <p:nvPr/>
          </p:nvPicPr>
          <p:blipFill>
            <a:blip r:embed="rId6"/>
            <a:stretch>
              <a:fillRect/>
            </a:stretch>
          </p:blipFill>
          <p:spPr>
            <a:xfrm>
              <a:off x="5581651" y="941387"/>
              <a:ext cx="6569422" cy="5898686"/>
            </a:xfrm>
            <a:prstGeom prst="rect">
              <a:avLst/>
            </a:prstGeom>
          </p:spPr>
        </p:pic>
        <p:pic>
          <p:nvPicPr>
            <p:cNvPr id="13" name="图片 12">
              <a:extLst>
                <a:ext uri="{FF2B5EF4-FFF2-40B4-BE49-F238E27FC236}">
                  <a16:creationId xmlns:a16="http://schemas.microsoft.com/office/drawing/2014/main" id="{80C4C04D-628E-F577-FAC7-5E9D6775DD4A}"/>
                </a:ext>
              </a:extLst>
            </p:cNvPr>
            <p:cNvPicPr>
              <a:picLocks noChangeAspect="1"/>
            </p:cNvPicPr>
            <p:nvPr/>
          </p:nvPicPr>
          <p:blipFill>
            <a:blip r:embed="rId7"/>
            <a:stretch>
              <a:fillRect/>
            </a:stretch>
          </p:blipFill>
          <p:spPr>
            <a:xfrm>
              <a:off x="5775999" y="1926334"/>
              <a:ext cx="6293221" cy="3133725"/>
            </a:xfrm>
            <a:prstGeom prst="rect">
              <a:avLst/>
            </a:prstGeom>
          </p:spPr>
        </p:pic>
        <p:sp>
          <p:nvSpPr>
            <p:cNvPr id="14" name="文本框 13">
              <a:extLst>
                <a:ext uri="{FF2B5EF4-FFF2-40B4-BE49-F238E27FC236}">
                  <a16:creationId xmlns:a16="http://schemas.microsoft.com/office/drawing/2014/main" id="{ED008C7B-E79E-309C-255F-99772DDA60E3}"/>
                </a:ext>
              </a:extLst>
            </p:cNvPr>
            <p:cNvSpPr txBox="1"/>
            <p:nvPr/>
          </p:nvSpPr>
          <p:spPr>
            <a:xfrm>
              <a:off x="6394410" y="5287814"/>
              <a:ext cx="5252781" cy="707886"/>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High transmission rates across wide frequency bands for uplink and downlink</a:t>
              </a:r>
              <a:endParaRPr lang="zh-CN" altLang="en-US"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13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8DBB444-5943-8513-D70F-734B3FC6161B}"/>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Expanding Internet Access through and Space</a:t>
            </a:r>
            <a:endParaRPr lang="zh-CN" altLang="en-US" sz="3200" b="1"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90BB355-6274-29A6-D38E-8BAF6FD639F3}"/>
              </a:ext>
            </a:extLst>
          </p:cNvPr>
          <p:cNvGrpSpPr/>
          <p:nvPr/>
        </p:nvGrpSpPr>
        <p:grpSpPr>
          <a:xfrm>
            <a:off x="0" y="4068107"/>
            <a:ext cx="12206009" cy="2789893"/>
            <a:chOff x="0" y="4000477"/>
            <a:chExt cx="12206009" cy="2789893"/>
          </a:xfrm>
        </p:grpSpPr>
        <p:sp>
          <p:nvSpPr>
            <p:cNvPr id="11" name="TextBox 15">
              <a:extLst>
                <a:ext uri="{FF2B5EF4-FFF2-40B4-BE49-F238E27FC236}">
                  <a16:creationId xmlns:a16="http://schemas.microsoft.com/office/drawing/2014/main" id="{69E6B8EA-BA90-2573-CFC0-344A5E2DF900}"/>
                </a:ext>
              </a:extLst>
            </p:cNvPr>
            <p:cNvSpPr txBox="1"/>
            <p:nvPr/>
          </p:nvSpPr>
          <p:spPr>
            <a:xfrm>
              <a:off x="638253" y="6267150"/>
              <a:ext cx="3020379" cy="523220"/>
            </a:xfrm>
            <a:prstGeom prst="rect">
              <a:avLst/>
            </a:prstGeom>
            <a:noFill/>
          </p:spPr>
          <p:txBody>
            <a:bodyPr wrap="none" rtlCol="0">
              <a:spAutoFit/>
            </a:bodyPr>
            <a:lstStyle/>
            <a:p>
              <a:r>
                <a:rPr lang="en-US" sz="2800" b="1">
                  <a:solidFill>
                    <a:srgbClr val="C00000"/>
                  </a:solidFill>
                  <a:latin typeface="Arial" panose="020B0604020202020204" pitchFamily="34" charset="0"/>
                  <a:cs typeface="Arial" panose="020B0604020202020204" pitchFamily="34" charset="0"/>
                </a:rPr>
                <a:t>SpaceX </a:t>
              </a:r>
              <a:r>
                <a:rPr lang="en-US" sz="2800" b="1" err="1">
                  <a:solidFill>
                    <a:srgbClr val="C00000"/>
                  </a:solidFill>
                  <a:latin typeface="Arial" panose="020B0604020202020204" pitchFamily="34" charset="0"/>
                  <a:cs typeface="Arial" panose="020B0604020202020204" pitchFamily="34" charset="0"/>
                </a:rPr>
                <a:t>StarLink</a:t>
              </a:r>
              <a:endParaRPr lang="en-US" sz="2800" b="1">
                <a:solidFill>
                  <a:srgbClr val="C00000"/>
                </a:solidFill>
                <a:latin typeface="Arial" panose="020B0604020202020204" pitchFamily="34" charset="0"/>
                <a:cs typeface="Arial" panose="020B0604020202020204" pitchFamily="34" charset="0"/>
              </a:endParaRPr>
            </a:p>
          </p:txBody>
        </p:sp>
        <p:sp>
          <p:nvSpPr>
            <p:cNvPr id="12" name="TextBox 16">
              <a:extLst>
                <a:ext uri="{FF2B5EF4-FFF2-40B4-BE49-F238E27FC236}">
                  <a16:creationId xmlns:a16="http://schemas.microsoft.com/office/drawing/2014/main" id="{D1D01203-DA4D-4041-FFA2-3D739294AC01}"/>
                </a:ext>
              </a:extLst>
            </p:cNvPr>
            <p:cNvSpPr txBox="1"/>
            <p:nvPr/>
          </p:nvSpPr>
          <p:spPr>
            <a:xfrm>
              <a:off x="4555760" y="6240410"/>
              <a:ext cx="2820003" cy="523220"/>
            </a:xfrm>
            <a:prstGeom prst="rect">
              <a:avLst/>
            </a:prstGeom>
            <a:noFill/>
          </p:spPr>
          <p:txBody>
            <a:bodyPr wrap="none" rtlCol="0">
              <a:spAutoFit/>
            </a:bodyPr>
            <a:lstStyle/>
            <a:p>
              <a:r>
                <a:rPr lang="en-US" sz="2800" b="1">
                  <a:solidFill>
                    <a:srgbClr val="C00000"/>
                  </a:solidFill>
                  <a:latin typeface="Arial" panose="020B0604020202020204" pitchFamily="34" charset="0"/>
                  <a:cs typeface="Arial" panose="020B0604020202020204" pitchFamily="34" charset="0"/>
                </a:rPr>
                <a:t>Amazon Kuiper</a:t>
              </a:r>
            </a:p>
          </p:txBody>
        </p:sp>
        <p:pic>
          <p:nvPicPr>
            <p:cNvPr id="13314" name="Picture 2" descr="OneWeb successfully lifts 36 satellites, counting a total of 394 to date -  Telecom Review">
              <a:extLst>
                <a:ext uri="{FF2B5EF4-FFF2-40B4-BE49-F238E27FC236}">
                  <a16:creationId xmlns:a16="http://schemas.microsoft.com/office/drawing/2014/main" id="{4D8567DA-52CF-83C7-3FD3-C3057A667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42"/>
            <a:stretch/>
          </p:blipFill>
          <p:spPr bwMode="auto">
            <a:xfrm>
              <a:off x="7987512" y="4000477"/>
              <a:ext cx="4218497" cy="2216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6">
              <a:extLst>
                <a:ext uri="{FF2B5EF4-FFF2-40B4-BE49-F238E27FC236}">
                  <a16:creationId xmlns:a16="http://schemas.microsoft.com/office/drawing/2014/main" id="{F3419261-2ECB-B454-2694-EAC765727D77}"/>
                </a:ext>
              </a:extLst>
            </p:cNvPr>
            <p:cNvSpPr txBox="1"/>
            <p:nvPr/>
          </p:nvSpPr>
          <p:spPr>
            <a:xfrm>
              <a:off x="8659308" y="6240410"/>
              <a:ext cx="2872838" cy="523220"/>
            </a:xfrm>
            <a:prstGeom prst="rect">
              <a:avLst/>
            </a:prstGeom>
            <a:noFill/>
          </p:spPr>
          <p:txBody>
            <a:bodyPr wrap="none" rtlCol="0">
              <a:spAutoFit/>
            </a:bodyPr>
            <a:lstStyle/>
            <a:p>
              <a:r>
                <a:rPr lang="en-US" sz="2800" b="1">
                  <a:solidFill>
                    <a:srgbClr val="C00000"/>
                  </a:solidFill>
                  <a:latin typeface="Arial" panose="020B0604020202020204" pitchFamily="34" charset="0"/>
                  <a:cs typeface="Arial" panose="020B0604020202020204" pitchFamily="34" charset="0"/>
                </a:rPr>
                <a:t>Airbus </a:t>
              </a:r>
              <a:r>
                <a:rPr lang="en-US" sz="2800" b="1" err="1">
                  <a:solidFill>
                    <a:srgbClr val="C00000"/>
                  </a:solidFill>
                  <a:latin typeface="Arial" panose="020B0604020202020204" pitchFamily="34" charset="0"/>
                  <a:cs typeface="Arial" panose="020B0604020202020204" pitchFamily="34" charset="0"/>
                </a:rPr>
                <a:t>OneWeb</a:t>
              </a:r>
              <a:endParaRPr lang="en-US" sz="2800" b="1">
                <a:solidFill>
                  <a:srgbClr val="C00000"/>
                </a:solidFill>
                <a:latin typeface="Arial" panose="020B0604020202020204" pitchFamily="34" charset="0"/>
                <a:cs typeface="Arial" panose="020B0604020202020204" pitchFamily="34" charset="0"/>
              </a:endParaRPr>
            </a:p>
          </p:txBody>
        </p:sp>
        <p:pic>
          <p:nvPicPr>
            <p:cNvPr id="13316" name="Picture 4" descr="Project Kuiper: Fast, Affordable Broadband for Unserved &amp; Underserved  Communities | Amazon News - YouTube">
              <a:extLst>
                <a:ext uri="{FF2B5EF4-FFF2-40B4-BE49-F238E27FC236}">
                  <a16:creationId xmlns:a16="http://schemas.microsoft.com/office/drawing/2014/main" id="{C5DB6D9E-C718-F9E9-3595-D7842B591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727" y="4000477"/>
              <a:ext cx="3932070" cy="221179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verything we know about SpaceX's Starlink satellite internet in Canada so  far">
              <a:extLst>
                <a:ext uri="{FF2B5EF4-FFF2-40B4-BE49-F238E27FC236}">
                  <a16:creationId xmlns:a16="http://schemas.microsoft.com/office/drawing/2014/main" id="{19563EAA-3DCC-4E4D-EA39-097D74419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02013"/>
              <a:ext cx="3932071" cy="22102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6" descr="GEO, MEO, and LEO - Via Satellite">
            <a:extLst>
              <a:ext uri="{FF2B5EF4-FFF2-40B4-BE49-F238E27FC236}">
                <a16:creationId xmlns:a16="http://schemas.microsoft.com/office/drawing/2014/main" id="{1C5E9421-F406-73EA-15BF-24FDE42649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80" t="15268" r="1024" b="19642"/>
          <a:stretch/>
        </p:blipFill>
        <p:spPr bwMode="auto">
          <a:xfrm>
            <a:off x="855913" y="1076945"/>
            <a:ext cx="10219696" cy="266532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4F1408AF-3D9D-E492-4B9D-107DD953AFC9}"/>
              </a:ext>
            </a:extLst>
          </p:cNvPr>
          <p:cNvSpPr txBox="1"/>
          <p:nvPr/>
        </p:nvSpPr>
        <p:spPr>
          <a:xfrm>
            <a:off x="7219792" y="1620154"/>
            <a:ext cx="1095172" cy="646331"/>
          </a:xfrm>
          <a:prstGeom prst="rect">
            <a:avLst/>
          </a:prstGeom>
          <a:noFill/>
        </p:spPr>
        <p:txBody>
          <a:bodyPr wrap="none" rtlCol="0">
            <a:spAutoFit/>
          </a:bodyPr>
          <a:lstStyle/>
          <a:p>
            <a:pPr algn="ctr"/>
            <a:r>
              <a:rPr lang="en-US" altLang="zh-CN" b="1" dirty="0">
                <a:solidFill>
                  <a:srgbClr val="34609F"/>
                </a:solidFill>
                <a:latin typeface="Arial" panose="020B0604020202020204" pitchFamily="34" charset="0"/>
                <a:cs typeface="Arial" panose="020B0604020202020204" pitchFamily="34" charset="0"/>
              </a:rPr>
              <a:t>500~</a:t>
            </a:r>
          </a:p>
          <a:p>
            <a:pPr algn="ctr"/>
            <a:r>
              <a:rPr lang="en-US" altLang="zh-CN" b="1" dirty="0">
                <a:solidFill>
                  <a:srgbClr val="34609F"/>
                </a:solidFill>
                <a:latin typeface="Arial" panose="020B0604020202020204" pitchFamily="34" charset="0"/>
                <a:cs typeface="Arial" panose="020B0604020202020204" pitchFamily="34" charset="0"/>
              </a:rPr>
              <a:t>1,000km</a:t>
            </a:r>
            <a:endParaRPr lang="zh-CN" altLang="en-US" b="1" dirty="0">
              <a:solidFill>
                <a:srgbClr val="34609F"/>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B532219A-8587-C731-4402-05C2AC835F53}"/>
              </a:ext>
            </a:extLst>
          </p:cNvPr>
          <p:cNvSpPr txBox="1"/>
          <p:nvPr/>
        </p:nvSpPr>
        <p:spPr>
          <a:xfrm>
            <a:off x="653695" y="1620154"/>
            <a:ext cx="1223412" cy="646331"/>
          </a:xfrm>
          <a:prstGeom prst="rect">
            <a:avLst/>
          </a:prstGeom>
          <a:noFill/>
        </p:spPr>
        <p:txBody>
          <a:bodyPr wrap="none" rtlCol="0">
            <a:spAutoFit/>
          </a:bodyPr>
          <a:lstStyle/>
          <a:p>
            <a:pPr algn="ctr"/>
            <a:r>
              <a:rPr lang="en-US" altLang="zh-CN" b="1" dirty="0">
                <a:solidFill>
                  <a:srgbClr val="5D277C"/>
                </a:solidFill>
                <a:latin typeface="Arial" panose="020B0604020202020204" pitchFamily="34" charset="0"/>
                <a:cs typeface="Arial" panose="020B0604020202020204" pitchFamily="34" charset="0"/>
              </a:rPr>
              <a:t>36,000~</a:t>
            </a:r>
          </a:p>
          <a:p>
            <a:pPr algn="ctr"/>
            <a:r>
              <a:rPr lang="en-US" altLang="zh-CN" b="1" dirty="0">
                <a:solidFill>
                  <a:srgbClr val="5D277C"/>
                </a:solidFill>
                <a:latin typeface="Arial" panose="020B0604020202020204" pitchFamily="34" charset="0"/>
                <a:cs typeface="Arial" panose="020B0604020202020204" pitchFamily="34" charset="0"/>
              </a:rPr>
              <a:t>40,000km</a:t>
            </a:r>
            <a:endParaRPr lang="zh-CN" altLang="en-US" b="1" dirty="0">
              <a:solidFill>
                <a:srgbClr val="5D277C"/>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F69F1232-DE67-422F-8DFE-D724C47D1B9B}"/>
              </a:ext>
            </a:extLst>
          </p:cNvPr>
          <p:cNvSpPr txBox="1"/>
          <p:nvPr/>
        </p:nvSpPr>
        <p:spPr>
          <a:xfrm>
            <a:off x="5558799" y="1610177"/>
            <a:ext cx="1223412" cy="646331"/>
          </a:xfrm>
          <a:prstGeom prst="rect">
            <a:avLst/>
          </a:prstGeom>
          <a:noFill/>
        </p:spPr>
        <p:txBody>
          <a:bodyPr wrap="none" rtlCol="0">
            <a:spAutoFit/>
          </a:bodyPr>
          <a:lstStyle/>
          <a:p>
            <a:pPr algn="ctr"/>
            <a:r>
              <a:rPr lang="en-US" altLang="zh-CN" b="1" dirty="0">
                <a:solidFill>
                  <a:srgbClr val="A31F7A"/>
                </a:solidFill>
                <a:latin typeface="Arial" panose="020B0604020202020204" pitchFamily="34" charset="0"/>
                <a:cs typeface="Arial" panose="020B0604020202020204" pitchFamily="34" charset="0"/>
              </a:rPr>
              <a:t>5,000~</a:t>
            </a:r>
          </a:p>
          <a:p>
            <a:pPr algn="ctr"/>
            <a:r>
              <a:rPr lang="en-US" altLang="zh-CN" b="1" dirty="0">
                <a:solidFill>
                  <a:srgbClr val="A31F7A"/>
                </a:solidFill>
                <a:latin typeface="Arial" panose="020B0604020202020204" pitchFamily="34" charset="0"/>
                <a:cs typeface="Arial" panose="020B0604020202020204" pitchFamily="34" charset="0"/>
              </a:rPr>
              <a:t>20,000km</a:t>
            </a:r>
            <a:endParaRPr lang="zh-CN" altLang="en-US" b="1" dirty="0">
              <a:solidFill>
                <a:srgbClr val="A31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70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FD6A1B-7E6A-8F51-B8E9-465BEB519EF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Meta-atom: dual-band, high |S21| &amp; 360° </a:t>
            </a:r>
            <a:r>
              <a:rPr lang="zh-CN" altLang="en-US" sz="3200" b="1">
                <a:latin typeface="Arial" panose="020B0604020202020204" pitchFamily="34" charset="0"/>
                <a:cs typeface="Arial" panose="020B0604020202020204" pitchFamily="34" charset="0"/>
              </a:rPr>
              <a:t>∠</a:t>
            </a:r>
            <a:r>
              <a:rPr lang="en-US" altLang="zh-CN" sz="3200" b="1">
                <a:latin typeface="Arial" panose="020B0604020202020204" pitchFamily="34" charset="0"/>
                <a:cs typeface="Arial" panose="020B0604020202020204" pitchFamily="34" charset="0"/>
              </a:rPr>
              <a:t>(S21), wide-angle</a:t>
            </a:r>
            <a:endParaRPr lang="zh-CN" altLang="en-US" sz="3200" b="1">
              <a:latin typeface="Arial" panose="020B0604020202020204" pitchFamily="34" charset="0"/>
              <a:cs typeface="Arial" panose="020B0604020202020204" pitchFamily="34" charset="0"/>
            </a:endParaRPr>
          </a:p>
        </p:txBody>
      </p:sp>
      <p:pic>
        <p:nvPicPr>
          <p:cNvPr id="49" name="图片 48" descr="图标&#10;&#10;描述已自动生成">
            <a:extLst>
              <a:ext uri="{FF2B5EF4-FFF2-40B4-BE49-F238E27FC236}">
                <a16:creationId xmlns:a16="http://schemas.microsoft.com/office/drawing/2014/main" id="{05F779C5-5DC6-9F22-39E0-5499908E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960" y="3190939"/>
            <a:ext cx="1371600" cy="1371600"/>
          </a:xfrm>
          <a:prstGeom prst="rect">
            <a:avLst/>
          </a:prstGeom>
        </p:spPr>
      </p:pic>
      <p:pic>
        <p:nvPicPr>
          <p:cNvPr id="53" name="图片 52" descr="图标&#10;&#10;描述已自动生成">
            <a:extLst>
              <a:ext uri="{FF2B5EF4-FFF2-40B4-BE49-F238E27FC236}">
                <a16:creationId xmlns:a16="http://schemas.microsoft.com/office/drawing/2014/main" id="{E41231D1-65FA-2909-7F8A-F8B8A92E0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907" y="1419187"/>
            <a:ext cx="1371600" cy="1371600"/>
          </a:xfrm>
          <a:prstGeom prst="rect">
            <a:avLst/>
          </a:prstGeom>
        </p:spPr>
      </p:pic>
      <p:pic>
        <p:nvPicPr>
          <p:cNvPr id="55" name="图片 54" descr="图标&#10;&#10;描述已自动生成">
            <a:extLst>
              <a:ext uri="{FF2B5EF4-FFF2-40B4-BE49-F238E27FC236}">
                <a16:creationId xmlns:a16="http://schemas.microsoft.com/office/drawing/2014/main" id="{A7A2F0E2-F6DF-DDDB-1B75-0A629DE13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743" y="5024734"/>
            <a:ext cx="1371600" cy="1371600"/>
          </a:xfrm>
          <a:prstGeom prst="rect">
            <a:avLst/>
          </a:prstGeom>
        </p:spPr>
      </p:pic>
      <p:grpSp>
        <p:nvGrpSpPr>
          <p:cNvPr id="64" name="组合 63">
            <a:extLst>
              <a:ext uri="{FF2B5EF4-FFF2-40B4-BE49-F238E27FC236}">
                <a16:creationId xmlns:a16="http://schemas.microsoft.com/office/drawing/2014/main" id="{BEF4BE5E-31DA-B313-6AEE-FC75F9FF1091}"/>
              </a:ext>
            </a:extLst>
          </p:cNvPr>
          <p:cNvGrpSpPr/>
          <p:nvPr/>
        </p:nvGrpSpPr>
        <p:grpSpPr>
          <a:xfrm>
            <a:off x="655476" y="1355967"/>
            <a:ext cx="950560" cy="5100666"/>
            <a:chOff x="3902272" y="1355967"/>
            <a:chExt cx="950560" cy="5100666"/>
          </a:xfrm>
        </p:grpSpPr>
        <p:sp>
          <p:nvSpPr>
            <p:cNvPr id="25" name="文本框 24">
              <a:extLst>
                <a:ext uri="{FF2B5EF4-FFF2-40B4-BE49-F238E27FC236}">
                  <a16:creationId xmlns:a16="http://schemas.microsoft.com/office/drawing/2014/main" id="{57A4D72B-8A44-90AF-7611-BA9B7B2036C3}"/>
                </a:ext>
              </a:extLst>
            </p:cNvPr>
            <p:cNvSpPr txBox="1"/>
            <p:nvPr/>
          </p:nvSpPr>
          <p:spPr>
            <a:xfrm>
              <a:off x="3937197" y="1355967"/>
              <a:ext cx="915635" cy="646331"/>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L1 = </a:t>
              </a:r>
            </a:p>
            <a:p>
              <a:pPr algn="ctr"/>
              <a:r>
                <a:rPr lang="en-US" altLang="zh-CN" b="1" dirty="0">
                  <a:latin typeface="Arial" panose="020B0604020202020204" pitchFamily="34" charset="0"/>
                  <a:cs typeface="Arial" panose="020B0604020202020204" pitchFamily="34" charset="0"/>
                </a:rPr>
                <a:t>3.4mm</a:t>
              </a:r>
              <a:endParaRPr lang="zh-CN" altLang="en-US" b="1" dirty="0">
                <a:latin typeface="Arial" panose="020B0604020202020204" pitchFamily="34" charset="0"/>
                <a:cs typeface="Arial" panose="020B0604020202020204" pitchFamily="34" charset="0"/>
              </a:endParaRPr>
            </a:p>
          </p:txBody>
        </p:sp>
        <p:cxnSp>
          <p:nvCxnSpPr>
            <p:cNvPr id="27" name="直接箭头连接符 26">
              <a:extLst>
                <a:ext uri="{FF2B5EF4-FFF2-40B4-BE49-F238E27FC236}">
                  <a16:creationId xmlns:a16="http://schemas.microsoft.com/office/drawing/2014/main" id="{00E18793-6683-5EC7-0575-2A3D8AFB4437}"/>
                </a:ext>
              </a:extLst>
            </p:cNvPr>
            <p:cNvCxnSpPr>
              <a:cxnSpLocks/>
            </p:cNvCxnSpPr>
            <p:nvPr/>
          </p:nvCxnSpPr>
          <p:spPr>
            <a:xfrm>
              <a:off x="4380343" y="2151098"/>
              <a:ext cx="0" cy="3696590"/>
            </a:xfrm>
            <a:prstGeom prst="straightConnector1">
              <a:avLst/>
            </a:prstGeom>
            <a:ln w="38100" cmpd="tri">
              <a:headEnd type="oval" w="lg" len="lg"/>
              <a:tailEnd type="triangle" w="lg" len="lg"/>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9F209FEA-74DD-6632-47D8-1CA7881F5A54}"/>
                </a:ext>
              </a:extLst>
            </p:cNvPr>
            <p:cNvSpPr txBox="1"/>
            <p:nvPr/>
          </p:nvSpPr>
          <p:spPr>
            <a:xfrm>
              <a:off x="3902272" y="5810302"/>
              <a:ext cx="9156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L1 = </a:t>
              </a:r>
            </a:p>
            <a:p>
              <a:pPr algn="ctr"/>
              <a:r>
                <a:rPr lang="en-US" altLang="zh-CN" b="1">
                  <a:latin typeface="Arial" panose="020B0604020202020204" pitchFamily="34" charset="0"/>
                  <a:cs typeface="Arial" panose="020B0604020202020204" pitchFamily="34" charset="0"/>
                </a:rPr>
                <a:t>3.8mm</a:t>
              </a:r>
              <a:endParaRPr lang="zh-CN" altLang="en-US" b="1">
                <a:latin typeface="Arial" panose="020B0604020202020204" pitchFamily="34" charset="0"/>
                <a:cs typeface="Arial" panose="020B0604020202020204" pitchFamily="34" charset="0"/>
              </a:endParaRPr>
            </a:p>
          </p:txBody>
        </p:sp>
      </p:grpSp>
      <p:grpSp>
        <p:nvGrpSpPr>
          <p:cNvPr id="65" name="组合 64">
            <a:extLst>
              <a:ext uri="{FF2B5EF4-FFF2-40B4-BE49-F238E27FC236}">
                <a16:creationId xmlns:a16="http://schemas.microsoft.com/office/drawing/2014/main" id="{1ED495BA-32F7-BB00-FA07-891680314BF6}"/>
              </a:ext>
            </a:extLst>
          </p:cNvPr>
          <p:cNvGrpSpPr/>
          <p:nvPr/>
        </p:nvGrpSpPr>
        <p:grpSpPr>
          <a:xfrm>
            <a:off x="3529861" y="1354398"/>
            <a:ext cx="1056701" cy="5131586"/>
            <a:chOff x="6770881" y="1368867"/>
            <a:chExt cx="1056701" cy="5131586"/>
          </a:xfrm>
        </p:grpSpPr>
        <p:cxnSp>
          <p:nvCxnSpPr>
            <p:cNvPr id="31" name="直接箭头连接符 30">
              <a:extLst>
                <a:ext uri="{FF2B5EF4-FFF2-40B4-BE49-F238E27FC236}">
                  <a16:creationId xmlns:a16="http://schemas.microsoft.com/office/drawing/2014/main" id="{1C1FEF54-51F0-B2C8-92DF-6E3477842D6A}"/>
                </a:ext>
              </a:extLst>
            </p:cNvPr>
            <p:cNvCxnSpPr>
              <a:cxnSpLocks/>
            </p:cNvCxnSpPr>
            <p:nvPr/>
          </p:nvCxnSpPr>
          <p:spPr>
            <a:xfrm>
              <a:off x="7299231" y="2165567"/>
              <a:ext cx="0" cy="3696590"/>
            </a:xfrm>
            <a:prstGeom prst="straightConnector1">
              <a:avLst/>
            </a:prstGeom>
            <a:ln w="38100" cmpd="tri">
              <a:solidFill>
                <a:schemeClr val="accent6"/>
              </a:solidFill>
              <a:headEnd type="diamond"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6DB22ECF-D74E-E413-B93E-23CE39EF190B}"/>
                </a:ext>
              </a:extLst>
            </p:cNvPr>
            <p:cNvSpPr txBox="1"/>
            <p:nvPr/>
          </p:nvSpPr>
          <p:spPr>
            <a:xfrm>
              <a:off x="6809353" y="1368867"/>
              <a:ext cx="979756"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300deg</a:t>
              </a:r>
              <a:endParaRPr lang="zh-CN" altLang="en-US" b="1">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0BEDFB81-4FDE-C1C0-7A16-078C101F3D5E}"/>
                </a:ext>
              </a:extLst>
            </p:cNvPr>
            <p:cNvSpPr txBox="1"/>
            <p:nvPr/>
          </p:nvSpPr>
          <p:spPr>
            <a:xfrm>
              <a:off x="6770881" y="5854122"/>
              <a:ext cx="1056701"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-180deg</a:t>
              </a:r>
              <a:endParaRPr lang="zh-CN" altLang="en-US" b="1">
                <a:latin typeface="Arial" panose="020B0604020202020204" pitchFamily="34" charset="0"/>
                <a:cs typeface="Arial" panose="020B0604020202020204" pitchFamily="34" charset="0"/>
              </a:endParaRPr>
            </a:p>
          </p:txBody>
        </p:sp>
      </p:grpSp>
      <p:sp>
        <p:nvSpPr>
          <p:cNvPr id="66" name="文本框 65">
            <a:extLst>
              <a:ext uri="{FF2B5EF4-FFF2-40B4-BE49-F238E27FC236}">
                <a16:creationId xmlns:a16="http://schemas.microsoft.com/office/drawing/2014/main" id="{FE860778-B9FE-308E-AB4D-9BDFD12711B7}"/>
              </a:ext>
            </a:extLst>
          </p:cNvPr>
          <p:cNvSpPr txBox="1"/>
          <p:nvPr/>
        </p:nvSpPr>
        <p:spPr>
          <a:xfrm>
            <a:off x="494834" y="957522"/>
            <a:ext cx="1111202" cy="461665"/>
          </a:xfrm>
          <a:prstGeom prst="rect">
            <a:avLst/>
          </a:prstGeom>
          <a:noFill/>
        </p:spPr>
        <p:txBody>
          <a:bodyPr wrap="none" rtlCol="0">
            <a:spAutoFit/>
          </a:bodyPr>
          <a:lstStyle/>
          <a:p>
            <a:r>
              <a:rPr lang="en-US" altLang="zh-CN" sz="2400" b="1" i="1" dirty="0">
                <a:solidFill>
                  <a:srgbClr val="C00000"/>
                </a:solidFill>
              </a:rPr>
              <a:t>20GHz</a:t>
            </a:r>
            <a:endParaRPr lang="zh-CN" altLang="en-US" sz="2400" b="1" i="1" dirty="0">
              <a:solidFill>
                <a:srgbClr val="C00000"/>
              </a:solidFill>
            </a:endParaRPr>
          </a:p>
        </p:txBody>
      </p:sp>
      <p:grpSp>
        <p:nvGrpSpPr>
          <p:cNvPr id="80" name="组合 79">
            <a:extLst>
              <a:ext uri="{FF2B5EF4-FFF2-40B4-BE49-F238E27FC236}">
                <a16:creationId xmlns:a16="http://schemas.microsoft.com/office/drawing/2014/main" id="{3B4ED7F0-E85D-03C2-D607-223DF437AB46}"/>
              </a:ext>
            </a:extLst>
          </p:cNvPr>
          <p:cNvGrpSpPr/>
          <p:nvPr/>
        </p:nvGrpSpPr>
        <p:grpSpPr>
          <a:xfrm>
            <a:off x="5943274" y="1204884"/>
            <a:ext cx="5595903" cy="5589017"/>
            <a:chOff x="20241591" y="1268983"/>
            <a:chExt cx="5595903" cy="5589017"/>
          </a:xfrm>
        </p:grpSpPr>
        <p:pic>
          <p:nvPicPr>
            <p:cNvPr id="33" name="图片 32">
              <a:extLst>
                <a:ext uri="{FF2B5EF4-FFF2-40B4-BE49-F238E27FC236}">
                  <a16:creationId xmlns:a16="http://schemas.microsoft.com/office/drawing/2014/main" id="{7306C4B2-0F25-9B9A-46B6-8B88EF176B0B}"/>
                </a:ext>
              </a:extLst>
            </p:cNvPr>
            <p:cNvPicPr>
              <a:picLocks noChangeAspect="1"/>
            </p:cNvPicPr>
            <p:nvPr/>
          </p:nvPicPr>
          <p:blipFill rotWithShape="1">
            <a:blip r:embed="rId6"/>
            <a:srcRect l="1866"/>
            <a:stretch/>
          </p:blipFill>
          <p:spPr>
            <a:xfrm>
              <a:off x="20241591" y="3962301"/>
              <a:ext cx="5595903" cy="2895699"/>
            </a:xfrm>
            <a:prstGeom prst="rect">
              <a:avLst/>
            </a:prstGeom>
          </p:spPr>
        </p:pic>
        <p:pic>
          <p:nvPicPr>
            <p:cNvPr id="35" name="图片 34">
              <a:extLst>
                <a:ext uri="{FF2B5EF4-FFF2-40B4-BE49-F238E27FC236}">
                  <a16:creationId xmlns:a16="http://schemas.microsoft.com/office/drawing/2014/main" id="{ED890AF0-C810-8102-26FC-DEE9D81BD9A8}"/>
                </a:ext>
              </a:extLst>
            </p:cNvPr>
            <p:cNvPicPr>
              <a:picLocks noChangeAspect="1"/>
            </p:cNvPicPr>
            <p:nvPr/>
          </p:nvPicPr>
          <p:blipFill rotWithShape="1">
            <a:blip r:embed="rId7"/>
            <a:srcRect r="507" b="18883"/>
            <a:stretch/>
          </p:blipFill>
          <p:spPr>
            <a:xfrm>
              <a:off x="20241591" y="1679132"/>
              <a:ext cx="5595902" cy="2310914"/>
            </a:xfrm>
            <a:prstGeom prst="rect">
              <a:avLst/>
            </a:prstGeom>
          </p:spPr>
        </p:pic>
        <p:pic>
          <p:nvPicPr>
            <p:cNvPr id="77" name="图片 76">
              <a:extLst>
                <a:ext uri="{FF2B5EF4-FFF2-40B4-BE49-F238E27FC236}">
                  <a16:creationId xmlns:a16="http://schemas.microsoft.com/office/drawing/2014/main" id="{B8DE68CA-1FDC-853D-59EE-31BC57632385}"/>
                </a:ext>
              </a:extLst>
            </p:cNvPr>
            <p:cNvPicPr>
              <a:picLocks noChangeAspect="1"/>
            </p:cNvPicPr>
            <p:nvPr/>
          </p:nvPicPr>
          <p:blipFill>
            <a:blip r:embed="rId8"/>
            <a:stretch>
              <a:fillRect/>
            </a:stretch>
          </p:blipFill>
          <p:spPr>
            <a:xfrm>
              <a:off x="20241591" y="1268983"/>
              <a:ext cx="5595902" cy="419100"/>
            </a:xfrm>
            <a:prstGeom prst="rect">
              <a:avLst/>
            </a:prstGeom>
          </p:spPr>
        </p:pic>
        <p:sp>
          <p:nvSpPr>
            <p:cNvPr id="78" name="文本框 77">
              <a:extLst>
                <a:ext uri="{FF2B5EF4-FFF2-40B4-BE49-F238E27FC236}">
                  <a16:creationId xmlns:a16="http://schemas.microsoft.com/office/drawing/2014/main" id="{3D5CA20D-4714-14DF-32D0-B640600E1EC2}"/>
                </a:ext>
              </a:extLst>
            </p:cNvPr>
            <p:cNvSpPr txBox="1"/>
            <p:nvPr/>
          </p:nvSpPr>
          <p:spPr>
            <a:xfrm>
              <a:off x="21410003" y="1309800"/>
              <a:ext cx="3903633"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Downlink Meta-atom Performance</a:t>
              </a:r>
              <a:endParaRPr lang="zh-CN" altLang="en-US" b="1">
                <a:latin typeface="Arial" panose="020B0604020202020204" pitchFamily="34" charset="0"/>
                <a:cs typeface="Arial" panose="020B0604020202020204" pitchFamily="34" charset="0"/>
              </a:endParaRPr>
            </a:p>
          </p:txBody>
        </p:sp>
      </p:grpSp>
      <p:cxnSp>
        <p:nvCxnSpPr>
          <p:cNvPr id="2" name="直接箭头连接符 1">
            <a:extLst>
              <a:ext uri="{FF2B5EF4-FFF2-40B4-BE49-F238E27FC236}">
                <a16:creationId xmlns:a16="http://schemas.microsoft.com/office/drawing/2014/main" id="{471D46C8-0415-3F97-3DF6-C3DF971DBE78}"/>
              </a:ext>
            </a:extLst>
          </p:cNvPr>
          <p:cNvCxnSpPr>
            <a:cxnSpLocks/>
          </p:cNvCxnSpPr>
          <p:nvPr/>
        </p:nvCxnSpPr>
        <p:spPr>
          <a:xfrm flipH="1">
            <a:off x="2065169" y="1613039"/>
            <a:ext cx="443466" cy="392653"/>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AF8E3580-A3DD-8F5C-5813-96110812015A}"/>
              </a:ext>
            </a:extLst>
          </p:cNvPr>
          <p:cNvCxnSpPr>
            <a:cxnSpLocks/>
          </p:cNvCxnSpPr>
          <p:nvPr/>
        </p:nvCxnSpPr>
        <p:spPr>
          <a:xfrm flipH="1">
            <a:off x="1989729" y="3314202"/>
            <a:ext cx="512625" cy="453888"/>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D704DE58-EB3A-5417-F0CB-ECB143420138}"/>
              </a:ext>
            </a:extLst>
          </p:cNvPr>
          <p:cNvCxnSpPr>
            <a:cxnSpLocks/>
          </p:cNvCxnSpPr>
          <p:nvPr/>
        </p:nvCxnSpPr>
        <p:spPr>
          <a:xfrm flipH="1">
            <a:off x="1956347" y="5115405"/>
            <a:ext cx="578664" cy="511325"/>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2CC5C26D-7DF8-6B58-2FE0-B6781B707808}"/>
              </a:ext>
            </a:extLst>
          </p:cNvPr>
          <p:cNvCxnSpPr>
            <a:cxnSpLocks/>
          </p:cNvCxnSpPr>
          <p:nvPr/>
        </p:nvCxnSpPr>
        <p:spPr>
          <a:xfrm flipH="1" flipV="1">
            <a:off x="2465614" y="3271157"/>
            <a:ext cx="214993" cy="2149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C3CF70C-FD64-43C4-EBCF-4A3F8A2F5EC8}"/>
              </a:ext>
            </a:extLst>
          </p:cNvPr>
          <p:cNvCxnSpPr>
            <a:cxnSpLocks/>
          </p:cNvCxnSpPr>
          <p:nvPr/>
        </p:nvCxnSpPr>
        <p:spPr>
          <a:xfrm flipH="1" flipV="1">
            <a:off x="1944249" y="3709307"/>
            <a:ext cx="257588" cy="257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90458D1A-EE36-F83E-1C90-EB77302AAA94}"/>
              </a:ext>
            </a:extLst>
          </p:cNvPr>
          <p:cNvCxnSpPr>
            <a:cxnSpLocks/>
          </p:cNvCxnSpPr>
          <p:nvPr/>
        </p:nvCxnSpPr>
        <p:spPr>
          <a:xfrm flipH="1" flipV="1">
            <a:off x="2444746" y="1556459"/>
            <a:ext cx="214993" cy="2149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8E4E91BC-F0B7-EC2C-C124-C27D9637013B}"/>
              </a:ext>
            </a:extLst>
          </p:cNvPr>
          <p:cNvCxnSpPr>
            <a:cxnSpLocks/>
          </p:cNvCxnSpPr>
          <p:nvPr/>
        </p:nvCxnSpPr>
        <p:spPr>
          <a:xfrm flipH="1" flipV="1">
            <a:off x="2024225" y="1952953"/>
            <a:ext cx="221816" cy="2218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97F2EE1-993D-FB34-D394-EA0966FB57A0}"/>
              </a:ext>
            </a:extLst>
          </p:cNvPr>
          <p:cNvCxnSpPr>
            <a:cxnSpLocks/>
          </p:cNvCxnSpPr>
          <p:nvPr/>
        </p:nvCxnSpPr>
        <p:spPr>
          <a:xfrm flipH="1" flipV="1">
            <a:off x="1913317" y="5588486"/>
            <a:ext cx="236732" cy="2367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C687ED4F-BB45-51C1-2E3A-4DB44730B71D}"/>
              </a:ext>
            </a:extLst>
          </p:cNvPr>
          <p:cNvCxnSpPr>
            <a:cxnSpLocks/>
          </p:cNvCxnSpPr>
          <p:nvPr/>
        </p:nvCxnSpPr>
        <p:spPr>
          <a:xfrm flipH="1" flipV="1">
            <a:off x="2471177" y="5042839"/>
            <a:ext cx="236732" cy="2367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5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FD6A1B-7E6A-8F51-B8E9-465BEB519EF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Meta-atom: dual-band, high |S21| &amp; 360° </a:t>
            </a:r>
            <a:r>
              <a:rPr lang="zh-CN" altLang="en-US" sz="3200" b="1">
                <a:latin typeface="Arial" panose="020B0604020202020204" pitchFamily="34" charset="0"/>
                <a:cs typeface="Arial" panose="020B0604020202020204" pitchFamily="34" charset="0"/>
              </a:rPr>
              <a:t>∠</a:t>
            </a:r>
            <a:r>
              <a:rPr lang="en-US" altLang="zh-CN" sz="3200" b="1">
                <a:latin typeface="Arial" panose="020B0604020202020204" pitchFamily="34" charset="0"/>
                <a:cs typeface="Arial" panose="020B0604020202020204" pitchFamily="34" charset="0"/>
              </a:rPr>
              <a:t>(S21), wide-angle</a:t>
            </a:r>
            <a:endParaRPr lang="zh-CN" altLang="en-US" sz="3200" b="1">
              <a:latin typeface="Arial" panose="020B0604020202020204" pitchFamily="34" charset="0"/>
              <a:cs typeface="Arial" panose="020B0604020202020204" pitchFamily="34" charset="0"/>
            </a:endParaRPr>
          </a:p>
        </p:txBody>
      </p:sp>
      <p:pic>
        <p:nvPicPr>
          <p:cNvPr id="49" name="图片 48" descr="图标&#10;&#10;描述已自动生成">
            <a:extLst>
              <a:ext uri="{FF2B5EF4-FFF2-40B4-BE49-F238E27FC236}">
                <a16:creationId xmlns:a16="http://schemas.microsoft.com/office/drawing/2014/main" id="{05F779C5-5DC6-9F22-39E0-5499908E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960" y="3190939"/>
            <a:ext cx="1371600" cy="1371600"/>
          </a:xfrm>
          <a:prstGeom prst="rect">
            <a:avLst/>
          </a:prstGeom>
        </p:spPr>
      </p:pic>
      <p:pic>
        <p:nvPicPr>
          <p:cNvPr id="53" name="图片 52" descr="图标&#10;&#10;描述已自动生成">
            <a:extLst>
              <a:ext uri="{FF2B5EF4-FFF2-40B4-BE49-F238E27FC236}">
                <a16:creationId xmlns:a16="http://schemas.microsoft.com/office/drawing/2014/main" id="{E41231D1-65FA-2909-7F8A-F8B8A92E0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907" y="1419187"/>
            <a:ext cx="1371600" cy="1371600"/>
          </a:xfrm>
          <a:prstGeom prst="rect">
            <a:avLst/>
          </a:prstGeom>
        </p:spPr>
      </p:pic>
      <p:pic>
        <p:nvPicPr>
          <p:cNvPr id="55" name="图片 54" descr="图标&#10;&#10;描述已自动生成">
            <a:extLst>
              <a:ext uri="{FF2B5EF4-FFF2-40B4-BE49-F238E27FC236}">
                <a16:creationId xmlns:a16="http://schemas.microsoft.com/office/drawing/2014/main" id="{A7A2F0E2-F6DF-DDDB-1B75-0A629DE13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743" y="5024734"/>
            <a:ext cx="1371600" cy="1371600"/>
          </a:xfrm>
          <a:prstGeom prst="rect">
            <a:avLst/>
          </a:prstGeom>
        </p:spPr>
      </p:pic>
      <p:grpSp>
        <p:nvGrpSpPr>
          <p:cNvPr id="63" name="组合 62">
            <a:extLst>
              <a:ext uri="{FF2B5EF4-FFF2-40B4-BE49-F238E27FC236}">
                <a16:creationId xmlns:a16="http://schemas.microsoft.com/office/drawing/2014/main" id="{39AA4318-DA0E-00CE-9840-0A079F4ED979}"/>
              </a:ext>
            </a:extLst>
          </p:cNvPr>
          <p:cNvGrpSpPr/>
          <p:nvPr/>
        </p:nvGrpSpPr>
        <p:grpSpPr>
          <a:xfrm>
            <a:off x="672976" y="1372157"/>
            <a:ext cx="950560" cy="5121862"/>
            <a:chOff x="672976" y="1372157"/>
            <a:chExt cx="950560" cy="5121862"/>
          </a:xfrm>
        </p:grpSpPr>
        <p:sp>
          <p:nvSpPr>
            <p:cNvPr id="56" name="文本框 55">
              <a:extLst>
                <a:ext uri="{FF2B5EF4-FFF2-40B4-BE49-F238E27FC236}">
                  <a16:creationId xmlns:a16="http://schemas.microsoft.com/office/drawing/2014/main" id="{26C7C9E2-3EBE-029C-0629-E648C82D7008}"/>
                </a:ext>
              </a:extLst>
            </p:cNvPr>
            <p:cNvSpPr txBox="1"/>
            <p:nvPr/>
          </p:nvSpPr>
          <p:spPr>
            <a:xfrm>
              <a:off x="707901" y="1372157"/>
              <a:ext cx="9156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L2 = </a:t>
              </a:r>
            </a:p>
            <a:p>
              <a:pPr algn="ctr"/>
              <a:r>
                <a:rPr lang="en-US" altLang="zh-CN" b="1">
                  <a:latin typeface="Arial" panose="020B0604020202020204" pitchFamily="34" charset="0"/>
                  <a:cs typeface="Arial" panose="020B0604020202020204" pitchFamily="34" charset="0"/>
                </a:rPr>
                <a:t>1.5mm</a:t>
              </a:r>
              <a:endParaRPr lang="zh-CN" altLang="en-US" b="1">
                <a:latin typeface="Arial" panose="020B0604020202020204" pitchFamily="34" charset="0"/>
                <a:cs typeface="Arial" panose="020B0604020202020204" pitchFamily="34" charset="0"/>
              </a:endParaRPr>
            </a:p>
          </p:txBody>
        </p:sp>
        <p:cxnSp>
          <p:nvCxnSpPr>
            <p:cNvPr id="57" name="直接箭头连接符 56">
              <a:extLst>
                <a:ext uri="{FF2B5EF4-FFF2-40B4-BE49-F238E27FC236}">
                  <a16:creationId xmlns:a16="http://schemas.microsoft.com/office/drawing/2014/main" id="{3FEC3448-5664-E91A-485E-8CD6468833FC}"/>
                </a:ext>
              </a:extLst>
            </p:cNvPr>
            <p:cNvCxnSpPr>
              <a:cxnSpLocks/>
            </p:cNvCxnSpPr>
            <p:nvPr/>
          </p:nvCxnSpPr>
          <p:spPr>
            <a:xfrm>
              <a:off x="1141522" y="2170309"/>
              <a:ext cx="0" cy="3696590"/>
            </a:xfrm>
            <a:prstGeom prst="straightConnector1">
              <a:avLst/>
            </a:prstGeom>
            <a:ln w="38100" cmpd="tri">
              <a:headEnd type="oval" w="lg" len="lg"/>
              <a:tailEnd type="triangle" w="lg" len="lg"/>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8460091D-9348-DDE2-EE67-6D1705393E16}"/>
                </a:ext>
              </a:extLst>
            </p:cNvPr>
            <p:cNvSpPr txBox="1"/>
            <p:nvPr/>
          </p:nvSpPr>
          <p:spPr>
            <a:xfrm>
              <a:off x="672976" y="5847688"/>
              <a:ext cx="9156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L2 = </a:t>
              </a:r>
            </a:p>
            <a:p>
              <a:pPr algn="ctr"/>
              <a:r>
                <a:rPr lang="en-US" altLang="zh-CN" b="1">
                  <a:latin typeface="Arial" panose="020B0604020202020204" pitchFamily="34" charset="0"/>
                  <a:cs typeface="Arial" panose="020B0604020202020204" pitchFamily="34" charset="0"/>
                </a:rPr>
                <a:t>1.7mm</a:t>
              </a:r>
              <a:endParaRPr lang="zh-CN" altLang="en-US" b="1">
                <a:latin typeface="Arial" panose="020B0604020202020204" pitchFamily="34" charset="0"/>
                <a:cs typeface="Arial" panose="020B0604020202020204" pitchFamily="34" charset="0"/>
              </a:endParaRPr>
            </a:p>
          </p:txBody>
        </p:sp>
      </p:grpSp>
      <p:grpSp>
        <p:nvGrpSpPr>
          <p:cNvPr id="62" name="组合 61">
            <a:extLst>
              <a:ext uri="{FF2B5EF4-FFF2-40B4-BE49-F238E27FC236}">
                <a16:creationId xmlns:a16="http://schemas.microsoft.com/office/drawing/2014/main" id="{61AE82EC-DFD2-EADD-8423-5C5D2BD6E1BD}"/>
              </a:ext>
            </a:extLst>
          </p:cNvPr>
          <p:cNvGrpSpPr/>
          <p:nvPr/>
        </p:nvGrpSpPr>
        <p:grpSpPr>
          <a:xfrm>
            <a:off x="3564740" y="1372157"/>
            <a:ext cx="1056701" cy="5118479"/>
            <a:chOff x="3564740" y="1372157"/>
            <a:chExt cx="1056701" cy="5118479"/>
          </a:xfrm>
        </p:grpSpPr>
        <p:cxnSp>
          <p:nvCxnSpPr>
            <p:cNvPr id="59" name="直接箭头连接符 58">
              <a:extLst>
                <a:ext uri="{FF2B5EF4-FFF2-40B4-BE49-F238E27FC236}">
                  <a16:creationId xmlns:a16="http://schemas.microsoft.com/office/drawing/2014/main" id="{9E264E6D-9035-A081-EF24-AD61503EBD42}"/>
                </a:ext>
              </a:extLst>
            </p:cNvPr>
            <p:cNvCxnSpPr>
              <a:cxnSpLocks/>
            </p:cNvCxnSpPr>
            <p:nvPr/>
          </p:nvCxnSpPr>
          <p:spPr>
            <a:xfrm>
              <a:off x="4093090" y="2147715"/>
              <a:ext cx="0" cy="3696590"/>
            </a:xfrm>
            <a:prstGeom prst="straightConnector1">
              <a:avLst/>
            </a:prstGeom>
            <a:ln w="38100" cmpd="tri">
              <a:solidFill>
                <a:schemeClr val="accent6"/>
              </a:solidFill>
              <a:headEnd type="diamond" w="lg" len="lg"/>
              <a:tailEnd type="triangle" w="lg" len="lg"/>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F8ED2345-D78B-90A2-B0E3-EDACE4EE0AE4}"/>
                </a:ext>
              </a:extLst>
            </p:cNvPr>
            <p:cNvSpPr txBox="1"/>
            <p:nvPr/>
          </p:nvSpPr>
          <p:spPr>
            <a:xfrm>
              <a:off x="3603212" y="1372157"/>
              <a:ext cx="979756"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310deg</a:t>
              </a:r>
              <a:endParaRPr lang="zh-CN" altLang="en-US" b="1">
                <a:latin typeface="Arial" panose="020B0604020202020204" pitchFamily="34" charset="0"/>
                <a:cs typeface="Arial" panose="020B0604020202020204" pitchFamily="34" charset="0"/>
              </a:endParaRPr>
            </a:p>
          </p:txBody>
        </p:sp>
        <p:sp>
          <p:nvSpPr>
            <p:cNvPr id="61" name="文本框 60">
              <a:extLst>
                <a:ext uri="{FF2B5EF4-FFF2-40B4-BE49-F238E27FC236}">
                  <a16:creationId xmlns:a16="http://schemas.microsoft.com/office/drawing/2014/main" id="{24606E3F-DC64-8C64-78B9-4AC95FA54038}"/>
                </a:ext>
              </a:extLst>
            </p:cNvPr>
            <p:cNvSpPr txBox="1"/>
            <p:nvPr/>
          </p:nvSpPr>
          <p:spPr>
            <a:xfrm>
              <a:off x="3564740" y="5844305"/>
              <a:ext cx="1056701"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-170deg</a:t>
              </a:r>
              <a:endParaRPr lang="zh-CN" altLang="en-US" b="1">
                <a:latin typeface="Arial" panose="020B0604020202020204" pitchFamily="34" charset="0"/>
                <a:cs typeface="Arial" panose="020B0604020202020204" pitchFamily="34" charset="0"/>
              </a:endParaRPr>
            </a:p>
          </p:txBody>
        </p:sp>
      </p:grpSp>
      <p:sp>
        <p:nvSpPr>
          <p:cNvPr id="67" name="文本框 66">
            <a:extLst>
              <a:ext uri="{FF2B5EF4-FFF2-40B4-BE49-F238E27FC236}">
                <a16:creationId xmlns:a16="http://schemas.microsoft.com/office/drawing/2014/main" id="{20C314F0-923A-B606-F3EF-B573E3960EE7}"/>
              </a:ext>
            </a:extLst>
          </p:cNvPr>
          <p:cNvSpPr txBox="1"/>
          <p:nvPr/>
        </p:nvSpPr>
        <p:spPr>
          <a:xfrm>
            <a:off x="478905" y="952360"/>
            <a:ext cx="1111202" cy="461665"/>
          </a:xfrm>
          <a:prstGeom prst="rect">
            <a:avLst/>
          </a:prstGeom>
          <a:noFill/>
        </p:spPr>
        <p:txBody>
          <a:bodyPr wrap="none" rtlCol="0">
            <a:spAutoFit/>
          </a:bodyPr>
          <a:lstStyle/>
          <a:p>
            <a:r>
              <a:rPr lang="en-US" altLang="zh-CN" sz="2400" b="1" i="1" dirty="0">
                <a:solidFill>
                  <a:srgbClr val="C00000"/>
                </a:solidFill>
              </a:rPr>
              <a:t>30GHz</a:t>
            </a:r>
            <a:endParaRPr lang="zh-CN" altLang="en-US" sz="2400" b="1" i="1" dirty="0">
              <a:solidFill>
                <a:srgbClr val="C00000"/>
              </a:solidFill>
            </a:endParaRPr>
          </a:p>
        </p:txBody>
      </p:sp>
      <p:grpSp>
        <p:nvGrpSpPr>
          <p:cNvPr id="79" name="组合 78">
            <a:extLst>
              <a:ext uri="{FF2B5EF4-FFF2-40B4-BE49-F238E27FC236}">
                <a16:creationId xmlns:a16="http://schemas.microsoft.com/office/drawing/2014/main" id="{87EB154B-0826-6DA7-FD33-577A1C5BA457}"/>
              </a:ext>
            </a:extLst>
          </p:cNvPr>
          <p:cNvGrpSpPr/>
          <p:nvPr/>
        </p:nvGrpSpPr>
        <p:grpSpPr>
          <a:xfrm>
            <a:off x="6032823" y="1132035"/>
            <a:ext cx="5526210" cy="5604335"/>
            <a:chOff x="14023523" y="1231551"/>
            <a:chExt cx="5526210" cy="5604335"/>
          </a:xfrm>
        </p:grpSpPr>
        <p:pic>
          <p:nvPicPr>
            <p:cNvPr id="71" name="图片 70">
              <a:extLst>
                <a:ext uri="{FF2B5EF4-FFF2-40B4-BE49-F238E27FC236}">
                  <a16:creationId xmlns:a16="http://schemas.microsoft.com/office/drawing/2014/main" id="{36C9112C-3FC7-664E-7D3C-6141664A9070}"/>
                </a:ext>
              </a:extLst>
            </p:cNvPr>
            <p:cNvPicPr>
              <a:picLocks noChangeAspect="1"/>
            </p:cNvPicPr>
            <p:nvPr/>
          </p:nvPicPr>
          <p:blipFill rotWithShape="1">
            <a:blip r:embed="rId6"/>
            <a:srcRect b="12473"/>
            <a:stretch/>
          </p:blipFill>
          <p:spPr>
            <a:xfrm>
              <a:off x="14039875" y="1597571"/>
              <a:ext cx="5509858" cy="2428997"/>
            </a:xfrm>
            <a:prstGeom prst="rect">
              <a:avLst/>
            </a:prstGeom>
          </p:spPr>
        </p:pic>
        <p:pic>
          <p:nvPicPr>
            <p:cNvPr id="73" name="图片 72">
              <a:extLst>
                <a:ext uri="{FF2B5EF4-FFF2-40B4-BE49-F238E27FC236}">
                  <a16:creationId xmlns:a16="http://schemas.microsoft.com/office/drawing/2014/main" id="{C0CBDD93-9F39-8955-E29E-7F7D8870FC49}"/>
                </a:ext>
              </a:extLst>
            </p:cNvPr>
            <p:cNvPicPr>
              <a:picLocks noChangeAspect="1"/>
            </p:cNvPicPr>
            <p:nvPr/>
          </p:nvPicPr>
          <p:blipFill rotWithShape="1">
            <a:blip r:embed="rId7"/>
            <a:srcRect l="2887"/>
            <a:stretch/>
          </p:blipFill>
          <p:spPr>
            <a:xfrm>
              <a:off x="14039875" y="4012825"/>
              <a:ext cx="5509858" cy="2823061"/>
            </a:xfrm>
            <a:prstGeom prst="rect">
              <a:avLst/>
            </a:prstGeom>
          </p:spPr>
        </p:pic>
        <p:pic>
          <p:nvPicPr>
            <p:cNvPr id="75" name="图片 74">
              <a:extLst>
                <a:ext uri="{FF2B5EF4-FFF2-40B4-BE49-F238E27FC236}">
                  <a16:creationId xmlns:a16="http://schemas.microsoft.com/office/drawing/2014/main" id="{207AE2A7-CD83-0F4B-99E5-6FD19190B396}"/>
                </a:ext>
              </a:extLst>
            </p:cNvPr>
            <p:cNvPicPr>
              <a:picLocks noChangeAspect="1"/>
            </p:cNvPicPr>
            <p:nvPr/>
          </p:nvPicPr>
          <p:blipFill>
            <a:blip r:embed="rId8"/>
            <a:stretch>
              <a:fillRect/>
            </a:stretch>
          </p:blipFill>
          <p:spPr>
            <a:xfrm>
              <a:off x="14023523" y="1231551"/>
              <a:ext cx="5509858" cy="419100"/>
            </a:xfrm>
            <a:prstGeom prst="rect">
              <a:avLst/>
            </a:prstGeom>
          </p:spPr>
        </p:pic>
        <p:sp>
          <p:nvSpPr>
            <p:cNvPr id="76" name="文本框 75">
              <a:extLst>
                <a:ext uri="{FF2B5EF4-FFF2-40B4-BE49-F238E27FC236}">
                  <a16:creationId xmlns:a16="http://schemas.microsoft.com/office/drawing/2014/main" id="{D60FA901-ED44-F4EF-18F3-D8F0764FDA39}"/>
                </a:ext>
              </a:extLst>
            </p:cNvPr>
            <p:cNvSpPr txBox="1"/>
            <p:nvPr/>
          </p:nvSpPr>
          <p:spPr>
            <a:xfrm>
              <a:off x="15342578" y="1281319"/>
              <a:ext cx="3583032"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Uplink Meta-atom Performance</a:t>
              </a:r>
              <a:endParaRPr lang="zh-CN" altLang="en-US" b="1">
                <a:latin typeface="Arial" panose="020B0604020202020204" pitchFamily="34" charset="0"/>
                <a:cs typeface="Arial" panose="020B0604020202020204" pitchFamily="34" charset="0"/>
              </a:endParaRPr>
            </a:p>
          </p:txBody>
        </p:sp>
      </p:grpSp>
      <p:cxnSp>
        <p:nvCxnSpPr>
          <p:cNvPr id="2" name="直接箭头连接符 1">
            <a:extLst>
              <a:ext uri="{FF2B5EF4-FFF2-40B4-BE49-F238E27FC236}">
                <a16:creationId xmlns:a16="http://schemas.microsoft.com/office/drawing/2014/main" id="{1AA42409-10A1-D374-FD82-9E62CAAAB040}"/>
              </a:ext>
            </a:extLst>
          </p:cNvPr>
          <p:cNvCxnSpPr>
            <a:cxnSpLocks/>
          </p:cNvCxnSpPr>
          <p:nvPr/>
        </p:nvCxnSpPr>
        <p:spPr>
          <a:xfrm>
            <a:off x="3368351" y="1418513"/>
            <a:ext cx="0" cy="319119"/>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F75AF43C-D3F6-587A-BF41-FA5B8985B6A5}"/>
              </a:ext>
            </a:extLst>
          </p:cNvPr>
          <p:cNvCxnSpPr>
            <a:cxnSpLocks/>
          </p:cNvCxnSpPr>
          <p:nvPr/>
        </p:nvCxnSpPr>
        <p:spPr>
          <a:xfrm flipH="1">
            <a:off x="3283859" y="1414763"/>
            <a:ext cx="1800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D1AA2C1B-F5F3-607A-6B61-F59966FB1795}"/>
              </a:ext>
            </a:extLst>
          </p:cNvPr>
          <p:cNvCxnSpPr>
            <a:cxnSpLocks/>
          </p:cNvCxnSpPr>
          <p:nvPr/>
        </p:nvCxnSpPr>
        <p:spPr>
          <a:xfrm flipH="1">
            <a:off x="3281944" y="1726778"/>
            <a:ext cx="1819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3E6EF694-4BD1-C37E-ACA0-745B7CB4B41A}"/>
              </a:ext>
            </a:extLst>
          </p:cNvPr>
          <p:cNvCxnSpPr>
            <a:cxnSpLocks/>
          </p:cNvCxnSpPr>
          <p:nvPr/>
        </p:nvCxnSpPr>
        <p:spPr>
          <a:xfrm>
            <a:off x="3401008" y="3190939"/>
            <a:ext cx="0" cy="384465"/>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D56F786-FE33-39F1-45FD-AC735E4326BC}"/>
              </a:ext>
            </a:extLst>
          </p:cNvPr>
          <p:cNvCxnSpPr>
            <a:cxnSpLocks/>
          </p:cNvCxnSpPr>
          <p:nvPr/>
        </p:nvCxnSpPr>
        <p:spPr>
          <a:xfrm flipH="1">
            <a:off x="3316516" y="3187189"/>
            <a:ext cx="1800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20C741D-1C3A-E1DE-8AC5-2ED068622532}"/>
              </a:ext>
            </a:extLst>
          </p:cNvPr>
          <p:cNvCxnSpPr>
            <a:cxnSpLocks/>
          </p:cNvCxnSpPr>
          <p:nvPr/>
        </p:nvCxnSpPr>
        <p:spPr>
          <a:xfrm flipH="1">
            <a:off x="3314601" y="3575404"/>
            <a:ext cx="1819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FED6A1B9-9F5F-82E6-4679-DFB861E2AA97}"/>
              </a:ext>
            </a:extLst>
          </p:cNvPr>
          <p:cNvCxnSpPr>
            <a:cxnSpLocks/>
          </p:cNvCxnSpPr>
          <p:nvPr/>
        </p:nvCxnSpPr>
        <p:spPr>
          <a:xfrm>
            <a:off x="3399093" y="5046506"/>
            <a:ext cx="0" cy="457944"/>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44772BB-393A-3547-D0D5-FA26F4B78EE1}"/>
              </a:ext>
            </a:extLst>
          </p:cNvPr>
          <p:cNvCxnSpPr>
            <a:cxnSpLocks/>
          </p:cNvCxnSpPr>
          <p:nvPr/>
        </p:nvCxnSpPr>
        <p:spPr>
          <a:xfrm flipH="1">
            <a:off x="3314601" y="5042756"/>
            <a:ext cx="1800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658A7FA-55DE-F105-C7FA-AD4CD4D69D88}"/>
              </a:ext>
            </a:extLst>
          </p:cNvPr>
          <p:cNvCxnSpPr>
            <a:cxnSpLocks/>
          </p:cNvCxnSpPr>
          <p:nvPr/>
        </p:nvCxnSpPr>
        <p:spPr>
          <a:xfrm flipH="1">
            <a:off x="3312686" y="5504450"/>
            <a:ext cx="1819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4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F49324B-7397-8A26-5FDB-C5B956CFAA4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Prototype of Our System</a:t>
            </a:r>
          </a:p>
        </p:txBody>
      </p:sp>
      <p:sp>
        <p:nvSpPr>
          <p:cNvPr id="12" name="文本框 11">
            <a:extLst>
              <a:ext uri="{FF2B5EF4-FFF2-40B4-BE49-F238E27FC236}">
                <a16:creationId xmlns:a16="http://schemas.microsoft.com/office/drawing/2014/main" id="{D99774DF-96C0-1D6B-6F41-4753035B1AE9}"/>
              </a:ext>
            </a:extLst>
          </p:cNvPr>
          <p:cNvSpPr txBox="1"/>
          <p:nvPr/>
        </p:nvSpPr>
        <p:spPr>
          <a:xfrm>
            <a:off x="8668515" y="4022905"/>
            <a:ext cx="3313728"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22x22 downlink </a:t>
            </a:r>
            <a:r>
              <a:rPr lang="en-US" altLang="zh-CN" b="1" err="1">
                <a:latin typeface="Arial" panose="020B0604020202020204" pitchFamily="34" charset="0"/>
                <a:cs typeface="Arial" panose="020B0604020202020204" pitchFamily="34" charset="0"/>
              </a:rPr>
              <a:t>metasurface</a:t>
            </a:r>
            <a:endParaRPr lang="en-US" altLang="zh-CN" b="1">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F6153162-36E4-BA37-F8F5-968353BC371E}"/>
              </a:ext>
            </a:extLst>
          </p:cNvPr>
          <p:cNvPicPr>
            <a:picLocks noChangeAspect="1"/>
          </p:cNvPicPr>
          <p:nvPr/>
        </p:nvPicPr>
        <p:blipFill>
          <a:blip r:embed="rId3"/>
          <a:stretch>
            <a:fillRect/>
          </a:stretch>
        </p:blipFill>
        <p:spPr>
          <a:xfrm>
            <a:off x="8744997" y="1541853"/>
            <a:ext cx="2812285" cy="2272326"/>
          </a:xfrm>
          <a:prstGeom prst="rect">
            <a:avLst/>
          </a:prstGeom>
        </p:spPr>
      </p:pic>
      <p:sp>
        <p:nvSpPr>
          <p:cNvPr id="18" name="文本框 17">
            <a:extLst>
              <a:ext uri="{FF2B5EF4-FFF2-40B4-BE49-F238E27FC236}">
                <a16:creationId xmlns:a16="http://schemas.microsoft.com/office/drawing/2014/main" id="{CAC3014E-4BCE-98DA-8A2A-3CE6B7338CA3}"/>
              </a:ext>
            </a:extLst>
          </p:cNvPr>
          <p:cNvSpPr txBox="1"/>
          <p:nvPr/>
        </p:nvSpPr>
        <p:spPr>
          <a:xfrm>
            <a:off x="8744997" y="1172521"/>
            <a:ext cx="3160763" cy="369332"/>
          </a:xfrm>
          <a:prstGeom prst="rect">
            <a:avLst/>
          </a:prstGeom>
          <a:noFill/>
        </p:spPr>
        <p:txBody>
          <a:bodyPr wrap="square">
            <a:spAutoFit/>
          </a:bodyPr>
          <a:lstStyle/>
          <a:p>
            <a:r>
              <a:rPr lang="en-US" altLang="zh-CN" b="1">
                <a:latin typeface="Arial" panose="020B0604020202020204" pitchFamily="34" charset="0"/>
                <a:cs typeface="Arial" panose="020B0604020202020204" pitchFamily="34" charset="0"/>
              </a:rPr>
              <a:t>21x21 uplink metasurface</a:t>
            </a:r>
            <a:endParaRPr lang="zh-CN" altLang="en-US" b="1">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6ACC24D8-7ED2-841E-6690-4A50F922D93C}"/>
              </a:ext>
            </a:extLst>
          </p:cNvPr>
          <p:cNvPicPr>
            <a:picLocks noChangeAspect="1"/>
          </p:cNvPicPr>
          <p:nvPr/>
        </p:nvPicPr>
        <p:blipFill>
          <a:blip r:embed="rId4"/>
          <a:stretch>
            <a:fillRect/>
          </a:stretch>
        </p:blipFill>
        <p:spPr>
          <a:xfrm>
            <a:off x="8668515" y="4489045"/>
            <a:ext cx="2967561" cy="2354544"/>
          </a:xfrm>
          <a:prstGeom prst="rect">
            <a:avLst/>
          </a:prstGeom>
        </p:spPr>
      </p:pic>
      <p:grpSp>
        <p:nvGrpSpPr>
          <p:cNvPr id="2" name="组合 1">
            <a:extLst>
              <a:ext uri="{FF2B5EF4-FFF2-40B4-BE49-F238E27FC236}">
                <a16:creationId xmlns:a16="http://schemas.microsoft.com/office/drawing/2014/main" id="{E36930A0-8AC1-128E-A183-93EB02F319F5}"/>
              </a:ext>
            </a:extLst>
          </p:cNvPr>
          <p:cNvGrpSpPr/>
          <p:nvPr/>
        </p:nvGrpSpPr>
        <p:grpSpPr>
          <a:xfrm>
            <a:off x="0" y="966473"/>
            <a:ext cx="8744997" cy="5786286"/>
            <a:chOff x="0" y="966473"/>
            <a:chExt cx="8744997" cy="5786286"/>
          </a:xfrm>
        </p:grpSpPr>
        <p:pic>
          <p:nvPicPr>
            <p:cNvPr id="6" name="图片 5">
              <a:extLst>
                <a:ext uri="{FF2B5EF4-FFF2-40B4-BE49-F238E27FC236}">
                  <a16:creationId xmlns:a16="http://schemas.microsoft.com/office/drawing/2014/main" id="{EBA2BE8B-D686-2946-254A-0AB5BF5AD67C}"/>
                </a:ext>
              </a:extLst>
            </p:cNvPr>
            <p:cNvPicPr>
              <a:picLocks noChangeAspect="1"/>
            </p:cNvPicPr>
            <p:nvPr/>
          </p:nvPicPr>
          <p:blipFill rotWithShape="1">
            <a:blip r:embed="rId5"/>
            <a:srcRect l="57754"/>
            <a:stretch/>
          </p:blipFill>
          <p:spPr>
            <a:xfrm>
              <a:off x="4487349" y="966473"/>
              <a:ext cx="3160763" cy="3423087"/>
            </a:xfrm>
            <a:prstGeom prst="rect">
              <a:avLst/>
            </a:prstGeom>
          </p:spPr>
        </p:pic>
        <p:pic>
          <p:nvPicPr>
            <p:cNvPr id="11" name="图片 10">
              <a:extLst>
                <a:ext uri="{FF2B5EF4-FFF2-40B4-BE49-F238E27FC236}">
                  <a16:creationId xmlns:a16="http://schemas.microsoft.com/office/drawing/2014/main" id="{40CC92D9-2423-61AF-8B17-B09F38EEBEA6}"/>
                </a:ext>
              </a:extLst>
            </p:cNvPr>
            <p:cNvPicPr>
              <a:picLocks noChangeAspect="1"/>
            </p:cNvPicPr>
            <p:nvPr/>
          </p:nvPicPr>
          <p:blipFill rotWithShape="1">
            <a:blip r:embed="rId5"/>
            <a:srcRect l="3030" r="43851"/>
            <a:stretch/>
          </p:blipFill>
          <p:spPr>
            <a:xfrm>
              <a:off x="0" y="1790699"/>
              <a:ext cx="4292944" cy="3697543"/>
            </a:xfrm>
            <a:prstGeom prst="rect">
              <a:avLst/>
            </a:prstGeom>
          </p:spPr>
        </p:pic>
        <p:grpSp>
          <p:nvGrpSpPr>
            <p:cNvPr id="27" name="组合 26">
              <a:extLst>
                <a:ext uri="{FF2B5EF4-FFF2-40B4-BE49-F238E27FC236}">
                  <a16:creationId xmlns:a16="http://schemas.microsoft.com/office/drawing/2014/main" id="{3288D6E1-8D71-B754-1CFA-D8A5CE4A2F66}"/>
                </a:ext>
              </a:extLst>
            </p:cNvPr>
            <p:cNvGrpSpPr/>
            <p:nvPr/>
          </p:nvGrpSpPr>
          <p:grpSpPr>
            <a:xfrm>
              <a:off x="4260755" y="4421719"/>
              <a:ext cx="3517015" cy="2331040"/>
              <a:chOff x="4184552" y="4421719"/>
              <a:chExt cx="3517015" cy="2331040"/>
            </a:xfrm>
          </p:grpSpPr>
          <p:pic>
            <p:nvPicPr>
              <p:cNvPr id="8" name="图片 7">
                <a:extLst>
                  <a:ext uri="{FF2B5EF4-FFF2-40B4-BE49-F238E27FC236}">
                    <a16:creationId xmlns:a16="http://schemas.microsoft.com/office/drawing/2014/main" id="{5892A9C9-CD1E-F30E-41D7-B6C83399AACD}"/>
                  </a:ext>
                </a:extLst>
              </p:cNvPr>
              <p:cNvPicPr>
                <a:picLocks noChangeAspect="1"/>
              </p:cNvPicPr>
              <p:nvPr/>
            </p:nvPicPr>
            <p:blipFill>
              <a:blip r:embed="rId6"/>
              <a:stretch>
                <a:fillRect/>
              </a:stretch>
            </p:blipFill>
            <p:spPr>
              <a:xfrm>
                <a:off x="4184552" y="4421719"/>
                <a:ext cx="3311625" cy="1688279"/>
              </a:xfrm>
              <a:prstGeom prst="rect">
                <a:avLst/>
              </a:prstGeom>
            </p:spPr>
          </p:pic>
          <p:sp>
            <p:nvSpPr>
              <p:cNvPr id="13" name="文本框 12">
                <a:extLst>
                  <a:ext uri="{FF2B5EF4-FFF2-40B4-BE49-F238E27FC236}">
                    <a16:creationId xmlns:a16="http://schemas.microsoft.com/office/drawing/2014/main" id="{9A0C0422-ED6D-7CAB-5258-61637F36E3B1}"/>
                  </a:ext>
                </a:extLst>
              </p:cNvPr>
              <p:cNvSpPr txBox="1"/>
              <p:nvPr/>
            </p:nvSpPr>
            <p:spPr>
              <a:xfrm>
                <a:off x="4490432" y="6106428"/>
                <a:ext cx="32111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1x4 downlink antenna array</a:t>
                </a:r>
              </a:p>
              <a:p>
                <a:pPr algn="ctr"/>
                <a:r>
                  <a:rPr lang="en-US" altLang="zh-CN" b="1">
                    <a:latin typeface="Arial" panose="020B0604020202020204" pitchFamily="34" charset="0"/>
                    <a:cs typeface="Arial" panose="020B0604020202020204" pitchFamily="34" charset="0"/>
                  </a:rPr>
                  <a:t>1x4 uplink phased array</a:t>
                </a:r>
                <a:endParaRPr lang="zh-CN" altLang="en-US" b="1">
                  <a:latin typeface="Arial" panose="020B0604020202020204" pitchFamily="34" charset="0"/>
                  <a:cs typeface="Arial" panose="020B0604020202020204" pitchFamily="34" charset="0"/>
                </a:endParaRPr>
              </a:p>
            </p:txBody>
          </p:sp>
        </p:grpSp>
        <p:sp>
          <p:nvSpPr>
            <p:cNvPr id="14" name="文本框 13">
              <a:extLst>
                <a:ext uri="{FF2B5EF4-FFF2-40B4-BE49-F238E27FC236}">
                  <a16:creationId xmlns:a16="http://schemas.microsoft.com/office/drawing/2014/main" id="{667E31FD-16B8-8159-CE05-A11B2B057125}"/>
                </a:ext>
              </a:extLst>
            </p:cNvPr>
            <p:cNvSpPr txBox="1"/>
            <p:nvPr/>
          </p:nvSpPr>
          <p:spPr>
            <a:xfrm>
              <a:off x="14053" y="1606033"/>
              <a:ext cx="3230372"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Metasurface + phased</a:t>
              </a:r>
              <a:r>
                <a:rPr lang="zh-CN" altLang="en-US" b="1">
                  <a:latin typeface="Arial" panose="020B0604020202020204" pitchFamily="34" charset="0"/>
                  <a:cs typeface="Arial" panose="020B0604020202020204" pitchFamily="34" charset="0"/>
                </a:rPr>
                <a:t> </a:t>
              </a:r>
              <a:r>
                <a:rPr lang="en-US" altLang="zh-CN" b="1">
                  <a:latin typeface="Arial" panose="020B0604020202020204" pitchFamily="34" charset="0"/>
                  <a:cs typeface="Arial" panose="020B0604020202020204" pitchFamily="34" charset="0"/>
                </a:rPr>
                <a:t>array</a:t>
              </a:r>
            </a:p>
          </p:txBody>
        </p:sp>
        <p:cxnSp>
          <p:nvCxnSpPr>
            <p:cNvPr id="22" name="直接箭头连接符 21">
              <a:extLst>
                <a:ext uri="{FF2B5EF4-FFF2-40B4-BE49-F238E27FC236}">
                  <a16:creationId xmlns:a16="http://schemas.microsoft.com/office/drawing/2014/main" id="{4B003FF3-4319-5FF3-B5A0-2494F6D7CB15}"/>
                </a:ext>
              </a:extLst>
            </p:cNvPr>
            <p:cNvCxnSpPr>
              <a:cxnSpLocks/>
              <a:stCxn id="6" idx="3"/>
              <a:endCxn id="16" idx="1"/>
            </p:cNvCxnSpPr>
            <p:nvPr/>
          </p:nvCxnSpPr>
          <p:spPr>
            <a:xfrm flipV="1">
              <a:off x="7648112" y="2678016"/>
              <a:ext cx="1096885" cy="1"/>
            </a:xfrm>
            <a:prstGeom prst="straightConnector1">
              <a:avLst/>
            </a:prstGeom>
            <a:ln w="28575">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ECAA6371-8735-E754-A8B8-80D8A5D874B3}"/>
                </a:ext>
              </a:extLst>
            </p:cNvPr>
            <p:cNvCxnSpPr>
              <a:cxnSpLocks/>
              <a:stCxn id="6" idx="3"/>
              <a:endCxn id="20" idx="1"/>
            </p:cNvCxnSpPr>
            <p:nvPr/>
          </p:nvCxnSpPr>
          <p:spPr>
            <a:xfrm>
              <a:off x="7648112" y="2678017"/>
              <a:ext cx="1020403" cy="2988300"/>
            </a:xfrm>
            <a:prstGeom prst="straightConnector1">
              <a:avLst/>
            </a:prstGeom>
            <a:ln w="28575">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50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970D692-EC32-3C78-14A5-735AC9E8F6D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Real-world Experiment Setup</a:t>
            </a:r>
          </a:p>
        </p:txBody>
      </p:sp>
      <p:pic>
        <p:nvPicPr>
          <p:cNvPr id="1026" name="Picture 2">
            <a:extLst>
              <a:ext uri="{FF2B5EF4-FFF2-40B4-BE49-F238E27FC236}">
                <a16:creationId xmlns:a16="http://schemas.microsoft.com/office/drawing/2014/main" id="{9041D365-9F72-7E73-0775-81E2D8279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92"/>
          <a:stretch/>
        </p:blipFill>
        <p:spPr bwMode="auto">
          <a:xfrm>
            <a:off x="348380" y="1033154"/>
            <a:ext cx="4297383" cy="541514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7F5AB88D-514F-1E0C-F268-EA181B010659}"/>
              </a:ext>
            </a:extLst>
          </p:cNvPr>
          <p:cNvGrpSpPr/>
          <p:nvPr/>
        </p:nvGrpSpPr>
        <p:grpSpPr>
          <a:xfrm>
            <a:off x="5216416" y="1399928"/>
            <a:ext cx="6137916" cy="4818479"/>
            <a:chOff x="5661846" y="1399928"/>
            <a:chExt cx="6137916" cy="4818479"/>
          </a:xfrm>
        </p:grpSpPr>
        <p:pic>
          <p:nvPicPr>
            <p:cNvPr id="1030" name="Picture 6">
              <a:extLst>
                <a:ext uri="{FF2B5EF4-FFF2-40B4-BE49-F238E27FC236}">
                  <a16:creationId xmlns:a16="http://schemas.microsoft.com/office/drawing/2014/main" id="{91C41D69-F70F-C365-EFBF-C2BA384358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59" t="28052" b="24502"/>
            <a:stretch/>
          </p:blipFill>
          <p:spPr bwMode="auto">
            <a:xfrm>
              <a:off x="5661846" y="1610649"/>
              <a:ext cx="4536374" cy="46077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24215C5-8C75-E786-6EDB-88A3B0E2B4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98" t="13334" r="11602" b="22424"/>
            <a:stretch/>
          </p:blipFill>
          <p:spPr bwMode="auto">
            <a:xfrm>
              <a:off x="8948732" y="1399928"/>
              <a:ext cx="2851030" cy="1962397"/>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6" name="矩形: 圆角 5">
              <a:extLst>
                <a:ext uri="{FF2B5EF4-FFF2-40B4-BE49-F238E27FC236}">
                  <a16:creationId xmlns:a16="http://schemas.microsoft.com/office/drawing/2014/main" id="{D0F77362-5E70-63DB-3059-4B015EBDB341}"/>
                </a:ext>
              </a:extLst>
            </p:cNvPr>
            <p:cNvSpPr/>
            <p:nvPr/>
          </p:nvSpPr>
          <p:spPr>
            <a:xfrm>
              <a:off x="7278375" y="1762125"/>
              <a:ext cx="831272" cy="52251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02F98323-CE50-EACE-FB66-65B3365DE57C}"/>
                </a:ext>
              </a:extLst>
            </p:cNvPr>
            <p:cNvCxnSpPr>
              <a:cxnSpLocks/>
              <a:stCxn id="6" idx="0"/>
            </p:cNvCxnSpPr>
            <p:nvPr/>
          </p:nvCxnSpPr>
          <p:spPr>
            <a:xfrm flipV="1">
              <a:off x="7694011" y="1399928"/>
              <a:ext cx="1212377" cy="362197"/>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CE959AF-D4A4-8E2C-9C20-F22CA45CE394}"/>
                </a:ext>
              </a:extLst>
            </p:cNvPr>
            <p:cNvCxnSpPr>
              <a:cxnSpLocks/>
              <a:stCxn id="6" idx="2"/>
            </p:cNvCxnSpPr>
            <p:nvPr/>
          </p:nvCxnSpPr>
          <p:spPr>
            <a:xfrm>
              <a:off x="7694011" y="2284639"/>
              <a:ext cx="1212377" cy="107768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12" name="椭圆 11">
            <a:extLst>
              <a:ext uri="{FF2B5EF4-FFF2-40B4-BE49-F238E27FC236}">
                <a16:creationId xmlns:a16="http://schemas.microsoft.com/office/drawing/2014/main" id="{D33A736F-CFD0-191F-7D09-1E32412417E9}"/>
              </a:ext>
            </a:extLst>
          </p:cNvPr>
          <p:cNvSpPr/>
          <p:nvPr/>
        </p:nvSpPr>
        <p:spPr>
          <a:xfrm>
            <a:off x="2115120" y="1852551"/>
            <a:ext cx="355024" cy="355024"/>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7C7E5EC0-8C4A-8178-439F-F36814EB8F11}"/>
              </a:ext>
            </a:extLst>
          </p:cNvPr>
          <p:cNvSpPr txBox="1"/>
          <p:nvPr/>
        </p:nvSpPr>
        <p:spPr>
          <a:xfrm flipH="1">
            <a:off x="2518145" y="1199066"/>
            <a:ext cx="1947629" cy="830997"/>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cs typeface="Arial" panose="020B0604020202020204" pitchFamily="34" charset="0"/>
              </a:rPr>
              <a:t>Our</a:t>
            </a:r>
          </a:p>
          <a:p>
            <a:r>
              <a:rPr lang="en-US" altLang="zh-CN" sz="2400" b="1" dirty="0">
                <a:solidFill>
                  <a:schemeClr val="bg1"/>
                </a:solidFill>
                <a:latin typeface="Arial" panose="020B0604020202020204" pitchFamily="34" charset="0"/>
                <a:cs typeface="Arial" panose="020B0604020202020204" pitchFamily="34" charset="0"/>
              </a:rPr>
              <a:t>transmitter</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16" name="椭圆 15">
            <a:extLst>
              <a:ext uri="{FF2B5EF4-FFF2-40B4-BE49-F238E27FC236}">
                <a16:creationId xmlns:a16="http://schemas.microsoft.com/office/drawing/2014/main" id="{B4F18709-E44E-34B4-7FFB-ED139C068F65}"/>
              </a:ext>
            </a:extLst>
          </p:cNvPr>
          <p:cNvSpPr/>
          <p:nvPr/>
        </p:nvSpPr>
        <p:spPr>
          <a:xfrm>
            <a:off x="1744088" y="4369519"/>
            <a:ext cx="1705588" cy="170558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5932B346-1CA4-DD6A-1BE7-6CACFB7D703D}"/>
              </a:ext>
            </a:extLst>
          </p:cNvPr>
          <p:cNvSpPr txBox="1"/>
          <p:nvPr/>
        </p:nvSpPr>
        <p:spPr>
          <a:xfrm flipH="1">
            <a:off x="348380" y="5566560"/>
            <a:ext cx="3919200" cy="830997"/>
          </a:xfrm>
          <a:prstGeom prst="rect">
            <a:avLst/>
          </a:prstGeom>
          <a:noFill/>
        </p:spPr>
        <p:txBody>
          <a:bodyPr wrap="square" rtlCol="0">
            <a:spAutoFit/>
          </a:bodyPr>
          <a:lstStyle/>
          <a:p>
            <a:r>
              <a:rPr lang="en-US" altLang="zh-CN" sz="2400" b="1">
                <a:solidFill>
                  <a:schemeClr val="bg1"/>
                </a:solidFill>
                <a:latin typeface="Arial" panose="020B0604020202020204" pitchFamily="34" charset="0"/>
                <a:cs typeface="Arial" panose="020B0604020202020204" pitchFamily="34" charset="0"/>
              </a:rPr>
              <a:t>Our proposed LEO ground station</a:t>
            </a:r>
            <a:endParaRPr lang="zh-CN" altLang="en-US" sz="2400" b="1">
              <a:solidFill>
                <a:schemeClr val="bg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60125A26-DBDE-9A37-C98A-AA51BB09C13E}"/>
              </a:ext>
            </a:extLst>
          </p:cNvPr>
          <p:cNvSpPr txBox="1"/>
          <p:nvPr/>
        </p:nvSpPr>
        <p:spPr>
          <a:xfrm>
            <a:off x="9906000" y="4238378"/>
            <a:ext cx="2418080" cy="646331"/>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Uplink Gain:</a:t>
            </a:r>
            <a:r>
              <a:rPr lang="zh-CN" altLang="en-US"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lang="en-US" altLang="zh-CN" b="1" dirty="0">
                <a:solidFill>
                  <a:srgbClr val="FF0000"/>
                </a:solidFill>
                <a:latin typeface="Arial" panose="020B0604020202020204" pitchFamily="34" charset="0"/>
                <a:cs typeface="Arial" panose="020B0604020202020204" pitchFamily="34" charset="0"/>
              </a:rPr>
              <a:t>8.32dB</a:t>
            </a:r>
            <a:endParaRPr lang="zh-CN" altLang="en-US" dirty="0"/>
          </a:p>
        </p:txBody>
      </p:sp>
      <p:sp>
        <p:nvSpPr>
          <p:cNvPr id="10" name="文本框 9">
            <a:extLst>
              <a:ext uri="{FF2B5EF4-FFF2-40B4-BE49-F238E27FC236}">
                <a16:creationId xmlns:a16="http://schemas.microsoft.com/office/drawing/2014/main" id="{3382D1AC-7BEC-2366-D583-09D68A7D43F4}"/>
              </a:ext>
            </a:extLst>
          </p:cNvPr>
          <p:cNvSpPr txBox="1"/>
          <p:nvPr/>
        </p:nvSpPr>
        <p:spPr>
          <a:xfrm>
            <a:off x="9906000" y="5176831"/>
            <a:ext cx="2336799" cy="646331"/>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Downlink Gain</a:t>
            </a:r>
            <a:r>
              <a:rPr lang="zh-CN" altLang="en-US" b="1" dirty="0">
                <a:latin typeface="Arial" panose="020B0604020202020204" pitchFamily="34" charset="0"/>
                <a:cs typeface="Arial" panose="020B0604020202020204" pitchFamily="34" charset="0"/>
              </a:rPr>
              <a:t>：</a:t>
            </a:r>
            <a:r>
              <a:rPr lang="en-US" altLang="zh-CN" b="1" dirty="0">
                <a:solidFill>
                  <a:srgbClr val="FF0000"/>
                </a:solidFill>
                <a:latin typeface="Arial" panose="020B0604020202020204" pitchFamily="34" charset="0"/>
                <a:cs typeface="Arial" panose="020B0604020202020204" pitchFamily="34" charset="0"/>
              </a:rPr>
              <a:t>16.57dB</a:t>
            </a:r>
          </a:p>
        </p:txBody>
      </p:sp>
      <p:cxnSp>
        <p:nvCxnSpPr>
          <p:cNvPr id="13" name="直接箭头连接符 12">
            <a:extLst>
              <a:ext uri="{FF2B5EF4-FFF2-40B4-BE49-F238E27FC236}">
                <a16:creationId xmlns:a16="http://schemas.microsoft.com/office/drawing/2014/main" id="{E1F52DB1-7599-0126-1C86-8CD0AE47C5CC}"/>
              </a:ext>
            </a:extLst>
          </p:cNvPr>
          <p:cNvCxnSpPr/>
          <p:nvPr/>
        </p:nvCxnSpPr>
        <p:spPr>
          <a:xfrm>
            <a:off x="2286000" y="2284639"/>
            <a:ext cx="184144" cy="208488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A1D6118D-869F-147E-AD5C-2D391B362BFE}"/>
              </a:ext>
            </a:extLst>
          </p:cNvPr>
          <p:cNvSpPr txBox="1"/>
          <p:nvPr/>
        </p:nvSpPr>
        <p:spPr>
          <a:xfrm>
            <a:off x="1491668" y="2884698"/>
            <a:ext cx="1005403" cy="646331"/>
          </a:xfrm>
          <a:prstGeom prst="rect">
            <a:avLst/>
          </a:prstGeom>
          <a:noFill/>
        </p:spPr>
        <p:txBody>
          <a:bodyPr wrap="non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190</a:t>
            </a:r>
          </a:p>
          <a:p>
            <a:pPr algn="ctr"/>
            <a:r>
              <a:rPr lang="en-US" altLang="zh-CN" b="1" dirty="0">
                <a:solidFill>
                  <a:schemeClr val="bg1"/>
                </a:solidFill>
                <a:latin typeface="Arial" panose="020B0604020202020204" pitchFamily="34" charset="0"/>
                <a:cs typeface="Arial" panose="020B0604020202020204" pitchFamily="34" charset="0"/>
              </a:rPr>
              <a:t> meters</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50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8B444-6504-CB7F-644C-112C93B69A8B}"/>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Performance of our prototyped system</a:t>
            </a:r>
          </a:p>
        </p:txBody>
      </p:sp>
      <p:sp>
        <p:nvSpPr>
          <p:cNvPr id="6" name="文本框 5">
            <a:extLst>
              <a:ext uri="{FF2B5EF4-FFF2-40B4-BE49-F238E27FC236}">
                <a16:creationId xmlns:a16="http://schemas.microsoft.com/office/drawing/2014/main" id="{0201317E-2AD7-D729-2F44-567B3F75BB47}"/>
              </a:ext>
            </a:extLst>
          </p:cNvPr>
          <p:cNvSpPr txBox="1"/>
          <p:nvPr/>
        </p:nvSpPr>
        <p:spPr>
          <a:xfrm>
            <a:off x="5912303" y="1130370"/>
            <a:ext cx="5910592" cy="1477328"/>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Uplink performance comparison:</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1x4 phased array + 21x21 metasurface             </a:t>
            </a:r>
            <a:r>
              <a:rPr lang="en-US" altLang="zh-CN" b="1" dirty="0">
                <a:solidFill>
                  <a:srgbClr val="FF0000"/>
                </a:solidFill>
                <a:latin typeface="Arial" panose="020B0604020202020204" pitchFamily="34" charset="0"/>
                <a:cs typeface="Arial" panose="020B0604020202020204" pitchFamily="34" charset="0"/>
              </a:rPr>
              <a:t>8.32dB</a:t>
            </a:r>
          </a:p>
          <a:p>
            <a:r>
              <a:rPr lang="en-US" altLang="zh-CN" dirty="0">
                <a:latin typeface="Arial" panose="020B0604020202020204" pitchFamily="34" charset="0"/>
                <a:cs typeface="Arial" panose="020B0604020202020204" pitchFamily="34" charset="0"/>
              </a:rPr>
              <a:t> </a:t>
            </a:r>
          </a:p>
          <a:p>
            <a:r>
              <a:rPr lang="en-US" altLang="zh-CN" dirty="0">
                <a:latin typeface="Arial" panose="020B0604020202020204" pitchFamily="34" charset="0"/>
                <a:cs typeface="Arial" panose="020B0604020202020204" pitchFamily="34" charset="0"/>
              </a:rPr>
              <a:t> =  14x14 phased array for steering</a:t>
            </a:r>
          </a:p>
        </p:txBody>
      </p:sp>
      <p:sp>
        <p:nvSpPr>
          <p:cNvPr id="7" name="文本框 6">
            <a:extLst>
              <a:ext uri="{FF2B5EF4-FFF2-40B4-BE49-F238E27FC236}">
                <a16:creationId xmlns:a16="http://schemas.microsoft.com/office/drawing/2014/main" id="{9A30FE3A-515B-6A78-B20E-8EC835882287}"/>
              </a:ext>
            </a:extLst>
          </p:cNvPr>
          <p:cNvSpPr txBox="1"/>
          <p:nvPr/>
        </p:nvSpPr>
        <p:spPr>
          <a:xfrm>
            <a:off x="5912303" y="3137135"/>
            <a:ext cx="6372257" cy="1477328"/>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Downlink performance comparison:</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1x4 multiple antennas + 22x22 metasurface            </a:t>
            </a:r>
            <a:r>
              <a:rPr lang="en-US" altLang="zh-CN" b="1" dirty="0">
                <a:solidFill>
                  <a:srgbClr val="FF0000"/>
                </a:solidFill>
                <a:latin typeface="Arial" panose="020B0604020202020204" pitchFamily="34" charset="0"/>
                <a:cs typeface="Arial" panose="020B0604020202020204" pitchFamily="34" charset="0"/>
              </a:rPr>
              <a:t>16.57dB</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 17x17 phased array for focusing</a:t>
            </a:r>
            <a:endParaRPr lang="zh-CN" altLang="en-US" dirty="0">
              <a:latin typeface="Arial" panose="020B0604020202020204" pitchFamily="34" charset="0"/>
              <a:cs typeface="Arial" panose="020B0604020202020204" pitchFamily="34" charset="0"/>
            </a:endParaRPr>
          </a:p>
        </p:txBody>
      </p:sp>
      <p:grpSp>
        <p:nvGrpSpPr>
          <p:cNvPr id="8" name="组合 7">
            <a:extLst>
              <a:ext uri="{FF2B5EF4-FFF2-40B4-BE49-F238E27FC236}">
                <a16:creationId xmlns:a16="http://schemas.microsoft.com/office/drawing/2014/main" id="{AEB031C8-CD32-909E-2D25-B1C9EE6641B4}"/>
              </a:ext>
            </a:extLst>
          </p:cNvPr>
          <p:cNvGrpSpPr/>
          <p:nvPr/>
        </p:nvGrpSpPr>
        <p:grpSpPr>
          <a:xfrm>
            <a:off x="3351056" y="1229181"/>
            <a:ext cx="2551303" cy="4875299"/>
            <a:chOff x="6394783" y="1378093"/>
            <a:chExt cx="2551303" cy="4875299"/>
          </a:xfrm>
        </p:grpSpPr>
        <p:sp>
          <p:nvSpPr>
            <p:cNvPr id="9" name="矩形 8">
              <a:extLst>
                <a:ext uri="{FF2B5EF4-FFF2-40B4-BE49-F238E27FC236}">
                  <a16:creationId xmlns:a16="http://schemas.microsoft.com/office/drawing/2014/main" id="{10C30B0A-9C77-CC8A-CBEE-87976C39D5B9}"/>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CE03E2A1-8889-3439-F9CA-DB7A69C8B22E}"/>
                </a:ext>
              </a:extLst>
            </p:cNvPr>
            <p:cNvSpPr/>
            <p:nvPr/>
          </p:nvSpPr>
          <p:spPr>
            <a:xfrm>
              <a:off x="6394783" y="1378093"/>
              <a:ext cx="647152"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841455B-965D-2559-1E99-AA308B57584C}"/>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E69BD7E7-A59A-510B-CA37-7B92BEEC7B46}"/>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C209C8A-A0A8-74B3-C5DF-052DEB2AE588}"/>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E6F693C-233C-78BC-44FE-7CA7B6855D71}"/>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518FB61-C052-402B-9691-A27AB3412327}"/>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584822E-E0CA-8CFD-BFDD-1BD151769C7F}"/>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78433BC-913C-FDF9-C56C-1B0F87062CE2}"/>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6631FA7E-24C6-F81A-673A-1344DF2BF9F2}"/>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B29DF34-4BDB-BE5E-54F7-75EDBF6D6886}"/>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3CA7C1E-9B37-C29E-54CF-9135AF55453C}"/>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6808D69-02D5-1B94-3F51-01C7D5EFC7D2}"/>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B387A1A1-F070-23B3-4E14-A90755FC77DD}"/>
                </a:ext>
              </a:extLst>
            </p:cNvPr>
            <p:cNvSpPr txBox="1"/>
            <p:nvPr/>
          </p:nvSpPr>
          <p:spPr>
            <a:xfrm>
              <a:off x="6733621" y="5545506"/>
              <a:ext cx="2212465" cy="707886"/>
            </a:xfrm>
            <a:prstGeom prst="rect">
              <a:avLst/>
            </a:prstGeom>
            <a:noFill/>
          </p:spPr>
          <p:txBody>
            <a:bodyPr wrap="none" rtlCol="0">
              <a:spAutoFit/>
            </a:bodyPr>
            <a:lstStyle/>
            <a:p>
              <a:pPr algn="ctr"/>
              <a:r>
                <a:rPr lang="en-US" altLang="zh-CN" sz="2000" b="1">
                  <a:latin typeface="Arial" panose="020B0604020202020204" pitchFamily="34" charset="0"/>
                  <a:cs typeface="Arial" panose="020B0604020202020204" pitchFamily="34" charset="0"/>
                </a:rPr>
                <a:t>Metasurface</a:t>
              </a:r>
            </a:p>
            <a:p>
              <a:pPr algn="ctr"/>
              <a:r>
                <a:rPr lang="en-US" altLang="zh-CN" sz="2000" b="1">
                  <a:latin typeface="Arial" panose="020B0604020202020204" pitchFamily="34" charset="0"/>
                  <a:cs typeface="Arial" panose="020B0604020202020204" pitchFamily="34" charset="0"/>
                </a:rPr>
                <a:t>cost: ~30 dollars</a:t>
              </a:r>
              <a:endParaRPr lang="zh-CN" altLang="en-US" sz="2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89EF98D-E33D-33D2-797C-C4817D83DBB6}"/>
                    </a:ext>
                  </a:extLst>
                </p:cNvPr>
                <p:cNvSpPr txBox="1"/>
                <p:nvPr/>
              </p:nvSpPr>
              <p:spPr>
                <a:xfrm>
                  <a:off x="6574908" y="1399718"/>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dirty="0" smtClean="0">
                            <a:latin typeface="Cambria Math" panose="02040503050406030204" pitchFamily="18" charset="0"/>
                            <a:cs typeface="Times New Roman" panose="02020603050405020304" pitchFamily="18" charset="0"/>
                          </a:rPr>
                          <m:t>𝑴</m:t>
                        </m:r>
                      </m:oMath>
                    </m:oMathPara>
                  </a14:m>
                  <a:endParaRPr lang="zh-CN" altLang="en-US" sz="2400" b="1">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089EF98D-E33D-33D2-797C-C4817D83DBB6}"/>
                    </a:ext>
                  </a:extLst>
                </p:cNvPr>
                <p:cNvSpPr txBox="1">
                  <a:spLocks noRot="1" noChangeAspect="1" noMove="1" noResize="1" noEditPoints="1" noAdjustHandles="1" noChangeArrowheads="1" noChangeShapeType="1" noTextEdit="1"/>
                </p:cNvSpPr>
                <p:nvPr/>
              </p:nvSpPr>
              <p:spPr>
                <a:xfrm>
                  <a:off x="6574908" y="1399718"/>
                  <a:ext cx="542136" cy="461665"/>
                </a:xfrm>
                <a:prstGeom prst="rect">
                  <a:avLst/>
                </a:prstGeom>
                <a:blipFill>
                  <a:blip r:embed="rId3"/>
                  <a:stretch>
                    <a:fillRect/>
                  </a:stretch>
                </a:blipFill>
              </p:spPr>
              <p:txBody>
                <a:bodyPr/>
                <a:lstStyle/>
                <a:p>
                  <a:r>
                    <a:rPr lang="en-US">
                      <a:noFill/>
                    </a:rPr>
                    <a:t> </a:t>
                  </a:r>
                </a:p>
              </p:txBody>
            </p:sp>
          </mc:Fallback>
        </mc:AlternateContent>
      </p:grpSp>
      <p:sp>
        <p:nvSpPr>
          <p:cNvPr id="31" name="矩形: 圆角 30">
            <a:extLst>
              <a:ext uri="{FF2B5EF4-FFF2-40B4-BE49-F238E27FC236}">
                <a16:creationId xmlns:a16="http://schemas.microsoft.com/office/drawing/2014/main" id="{1A095884-800C-EC8B-6C27-0D8145B7B67B}"/>
              </a:ext>
            </a:extLst>
          </p:cNvPr>
          <p:cNvSpPr/>
          <p:nvPr/>
        </p:nvSpPr>
        <p:spPr>
          <a:xfrm>
            <a:off x="1354190" y="1843222"/>
            <a:ext cx="1401753" cy="2982470"/>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33" name="组合 32">
            <a:extLst>
              <a:ext uri="{FF2B5EF4-FFF2-40B4-BE49-F238E27FC236}">
                <a16:creationId xmlns:a16="http://schemas.microsoft.com/office/drawing/2014/main" id="{F737CBA6-A449-E888-2688-25C2348BD15E}"/>
              </a:ext>
            </a:extLst>
          </p:cNvPr>
          <p:cNvGrpSpPr/>
          <p:nvPr/>
        </p:nvGrpSpPr>
        <p:grpSpPr>
          <a:xfrm>
            <a:off x="1498120" y="1974424"/>
            <a:ext cx="1570490" cy="671375"/>
            <a:chOff x="3166530" y="1092078"/>
            <a:chExt cx="1570490" cy="671375"/>
          </a:xfrm>
        </p:grpSpPr>
        <p:grpSp>
          <p:nvGrpSpPr>
            <p:cNvPr id="34" name="组合 33">
              <a:extLst>
                <a:ext uri="{FF2B5EF4-FFF2-40B4-BE49-F238E27FC236}">
                  <a16:creationId xmlns:a16="http://schemas.microsoft.com/office/drawing/2014/main" id="{16B66125-D4C0-D8BB-E88E-D2A3FE35F042}"/>
                </a:ext>
              </a:extLst>
            </p:cNvPr>
            <p:cNvGrpSpPr/>
            <p:nvPr/>
          </p:nvGrpSpPr>
          <p:grpSpPr>
            <a:xfrm>
              <a:off x="3166530" y="1092078"/>
              <a:ext cx="1328260" cy="671375"/>
              <a:chOff x="1410120" y="947298"/>
              <a:chExt cx="1328260" cy="671375"/>
            </a:xfrm>
          </p:grpSpPr>
          <p:cxnSp>
            <p:nvCxnSpPr>
              <p:cNvPr id="36" name="直接连接符 35">
                <a:extLst>
                  <a:ext uri="{FF2B5EF4-FFF2-40B4-BE49-F238E27FC236}">
                    <a16:creationId xmlns:a16="http://schemas.microsoft.com/office/drawing/2014/main" id="{962007CE-2936-741F-28C8-A672F508786B}"/>
                  </a:ext>
                </a:extLst>
              </p:cNvPr>
              <p:cNvCxnSpPr>
                <a:cxnSpLocks/>
                <a:endCxn id="35"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DED268FC-6965-36B8-FB4C-A3C95BA25722}"/>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8" name="文本框 37">
                <a:extLst>
                  <a:ext uri="{FF2B5EF4-FFF2-40B4-BE49-F238E27FC236}">
                    <a16:creationId xmlns:a16="http://schemas.microsoft.com/office/drawing/2014/main" id="{A9F1BC20-C0C7-C20D-38A8-C8D48CBD5E88}"/>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39" name="直接箭头连接符 38">
                <a:extLst>
                  <a:ext uri="{FF2B5EF4-FFF2-40B4-BE49-F238E27FC236}">
                    <a16:creationId xmlns:a16="http://schemas.microsoft.com/office/drawing/2014/main" id="{56898F1D-22D7-BE46-4604-C8B1D3F1CCB8}"/>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等腰三角形 34">
              <a:extLst>
                <a:ext uri="{FF2B5EF4-FFF2-40B4-BE49-F238E27FC236}">
                  <a16:creationId xmlns:a16="http://schemas.microsoft.com/office/drawing/2014/main" id="{CEB46D97-19FC-72B4-F588-18A521D2C182}"/>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87F1687-A635-8BBC-4EB2-FF4EE8AA14F6}"/>
                  </a:ext>
                </a:extLst>
              </p:cNvPr>
              <p:cNvSpPr txBox="1"/>
              <p:nvPr/>
            </p:nvSpPr>
            <p:spPr>
              <a:xfrm>
                <a:off x="1385153" y="1766378"/>
                <a:ext cx="542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latin typeface="Cambria Math" panose="02040503050406030204" pitchFamily="18" charset="0"/>
                              <a:cs typeface="Times New Roman" panose="02020603050405020304" pitchFamily="18" charset="0"/>
                            </a:rPr>
                          </m:ctrlPr>
                        </m:sSubPr>
                        <m:e>
                          <m:r>
                            <a:rPr lang="en-US" altLang="zh-CN" b="1" i="1" dirty="0" smtClean="0">
                              <a:latin typeface="Cambria Math" panose="02040503050406030204" pitchFamily="18" charset="0"/>
                              <a:cs typeface="Times New Roman" panose="02020603050405020304" pitchFamily="18" charset="0"/>
                            </a:rPr>
                            <m:t>𝒘</m:t>
                          </m:r>
                        </m:e>
                        <m:sub>
                          <m:r>
                            <a:rPr lang="en-US" altLang="zh-CN" b="1" i="1" dirty="0" smtClean="0">
                              <a:latin typeface="Cambria Math" panose="02040503050406030204" pitchFamily="18" charset="0"/>
                              <a:cs typeface="Times New Roman" panose="02020603050405020304" pitchFamily="18" charset="0"/>
                            </a:rPr>
                            <m:t>𝒅</m:t>
                          </m:r>
                        </m:sub>
                      </m:sSub>
                    </m:oMath>
                  </m:oMathPara>
                </a14:m>
                <a:endParaRPr lang="zh-CN" altLang="en-US" b="1">
                  <a:latin typeface="Times New Roman" panose="02020603050405020304" pitchFamily="18" charset="0"/>
                  <a:cs typeface="Times New Roman" panose="02020603050405020304" pitchFamily="18" charset="0"/>
                </a:endParaRPr>
              </a:p>
            </p:txBody>
          </p:sp>
        </mc:Choice>
        <mc:Fallback xmlns="">
          <p:sp>
            <p:nvSpPr>
              <p:cNvPr id="40" name="文本框 39">
                <a:extLst>
                  <a:ext uri="{FF2B5EF4-FFF2-40B4-BE49-F238E27FC236}">
                    <a16:creationId xmlns:a16="http://schemas.microsoft.com/office/drawing/2014/main" id="{987F1687-A635-8BBC-4EB2-FF4EE8AA14F6}"/>
                  </a:ext>
                </a:extLst>
              </p:cNvPr>
              <p:cNvSpPr txBox="1">
                <a:spLocks noRot="1" noChangeAspect="1" noMove="1" noResize="1" noEditPoints="1" noAdjustHandles="1" noChangeArrowheads="1" noChangeShapeType="1" noTextEdit="1"/>
              </p:cNvSpPr>
              <p:nvPr/>
            </p:nvSpPr>
            <p:spPr>
              <a:xfrm>
                <a:off x="1385153" y="1766378"/>
                <a:ext cx="542071" cy="369332"/>
              </a:xfrm>
              <a:prstGeom prst="rect">
                <a:avLst/>
              </a:prstGeom>
              <a:blipFill>
                <a:blip r:embed="rId4"/>
                <a:stretch>
                  <a:fillRect b="-3333"/>
                </a:stretch>
              </a:blipFill>
            </p:spPr>
            <p:txBody>
              <a:bodyPr/>
              <a:lstStyle/>
              <a:p>
                <a:r>
                  <a:rPr lang="en-US">
                    <a:noFill/>
                  </a:rPr>
                  <a:t> </a:t>
                </a:r>
              </a:p>
            </p:txBody>
          </p:sp>
        </mc:Fallback>
      </mc:AlternateContent>
      <p:cxnSp>
        <p:nvCxnSpPr>
          <p:cNvPr id="41" name="直接连接符 40">
            <a:extLst>
              <a:ext uri="{FF2B5EF4-FFF2-40B4-BE49-F238E27FC236}">
                <a16:creationId xmlns:a16="http://schemas.microsoft.com/office/drawing/2014/main" id="{B654F959-9EF0-F09D-AA8A-0C26082FF450}"/>
              </a:ext>
            </a:extLst>
          </p:cNvPr>
          <p:cNvCxnSpPr>
            <a:cxnSpLocks/>
          </p:cNvCxnSpPr>
          <p:nvPr/>
        </p:nvCxnSpPr>
        <p:spPr>
          <a:xfrm flipV="1">
            <a:off x="1504845" y="2165716"/>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4692669-9806-4EC8-7C5D-E7F913A397EF}"/>
              </a:ext>
            </a:extLst>
          </p:cNvPr>
          <p:cNvCxnSpPr>
            <a:cxnSpLocks/>
            <a:stCxn id="59" idx="3"/>
          </p:cNvCxnSpPr>
          <p:nvPr/>
        </p:nvCxnSpPr>
        <p:spPr>
          <a:xfrm>
            <a:off x="1210463" y="3181807"/>
            <a:ext cx="2943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DAE3FF5F-01AD-5609-C311-669C07C22B71}"/>
              </a:ext>
            </a:extLst>
          </p:cNvPr>
          <p:cNvSpPr txBox="1"/>
          <p:nvPr/>
        </p:nvSpPr>
        <p:spPr>
          <a:xfrm>
            <a:off x="1183717" y="1103386"/>
            <a:ext cx="1763753"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Phased </a:t>
            </a:r>
          </a:p>
          <a:p>
            <a:pPr algn="ctr"/>
            <a:r>
              <a:rPr lang="en-US" altLang="zh-CN" sz="2000" b="1" i="1">
                <a:latin typeface="Times New Roman" panose="02020603050405020304" pitchFamily="18" charset="0"/>
                <a:cs typeface="Times New Roman" panose="02020603050405020304" pitchFamily="18" charset="0"/>
              </a:rPr>
              <a:t>Antenna Array</a:t>
            </a:r>
            <a:endParaRPr lang="zh-CN" altLang="en-US" sz="2000" b="1" i="1">
              <a:latin typeface="Times New Roman" panose="02020603050405020304" pitchFamily="18" charset="0"/>
              <a:cs typeface="Times New Roman" panose="02020603050405020304" pitchFamily="18" charset="0"/>
            </a:endParaRPr>
          </a:p>
        </p:txBody>
      </p:sp>
      <p:grpSp>
        <p:nvGrpSpPr>
          <p:cNvPr id="45" name="组合 44">
            <a:extLst>
              <a:ext uri="{FF2B5EF4-FFF2-40B4-BE49-F238E27FC236}">
                <a16:creationId xmlns:a16="http://schemas.microsoft.com/office/drawing/2014/main" id="{F0E8CB14-AEF9-4CD6-AEB7-20D98B111825}"/>
              </a:ext>
            </a:extLst>
          </p:cNvPr>
          <p:cNvGrpSpPr/>
          <p:nvPr/>
        </p:nvGrpSpPr>
        <p:grpSpPr>
          <a:xfrm>
            <a:off x="1507960" y="2687071"/>
            <a:ext cx="1570490" cy="671375"/>
            <a:chOff x="3166530" y="1092078"/>
            <a:chExt cx="1570490" cy="671375"/>
          </a:xfrm>
        </p:grpSpPr>
        <p:grpSp>
          <p:nvGrpSpPr>
            <p:cNvPr id="46" name="组合 45">
              <a:extLst>
                <a:ext uri="{FF2B5EF4-FFF2-40B4-BE49-F238E27FC236}">
                  <a16:creationId xmlns:a16="http://schemas.microsoft.com/office/drawing/2014/main" id="{8D9B9151-B666-D9E4-81F6-BA69F143FB10}"/>
                </a:ext>
              </a:extLst>
            </p:cNvPr>
            <p:cNvGrpSpPr/>
            <p:nvPr/>
          </p:nvGrpSpPr>
          <p:grpSpPr>
            <a:xfrm>
              <a:off x="3166530" y="1092078"/>
              <a:ext cx="1328260" cy="671375"/>
              <a:chOff x="1410120" y="947298"/>
              <a:chExt cx="1328260" cy="671375"/>
            </a:xfrm>
          </p:grpSpPr>
          <p:cxnSp>
            <p:nvCxnSpPr>
              <p:cNvPr id="48" name="直接连接符 47">
                <a:extLst>
                  <a:ext uri="{FF2B5EF4-FFF2-40B4-BE49-F238E27FC236}">
                    <a16:creationId xmlns:a16="http://schemas.microsoft.com/office/drawing/2014/main" id="{F82A42B9-A592-585E-AAC8-3F2B8D337B9B}"/>
                  </a:ext>
                </a:extLst>
              </p:cNvPr>
              <p:cNvCxnSpPr>
                <a:cxnSpLocks/>
                <a:endCxn id="47"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id="{72734897-20DA-1F52-9004-7B13601480FA}"/>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0" name="文本框 49">
                <a:extLst>
                  <a:ext uri="{FF2B5EF4-FFF2-40B4-BE49-F238E27FC236}">
                    <a16:creationId xmlns:a16="http://schemas.microsoft.com/office/drawing/2014/main" id="{DC2F203B-563E-26D4-D17E-EAFF2F619202}"/>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51" name="直接箭头连接符 50">
                <a:extLst>
                  <a:ext uri="{FF2B5EF4-FFF2-40B4-BE49-F238E27FC236}">
                    <a16:creationId xmlns:a16="http://schemas.microsoft.com/office/drawing/2014/main" id="{5AA872D5-0CBE-2C25-DDF3-A9BCD6F74E2B}"/>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等腰三角形 46">
              <a:extLst>
                <a:ext uri="{FF2B5EF4-FFF2-40B4-BE49-F238E27FC236}">
                  <a16:creationId xmlns:a16="http://schemas.microsoft.com/office/drawing/2014/main" id="{A5FE0C7A-80C1-AD8B-C12C-BD596677D95E}"/>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52" name="组合 51">
            <a:extLst>
              <a:ext uri="{FF2B5EF4-FFF2-40B4-BE49-F238E27FC236}">
                <a16:creationId xmlns:a16="http://schemas.microsoft.com/office/drawing/2014/main" id="{0AE00369-B767-8760-3F53-0933643D0A4C}"/>
              </a:ext>
            </a:extLst>
          </p:cNvPr>
          <p:cNvGrpSpPr/>
          <p:nvPr/>
        </p:nvGrpSpPr>
        <p:grpSpPr>
          <a:xfrm>
            <a:off x="1486024" y="4112365"/>
            <a:ext cx="1570490" cy="671375"/>
            <a:chOff x="3166530" y="1092078"/>
            <a:chExt cx="1570490" cy="671375"/>
          </a:xfrm>
        </p:grpSpPr>
        <p:grpSp>
          <p:nvGrpSpPr>
            <p:cNvPr id="53" name="组合 52">
              <a:extLst>
                <a:ext uri="{FF2B5EF4-FFF2-40B4-BE49-F238E27FC236}">
                  <a16:creationId xmlns:a16="http://schemas.microsoft.com/office/drawing/2014/main" id="{BBB942F6-887D-C5C2-F3C1-7665E743A638}"/>
                </a:ext>
              </a:extLst>
            </p:cNvPr>
            <p:cNvGrpSpPr/>
            <p:nvPr/>
          </p:nvGrpSpPr>
          <p:grpSpPr>
            <a:xfrm>
              <a:off x="3166530" y="1092078"/>
              <a:ext cx="1328260" cy="671375"/>
              <a:chOff x="1410120" y="947298"/>
              <a:chExt cx="1328260" cy="671375"/>
            </a:xfrm>
          </p:grpSpPr>
          <p:cxnSp>
            <p:nvCxnSpPr>
              <p:cNvPr id="55" name="直接连接符 54">
                <a:extLst>
                  <a:ext uri="{FF2B5EF4-FFF2-40B4-BE49-F238E27FC236}">
                    <a16:creationId xmlns:a16="http://schemas.microsoft.com/office/drawing/2014/main" id="{9A8212F3-50B6-B42E-2C00-B837D01655F2}"/>
                  </a:ext>
                </a:extLst>
              </p:cNvPr>
              <p:cNvCxnSpPr>
                <a:cxnSpLocks/>
                <a:endCxn id="54"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203F1494-76ED-AC97-0833-8D44966C6D25}"/>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7" name="文本框 56">
                <a:extLst>
                  <a:ext uri="{FF2B5EF4-FFF2-40B4-BE49-F238E27FC236}">
                    <a16:creationId xmlns:a16="http://schemas.microsoft.com/office/drawing/2014/main" id="{E791EF65-1F30-670F-B7AE-24AD7F6623F2}"/>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58" name="直接箭头连接符 57">
                <a:extLst>
                  <a:ext uri="{FF2B5EF4-FFF2-40B4-BE49-F238E27FC236}">
                    <a16:creationId xmlns:a16="http://schemas.microsoft.com/office/drawing/2014/main" id="{D7BA6F75-8D11-E800-B7B6-8B3B4F0453E4}"/>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等腰三角形 53">
              <a:extLst>
                <a:ext uri="{FF2B5EF4-FFF2-40B4-BE49-F238E27FC236}">
                  <a16:creationId xmlns:a16="http://schemas.microsoft.com/office/drawing/2014/main" id="{5F5B9FD7-F3F3-7888-5954-F15094969BD8}"/>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9" name="矩形: 圆角 58">
            <a:extLst>
              <a:ext uri="{FF2B5EF4-FFF2-40B4-BE49-F238E27FC236}">
                <a16:creationId xmlns:a16="http://schemas.microsoft.com/office/drawing/2014/main" id="{6E026B7D-CB1E-DAB5-188D-3C231B8583E3}"/>
              </a:ext>
            </a:extLst>
          </p:cNvPr>
          <p:cNvSpPr/>
          <p:nvPr/>
        </p:nvSpPr>
        <p:spPr>
          <a:xfrm>
            <a:off x="29934" y="2823668"/>
            <a:ext cx="1180529"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Splitter/</a:t>
            </a:r>
          </a:p>
          <a:p>
            <a:pPr algn="ctr"/>
            <a:r>
              <a:rPr lang="en-US" altLang="zh-CN" sz="1600" b="1">
                <a:solidFill>
                  <a:schemeClr val="tx1"/>
                </a:solidFill>
                <a:latin typeface="Times New Roman" panose="02020603050405020304" pitchFamily="18" charset="0"/>
                <a:cs typeface="Times New Roman" panose="02020603050405020304" pitchFamily="18" charset="0"/>
              </a:rPr>
              <a:t>Combiner</a:t>
            </a:r>
          </a:p>
        </p:txBody>
      </p:sp>
      <p:grpSp>
        <p:nvGrpSpPr>
          <p:cNvPr id="60" name="组合 59">
            <a:extLst>
              <a:ext uri="{FF2B5EF4-FFF2-40B4-BE49-F238E27FC236}">
                <a16:creationId xmlns:a16="http://schemas.microsoft.com/office/drawing/2014/main" id="{38E5BBD1-6FAC-E3D1-3DFF-66524B12B991}"/>
              </a:ext>
            </a:extLst>
          </p:cNvPr>
          <p:cNvGrpSpPr/>
          <p:nvPr/>
        </p:nvGrpSpPr>
        <p:grpSpPr>
          <a:xfrm>
            <a:off x="1470840" y="3399718"/>
            <a:ext cx="1570490" cy="671375"/>
            <a:chOff x="3166530" y="1092078"/>
            <a:chExt cx="1570490" cy="671375"/>
          </a:xfrm>
        </p:grpSpPr>
        <p:grpSp>
          <p:nvGrpSpPr>
            <p:cNvPr id="61" name="组合 60">
              <a:extLst>
                <a:ext uri="{FF2B5EF4-FFF2-40B4-BE49-F238E27FC236}">
                  <a16:creationId xmlns:a16="http://schemas.microsoft.com/office/drawing/2014/main" id="{AFD3B616-7096-3C78-E103-6B8632DFE725}"/>
                </a:ext>
              </a:extLst>
            </p:cNvPr>
            <p:cNvGrpSpPr/>
            <p:nvPr/>
          </p:nvGrpSpPr>
          <p:grpSpPr>
            <a:xfrm>
              <a:off x="3166530" y="1092078"/>
              <a:ext cx="1328260" cy="671375"/>
              <a:chOff x="1410120" y="947298"/>
              <a:chExt cx="1328260" cy="671375"/>
            </a:xfrm>
          </p:grpSpPr>
          <p:cxnSp>
            <p:nvCxnSpPr>
              <p:cNvPr id="63" name="直接连接符 62">
                <a:extLst>
                  <a:ext uri="{FF2B5EF4-FFF2-40B4-BE49-F238E27FC236}">
                    <a16:creationId xmlns:a16="http://schemas.microsoft.com/office/drawing/2014/main" id="{9E54C9B0-0E0B-2173-8366-8F8F74018EC3}"/>
                  </a:ext>
                </a:extLst>
              </p:cNvPr>
              <p:cNvCxnSpPr>
                <a:cxnSpLocks/>
                <a:endCxn id="62"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EDDAF676-695C-B140-B0C0-C99F00611AEE}"/>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5" name="文本框 64">
                <a:extLst>
                  <a:ext uri="{FF2B5EF4-FFF2-40B4-BE49-F238E27FC236}">
                    <a16:creationId xmlns:a16="http://schemas.microsoft.com/office/drawing/2014/main" id="{2298F4DE-28B5-148C-9BD6-0D2DC382E6D1}"/>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6" name="直接箭头连接符 65">
                <a:extLst>
                  <a:ext uri="{FF2B5EF4-FFF2-40B4-BE49-F238E27FC236}">
                    <a16:creationId xmlns:a16="http://schemas.microsoft.com/office/drawing/2014/main" id="{B4189B66-EFD3-D4D3-F04B-948B8D4C67C2}"/>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等腰三角形 61">
              <a:extLst>
                <a:ext uri="{FF2B5EF4-FFF2-40B4-BE49-F238E27FC236}">
                  <a16:creationId xmlns:a16="http://schemas.microsoft.com/office/drawing/2014/main" id="{056F6050-9957-3EFA-53F6-B9639921B996}"/>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74" name="文本框 73">
            <a:extLst>
              <a:ext uri="{FF2B5EF4-FFF2-40B4-BE49-F238E27FC236}">
                <a16:creationId xmlns:a16="http://schemas.microsoft.com/office/drawing/2014/main" id="{B8F53E2B-E0F9-1D6A-4E3A-8AD31B5B2992}"/>
              </a:ext>
            </a:extLst>
          </p:cNvPr>
          <p:cNvSpPr txBox="1"/>
          <p:nvPr/>
        </p:nvSpPr>
        <p:spPr>
          <a:xfrm>
            <a:off x="241114" y="4910481"/>
            <a:ext cx="3100529" cy="1323439"/>
          </a:xfrm>
          <a:prstGeom prst="rect">
            <a:avLst/>
          </a:prstGeom>
          <a:noFill/>
        </p:spPr>
        <p:txBody>
          <a:bodyPr wrap="none" rtlCol="0">
            <a:spAutoFit/>
          </a:bodyPr>
          <a:lstStyle/>
          <a:p>
            <a:pPr algn="ctr"/>
            <a:r>
              <a:rPr lang="en-US" altLang="zh-CN" sz="2000" b="1" dirty="0">
                <a:latin typeface="Arial" panose="020B0604020202020204" pitchFamily="34" charset="0"/>
                <a:cs typeface="Arial" panose="020B0604020202020204" pitchFamily="34" charset="0"/>
              </a:rPr>
              <a:t>4 digital phased shifter:</a:t>
            </a:r>
          </a:p>
          <a:p>
            <a:pPr algn="ctr"/>
            <a:r>
              <a:rPr lang="en-US" altLang="zh-CN" sz="2000" b="1" dirty="0">
                <a:latin typeface="Arial" panose="020B0604020202020204" pitchFamily="34" charset="0"/>
                <a:cs typeface="Arial" panose="020B0604020202020204" pitchFamily="34" charset="0"/>
              </a:rPr>
              <a:t>cost: ~9 </a:t>
            </a:r>
            <a:r>
              <a:rPr lang="en-US" altLang="zh-CN" sz="2000" b="0" dirty="0">
                <a:effectLst/>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 4 = 36 dollars</a:t>
            </a:r>
          </a:p>
          <a:p>
            <a:pPr algn="ctr"/>
            <a:r>
              <a:rPr lang="en-US" altLang="zh-CN" sz="2000" b="1" dirty="0">
                <a:latin typeface="Arial" panose="020B0604020202020204" pitchFamily="34" charset="0"/>
                <a:cs typeface="Arial" panose="020B0604020202020204" pitchFamily="34" charset="0"/>
              </a:rPr>
              <a:t>1</a:t>
            </a:r>
            <a:r>
              <a:rPr lang="en-US" altLang="zh-CN" sz="2000" b="0" dirty="0">
                <a:effectLst/>
                <a:latin typeface="Arial" panose="020B0604020202020204" pitchFamily="34" charset="0"/>
                <a:cs typeface="Arial" panose="020B0604020202020204" pitchFamily="34" charset="0"/>
              </a:rPr>
              <a:t> × </a:t>
            </a:r>
            <a:r>
              <a:rPr lang="en-US" altLang="zh-CN" sz="2000" b="1" dirty="0">
                <a:effectLst/>
                <a:latin typeface="Arial" panose="020B0604020202020204" pitchFamily="34" charset="0"/>
                <a:cs typeface="Arial" panose="020B0604020202020204" pitchFamily="34" charset="0"/>
              </a:rPr>
              <a:t>4 phased array:</a:t>
            </a:r>
          </a:p>
          <a:p>
            <a:pPr algn="ctr"/>
            <a:r>
              <a:rPr lang="en-US" altLang="zh-CN" sz="2000" b="1" dirty="0">
                <a:latin typeface="Arial" panose="020B0604020202020204" pitchFamily="34" charset="0"/>
                <a:cs typeface="Arial" panose="020B0604020202020204" pitchFamily="34" charset="0"/>
              </a:rPr>
              <a:t>cost: ~10 dollars</a:t>
            </a:r>
            <a:endParaRPr lang="zh-CN" altLang="en-US" sz="2000" b="1" dirty="0">
              <a:latin typeface="Arial" panose="020B0604020202020204" pitchFamily="34" charset="0"/>
              <a:cs typeface="Arial" panose="020B0604020202020204" pitchFamily="34" charset="0"/>
            </a:endParaRPr>
          </a:p>
        </p:txBody>
      </p:sp>
      <p:sp>
        <p:nvSpPr>
          <p:cNvPr id="77" name="文本框 76">
            <a:extLst>
              <a:ext uri="{FF2B5EF4-FFF2-40B4-BE49-F238E27FC236}">
                <a16:creationId xmlns:a16="http://schemas.microsoft.com/office/drawing/2014/main" id="{D0DF025B-1FE5-4B5E-0622-054FF35F045A}"/>
              </a:ext>
            </a:extLst>
          </p:cNvPr>
          <p:cNvSpPr txBox="1"/>
          <p:nvPr/>
        </p:nvSpPr>
        <p:spPr>
          <a:xfrm>
            <a:off x="1041467" y="6406960"/>
            <a:ext cx="3428952" cy="461665"/>
          </a:xfrm>
          <a:prstGeom prst="rect">
            <a:avLst/>
          </a:prstGeom>
          <a:noFill/>
        </p:spPr>
        <p:txBody>
          <a:bodyPr wrap="none" rtlCol="0">
            <a:spAutoFit/>
          </a:bodyPr>
          <a:lstStyle/>
          <a:p>
            <a:pPr algn="ctr"/>
            <a:r>
              <a:rPr lang="en-US" altLang="zh-CN" sz="2400" b="1" i="1" dirty="0">
                <a:solidFill>
                  <a:srgbClr val="FF0000"/>
                </a:solidFill>
                <a:latin typeface="Arial" panose="020B0604020202020204" pitchFamily="34" charset="0"/>
                <a:cs typeface="Arial" panose="020B0604020202020204" pitchFamily="34" charset="0"/>
              </a:rPr>
              <a:t>Total cost: ~76 dollars</a:t>
            </a:r>
            <a:endParaRPr lang="zh-CN" altLang="en-US" sz="2400" b="1" i="1" dirty="0">
              <a:solidFill>
                <a:srgbClr val="FF0000"/>
              </a:solidFill>
              <a:latin typeface="Arial" panose="020B0604020202020204" pitchFamily="34" charset="0"/>
              <a:cs typeface="Arial" panose="020B0604020202020204" pitchFamily="34" charset="0"/>
            </a:endParaRPr>
          </a:p>
        </p:txBody>
      </p:sp>
      <p:pic>
        <p:nvPicPr>
          <p:cNvPr id="80" name="图片 79">
            <a:extLst>
              <a:ext uri="{FF2B5EF4-FFF2-40B4-BE49-F238E27FC236}">
                <a16:creationId xmlns:a16="http://schemas.microsoft.com/office/drawing/2014/main" id="{BCF4EA13-105A-095C-6E6A-4C673537D2A7}"/>
              </a:ext>
            </a:extLst>
          </p:cNvPr>
          <p:cNvPicPr>
            <a:picLocks noChangeAspect="1"/>
          </p:cNvPicPr>
          <p:nvPr/>
        </p:nvPicPr>
        <p:blipFill>
          <a:blip r:embed="rId5">
            <a:duotone>
              <a:schemeClr val="accent2">
                <a:shade val="45000"/>
                <a:satMod val="135000"/>
              </a:schemeClr>
              <a:prstClr val="white"/>
            </a:duotone>
          </a:blip>
          <a:stretch>
            <a:fillRect/>
          </a:stretch>
        </p:blipFill>
        <p:spPr>
          <a:xfrm>
            <a:off x="10143222" y="1699744"/>
            <a:ext cx="513881" cy="329205"/>
          </a:xfrm>
          <a:prstGeom prst="rect">
            <a:avLst/>
          </a:prstGeom>
        </p:spPr>
      </p:pic>
      <p:pic>
        <p:nvPicPr>
          <p:cNvPr id="81" name="图片 80">
            <a:extLst>
              <a:ext uri="{FF2B5EF4-FFF2-40B4-BE49-F238E27FC236}">
                <a16:creationId xmlns:a16="http://schemas.microsoft.com/office/drawing/2014/main" id="{00A4AD87-5FA2-D9CD-708C-53405AE262BC}"/>
              </a:ext>
            </a:extLst>
          </p:cNvPr>
          <p:cNvPicPr>
            <a:picLocks noChangeAspect="1"/>
          </p:cNvPicPr>
          <p:nvPr/>
        </p:nvPicPr>
        <p:blipFill>
          <a:blip r:embed="rId5">
            <a:duotone>
              <a:schemeClr val="accent1">
                <a:shade val="45000"/>
                <a:satMod val="135000"/>
              </a:schemeClr>
              <a:prstClr val="white"/>
            </a:duotone>
          </a:blip>
          <a:stretch>
            <a:fillRect/>
          </a:stretch>
        </p:blipFill>
        <p:spPr>
          <a:xfrm>
            <a:off x="10580869" y="3711196"/>
            <a:ext cx="513881" cy="329205"/>
          </a:xfrm>
          <a:prstGeom prst="rect">
            <a:avLst/>
          </a:prstGeom>
        </p:spPr>
      </p:pic>
      <p:grpSp>
        <p:nvGrpSpPr>
          <p:cNvPr id="88" name="组合 87">
            <a:extLst>
              <a:ext uri="{FF2B5EF4-FFF2-40B4-BE49-F238E27FC236}">
                <a16:creationId xmlns:a16="http://schemas.microsoft.com/office/drawing/2014/main" id="{B1FB13D5-77C3-E02F-3260-ACF90388D0F6}"/>
              </a:ext>
            </a:extLst>
          </p:cNvPr>
          <p:cNvGrpSpPr/>
          <p:nvPr/>
        </p:nvGrpSpPr>
        <p:grpSpPr>
          <a:xfrm>
            <a:off x="5912303" y="4166890"/>
            <a:ext cx="5603204" cy="2701735"/>
            <a:chOff x="5912303" y="4166890"/>
            <a:chExt cx="5603204" cy="2701735"/>
          </a:xfrm>
        </p:grpSpPr>
        <p:sp>
          <p:nvSpPr>
            <p:cNvPr id="75" name="文本框 74">
              <a:extLst>
                <a:ext uri="{FF2B5EF4-FFF2-40B4-BE49-F238E27FC236}">
                  <a16:creationId xmlns:a16="http://schemas.microsoft.com/office/drawing/2014/main" id="{8126055B-7228-CEB5-3386-C45D5823CF5A}"/>
                </a:ext>
              </a:extLst>
            </p:cNvPr>
            <p:cNvSpPr txBox="1"/>
            <p:nvPr/>
          </p:nvSpPr>
          <p:spPr>
            <a:xfrm>
              <a:off x="7157409" y="4919008"/>
              <a:ext cx="3714478" cy="1323439"/>
            </a:xfrm>
            <a:prstGeom prst="rect">
              <a:avLst/>
            </a:prstGeom>
            <a:noFill/>
            <a:ln w="28575">
              <a:solidFill>
                <a:srgbClr val="FF0000"/>
              </a:solidFill>
            </a:ln>
          </p:spPr>
          <p:txBody>
            <a:bodyPr wrap="none" rtlCol="0">
              <a:spAutoFit/>
            </a:bodyPr>
            <a:lstStyle/>
            <a:p>
              <a:pPr algn="ctr"/>
              <a:r>
                <a:rPr lang="en-US" altLang="zh-CN" sz="2000" b="1" dirty="0">
                  <a:latin typeface="Arial" panose="020B0604020202020204" pitchFamily="34" charset="0"/>
                  <a:cs typeface="Arial" panose="020B0604020202020204" pitchFamily="34" charset="0"/>
                </a:rPr>
                <a:t>289 digital phased shifter:</a:t>
              </a:r>
            </a:p>
            <a:p>
              <a:pPr algn="ctr"/>
              <a:r>
                <a:rPr lang="en-US" altLang="zh-CN" sz="2000" b="1" dirty="0">
                  <a:latin typeface="Arial" panose="020B0604020202020204" pitchFamily="34" charset="0"/>
                  <a:cs typeface="Arial" panose="020B0604020202020204" pitchFamily="34" charset="0"/>
                </a:rPr>
                <a:t>Cost: ~9 </a:t>
              </a:r>
              <a:r>
                <a:rPr lang="en-US" altLang="zh-CN" sz="2000" b="0" dirty="0">
                  <a:effectLst/>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 289 = 2601 dollars</a:t>
              </a:r>
            </a:p>
            <a:p>
              <a:pPr algn="ctr"/>
              <a:r>
                <a:rPr lang="en-US" altLang="zh-CN" sz="2000" b="1" dirty="0">
                  <a:latin typeface="Arial" panose="020B0604020202020204" pitchFamily="34" charset="0"/>
                  <a:cs typeface="Arial" panose="020B0604020202020204" pitchFamily="34" charset="0"/>
                </a:rPr>
                <a:t>17</a:t>
              </a:r>
              <a:r>
                <a:rPr lang="en-US" altLang="zh-CN" sz="2000" b="0" dirty="0">
                  <a:effectLst/>
                  <a:latin typeface="Arial" panose="020B0604020202020204" pitchFamily="34" charset="0"/>
                  <a:cs typeface="Arial" panose="020B0604020202020204" pitchFamily="34" charset="0"/>
                </a:rPr>
                <a:t> × </a:t>
              </a:r>
              <a:r>
                <a:rPr lang="en-US" altLang="zh-CN" sz="2000" b="1" dirty="0">
                  <a:effectLst/>
                  <a:latin typeface="Arial" panose="020B0604020202020204" pitchFamily="34" charset="0"/>
                  <a:cs typeface="Arial" panose="020B0604020202020204" pitchFamily="34" charset="0"/>
                </a:rPr>
                <a:t>17 phased array:</a:t>
              </a:r>
            </a:p>
            <a:p>
              <a:pPr algn="ctr"/>
              <a:r>
                <a:rPr lang="en-US" altLang="zh-CN" sz="2000" b="1" dirty="0">
                  <a:latin typeface="Arial" panose="020B0604020202020204" pitchFamily="34" charset="0"/>
                  <a:cs typeface="Arial" panose="020B0604020202020204" pitchFamily="34" charset="0"/>
                </a:rPr>
                <a:t>Cost: ~200 dollars</a:t>
              </a:r>
            </a:p>
          </p:txBody>
        </p:sp>
        <p:sp>
          <p:nvSpPr>
            <p:cNvPr id="82" name="矩形: 圆角 81">
              <a:extLst>
                <a:ext uri="{FF2B5EF4-FFF2-40B4-BE49-F238E27FC236}">
                  <a16:creationId xmlns:a16="http://schemas.microsoft.com/office/drawing/2014/main" id="{E972676F-A92E-7304-BA27-AEED30975870}"/>
                </a:ext>
              </a:extLst>
            </p:cNvPr>
            <p:cNvSpPr/>
            <p:nvPr/>
          </p:nvSpPr>
          <p:spPr>
            <a:xfrm>
              <a:off x="5912303" y="4166890"/>
              <a:ext cx="3884840" cy="4798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4" name="直接箭头连接符 83">
              <a:extLst>
                <a:ext uri="{FF2B5EF4-FFF2-40B4-BE49-F238E27FC236}">
                  <a16:creationId xmlns:a16="http://schemas.microsoft.com/office/drawing/2014/main" id="{06D86A2C-A873-82E8-8DAC-00C358953034}"/>
                </a:ext>
              </a:extLst>
            </p:cNvPr>
            <p:cNvCxnSpPr>
              <a:cxnSpLocks/>
              <a:stCxn id="82" idx="2"/>
              <a:endCxn id="75" idx="0"/>
            </p:cNvCxnSpPr>
            <p:nvPr/>
          </p:nvCxnSpPr>
          <p:spPr>
            <a:xfrm>
              <a:off x="7854723" y="4646743"/>
              <a:ext cx="1159925" cy="2722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36417192-3157-2C42-F6ED-DE06F3EE53F1}"/>
                </a:ext>
              </a:extLst>
            </p:cNvPr>
            <p:cNvSpPr txBox="1"/>
            <p:nvPr/>
          </p:nvSpPr>
          <p:spPr>
            <a:xfrm>
              <a:off x="6851212" y="6406960"/>
              <a:ext cx="4664295" cy="461665"/>
            </a:xfrm>
            <a:prstGeom prst="rect">
              <a:avLst/>
            </a:prstGeom>
            <a:noFill/>
          </p:spPr>
          <p:txBody>
            <a:bodyPr wrap="square">
              <a:spAutoFit/>
            </a:bodyPr>
            <a:lstStyle/>
            <a:p>
              <a:pPr algn="ctr"/>
              <a:r>
                <a:rPr lang="en-US" altLang="zh-CN" sz="2400" b="1" i="1" dirty="0">
                  <a:latin typeface="Arial" panose="020B0604020202020204" pitchFamily="34" charset="0"/>
                  <a:cs typeface="Arial" panose="020B0604020202020204" pitchFamily="34" charset="0"/>
                </a:rPr>
                <a:t>Total cost: ~2800 dollars</a:t>
              </a:r>
              <a:endParaRPr lang="zh-CN" altLang="en-US" sz="2400" b="1"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88500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312D082-50A8-144E-394E-B59B0C2101BF}"/>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Related work</a:t>
            </a:r>
          </a:p>
        </p:txBody>
      </p:sp>
      <p:pic>
        <p:nvPicPr>
          <p:cNvPr id="3" name="图片 2">
            <a:extLst>
              <a:ext uri="{FF2B5EF4-FFF2-40B4-BE49-F238E27FC236}">
                <a16:creationId xmlns:a16="http://schemas.microsoft.com/office/drawing/2014/main" id="{5FE36705-A83F-E4FA-3306-1D1700A519AB}"/>
              </a:ext>
            </a:extLst>
          </p:cNvPr>
          <p:cNvPicPr>
            <a:picLocks noChangeAspect="1"/>
          </p:cNvPicPr>
          <p:nvPr/>
        </p:nvPicPr>
        <p:blipFill>
          <a:blip r:embed="rId3"/>
          <a:stretch>
            <a:fillRect/>
          </a:stretch>
        </p:blipFill>
        <p:spPr>
          <a:xfrm>
            <a:off x="261288" y="1497092"/>
            <a:ext cx="3480763" cy="3322066"/>
          </a:xfrm>
          <a:prstGeom prst="rect">
            <a:avLst/>
          </a:prstGeom>
        </p:spPr>
      </p:pic>
      <p:sp>
        <p:nvSpPr>
          <p:cNvPr id="5" name="文本框 4">
            <a:extLst>
              <a:ext uri="{FF2B5EF4-FFF2-40B4-BE49-F238E27FC236}">
                <a16:creationId xmlns:a16="http://schemas.microsoft.com/office/drawing/2014/main" id="{9EE81A10-C329-F08A-228E-2E34D5EFED8C}"/>
              </a:ext>
            </a:extLst>
          </p:cNvPr>
          <p:cNvSpPr txBox="1"/>
          <p:nvPr/>
        </p:nvSpPr>
        <p:spPr>
          <a:xfrm>
            <a:off x="35371" y="4694837"/>
            <a:ext cx="4154432" cy="738664"/>
          </a:xfrm>
          <a:prstGeom prst="rect">
            <a:avLst/>
          </a:prstGeom>
          <a:noFill/>
        </p:spPr>
        <p:txBody>
          <a:bodyPr wrap="square" rtlCol="0">
            <a:spAutoFit/>
          </a:bodyPr>
          <a:lstStyle/>
          <a:p>
            <a:r>
              <a:rPr lang="en-US" altLang="zh-CN" sz="1400" b="1" dirty="0"/>
              <a:t>[Mobicom’21]</a:t>
            </a:r>
          </a:p>
          <a:p>
            <a:r>
              <a:rPr lang="en-US" altLang="zh-CN" sz="1400" b="1" dirty="0"/>
              <a:t>A Community-Driven Approach to Democratize Access to Satellite Ground Stations </a:t>
            </a:r>
          </a:p>
        </p:txBody>
      </p:sp>
      <p:sp>
        <p:nvSpPr>
          <p:cNvPr id="6" name="文本框 5">
            <a:extLst>
              <a:ext uri="{FF2B5EF4-FFF2-40B4-BE49-F238E27FC236}">
                <a16:creationId xmlns:a16="http://schemas.microsoft.com/office/drawing/2014/main" id="{FB2212FE-DEA4-FE04-0607-C7C9412F5BFF}"/>
              </a:ext>
            </a:extLst>
          </p:cNvPr>
          <p:cNvSpPr txBox="1"/>
          <p:nvPr/>
        </p:nvSpPr>
        <p:spPr>
          <a:xfrm>
            <a:off x="478869" y="1181100"/>
            <a:ext cx="3147015"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LEO ground station design</a:t>
            </a:r>
            <a:endParaRPr lang="zh-CN" altLang="en-US" b="1"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EEE219F4-44B6-2A20-3268-F199A10A52E9}"/>
              </a:ext>
            </a:extLst>
          </p:cNvPr>
          <p:cNvSpPr txBox="1"/>
          <p:nvPr/>
        </p:nvSpPr>
        <p:spPr>
          <a:xfrm>
            <a:off x="4263761" y="4694837"/>
            <a:ext cx="4041327" cy="738664"/>
          </a:xfrm>
          <a:prstGeom prst="rect">
            <a:avLst/>
          </a:prstGeom>
          <a:noFill/>
        </p:spPr>
        <p:txBody>
          <a:bodyPr wrap="square">
            <a:spAutoFit/>
          </a:bodyPr>
          <a:lstStyle/>
          <a:p>
            <a:r>
              <a:rPr lang="en-US" altLang="zh-CN" sz="1400" b="1" dirty="0"/>
              <a:t>[HotNets’22]</a:t>
            </a:r>
            <a:endParaRPr lang="en-US" altLang="zh-CN" sz="1400" dirty="0"/>
          </a:p>
          <a:p>
            <a:r>
              <a:rPr lang="en-US" altLang="zh-CN" sz="1400" b="1" dirty="0"/>
              <a:t>Towards dual-band reconfigurable </a:t>
            </a:r>
            <a:r>
              <a:rPr lang="en-US" altLang="zh-CN" sz="1400" b="1" dirty="0" err="1"/>
              <a:t>metasurfaces</a:t>
            </a:r>
            <a:r>
              <a:rPr lang="en-US" altLang="zh-CN" sz="1400" b="1" dirty="0"/>
              <a:t> for satellite networking</a:t>
            </a:r>
            <a:endParaRPr lang="zh-CN" altLang="en-US" sz="1400" b="1" dirty="0"/>
          </a:p>
        </p:txBody>
      </p:sp>
      <p:pic>
        <p:nvPicPr>
          <p:cNvPr id="10" name="图片 9">
            <a:extLst>
              <a:ext uri="{FF2B5EF4-FFF2-40B4-BE49-F238E27FC236}">
                <a16:creationId xmlns:a16="http://schemas.microsoft.com/office/drawing/2014/main" id="{7C989ADA-B460-047E-82FE-8EDD6F467312}"/>
              </a:ext>
            </a:extLst>
          </p:cNvPr>
          <p:cNvPicPr>
            <a:picLocks noChangeAspect="1"/>
          </p:cNvPicPr>
          <p:nvPr/>
        </p:nvPicPr>
        <p:blipFill>
          <a:blip r:embed="rId4"/>
          <a:stretch>
            <a:fillRect/>
          </a:stretch>
        </p:blipFill>
        <p:spPr>
          <a:xfrm>
            <a:off x="4189803" y="2038090"/>
            <a:ext cx="3548068" cy="2468566"/>
          </a:xfrm>
          <a:prstGeom prst="rect">
            <a:avLst/>
          </a:prstGeom>
        </p:spPr>
      </p:pic>
      <p:pic>
        <p:nvPicPr>
          <p:cNvPr id="12" name="图片 11">
            <a:extLst>
              <a:ext uri="{FF2B5EF4-FFF2-40B4-BE49-F238E27FC236}">
                <a16:creationId xmlns:a16="http://schemas.microsoft.com/office/drawing/2014/main" id="{5B0BB14D-F795-D49C-DD9D-70D650C22DF6}"/>
              </a:ext>
            </a:extLst>
          </p:cNvPr>
          <p:cNvPicPr>
            <a:picLocks noChangeAspect="1"/>
          </p:cNvPicPr>
          <p:nvPr/>
        </p:nvPicPr>
        <p:blipFill rotWithShape="1">
          <a:blip r:embed="rId5"/>
          <a:srcRect r="2807"/>
          <a:stretch/>
        </p:blipFill>
        <p:spPr>
          <a:xfrm>
            <a:off x="7911163" y="1946315"/>
            <a:ext cx="4181777" cy="2652117"/>
          </a:xfrm>
          <a:prstGeom prst="rect">
            <a:avLst/>
          </a:prstGeom>
        </p:spPr>
      </p:pic>
      <p:sp>
        <p:nvSpPr>
          <p:cNvPr id="14" name="文本框 13">
            <a:extLst>
              <a:ext uri="{FF2B5EF4-FFF2-40B4-BE49-F238E27FC236}">
                <a16:creationId xmlns:a16="http://schemas.microsoft.com/office/drawing/2014/main" id="{C1A6C6D6-508E-8CC8-57DA-7F9D5A58A293}"/>
              </a:ext>
            </a:extLst>
          </p:cNvPr>
          <p:cNvSpPr txBox="1"/>
          <p:nvPr/>
        </p:nvSpPr>
        <p:spPr>
          <a:xfrm>
            <a:off x="8002199" y="4694837"/>
            <a:ext cx="4238625" cy="738664"/>
          </a:xfrm>
          <a:prstGeom prst="rect">
            <a:avLst/>
          </a:prstGeom>
          <a:noFill/>
        </p:spPr>
        <p:txBody>
          <a:bodyPr wrap="square">
            <a:spAutoFit/>
          </a:bodyPr>
          <a:lstStyle/>
          <a:p>
            <a:r>
              <a:rPr lang="en-US" altLang="zh-CN" sz="1400" b="1" dirty="0"/>
              <a:t>[MobiCom’22] </a:t>
            </a:r>
          </a:p>
          <a:p>
            <a:r>
              <a:rPr lang="en-US" altLang="zh-CN" sz="1400" b="1" dirty="0" err="1"/>
              <a:t>MilliMirror</a:t>
            </a:r>
            <a:r>
              <a:rPr lang="en-US" altLang="zh-CN" sz="1400" b="1" dirty="0"/>
              <a:t>: 3D Printed Reflecting Surface for Millimeter-Wave Coverage Expansion</a:t>
            </a:r>
            <a:endParaRPr lang="zh-CN" altLang="en-US" sz="1400" b="1" dirty="0"/>
          </a:p>
        </p:txBody>
      </p:sp>
      <p:sp>
        <p:nvSpPr>
          <p:cNvPr id="15" name="文本框 14">
            <a:extLst>
              <a:ext uri="{FF2B5EF4-FFF2-40B4-BE49-F238E27FC236}">
                <a16:creationId xmlns:a16="http://schemas.microsoft.com/office/drawing/2014/main" id="{AB663A9B-C00E-953E-E1A2-144085080EF2}"/>
              </a:ext>
            </a:extLst>
          </p:cNvPr>
          <p:cNvSpPr txBox="1"/>
          <p:nvPr/>
        </p:nvSpPr>
        <p:spPr>
          <a:xfrm>
            <a:off x="4848379" y="1193281"/>
            <a:ext cx="2300630"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Active metasurface</a:t>
            </a:r>
            <a:endParaRPr lang="zh-CN" altLang="en-US" b="1"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6DF79CE6-5364-4648-2461-316E55FA5EC8}"/>
              </a:ext>
            </a:extLst>
          </p:cNvPr>
          <p:cNvSpPr txBox="1"/>
          <p:nvPr/>
        </p:nvSpPr>
        <p:spPr>
          <a:xfrm>
            <a:off x="8677945" y="1181100"/>
            <a:ext cx="2467342"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Passive metasurface</a:t>
            </a:r>
            <a:endParaRPr lang="zh-CN" altLang="en-US" b="1" dirty="0">
              <a:latin typeface="Arial" panose="020B0604020202020204" pitchFamily="34" charset="0"/>
              <a:cs typeface="Arial" panose="020B0604020202020204" pitchFamily="34" charset="0"/>
            </a:endParaRPr>
          </a:p>
        </p:txBody>
      </p:sp>
      <p:cxnSp>
        <p:nvCxnSpPr>
          <p:cNvPr id="18" name="直接连接符 17">
            <a:extLst>
              <a:ext uri="{FF2B5EF4-FFF2-40B4-BE49-F238E27FC236}">
                <a16:creationId xmlns:a16="http://schemas.microsoft.com/office/drawing/2014/main" id="{3012A3CF-DFDE-4DAF-0BD7-27A1FE7473A4}"/>
              </a:ext>
            </a:extLst>
          </p:cNvPr>
          <p:cNvCxnSpPr>
            <a:cxnSpLocks/>
          </p:cNvCxnSpPr>
          <p:nvPr/>
        </p:nvCxnSpPr>
        <p:spPr>
          <a:xfrm>
            <a:off x="4086225" y="1127963"/>
            <a:ext cx="0" cy="4261306"/>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0" name="矩形: 圆角 19">
            <a:extLst>
              <a:ext uri="{FF2B5EF4-FFF2-40B4-BE49-F238E27FC236}">
                <a16:creationId xmlns:a16="http://schemas.microsoft.com/office/drawing/2014/main" id="{21682A40-C247-B5AC-EA36-CD986C7664DA}"/>
              </a:ext>
            </a:extLst>
          </p:cNvPr>
          <p:cNvSpPr/>
          <p:nvPr/>
        </p:nvSpPr>
        <p:spPr>
          <a:xfrm>
            <a:off x="1107440" y="5701603"/>
            <a:ext cx="9977120" cy="71719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Arial" panose="020B0604020202020204" pitchFamily="34" charset="0"/>
                <a:cs typeface="Arial" panose="020B0604020202020204" pitchFamily="34" charset="0"/>
              </a:rPr>
              <a:t>Our work: (1) joint design of passive metasurface and a small phased array </a:t>
            </a:r>
          </a:p>
          <a:p>
            <a:r>
              <a:rPr lang="en-US" altLang="zh-CN" b="1" dirty="0">
                <a:solidFill>
                  <a:schemeClr val="tx1"/>
                </a:solidFill>
                <a:latin typeface="Arial" panose="020B0604020202020204" pitchFamily="34" charset="0"/>
                <a:cs typeface="Arial" panose="020B0604020202020204" pitchFamily="34" charset="0"/>
              </a:rPr>
              <a:t>                  (2) novel metasurface unit cell design for LEO</a:t>
            </a:r>
            <a:endParaRPr lang="zh-CN" alt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066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E5F176E-3AFB-12B1-F58A-3335ED3B3F1E}"/>
              </a:ext>
            </a:extLst>
          </p:cNvPr>
          <p:cNvSpPr/>
          <p:nvPr/>
        </p:nvSpPr>
        <p:spPr>
          <a:xfrm>
            <a:off x="1107440" y="1282748"/>
            <a:ext cx="9977120" cy="1320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altLang="zh-CN" sz="2400" b="1" dirty="0">
                <a:solidFill>
                  <a:schemeClr val="tx1"/>
                </a:solidFill>
                <a:latin typeface="Arial" panose="020B0604020202020204" pitchFamily="34" charset="0"/>
                <a:cs typeface="Arial" panose="020B0604020202020204" pitchFamily="34" charset="0"/>
              </a:rPr>
              <a:t>We</a:t>
            </a:r>
            <a:r>
              <a:rPr lang="en-US" altLang="zh-CN" sz="2400" b="1" dirty="0">
                <a:latin typeface="Arial" panose="020B0604020202020204" pitchFamily="34" charset="0"/>
                <a:cs typeface="Arial" panose="020B0604020202020204" pitchFamily="34" charset="0"/>
              </a:rPr>
              <a:t> </a:t>
            </a:r>
            <a:r>
              <a:rPr lang="en-US" altLang="zh-CN" sz="2400" b="1" dirty="0">
                <a:solidFill>
                  <a:srgbClr val="FF0000"/>
                </a:solidFill>
                <a:latin typeface="Arial" panose="020B0604020202020204" pitchFamily="34" charset="0"/>
                <a:cs typeface="Arial" panose="020B0604020202020204" pitchFamily="34" charset="0"/>
              </a:rPr>
              <a:t>combine the passive metasurface and small phased array </a:t>
            </a:r>
            <a:r>
              <a:rPr lang="en-US" altLang="zh-CN" sz="2400" b="1" dirty="0">
                <a:solidFill>
                  <a:schemeClr val="tx1"/>
                </a:solidFill>
                <a:latin typeface="Arial" panose="020B0604020202020204" pitchFamily="34" charset="0"/>
                <a:cs typeface="Arial" panose="020B0604020202020204" pitchFamily="34" charset="0"/>
              </a:rPr>
              <a:t>to achieve a low-cost high-performance LEO ground station.</a:t>
            </a:r>
            <a:endParaRPr lang="zh-CN" altLang="en-US" sz="2400" b="1" dirty="0">
              <a:solidFill>
                <a:schemeClr val="tx1"/>
              </a:solidFill>
              <a:latin typeface="Arial" panose="020B0604020202020204" pitchFamily="34" charset="0"/>
              <a:cs typeface="Arial" panose="020B0604020202020204" pitchFamily="34" charset="0"/>
            </a:endParaRPr>
          </a:p>
        </p:txBody>
      </p:sp>
      <p:sp>
        <p:nvSpPr>
          <p:cNvPr id="5" name="矩形: 圆角 4">
            <a:extLst>
              <a:ext uri="{FF2B5EF4-FFF2-40B4-BE49-F238E27FC236}">
                <a16:creationId xmlns:a16="http://schemas.microsoft.com/office/drawing/2014/main" id="{3E94B416-E7BC-8AD8-B916-F2455A79F8B9}"/>
              </a:ext>
            </a:extLst>
          </p:cNvPr>
          <p:cNvSpPr/>
          <p:nvPr/>
        </p:nvSpPr>
        <p:spPr>
          <a:xfrm>
            <a:off x="1107440" y="3076575"/>
            <a:ext cx="9977120" cy="1320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altLang="zh-CN" sz="2400" b="1" dirty="0">
                <a:solidFill>
                  <a:schemeClr val="tx1"/>
                </a:solidFill>
                <a:latin typeface="Arial" panose="020B0604020202020204" pitchFamily="34" charset="0"/>
                <a:cs typeface="Arial" panose="020B0604020202020204" pitchFamily="34" charset="0"/>
              </a:rPr>
              <a:t>We</a:t>
            </a:r>
            <a:r>
              <a:rPr lang="en-US" altLang="zh-CN" sz="2400" b="1" dirty="0">
                <a:latin typeface="Arial" panose="020B0604020202020204" pitchFamily="34" charset="0"/>
                <a:cs typeface="Arial" panose="020B0604020202020204" pitchFamily="34" charset="0"/>
              </a:rPr>
              <a:t> </a:t>
            </a:r>
            <a:r>
              <a:rPr lang="en-US" altLang="zh-CN" sz="2400" b="1" dirty="0">
                <a:solidFill>
                  <a:srgbClr val="FF0000"/>
                </a:solidFill>
                <a:latin typeface="Arial" panose="020B0604020202020204" pitchFamily="34" charset="0"/>
                <a:cs typeface="Arial" panose="020B0604020202020204" pitchFamily="34" charset="0"/>
              </a:rPr>
              <a:t>joint optimize </a:t>
            </a:r>
            <a:r>
              <a:rPr lang="en-US" altLang="zh-CN" sz="2400" b="1" dirty="0">
                <a:solidFill>
                  <a:schemeClr val="tx1"/>
                </a:solidFill>
                <a:latin typeface="Arial" panose="020B0604020202020204" pitchFamily="34" charset="0"/>
                <a:cs typeface="Arial" panose="020B0604020202020204" pitchFamily="34" charset="0"/>
              </a:rPr>
              <a:t>the </a:t>
            </a:r>
            <a:r>
              <a:rPr lang="en-US" altLang="zh-CN" sz="2400" b="1" dirty="0" err="1">
                <a:solidFill>
                  <a:schemeClr val="tx1"/>
                </a:solidFill>
                <a:latin typeface="Arial" panose="020B0604020202020204" pitchFamily="34" charset="0"/>
                <a:cs typeface="Arial" panose="020B0604020202020204" pitchFamily="34" charset="0"/>
              </a:rPr>
              <a:t>metasurface’s</a:t>
            </a:r>
            <a:r>
              <a:rPr lang="en-US" altLang="zh-CN" sz="2400" b="1" dirty="0">
                <a:solidFill>
                  <a:schemeClr val="tx1"/>
                </a:solidFill>
                <a:latin typeface="Arial" panose="020B0604020202020204" pitchFamily="34" charset="0"/>
                <a:cs typeface="Arial" panose="020B0604020202020204" pitchFamily="34" charset="0"/>
              </a:rPr>
              <a:t> phase profile and phased array’s code words in both uplink and downlink</a:t>
            </a:r>
            <a:endParaRPr lang="zh-CN" altLang="en-US" sz="2400" b="1" dirty="0">
              <a:solidFill>
                <a:schemeClr val="tx1"/>
              </a:solidFill>
              <a:latin typeface="Arial" panose="020B0604020202020204" pitchFamily="34" charset="0"/>
              <a:cs typeface="Arial" panose="020B0604020202020204" pitchFamily="34" charset="0"/>
            </a:endParaRPr>
          </a:p>
        </p:txBody>
      </p:sp>
      <p:sp>
        <p:nvSpPr>
          <p:cNvPr id="6" name="矩形: 圆角 5">
            <a:extLst>
              <a:ext uri="{FF2B5EF4-FFF2-40B4-BE49-F238E27FC236}">
                <a16:creationId xmlns:a16="http://schemas.microsoft.com/office/drawing/2014/main" id="{2E7EFA64-EDCA-D83F-6F48-92A0EDCF15A1}"/>
              </a:ext>
            </a:extLst>
          </p:cNvPr>
          <p:cNvSpPr/>
          <p:nvPr/>
        </p:nvSpPr>
        <p:spPr>
          <a:xfrm>
            <a:off x="1107440" y="4870402"/>
            <a:ext cx="9977120" cy="1320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altLang="zh-CN" sz="2400" b="1" dirty="0">
                <a:solidFill>
                  <a:schemeClr val="tx1"/>
                </a:solidFill>
                <a:latin typeface="Arial" panose="020B0604020202020204" pitchFamily="34" charset="0"/>
                <a:cs typeface="Arial" panose="020B0604020202020204" pitchFamily="34" charset="0"/>
              </a:rPr>
              <a:t>We design a metasurface unit cell structure for LEO scenarios to satisfy </a:t>
            </a:r>
            <a:r>
              <a:rPr lang="en-US" altLang="zh-CN" sz="2400" b="1" dirty="0">
                <a:solidFill>
                  <a:srgbClr val="FF0000"/>
                </a:solidFill>
                <a:latin typeface="Arial" panose="020B0604020202020204" pitchFamily="34" charset="0"/>
                <a:cs typeface="Arial" panose="020B0604020202020204" pitchFamily="34" charset="0"/>
              </a:rPr>
              <a:t>high transmission rate, 2</a:t>
            </a:r>
            <a:r>
              <a:rPr lang="el-GR" altLang="zh-CN" sz="2400" b="1" dirty="0">
                <a:solidFill>
                  <a:srgbClr val="FF0000"/>
                </a:solidFill>
                <a:latin typeface="Arial" panose="020B0604020202020204" pitchFamily="34" charset="0"/>
                <a:cs typeface="Arial" panose="020B0604020202020204" pitchFamily="34" charset="0"/>
              </a:rPr>
              <a:t>π</a:t>
            </a:r>
            <a:r>
              <a:rPr lang="en-US" altLang="zh-CN" sz="2400" b="1" dirty="0">
                <a:solidFill>
                  <a:srgbClr val="FF0000"/>
                </a:solidFill>
                <a:latin typeface="Arial" panose="020B0604020202020204" pitchFamily="34" charset="0"/>
                <a:cs typeface="Arial" panose="020B0604020202020204" pitchFamily="34" charset="0"/>
              </a:rPr>
              <a:t> phase range, dual bands, and wide incident angles</a:t>
            </a:r>
            <a:endParaRPr lang="zh-CN" altLang="en-US" sz="2400" b="1" dirty="0">
              <a:solidFill>
                <a:srgbClr val="FF0000"/>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562B15F4-1B3F-1422-442F-6AFA02E029B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102782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6C36-DE67-46C7-B809-2CA18362E088}"/>
              </a:ext>
            </a:extLst>
          </p:cNvPr>
          <p:cNvSpPr>
            <a:spLocks noGrp="1"/>
          </p:cNvSpPr>
          <p:nvPr>
            <p:ph type="title"/>
          </p:nvPr>
        </p:nvSpPr>
        <p:spPr>
          <a:xfrm>
            <a:off x="135674" y="2875002"/>
            <a:ext cx="11920652" cy="553998"/>
          </a:xfrm>
        </p:spPr>
        <p:txBody>
          <a:bodyPr/>
          <a:lstStyle/>
          <a:p>
            <a:pPr algn="ctr"/>
            <a:r>
              <a:rPr lang="en-US" sz="4000" b="1">
                <a:solidFill>
                  <a:schemeClr val="tx1"/>
                </a:solidFill>
                <a:latin typeface="Arial" panose="020B0604020202020204" pitchFamily="34" charset="0"/>
                <a:cs typeface="Arial" panose="020B0604020202020204" pitchFamily="34" charset="0"/>
              </a:rPr>
              <a:t>Thanks for listening!</a:t>
            </a:r>
          </a:p>
        </p:txBody>
      </p:sp>
    </p:spTree>
    <p:extLst>
      <p:ext uri="{BB962C8B-B14F-4D97-AF65-F5344CB8AC3E}">
        <p14:creationId xmlns:p14="http://schemas.microsoft.com/office/powerpoint/2010/main" val="5340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FD39ED7F-5D79-3A17-2790-AE7A3FA51B43}"/>
              </a:ext>
            </a:extLst>
          </p:cNvPr>
          <p:cNvSpPr/>
          <p:nvPr/>
        </p:nvSpPr>
        <p:spPr>
          <a:xfrm>
            <a:off x="8667644" y="1089384"/>
            <a:ext cx="3466762" cy="5684505"/>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BE852B9-606D-84AA-3D3E-BE7FD0349464}"/>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Advantages of LEO Satellite Communication</a:t>
            </a:r>
            <a:endParaRPr lang="zh-CN" altLang="en-US" sz="3600" b="1" dirty="0">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CBB6DEE2-C1D9-6EDF-81A3-EC5172FF466B}"/>
              </a:ext>
            </a:extLst>
          </p:cNvPr>
          <p:cNvGrpSpPr/>
          <p:nvPr/>
        </p:nvGrpSpPr>
        <p:grpSpPr>
          <a:xfrm>
            <a:off x="-18719" y="1057952"/>
            <a:ext cx="4694180" cy="2637492"/>
            <a:chOff x="7484050" y="4173729"/>
            <a:chExt cx="4694180" cy="2637492"/>
          </a:xfrm>
        </p:grpSpPr>
        <p:sp>
          <p:nvSpPr>
            <p:cNvPr id="8" name="内容占位符 2">
              <a:extLst>
                <a:ext uri="{FF2B5EF4-FFF2-40B4-BE49-F238E27FC236}">
                  <a16:creationId xmlns:a16="http://schemas.microsoft.com/office/drawing/2014/main" id="{E8CCA694-DF01-810F-BEEC-F4DDCA67C5BD}"/>
                </a:ext>
              </a:extLst>
            </p:cNvPr>
            <p:cNvSpPr txBox="1">
              <a:spLocks/>
            </p:cNvSpPr>
            <p:nvPr/>
          </p:nvSpPr>
          <p:spPr>
            <a:xfrm>
              <a:off x="7484050" y="4173729"/>
              <a:ext cx="4694180" cy="65049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a:latin typeface="Arial" panose="020B0604020202020204" pitchFamily="34" charset="0"/>
                  <a:cs typeface="Arial" panose="020B0604020202020204" pitchFamily="34" charset="0"/>
                </a:rPr>
                <a:t>1. High Speed and Low latency</a:t>
              </a:r>
            </a:p>
          </p:txBody>
        </p:sp>
        <p:pic>
          <p:nvPicPr>
            <p:cNvPr id="12" name="图片 11">
              <a:extLst>
                <a:ext uri="{FF2B5EF4-FFF2-40B4-BE49-F238E27FC236}">
                  <a16:creationId xmlns:a16="http://schemas.microsoft.com/office/drawing/2014/main" id="{5A86E022-C3D4-04BE-450F-C0B034ACAD2E}"/>
                </a:ext>
              </a:extLst>
            </p:cNvPr>
            <p:cNvPicPr>
              <a:picLocks noChangeAspect="1"/>
            </p:cNvPicPr>
            <p:nvPr/>
          </p:nvPicPr>
          <p:blipFill>
            <a:blip r:embed="rId4"/>
            <a:stretch>
              <a:fillRect/>
            </a:stretch>
          </p:blipFill>
          <p:spPr>
            <a:xfrm>
              <a:off x="7808461" y="4707117"/>
              <a:ext cx="4241342" cy="2104104"/>
            </a:xfrm>
            <a:prstGeom prst="rect">
              <a:avLst/>
            </a:prstGeom>
          </p:spPr>
        </p:pic>
      </p:grpSp>
      <p:grpSp>
        <p:nvGrpSpPr>
          <p:cNvPr id="6" name="组合 5">
            <a:extLst>
              <a:ext uri="{FF2B5EF4-FFF2-40B4-BE49-F238E27FC236}">
                <a16:creationId xmlns:a16="http://schemas.microsoft.com/office/drawing/2014/main" id="{ED62544A-3BD6-3418-2912-434581CC6CD7}"/>
              </a:ext>
            </a:extLst>
          </p:cNvPr>
          <p:cNvGrpSpPr/>
          <p:nvPr/>
        </p:nvGrpSpPr>
        <p:grpSpPr>
          <a:xfrm>
            <a:off x="583841" y="3845346"/>
            <a:ext cx="3745137" cy="2928543"/>
            <a:chOff x="8019155" y="1104583"/>
            <a:chExt cx="3745137" cy="2928543"/>
          </a:xfrm>
        </p:grpSpPr>
        <p:sp>
          <p:nvSpPr>
            <p:cNvPr id="15" name="内容占位符 2">
              <a:extLst>
                <a:ext uri="{FF2B5EF4-FFF2-40B4-BE49-F238E27FC236}">
                  <a16:creationId xmlns:a16="http://schemas.microsoft.com/office/drawing/2014/main" id="{85A187A4-6D1E-AF99-75AB-D8A37C8C0EB5}"/>
                </a:ext>
              </a:extLst>
            </p:cNvPr>
            <p:cNvSpPr txBox="1">
              <a:spLocks/>
            </p:cNvSpPr>
            <p:nvPr/>
          </p:nvSpPr>
          <p:spPr>
            <a:xfrm>
              <a:off x="8269820" y="1104583"/>
              <a:ext cx="3494472" cy="848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altLang="zh-CN" sz="2400" b="1" dirty="0">
                  <a:latin typeface="Arial" panose="020B0604020202020204" pitchFamily="34" charset="0"/>
                  <a:cs typeface="Arial" panose="020B0604020202020204" pitchFamily="34" charset="0"/>
                </a:rPr>
                <a:t>2. Easy to set up</a:t>
              </a:r>
              <a:endParaRPr lang="zh-CN" altLang="en-US" sz="2400" b="1"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E6557E08-B805-1AD8-B605-12F159F0EB50}"/>
                </a:ext>
              </a:extLst>
            </p:cNvPr>
            <p:cNvPicPr>
              <a:picLocks noChangeAspect="1"/>
            </p:cNvPicPr>
            <p:nvPr/>
          </p:nvPicPr>
          <p:blipFill>
            <a:blip r:embed="rId5"/>
            <a:stretch>
              <a:fillRect/>
            </a:stretch>
          </p:blipFill>
          <p:spPr>
            <a:xfrm>
              <a:off x="8019155" y="1588390"/>
              <a:ext cx="3685043" cy="2444736"/>
            </a:xfrm>
            <a:prstGeom prst="rect">
              <a:avLst/>
            </a:prstGeom>
          </p:spPr>
        </p:pic>
      </p:grpSp>
      <p:grpSp>
        <p:nvGrpSpPr>
          <p:cNvPr id="13" name="组合 12">
            <a:extLst>
              <a:ext uri="{FF2B5EF4-FFF2-40B4-BE49-F238E27FC236}">
                <a16:creationId xmlns:a16="http://schemas.microsoft.com/office/drawing/2014/main" id="{6EA39CF5-51A2-FDDA-3AD3-B4439A15444B}"/>
              </a:ext>
            </a:extLst>
          </p:cNvPr>
          <p:cNvGrpSpPr/>
          <p:nvPr/>
        </p:nvGrpSpPr>
        <p:grpSpPr>
          <a:xfrm>
            <a:off x="4925330" y="1057952"/>
            <a:ext cx="3206057" cy="3683554"/>
            <a:chOff x="5011776" y="1170611"/>
            <a:chExt cx="3206057" cy="3683554"/>
          </a:xfrm>
        </p:grpSpPr>
        <p:sp>
          <p:nvSpPr>
            <p:cNvPr id="28" name="内容占位符 2">
              <a:extLst>
                <a:ext uri="{FF2B5EF4-FFF2-40B4-BE49-F238E27FC236}">
                  <a16:creationId xmlns:a16="http://schemas.microsoft.com/office/drawing/2014/main" id="{EBDC0C7E-5538-C6B4-A206-AF5E44658E52}"/>
                </a:ext>
              </a:extLst>
            </p:cNvPr>
            <p:cNvSpPr txBox="1">
              <a:spLocks/>
            </p:cNvSpPr>
            <p:nvPr/>
          </p:nvSpPr>
          <p:spPr>
            <a:xfrm>
              <a:off x="5011776" y="1170611"/>
              <a:ext cx="3206057" cy="830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atin typeface="Arial" panose="020B0604020202020204" pitchFamily="34" charset="0"/>
                  <a:cs typeface="Arial" panose="020B0604020202020204" pitchFamily="34" charset="0"/>
                </a:rPr>
                <a:t>3.Global Coverage</a:t>
              </a:r>
              <a:endParaRPr lang="zh-CN" altLang="en-US" sz="2400" b="1" dirty="0">
                <a:latin typeface="Arial" panose="020B0604020202020204" pitchFamily="34" charset="0"/>
                <a:cs typeface="Arial" panose="020B0604020202020204" pitchFamily="34" charset="0"/>
              </a:endParaRPr>
            </a:p>
          </p:txBody>
        </p:sp>
        <p:pic>
          <p:nvPicPr>
            <p:cNvPr id="14" name="Picture 2" descr="Best Iridium Next GIFs | Gfycat">
              <a:extLst>
                <a:ext uri="{FF2B5EF4-FFF2-40B4-BE49-F238E27FC236}">
                  <a16:creationId xmlns:a16="http://schemas.microsoft.com/office/drawing/2014/main" id="{DCEE1417-0C51-3A76-8208-768A2B4761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733" r="21764"/>
            <a:stretch/>
          </p:blipFill>
          <p:spPr bwMode="auto">
            <a:xfrm>
              <a:off x="5041854" y="1708445"/>
              <a:ext cx="3145903" cy="31457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文本框 4">
            <a:extLst>
              <a:ext uri="{FF2B5EF4-FFF2-40B4-BE49-F238E27FC236}">
                <a16:creationId xmlns:a16="http://schemas.microsoft.com/office/drawing/2014/main" id="{D4C19260-CB56-61BB-C0A1-BC904EE4E339}"/>
              </a:ext>
            </a:extLst>
          </p:cNvPr>
          <p:cNvSpPr txBox="1"/>
          <p:nvPr/>
        </p:nvSpPr>
        <p:spPr>
          <a:xfrm>
            <a:off x="4526848" y="5114846"/>
            <a:ext cx="4003019" cy="1015663"/>
          </a:xfrm>
          <a:prstGeom prst="rect">
            <a:avLst/>
          </a:prstGeom>
          <a:noFill/>
        </p:spPr>
        <p:txBody>
          <a:bodyPr wrap="none" rtlCol="0">
            <a:spAutoFit/>
          </a:bodyPr>
          <a:lstStyle/>
          <a:p>
            <a:pPr marL="342900" indent="-342900">
              <a:buFont typeface="Wingdings" panose="05000000000000000000" pitchFamily="2" charset="2"/>
              <a:buChar char="ü"/>
            </a:pPr>
            <a:r>
              <a:rPr lang="en-US" altLang="zh-CN" sz="2000" b="1" dirty="0">
                <a:latin typeface="Arial" panose="020B0604020202020204" pitchFamily="34" charset="0"/>
                <a:cs typeface="Arial" panose="020B0604020202020204" pitchFamily="34" charset="0"/>
              </a:rPr>
              <a:t>SpaceX: </a:t>
            </a:r>
            <a:r>
              <a:rPr lang="en-US" altLang="zh-CN" sz="2000" b="1" i="0" dirty="0">
                <a:solidFill>
                  <a:srgbClr val="EA4335"/>
                </a:solidFill>
                <a:effectLst/>
                <a:latin typeface="Arial" panose="020B0604020202020204" pitchFamily="34" charset="0"/>
                <a:cs typeface="Arial" panose="020B0604020202020204" pitchFamily="34" charset="0"/>
              </a:rPr>
              <a:t>4408</a:t>
            </a:r>
            <a:r>
              <a:rPr lang="en-US" altLang="zh-CN" sz="2000" b="1" dirty="0">
                <a:latin typeface="Arial" panose="020B0604020202020204" pitchFamily="34" charset="0"/>
                <a:cs typeface="Arial" panose="020B0604020202020204" pitchFamily="34" charset="0"/>
              </a:rPr>
              <a:t> LEO satellites</a:t>
            </a:r>
          </a:p>
          <a:p>
            <a:pPr marL="342900" indent="-342900">
              <a:buFont typeface="Wingdings" panose="05000000000000000000" pitchFamily="2" charset="2"/>
              <a:buChar char="ü"/>
            </a:pPr>
            <a:r>
              <a:rPr lang="en-US" altLang="zh-CN" sz="2000" b="1" dirty="0" err="1">
                <a:latin typeface="Arial" panose="020B0604020202020204" pitchFamily="34" charset="0"/>
                <a:cs typeface="Arial" panose="020B0604020202020204" pitchFamily="34" charset="0"/>
              </a:rPr>
              <a:t>OneWeb</a:t>
            </a:r>
            <a:r>
              <a:rPr lang="en-US" altLang="zh-CN" sz="2000" b="1" dirty="0">
                <a:latin typeface="Arial" panose="020B0604020202020204" pitchFamily="34" charset="0"/>
                <a:cs typeface="Arial" panose="020B0604020202020204" pitchFamily="34" charset="0"/>
              </a:rPr>
              <a:t>: </a:t>
            </a:r>
            <a:r>
              <a:rPr lang="en-US" altLang="zh-CN" sz="2000" b="1" dirty="0">
                <a:solidFill>
                  <a:srgbClr val="EA4335"/>
                </a:solidFill>
                <a:latin typeface="Arial" panose="020B0604020202020204" pitchFamily="34" charset="0"/>
                <a:cs typeface="Arial" panose="020B0604020202020204" pitchFamily="34" charset="0"/>
              </a:rPr>
              <a:t>428</a:t>
            </a:r>
            <a:r>
              <a:rPr lang="en-US" altLang="zh-CN" sz="2000" b="1" dirty="0">
                <a:latin typeface="Arial" panose="020B0604020202020204" pitchFamily="34" charset="0"/>
                <a:cs typeface="Arial" panose="020B0604020202020204" pitchFamily="34" charset="0"/>
              </a:rPr>
              <a:t> satellites</a:t>
            </a:r>
          </a:p>
          <a:p>
            <a:pPr marL="342900" indent="-342900">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Kuiper: 3236 satellites (plan)</a:t>
            </a:r>
            <a:endParaRPr lang="zh-CN" altLang="en-US" sz="2000" b="1"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522009FF-B105-313D-B648-7F59BCCB158B}"/>
              </a:ext>
            </a:extLst>
          </p:cNvPr>
          <p:cNvGrpSpPr/>
          <p:nvPr/>
        </p:nvGrpSpPr>
        <p:grpSpPr>
          <a:xfrm>
            <a:off x="8637568" y="1089384"/>
            <a:ext cx="3554432" cy="5548957"/>
            <a:chOff x="8710538" y="1069397"/>
            <a:chExt cx="3554432" cy="5548957"/>
          </a:xfrm>
        </p:grpSpPr>
        <p:grpSp>
          <p:nvGrpSpPr>
            <p:cNvPr id="16" name="组合 15">
              <a:extLst>
                <a:ext uri="{FF2B5EF4-FFF2-40B4-BE49-F238E27FC236}">
                  <a16:creationId xmlns:a16="http://schemas.microsoft.com/office/drawing/2014/main" id="{4509081C-6C97-5953-A0FB-B7845731398C}"/>
                </a:ext>
              </a:extLst>
            </p:cNvPr>
            <p:cNvGrpSpPr/>
            <p:nvPr/>
          </p:nvGrpSpPr>
          <p:grpSpPr>
            <a:xfrm>
              <a:off x="8904718" y="1931827"/>
              <a:ext cx="3360252" cy="4686527"/>
              <a:chOff x="4609618" y="1998239"/>
              <a:chExt cx="3360252" cy="4686527"/>
            </a:xfrm>
          </p:grpSpPr>
          <p:sp>
            <p:nvSpPr>
              <p:cNvPr id="20" name="文本框 19">
                <a:extLst>
                  <a:ext uri="{FF2B5EF4-FFF2-40B4-BE49-F238E27FC236}">
                    <a16:creationId xmlns:a16="http://schemas.microsoft.com/office/drawing/2014/main" id="{E69802B3-D811-1A53-0576-9858F1AE3060}"/>
                  </a:ext>
                </a:extLst>
              </p:cNvPr>
              <p:cNvSpPr txBox="1"/>
              <p:nvPr/>
            </p:nvSpPr>
            <p:spPr>
              <a:xfrm>
                <a:off x="4609618" y="5669103"/>
                <a:ext cx="3360252" cy="1015663"/>
              </a:xfrm>
              <a:prstGeom prst="rect">
                <a:avLst/>
              </a:prstGeom>
              <a:noFill/>
              <a:ln>
                <a:noFill/>
              </a:ln>
            </p:spPr>
            <p:txBody>
              <a:bodyPr wrap="square">
                <a:spAutoFit/>
              </a:bodyPr>
              <a:lstStyle/>
              <a:p>
                <a:pPr marL="285750" indent="-285750">
                  <a:buFont typeface="Wingdings" panose="05000000000000000000" pitchFamily="2" charset="2"/>
                  <a:buChar char="p"/>
                </a:pPr>
                <a:r>
                  <a:rPr lang="en-US" altLang="zh-CN" sz="2000" b="1">
                    <a:latin typeface="Arial" panose="020B0604020202020204" pitchFamily="34" charset="0"/>
                    <a:cs typeface="Arial" panose="020B0604020202020204" pitchFamily="34" charset="0"/>
                  </a:rPr>
                  <a:t>Launch around 60 LEO satellites one time</a:t>
                </a:r>
              </a:p>
              <a:p>
                <a:pPr marL="285750" indent="-285750">
                  <a:buFont typeface="Wingdings" panose="05000000000000000000" pitchFamily="2" charset="2"/>
                  <a:buChar char="p"/>
                </a:pPr>
                <a:r>
                  <a:rPr lang="en-US" altLang="zh-CN" sz="2000" b="1">
                    <a:latin typeface="Arial" panose="020B0604020202020204" pitchFamily="34" charset="0"/>
                    <a:cs typeface="Arial" panose="020B0604020202020204" pitchFamily="34" charset="0"/>
                  </a:rPr>
                  <a:t>For each, cost </a:t>
                </a:r>
                <a:r>
                  <a:rPr lang="en-US" altLang="zh-CN" sz="2000" b="1">
                    <a:solidFill>
                      <a:srgbClr val="FF0000"/>
                    </a:solidFill>
                    <a:latin typeface="Arial" panose="020B0604020202020204" pitchFamily="34" charset="0"/>
                    <a:cs typeface="Arial" panose="020B0604020202020204" pitchFamily="34" charset="0"/>
                  </a:rPr>
                  <a:t>$2000</a:t>
                </a:r>
                <a:endParaRPr lang="zh-CN" altLang="en-US" b="1">
                  <a:solidFill>
                    <a:srgbClr val="FF0000"/>
                  </a:solidFill>
                  <a:latin typeface="Arial" panose="020B0604020202020204" pitchFamily="34" charset="0"/>
                  <a:cs typeface="Arial" panose="020B0604020202020204" pitchFamily="34" charset="0"/>
                </a:endParaRPr>
              </a:p>
            </p:txBody>
          </p:sp>
          <p:pic>
            <p:nvPicPr>
              <p:cNvPr id="21" name="Picture 2" descr="Musk says Starlink “economically viable” with around 1,000 satellites -  SpaceNews">
                <a:extLst>
                  <a:ext uri="{FF2B5EF4-FFF2-40B4-BE49-F238E27FC236}">
                    <a16:creationId xmlns:a16="http://schemas.microsoft.com/office/drawing/2014/main" id="{E2FE1715-A7F9-7AA7-3B5F-F5A54EFA8A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6694" y="1998239"/>
                <a:ext cx="2185903" cy="3670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3" name="文本框 22">
              <a:extLst>
                <a:ext uri="{FF2B5EF4-FFF2-40B4-BE49-F238E27FC236}">
                  <a16:creationId xmlns:a16="http://schemas.microsoft.com/office/drawing/2014/main" id="{6E330083-D702-12DB-12E5-A763DDE6B2F5}"/>
                </a:ext>
              </a:extLst>
            </p:cNvPr>
            <p:cNvSpPr txBox="1"/>
            <p:nvPr/>
          </p:nvSpPr>
          <p:spPr>
            <a:xfrm>
              <a:off x="8710538" y="1069397"/>
              <a:ext cx="3446059" cy="830997"/>
            </a:xfrm>
            <a:prstGeom prst="rect">
              <a:avLst/>
            </a:prstGeom>
            <a:noFill/>
            <a:ln>
              <a:noFill/>
            </a:ln>
          </p:spPr>
          <p:txBody>
            <a:bodyPr wrap="square">
              <a:spAutoFit/>
            </a:bodyPr>
            <a:lstStyle/>
            <a:p>
              <a:pPr algn="ctr"/>
              <a:r>
                <a:rPr lang="en-US" altLang="zh-CN" sz="2400" b="1" dirty="0">
                  <a:solidFill>
                    <a:schemeClr val="bg1"/>
                  </a:solidFill>
                  <a:highlight>
                    <a:srgbClr val="00B0F0"/>
                  </a:highlight>
                  <a:latin typeface="Arial" panose="020B0604020202020204" pitchFamily="34" charset="0"/>
                  <a:cs typeface="Arial" panose="020B0604020202020204" pitchFamily="34" charset="0"/>
                </a:rPr>
                <a:t>Low cost of launching nano LEO satellites</a:t>
              </a:r>
              <a:endParaRPr lang="zh-CN" altLang="en-US" sz="2400" dirty="0">
                <a:solidFill>
                  <a:schemeClr val="bg1"/>
                </a:solidFill>
                <a:highlight>
                  <a:srgbClr val="00B0F0"/>
                </a:highlight>
                <a:latin typeface="Arial" panose="020B0604020202020204" pitchFamily="34" charset="0"/>
                <a:cs typeface="Arial" panose="020B0604020202020204" pitchFamily="34" charset="0"/>
              </a:endParaRPr>
            </a:p>
          </p:txBody>
        </p:sp>
      </p:grpSp>
      <p:sp>
        <p:nvSpPr>
          <p:cNvPr id="9" name="文本框 8">
            <a:extLst>
              <a:ext uri="{FF2B5EF4-FFF2-40B4-BE49-F238E27FC236}">
                <a16:creationId xmlns:a16="http://schemas.microsoft.com/office/drawing/2014/main" id="{1E9801AA-42D6-88EE-9C4A-D5C50265EC5F}"/>
              </a:ext>
            </a:extLst>
          </p:cNvPr>
          <p:cNvSpPr txBox="1"/>
          <p:nvPr/>
        </p:nvSpPr>
        <p:spPr>
          <a:xfrm>
            <a:off x="1022951" y="3066826"/>
            <a:ext cx="276389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e.g., Ku/Ka bands</a:t>
            </a:r>
            <a:endParaRPr lang="zh-CN" altLang="en-US" sz="2400" b="1" dirty="0">
              <a:solidFill>
                <a:schemeClr val="bg1"/>
              </a:solidFill>
              <a:latin typeface="Arial" panose="020B0604020202020204" pitchFamily="34" charset="0"/>
              <a:cs typeface="Arial" panose="020B0604020202020204" pitchFamily="34" charset="0"/>
            </a:endParaRPr>
          </a:p>
        </p:txBody>
      </p:sp>
      <p:cxnSp>
        <p:nvCxnSpPr>
          <p:cNvPr id="17" name="直接连接符 16">
            <a:extLst>
              <a:ext uri="{FF2B5EF4-FFF2-40B4-BE49-F238E27FC236}">
                <a16:creationId xmlns:a16="http://schemas.microsoft.com/office/drawing/2014/main" id="{217651AB-CF73-1764-2B6A-6E21830C9AEC}"/>
              </a:ext>
            </a:extLst>
          </p:cNvPr>
          <p:cNvCxnSpPr>
            <a:cxnSpLocks/>
          </p:cNvCxnSpPr>
          <p:nvPr/>
        </p:nvCxnSpPr>
        <p:spPr>
          <a:xfrm flipV="1">
            <a:off x="8329613" y="1089384"/>
            <a:ext cx="338031" cy="384823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375C9424-FFF5-8B14-16D2-92D87AE1049A}"/>
              </a:ext>
            </a:extLst>
          </p:cNvPr>
          <p:cNvCxnSpPr>
            <a:cxnSpLocks/>
          </p:cNvCxnSpPr>
          <p:nvPr/>
        </p:nvCxnSpPr>
        <p:spPr>
          <a:xfrm>
            <a:off x="8387697" y="6231131"/>
            <a:ext cx="277178" cy="542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B2608CAE-5328-20AA-76EE-0FA858DC620D}"/>
              </a:ext>
            </a:extLst>
          </p:cNvPr>
          <p:cNvSpPr/>
          <p:nvPr/>
        </p:nvSpPr>
        <p:spPr>
          <a:xfrm>
            <a:off x="4526847" y="4969053"/>
            <a:ext cx="3924209" cy="1262078"/>
          </a:xfrm>
          <a:prstGeom prst="rect">
            <a:avLst/>
          </a:prstGeom>
          <a:noFill/>
          <a:ln w="3810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272671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9E8095D-A370-F1C2-1769-E3137CC2B574}"/>
              </a:ext>
            </a:extLst>
          </p:cNvPr>
          <p:cNvSpPr>
            <a:spLocks noGrp="1"/>
          </p:cNvSpPr>
          <p:nvPr>
            <p:ph idx="1"/>
          </p:nvPr>
        </p:nvSpPr>
        <p:spPr>
          <a:xfrm>
            <a:off x="54062" y="1022222"/>
            <a:ext cx="11854909" cy="1815881"/>
          </a:xfrm>
        </p:spPr>
        <p:txBody>
          <a:bodyPr>
            <a:normAutofit/>
          </a:bodyPr>
          <a:lstStyle/>
          <a:p>
            <a:pPr marL="0" indent="0">
              <a:buNone/>
            </a:pPr>
            <a:r>
              <a:rPr lang="en-US" altLang="zh-CN" sz="3200" b="1">
                <a:latin typeface="Arial" panose="020B0604020202020204" pitchFamily="34" charset="0"/>
                <a:cs typeface="Arial" panose="020B0604020202020204" pitchFamily="34" charset="0"/>
              </a:rPr>
              <a:t>Requirement of ground receiver terminal:</a:t>
            </a:r>
          </a:p>
          <a:p>
            <a:pPr lvl="1"/>
            <a:r>
              <a:rPr lang="en-US" altLang="zh-CN" sz="2800" b="1" err="1">
                <a:latin typeface="Arial" panose="020B0604020202020204" pitchFamily="34" charset="0"/>
                <a:cs typeface="Arial" panose="020B0604020202020204" pitchFamily="34" charset="0"/>
              </a:rPr>
              <a:t>mmWave</a:t>
            </a:r>
            <a:r>
              <a:rPr lang="en-US" altLang="zh-CN" sz="2800" b="1">
                <a:latin typeface="Arial" panose="020B0604020202020204" pitchFamily="34" charset="0"/>
                <a:cs typeface="Arial" panose="020B0604020202020204" pitchFamily="34" charset="0"/>
              </a:rPr>
              <a:t> experiences severe attenuation, requiring </a:t>
            </a:r>
            <a:r>
              <a:rPr lang="en-US" altLang="zh-CN" sz="2800" b="1">
                <a:solidFill>
                  <a:srgbClr val="FF0000"/>
                </a:solidFill>
                <a:latin typeface="Arial" panose="020B0604020202020204" pitchFamily="34" charset="0"/>
                <a:cs typeface="Arial" panose="020B0604020202020204" pitchFamily="34" charset="0"/>
              </a:rPr>
              <a:t>high SNR</a:t>
            </a:r>
            <a:r>
              <a:rPr lang="en-US" altLang="zh-CN" sz="2800" b="1">
                <a:latin typeface="Arial" panose="020B0604020202020204" pitchFamily="34" charset="0"/>
                <a:cs typeface="Arial" panose="020B0604020202020204" pitchFamily="34" charset="0"/>
              </a:rPr>
              <a:t> for high throughput </a:t>
            </a:r>
          </a:p>
          <a:p>
            <a:pPr lvl="1" algn="just"/>
            <a:r>
              <a:rPr lang="en-US" altLang="zh-CN" sz="2800" b="1">
                <a:latin typeface="Arial" panose="020B0604020202020204" pitchFamily="34" charset="0"/>
                <a:cs typeface="Arial" panose="020B0604020202020204" pitchFamily="34" charset="0"/>
              </a:rPr>
              <a:t>Fast-moving satellites require </a:t>
            </a:r>
            <a:r>
              <a:rPr lang="en-US" altLang="zh-CN" sz="2800" b="1">
                <a:solidFill>
                  <a:srgbClr val="FF0000"/>
                </a:solidFill>
                <a:latin typeface="Arial" panose="020B0604020202020204" pitchFamily="34" charset="0"/>
                <a:cs typeface="Arial" panose="020B0604020202020204" pitchFamily="34" charset="0"/>
              </a:rPr>
              <a:t>real-time tracking</a:t>
            </a:r>
            <a:endParaRPr lang="en-US" altLang="zh-CN" sz="2400">
              <a:solidFill>
                <a:srgbClr val="FF0000"/>
              </a:solidFill>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pPr marL="0" indent="0">
              <a:buNone/>
            </a:pPr>
            <a:endParaRPr lang="en-US" altLang="zh-CN" sz="2400">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C34996C4-0D39-1CAF-ABA4-26411BB1E496}"/>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Arial" panose="020B0604020202020204" pitchFamily="34" charset="0"/>
                <a:cs typeface="Arial" panose="020B0604020202020204" pitchFamily="34" charset="0"/>
              </a:rPr>
              <a:t>Limitations of LEO satellite communication</a:t>
            </a:r>
            <a:endParaRPr lang="zh-CN" altLang="en-US" sz="3600" b="1">
              <a:latin typeface="Arial" panose="020B0604020202020204" pitchFamily="34" charset="0"/>
              <a:cs typeface="Arial" panose="020B0604020202020204" pitchFamily="34" charset="0"/>
            </a:endParaRPr>
          </a:p>
        </p:txBody>
      </p:sp>
      <p:sp>
        <p:nvSpPr>
          <p:cNvPr id="5" name="内容占位符 2">
            <a:extLst>
              <a:ext uri="{FF2B5EF4-FFF2-40B4-BE49-F238E27FC236}">
                <a16:creationId xmlns:a16="http://schemas.microsoft.com/office/drawing/2014/main" id="{26120DF2-DCD7-0513-0460-9020BC146967}"/>
              </a:ext>
            </a:extLst>
          </p:cNvPr>
          <p:cNvSpPr txBox="1">
            <a:spLocks/>
          </p:cNvSpPr>
          <p:nvPr/>
        </p:nvSpPr>
        <p:spPr>
          <a:xfrm>
            <a:off x="7437699" y="1412854"/>
            <a:ext cx="4229582" cy="5425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a:p>
        </p:txBody>
      </p:sp>
      <p:grpSp>
        <p:nvGrpSpPr>
          <p:cNvPr id="10" name="组合 9">
            <a:extLst>
              <a:ext uri="{FF2B5EF4-FFF2-40B4-BE49-F238E27FC236}">
                <a16:creationId xmlns:a16="http://schemas.microsoft.com/office/drawing/2014/main" id="{EEEA067C-CDC4-F874-FD62-C77549DD7993}"/>
              </a:ext>
            </a:extLst>
          </p:cNvPr>
          <p:cNvGrpSpPr/>
          <p:nvPr/>
        </p:nvGrpSpPr>
        <p:grpSpPr>
          <a:xfrm>
            <a:off x="25739" y="2826274"/>
            <a:ext cx="4016272" cy="3003370"/>
            <a:chOff x="940343" y="2538220"/>
            <a:chExt cx="3422929" cy="2786030"/>
          </a:xfrm>
        </p:grpSpPr>
        <p:pic>
          <p:nvPicPr>
            <p:cNvPr id="6" name="图片 5">
              <a:extLst>
                <a:ext uri="{FF2B5EF4-FFF2-40B4-BE49-F238E27FC236}">
                  <a16:creationId xmlns:a16="http://schemas.microsoft.com/office/drawing/2014/main" id="{A9DEB02A-F6DA-CFFF-A11A-A9527DC07B7D}"/>
                </a:ext>
              </a:extLst>
            </p:cNvPr>
            <p:cNvPicPr>
              <a:picLocks noChangeAspect="1"/>
            </p:cNvPicPr>
            <p:nvPr/>
          </p:nvPicPr>
          <p:blipFill rotWithShape="1">
            <a:blip r:embed="rId4"/>
            <a:srcRect l="35678" t="5229" r="6559"/>
            <a:stretch/>
          </p:blipFill>
          <p:spPr>
            <a:xfrm>
              <a:off x="940343" y="2538220"/>
              <a:ext cx="3422929" cy="2786030"/>
            </a:xfrm>
            <a:prstGeom prst="rect">
              <a:avLst/>
            </a:prstGeom>
          </p:spPr>
        </p:pic>
        <p:sp>
          <p:nvSpPr>
            <p:cNvPr id="9" name="文本框 8">
              <a:extLst>
                <a:ext uri="{FF2B5EF4-FFF2-40B4-BE49-F238E27FC236}">
                  <a16:creationId xmlns:a16="http://schemas.microsoft.com/office/drawing/2014/main" id="{113A740A-7F25-FAFE-DA54-F494C20F4217}"/>
                </a:ext>
              </a:extLst>
            </p:cNvPr>
            <p:cNvSpPr txBox="1"/>
            <p:nvPr/>
          </p:nvSpPr>
          <p:spPr>
            <a:xfrm>
              <a:off x="1434681" y="4801030"/>
              <a:ext cx="2121519" cy="485357"/>
            </a:xfrm>
            <a:prstGeom prst="rect">
              <a:avLst/>
            </a:prstGeom>
            <a:noFill/>
          </p:spPr>
          <p:txBody>
            <a:bodyPr wrap="none" rtlCol="0">
              <a:spAutoFit/>
            </a:bodyPr>
            <a:lstStyle/>
            <a:p>
              <a:r>
                <a:rPr lang="en-US" altLang="zh-CN" sz="2800" b="1">
                  <a:solidFill>
                    <a:schemeClr val="bg1"/>
                  </a:solidFill>
                  <a:latin typeface="Arial" panose="020B0604020202020204" pitchFamily="34" charset="0"/>
                  <a:cs typeface="Arial" panose="020B0604020202020204" pitchFamily="34" charset="0"/>
                </a:rPr>
                <a:t>Dish Antenna</a:t>
              </a:r>
              <a:endParaRPr lang="zh-CN" altLang="en-US" sz="2800" b="1">
                <a:solidFill>
                  <a:schemeClr val="bg1"/>
                </a:solidFill>
                <a:latin typeface="Arial" panose="020B0604020202020204" pitchFamily="34" charset="0"/>
                <a:cs typeface="Arial" panose="020B0604020202020204" pitchFamily="34" charset="0"/>
              </a:endParaRPr>
            </a:p>
          </p:txBody>
        </p:sp>
      </p:grpSp>
      <p:grpSp>
        <p:nvGrpSpPr>
          <p:cNvPr id="12" name="组合 11">
            <a:extLst>
              <a:ext uri="{FF2B5EF4-FFF2-40B4-BE49-F238E27FC236}">
                <a16:creationId xmlns:a16="http://schemas.microsoft.com/office/drawing/2014/main" id="{3DC73F1E-B55C-F95F-94CE-E49D0AE15A77}"/>
              </a:ext>
            </a:extLst>
          </p:cNvPr>
          <p:cNvGrpSpPr/>
          <p:nvPr/>
        </p:nvGrpSpPr>
        <p:grpSpPr>
          <a:xfrm>
            <a:off x="4114597" y="2858582"/>
            <a:ext cx="4098240" cy="2938752"/>
            <a:chOff x="6515553" y="2538220"/>
            <a:chExt cx="3885262" cy="2786030"/>
          </a:xfrm>
        </p:grpSpPr>
        <p:pic>
          <p:nvPicPr>
            <p:cNvPr id="8" name="图片 7">
              <a:extLst>
                <a:ext uri="{FF2B5EF4-FFF2-40B4-BE49-F238E27FC236}">
                  <a16:creationId xmlns:a16="http://schemas.microsoft.com/office/drawing/2014/main" id="{487CE3B0-8A1F-EE21-83D3-2698F0AF424F}"/>
                </a:ext>
              </a:extLst>
            </p:cNvPr>
            <p:cNvPicPr>
              <a:picLocks noChangeAspect="1"/>
            </p:cNvPicPr>
            <p:nvPr/>
          </p:nvPicPr>
          <p:blipFill rotWithShape="1">
            <a:blip r:embed="rId5">
              <a:extLst>
                <a:ext uri="{28A0092B-C50C-407E-A947-70E740481C1C}">
                  <a14:useLocalDpi xmlns:a14="http://schemas.microsoft.com/office/drawing/2010/main" val="0"/>
                </a:ext>
              </a:extLst>
            </a:blip>
            <a:srcRect l="7335" t="8679" r="21030"/>
            <a:stretch/>
          </p:blipFill>
          <p:spPr>
            <a:xfrm>
              <a:off x="6515553" y="2538221"/>
              <a:ext cx="3885262" cy="2786029"/>
            </a:xfrm>
            <a:prstGeom prst="rect">
              <a:avLst/>
            </a:prstGeom>
          </p:spPr>
        </p:pic>
        <p:sp>
          <p:nvSpPr>
            <p:cNvPr id="11" name="文本框 10">
              <a:extLst>
                <a:ext uri="{FF2B5EF4-FFF2-40B4-BE49-F238E27FC236}">
                  <a16:creationId xmlns:a16="http://schemas.microsoft.com/office/drawing/2014/main" id="{383A5EED-F83A-9C12-0845-EC20B8B590FE}"/>
                </a:ext>
              </a:extLst>
            </p:cNvPr>
            <p:cNvSpPr txBox="1"/>
            <p:nvPr/>
          </p:nvSpPr>
          <p:spPr>
            <a:xfrm>
              <a:off x="6981325" y="2538220"/>
              <a:ext cx="3186563" cy="496029"/>
            </a:xfrm>
            <a:prstGeom prst="rect">
              <a:avLst/>
            </a:prstGeom>
            <a:noFill/>
          </p:spPr>
          <p:txBody>
            <a:bodyPr wrap="none" rtlCol="0">
              <a:spAutoFit/>
            </a:bodyPr>
            <a:lstStyle/>
            <a:p>
              <a:r>
                <a:rPr lang="en-US" altLang="zh-CN" sz="2800" b="1">
                  <a:solidFill>
                    <a:schemeClr val="bg1"/>
                  </a:solidFill>
                  <a:latin typeface="Arial" panose="020B0604020202020204" pitchFamily="34" charset="0"/>
                  <a:cs typeface="Arial" panose="020B0604020202020204" pitchFamily="34" charset="0"/>
                </a:rPr>
                <a:t>Tracking Structure</a:t>
              </a:r>
              <a:endParaRPr lang="zh-CN" altLang="en-US" sz="2800" b="1">
                <a:solidFill>
                  <a:schemeClr val="bg1"/>
                </a:solidFill>
                <a:latin typeface="Arial" panose="020B0604020202020204" pitchFamily="34" charset="0"/>
                <a:cs typeface="Arial" panose="020B0604020202020204" pitchFamily="34" charset="0"/>
              </a:endParaRPr>
            </a:p>
          </p:txBody>
        </p:sp>
      </p:grpSp>
      <p:sp>
        <p:nvSpPr>
          <p:cNvPr id="23" name="文本框 22">
            <a:extLst>
              <a:ext uri="{FF2B5EF4-FFF2-40B4-BE49-F238E27FC236}">
                <a16:creationId xmlns:a16="http://schemas.microsoft.com/office/drawing/2014/main" id="{155C5F55-EE69-EF03-7911-DCA6B3E5E76A}"/>
              </a:ext>
            </a:extLst>
          </p:cNvPr>
          <p:cNvSpPr txBox="1"/>
          <p:nvPr/>
        </p:nvSpPr>
        <p:spPr>
          <a:xfrm>
            <a:off x="501671" y="6518915"/>
            <a:ext cx="5949800" cy="369332"/>
          </a:xfrm>
          <a:prstGeom prst="rect">
            <a:avLst/>
          </a:prstGeom>
          <a:noFill/>
        </p:spPr>
        <p:txBody>
          <a:bodyPr wrap="square">
            <a:spAutoFit/>
          </a:bodyPr>
          <a:lstStyle/>
          <a:p>
            <a:r>
              <a:rPr lang="en-US" altLang="zh-CN"/>
              <a:t>[1] https://www.satelliteinternet.com/providers/starlink/</a:t>
            </a:r>
          </a:p>
        </p:txBody>
      </p:sp>
      <p:sp>
        <p:nvSpPr>
          <p:cNvPr id="25" name="文本框 24">
            <a:extLst>
              <a:ext uri="{FF2B5EF4-FFF2-40B4-BE49-F238E27FC236}">
                <a16:creationId xmlns:a16="http://schemas.microsoft.com/office/drawing/2014/main" id="{F0307F42-C3E5-AEB1-FE79-F0D9640A7B35}"/>
              </a:ext>
            </a:extLst>
          </p:cNvPr>
          <p:cNvSpPr txBox="1"/>
          <p:nvPr/>
        </p:nvSpPr>
        <p:spPr>
          <a:xfrm>
            <a:off x="524719" y="6051621"/>
            <a:ext cx="9834821" cy="461665"/>
          </a:xfrm>
          <a:prstGeom prst="rect">
            <a:avLst/>
          </a:prstGeom>
          <a:noFill/>
        </p:spPr>
        <p:txBody>
          <a:bodyPr wrap="square">
            <a:spAutoFit/>
          </a:bodyPr>
          <a:lstStyle/>
          <a:p>
            <a:r>
              <a:rPr lang="en-US" altLang="zh-CN" sz="2400" b="1">
                <a:latin typeface="Arial" panose="020B0604020202020204" pitchFamily="34" charset="0"/>
                <a:cs typeface="Arial" panose="020B0604020202020204" pitchFamily="34" charset="0"/>
              </a:rPr>
              <a:t>Equipment fee of ground antenna terminals: </a:t>
            </a:r>
            <a:r>
              <a:rPr lang="en-US" altLang="zh-CN" sz="2000" b="1">
                <a:solidFill>
                  <a:srgbClr val="FF0000"/>
                </a:solidFill>
                <a:latin typeface="Arial" panose="020B0604020202020204" pitchFamily="34" charset="0"/>
                <a:cs typeface="Arial" panose="020B0604020202020204" pitchFamily="34" charset="0"/>
              </a:rPr>
              <a:t>$599~2500 </a:t>
            </a:r>
            <a:r>
              <a:rPr lang="en-US" altLang="zh-CN" sz="2000" b="1">
                <a:latin typeface="Arial" panose="020B0604020202020204" pitchFamily="34" charset="0"/>
                <a:cs typeface="Arial" panose="020B0604020202020204" pitchFamily="34" charset="0"/>
              </a:rPr>
              <a:t>(for </a:t>
            </a:r>
            <a:r>
              <a:rPr lang="en-US" altLang="zh-CN" sz="2000" b="1" err="1">
                <a:latin typeface="Arial" panose="020B0604020202020204" pitchFamily="34" charset="0"/>
                <a:cs typeface="Arial" panose="020B0604020202020204" pitchFamily="34" charset="0"/>
              </a:rPr>
              <a:t>StarLink</a:t>
            </a:r>
            <a:r>
              <a:rPr lang="en-US" altLang="zh-CN" sz="2000" b="1">
                <a:latin typeface="Arial" panose="020B0604020202020204" pitchFamily="34" charset="0"/>
                <a:cs typeface="Arial" panose="020B0604020202020204" pitchFamily="34" charset="0"/>
              </a:rPr>
              <a:t>) </a:t>
            </a:r>
            <a:r>
              <a:rPr lang="en-US" altLang="zh-CN" sz="2000" b="1" baseline="30000">
                <a:latin typeface="Arial" panose="020B0604020202020204" pitchFamily="34" charset="0"/>
                <a:cs typeface="Arial" panose="020B0604020202020204" pitchFamily="34" charset="0"/>
              </a:rPr>
              <a:t>[1]</a:t>
            </a:r>
          </a:p>
        </p:txBody>
      </p:sp>
      <p:sp>
        <p:nvSpPr>
          <p:cNvPr id="26" name="文本框 25">
            <a:extLst>
              <a:ext uri="{FF2B5EF4-FFF2-40B4-BE49-F238E27FC236}">
                <a16:creationId xmlns:a16="http://schemas.microsoft.com/office/drawing/2014/main" id="{B2F0E477-C06A-559E-DC46-0392BFF208A3}"/>
              </a:ext>
            </a:extLst>
          </p:cNvPr>
          <p:cNvSpPr txBox="1"/>
          <p:nvPr/>
        </p:nvSpPr>
        <p:spPr>
          <a:xfrm>
            <a:off x="8212837" y="3331144"/>
            <a:ext cx="4098239" cy="1815882"/>
          </a:xfrm>
          <a:prstGeom prst="rect">
            <a:avLst/>
          </a:prstGeom>
          <a:noFill/>
        </p:spPr>
        <p:txBody>
          <a:bodyPr wrap="square" rtlCol="0">
            <a:spAutoFit/>
          </a:bodyPr>
          <a:lstStyle/>
          <a:p>
            <a:pPr marL="457200" indent="-457200">
              <a:buFont typeface="Wingdings" panose="05000000000000000000" pitchFamily="2" charset="2"/>
              <a:buChar char="n"/>
            </a:pPr>
            <a:r>
              <a:rPr lang="en-US" altLang="zh-CN" sz="2800">
                <a:solidFill>
                  <a:srgbClr val="555555"/>
                </a:solidFill>
                <a:latin typeface="Arial" panose="020B0604020202020204" pitchFamily="34" charset="0"/>
              </a:rPr>
              <a:t>Bulky </a:t>
            </a:r>
          </a:p>
          <a:p>
            <a:pPr marL="514350" indent="-514350">
              <a:buFont typeface="Wingdings" panose="05000000000000000000" pitchFamily="2" charset="2"/>
              <a:buChar char="n"/>
            </a:pPr>
            <a:r>
              <a:rPr lang="en-US" altLang="zh-CN" sz="2800" b="0" i="0">
                <a:solidFill>
                  <a:srgbClr val="555555"/>
                </a:solidFill>
                <a:effectLst/>
                <a:latin typeface="Arial" panose="020B0604020202020204" pitchFamily="34" charset="0"/>
              </a:rPr>
              <a:t>Complex mechanical structure </a:t>
            </a:r>
            <a:r>
              <a:rPr lang="en-US" altLang="zh-CN" sz="2800">
                <a:solidFill>
                  <a:srgbClr val="555555"/>
                </a:solidFill>
                <a:latin typeface="Arial" panose="020B0604020202020204" pitchFamily="34" charset="0"/>
              </a:rPr>
              <a:t>(unstable)</a:t>
            </a:r>
            <a:endParaRPr lang="en-US" altLang="zh-CN" sz="2800" b="0" i="0">
              <a:solidFill>
                <a:srgbClr val="555555"/>
              </a:solidFill>
              <a:effectLst/>
              <a:latin typeface="Arial" panose="020B0604020202020204" pitchFamily="34" charset="0"/>
            </a:endParaRPr>
          </a:p>
          <a:p>
            <a:pPr marL="457200" indent="-457200">
              <a:buFont typeface="Wingdings" panose="05000000000000000000" pitchFamily="2" charset="2"/>
              <a:buChar char="n"/>
            </a:pPr>
            <a:r>
              <a:rPr lang="en-US" altLang="zh-CN" sz="2800">
                <a:solidFill>
                  <a:srgbClr val="555555"/>
                </a:solidFill>
                <a:latin typeface="Arial" panose="020B0604020202020204" pitchFamily="34" charset="0"/>
              </a:rPr>
              <a:t>Power-consuming</a:t>
            </a:r>
          </a:p>
        </p:txBody>
      </p:sp>
      <p:grpSp>
        <p:nvGrpSpPr>
          <p:cNvPr id="7" name="组合 6">
            <a:extLst>
              <a:ext uri="{FF2B5EF4-FFF2-40B4-BE49-F238E27FC236}">
                <a16:creationId xmlns:a16="http://schemas.microsoft.com/office/drawing/2014/main" id="{5839B088-3C87-AED4-EDE3-C990CFE2911F}"/>
              </a:ext>
            </a:extLst>
          </p:cNvPr>
          <p:cNvGrpSpPr/>
          <p:nvPr/>
        </p:nvGrpSpPr>
        <p:grpSpPr>
          <a:xfrm>
            <a:off x="176783" y="3421094"/>
            <a:ext cx="11973867" cy="1719786"/>
            <a:chOff x="54062" y="2426549"/>
            <a:chExt cx="11933072" cy="1719786"/>
          </a:xfrm>
        </p:grpSpPr>
        <p:sp>
          <p:nvSpPr>
            <p:cNvPr id="2" name="Rectangle: Rounded Corners 1">
              <a:extLst>
                <a:ext uri="{FF2B5EF4-FFF2-40B4-BE49-F238E27FC236}">
                  <a16:creationId xmlns:a16="http://schemas.microsoft.com/office/drawing/2014/main" id="{EF4C8392-DEED-F0EF-A176-EC2DD36BD92A}"/>
                </a:ext>
              </a:extLst>
            </p:cNvPr>
            <p:cNvSpPr/>
            <p:nvPr/>
          </p:nvSpPr>
          <p:spPr>
            <a:xfrm>
              <a:off x="54062" y="2426549"/>
              <a:ext cx="11933072" cy="17197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latin typeface="Arial" panose="020B0604020202020204" pitchFamily="34" charset="0"/>
                  <a:cs typeface="Arial" panose="020B0604020202020204" pitchFamily="34" charset="0"/>
                </a:rPr>
                <a:t>Challenges:</a:t>
              </a:r>
            </a:p>
            <a:p>
              <a:pPr algn="ctr"/>
              <a:r>
                <a:rPr lang="en-US" altLang="zh-CN" sz="2400" b="1" dirty="0">
                  <a:solidFill>
                    <a:srgbClr val="FFFF00"/>
                  </a:solidFill>
                  <a:latin typeface="Arial" panose="020B0604020202020204" pitchFamily="34" charset="0"/>
                  <a:cs typeface="Arial" panose="020B0604020202020204" pitchFamily="34" charset="0"/>
                </a:rPr>
                <a:t>                       </a:t>
              </a:r>
              <a:r>
                <a:rPr lang="en-US" altLang="zh-CN" sz="2800" b="1" dirty="0">
                  <a:solidFill>
                    <a:srgbClr val="FFFF00"/>
                  </a:solidFill>
                  <a:latin typeface="Arial" panose="020B0604020202020204" pitchFamily="34" charset="0"/>
                  <a:cs typeface="Arial" panose="020B0604020202020204" pitchFamily="34" charset="0"/>
                </a:rPr>
                <a:t>How to build a low-cost, space-saving, and high-     performance ground station for LEO satellite communication? </a:t>
              </a:r>
              <a:endParaRPr lang="en-US" sz="2400" b="1" dirty="0">
                <a:solidFill>
                  <a:srgbClr val="FFFF00"/>
                </a:solidFill>
                <a:latin typeface="Arial" panose="020B0604020202020204" pitchFamily="34" charset="0"/>
                <a:cs typeface="Arial" panose="020B0604020202020204" pitchFamily="34" charset="0"/>
              </a:endParaRPr>
            </a:p>
          </p:txBody>
        </p:sp>
        <p:pic>
          <p:nvPicPr>
            <p:cNvPr id="1026" name="Picture 2" descr="超过1000 张关于“问号”和“问题”的免费图片- Pixabay">
              <a:extLst>
                <a:ext uri="{FF2B5EF4-FFF2-40B4-BE49-F238E27FC236}">
                  <a16:creationId xmlns:a16="http://schemas.microsoft.com/office/drawing/2014/main" id="{48566D83-DD34-46B3-F233-E8FF5F53FDE7}"/>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7273" y="2532829"/>
              <a:ext cx="1343777" cy="134377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8707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69D6692-6EDD-FE4E-ED4F-F376227CACAE}"/>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EM metasurface </a:t>
            </a:r>
            <a:r>
              <a:rPr lang="en-US" altLang="zh-CN" sz="3600" b="1" dirty="0">
                <a:solidFill>
                  <a:prstClr val="white"/>
                </a:solidFill>
                <a:latin typeface="Arial" panose="020B0604020202020204" pitchFamily="34" charset="0"/>
                <a:ea typeface="等线" panose="02010600030101010101" pitchFamily="2" charset="-122"/>
                <a:cs typeface="Arial" panose="020B0604020202020204" pitchFamily="34" charset="0"/>
              </a:rPr>
              <a:t>provides</a:t>
            </a: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 new solution!</a:t>
            </a:r>
          </a:p>
        </p:txBody>
      </p:sp>
      <p:grpSp>
        <p:nvGrpSpPr>
          <p:cNvPr id="7" name="组合 6">
            <a:extLst>
              <a:ext uri="{FF2B5EF4-FFF2-40B4-BE49-F238E27FC236}">
                <a16:creationId xmlns:a16="http://schemas.microsoft.com/office/drawing/2014/main" id="{87254366-1A0B-44E6-2F07-B31D5F8D5530}"/>
              </a:ext>
            </a:extLst>
          </p:cNvPr>
          <p:cNvGrpSpPr/>
          <p:nvPr/>
        </p:nvGrpSpPr>
        <p:grpSpPr>
          <a:xfrm>
            <a:off x="8033489" y="1150060"/>
            <a:ext cx="4158511" cy="5568262"/>
            <a:chOff x="8033489" y="1150060"/>
            <a:chExt cx="4158511" cy="5568262"/>
          </a:xfrm>
        </p:grpSpPr>
        <p:grpSp>
          <p:nvGrpSpPr>
            <p:cNvPr id="6" name="组合 5">
              <a:extLst>
                <a:ext uri="{FF2B5EF4-FFF2-40B4-BE49-F238E27FC236}">
                  <a16:creationId xmlns:a16="http://schemas.microsoft.com/office/drawing/2014/main" id="{5EBE13C5-7DF8-C3FA-5686-38DF302429EA}"/>
                </a:ext>
              </a:extLst>
            </p:cNvPr>
            <p:cNvGrpSpPr/>
            <p:nvPr/>
          </p:nvGrpSpPr>
          <p:grpSpPr>
            <a:xfrm>
              <a:off x="8052684" y="1150060"/>
              <a:ext cx="4066247" cy="4832075"/>
              <a:chOff x="3827193" y="4437528"/>
              <a:chExt cx="1788240" cy="2041977"/>
            </a:xfrm>
          </p:grpSpPr>
          <p:pic>
            <p:nvPicPr>
              <p:cNvPr id="8" name="图片 7">
                <a:extLst>
                  <a:ext uri="{FF2B5EF4-FFF2-40B4-BE49-F238E27FC236}">
                    <a16:creationId xmlns:a16="http://schemas.microsoft.com/office/drawing/2014/main" id="{333B7F4A-07F3-373F-79B1-859EE77051BF}"/>
                  </a:ext>
                </a:extLst>
              </p:cNvPr>
              <p:cNvPicPr>
                <a:picLocks noChangeAspect="1"/>
              </p:cNvPicPr>
              <p:nvPr/>
            </p:nvPicPr>
            <p:blipFill>
              <a:blip r:embed="rId3"/>
              <a:stretch>
                <a:fillRect/>
              </a:stretch>
            </p:blipFill>
            <p:spPr>
              <a:xfrm>
                <a:off x="3827193" y="4437528"/>
                <a:ext cx="1788240" cy="2041977"/>
              </a:xfrm>
              <a:prstGeom prst="rect">
                <a:avLst/>
              </a:prstGeom>
            </p:spPr>
          </p:pic>
          <p:pic>
            <p:nvPicPr>
              <p:cNvPr id="9" name="图片 8">
                <a:extLst>
                  <a:ext uri="{FF2B5EF4-FFF2-40B4-BE49-F238E27FC236}">
                    <a16:creationId xmlns:a16="http://schemas.microsoft.com/office/drawing/2014/main" id="{E656E57A-45C1-F181-F016-976A8FEB57C8}"/>
                  </a:ext>
                </a:extLst>
              </p:cNvPr>
              <p:cNvPicPr>
                <a:picLocks noChangeAspect="1"/>
              </p:cNvPicPr>
              <p:nvPr/>
            </p:nvPicPr>
            <p:blipFill>
              <a:blip r:embed="rId4"/>
              <a:stretch>
                <a:fillRect/>
              </a:stretch>
            </p:blipFill>
            <p:spPr>
              <a:xfrm>
                <a:off x="3846243" y="4451985"/>
                <a:ext cx="119144" cy="99060"/>
              </a:xfrm>
              <a:prstGeom prst="rect">
                <a:avLst/>
              </a:prstGeom>
            </p:spPr>
          </p:pic>
        </p:grpSp>
        <p:sp>
          <p:nvSpPr>
            <p:cNvPr id="2" name="文本框 1">
              <a:extLst>
                <a:ext uri="{FF2B5EF4-FFF2-40B4-BE49-F238E27FC236}">
                  <a16:creationId xmlns:a16="http://schemas.microsoft.com/office/drawing/2014/main" id="{2ADC45A1-50EC-7CF2-335B-75D52761EFCF}"/>
                </a:ext>
              </a:extLst>
            </p:cNvPr>
            <p:cNvSpPr txBox="1"/>
            <p:nvPr/>
          </p:nvSpPr>
          <p:spPr>
            <a:xfrm>
              <a:off x="8033489" y="6010436"/>
              <a:ext cx="415851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An example of EM metasurface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for signal strength enhancement</a:t>
              </a:r>
              <a:endParaRPr kumimoji="0" lang="zh-CN" altLang="en-US" sz="2000" b="1"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 name="图片 9">
            <a:extLst>
              <a:ext uri="{FF2B5EF4-FFF2-40B4-BE49-F238E27FC236}">
                <a16:creationId xmlns:a16="http://schemas.microsoft.com/office/drawing/2014/main" id="{8E3CFA85-AEFC-C92C-3933-2431B1E9C5E5}"/>
              </a:ext>
            </a:extLst>
          </p:cNvPr>
          <p:cNvPicPr>
            <a:picLocks noChangeAspect="1"/>
          </p:cNvPicPr>
          <p:nvPr/>
        </p:nvPicPr>
        <p:blipFill rotWithShape="1">
          <a:blip r:embed="rId5"/>
          <a:srcRect l="6054"/>
          <a:stretch/>
        </p:blipFill>
        <p:spPr>
          <a:xfrm>
            <a:off x="0" y="1059446"/>
            <a:ext cx="4014054" cy="4173903"/>
          </a:xfrm>
          <a:prstGeom prst="rect">
            <a:avLst/>
          </a:prstGeom>
        </p:spPr>
      </p:pic>
      <p:sp>
        <p:nvSpPr>
          <p:cNvPr id="11" name="内容占位符 2">
            <a:extLst>
              <a:ext uri="{FF2B5EF4-FFF2-40B4-BE49-F238E27FC236}">
                <a16:creationId xmlns:a16="http://schemas.microsoft.com/office/drawing/2014/main" id="{5162DF18-FB81-B9FF-D7D3-F3B2CEF1AC58}"/>
              </a:ext>
            </a:extLst>
          </p:cNvPr>
          <p:cNvSpPr>
            <a:spLocks noGrp="1"/>
          </p:cNvSpPr>
          <p:nvPr>
            <p:ph idx="1"/>
          </p:nvPr>
        </p:nvSpPr>
        <p:spPr>
          <a:xfrm>
            <a:off x="972628" y="5405860"/>
            <a:ext cx="6680954" cy="1209152"/>
          </a:xfrm>
        </p:spPr>
        <p:txBody>
          <a:bodyPr>
            <a:normAutofit/>
          </a:bodyPr>
          <a:lstStyle/>
          <a:p>
            <a:r>
              <a:rPr lang="en-US" altLang="zh-CN" sz="2000" b="1" dirty="0">
                <a:solidFill>
                  <a:srgbClr val="FF0000"/>
                </a:solidFill>
                <a:latin typeface="Arial" panose="020B0604020202020204" pitchFamily="34" charset="0"/>
                <a:cs typeface="Arial" panose="020B0604020202020204" pitchFamily="34" charset="0"/>
              </a:rPr>
              <a:t>Passive</a:t>
            </a:r>
            <a:r>
              <a:rPr lang="en-US" altLang="zh-CN" sz="2000" dirty="0">
                <a:latin typeface="Arial" panose="020B0604020202020204" pitchFamily="34" charset="0"/>
                <a:cs typeface="Arial" panose="020B0604020202020204" pitchFamily="34" charset="0"/>
              </a:rPr>
              <a:t> (no power needed)</a:t>
            </a:r>
          </a:p>
          <a:p>
            <a:r>
              <a:rPr lang="en-US" altLang="zh-CN" sz="2000" b="1" dirty="0">
                <a:solidFill>
                  <a:srgbClr val="FF0000"/>
                </a:solidFill>
                <a:latin typeface="Arial" panose="020B0604020202020204" pitchFamily="34" charset="0"/>
                <a:cs typeface="Arial" panose="020B0604020202020204" pitchFamily="34" charset="0"/>
              </a:rPr>
              <a:t>2D</a:t>
            </a:r>
            <a:r>
              <a:rPr lang="en-US" altLang="zh-CN" sz="2000" dirty="0">
                <a:latin typeface="Arial" panose="020B0604020202020204" pitchFamily="34" charset="0"/>
                <a:cs typeface="Arial" panose="020B0604020202020204" pitchFamily="34" charset="0"/>
              </a:rPr>
              <a:t> structure (negligible thickness)</a:t>
            </a:r>
          </a:p>
          <a:p>
            <a:r>
              <a:rPr lang="en-US" altLang="zh-CN" sz="2000" b="1" dirty="0">
                <a:solidFill>
                  <a:srgbClr val="FF0000"/>
                </a:solidFill>
                <a:latin typeface="Arial" panose="020B0604020202020204" pitchFamily="34" charset="0"/>
                <a:cs typeface="Arial" panose="020B0604020202020204" pitchFamily="34" charset="0"/>
              </a:rPr>
              <a:t>Cheap</a:t>
            </a:r>
            <a:r>
              <a:rPr lang="en-US" altLang="zh-CN" sz="2000" dirty="0">
                <a:latin typeface="Arial" panose="020B0604020202020204" pitchFamily="34" charset="0"/>
                <a:cs typeface="Arial" panose="020B0604020202020204" pitchFamily="34" charset="0"/>
              </a:rPr>
              <a:t> (Martial cost of metasurface &lt; $20/m</a:t>
            </a:r>
            <a:r>
              <a:rPr lang="en-US" altLang="zh-CN" sz="2000" baseline="300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a:t>
            </a:r>
          </a:p>
        </p:txBody>
      </p:sp>
      <p:grpSp>
        <p:nvGrpSpPr>
          <p:cNvPr id="3" name="组合 2">
            <a:extLst>
              <a:ext uri="{FF2B5EF4-FFF2-40B4-BE49-F238E27FC236}">
                <a16:creationId xmlns:a16="http://schemas.microsoft.com/office/drawing/2014/main" id="{E0C3D0A4-3E89-4935-34C6-71F19A8DB2E8}"/>
              </a:ext>
            </a:extLst>
          </p:cNvPr>
          <p:cNvGrpSpPr/>
          <p:nvPr/>
        </p:nvGrpSpPr>
        <p:grpSpPr>
          <a:xfrm>
            <a:off x="1547697" y="1692283"/>
            <a:ext cx="5755393" cy="3541066"/>
            <a:chOff x="6086115" y="1692283"/>
            <a:chExt cx="5755393" cy="3541066"/>
          </a:xfrm>
        </p:grpSpPr>
        <p:pic>
          <p:nvPicPr>
            <p:cNvPr id="12" name="Picture 2" descr="卡通风城市住宅公寓图片_装饰图案_设计元素-图行天下素材网">
              <a:extLst>
                <a:ext uri="{FF2B5EF4-FFF2-40B4-BE49-F238E27FC236}">
                  <a16:creationId xmlns:a16="http://schemas.microsoft.com/office/drawing/2014/main" id="{D93EE0AD-EC3A-4E0F-5D76-DCCBDF383C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423" b="6490"/>
            <a:stretch/>
          </p:blipFill>
          <p:spPr bwMode="auto">
            <a:xfrm>
              <a:off x="8865003" y="3057921"/>
              <a:ext cx="2976505" cy="217542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7A755A72-A011-E52B-DA67-70213E933094}"/>
                </a:ext>
              </a:extLst>
            </p:cNvPr>
            <p:cNvGrpSpPr/>
            <p:nvPr/>
          </p:nvGrpSpPr>
          <p:grpSpPr>
            <a:xfrm>
              <a:off x="6086115" y="1692283"/>
              <a:ext cx="5008874" cy="3050125"/>
              <a:chOff x="6055635" y="1202374"/>
              <a:chExt cx="5008874" cy="3050125"/>
            </a:xfrm>
          </p:grpSpPr>
          <p:sp>
            <p:nvSpPr>
              <p:cNvPr id="14" name="矩形 13">
                <a:extLst>
                  <a:ext uri="{FF2B5EF4-FFF2-40B4-BE49-F238E27FC236}">
                    <a16:creationId xmlns:a16="http://schemas.microsoft.com/office/drawing/2014/main" id="{5AF52B42-3B0F-4A5F-4F96-674816A52109}"/>
                  </a:ext>
                </a:extLst>
              </p:cNvPr>
              <p:cNvSpPr/>
              <p:nvPr/>
            </p:nvSpPr>
            <p:spPr>
              <a:xfrm>
                <a:off x="10509623" y="2740523"/>
                <a:ext cx="554886" cy="335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5" name="直接连接符 14">
                <a:extLst>
                  <a:ext uri="{FF2B5EF4-FFF2-40B4-BE49-F238E27FC236}">
                    <a16:creationId xmlns:a16="http://schemas.microsoft.com/office/drawing/2014/main" id="{AB5845D1-4E9C-672D-6428-EAFA4261165B}"/>
                  </a:ext>
                </a:extLst>
              </p:cNvPr>
              <p:cNvCxnSpPr>
                <a:cxnSpLocks/>
              </p:cNvCxnSpPr>
              <p:nvPr/>
            </p:nvCxnSpPr>
            <p:spPr>
              <a:xfrm flipH="1" flipV="1">
                <a:off x="6055635" y="1202374"/>
                <a:ext cx="4453988" cy="153499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F83A79B-B7F2-51D9-BFBA-77E9144AFE26}"/>
                  </a:ext>
                </a:extLst>
              </p:cNvPr>
              <p:cNvCxnSpPr>
                <a:cxnSpLocks/>
              </p:cNvCxnSpPr>
              <p:nvPr/>
            </p:nvCxnSpPr>
            <p:spPr>
              <a:xfrm flipH="1">
                <a:off x="7376073" y="3076189"/>
                <a:ext cx="3133550" cy="117631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5" name="组合 4">
            <a:extLst>
              <a:ext uri="{FF2B5EF4-FFF2-40B4-BE49-F238E27FC236}">
                <a16:creationId xmlns:a16="http://schemas.microsoft.com/office/drawing/2014/main" id="{BD5ABC3C-A376-709E-15FD-F948F2ADB1C4}"/>
              </a:ext>
            </a:extLst>
          </p:cNvPr>
          <p:cNvGrpSpPr/>
          <p:nvPr/>
        </p:nvGrpSpPr>
        <p:grpSpPr>
          <a:xfrm>
            <a:off x="3704643" y="1086911"/>
            <a:ext cx="3696293" cy="1452140"/>
            <a:chOff x="8409196" y="1062239"/>
            <a:chExt cx="3696293" cy="1452140"/>
          </a:xfrm>
        </p:grpSpPr>
        <p:pic>
          <p:nvPicPr>
            <p:cNvPr id="2052" name="Picture 4" descr="从机翼上的飞机窗看到库存照片. 图片包括有庄严, 旅途, 机场, 客舱, 引擎, 框架, 飞机, 玻璃- 172598912">
              <a:extLst>
                <a:ext uri="{FF2B5EF4-FFF2-40B4-BE49-F238E27FC236}">
                  <a16:creationId xmlns:a16="http://schemas.microsoft.com/office/drawing/2014/main" id="{BF5CF476-248E-242A-CDEE-A76792E039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1488"/>
            <a:stretch/>
          </p:blipFill>
          <p:spPr bwMode="auto">
            <a:xfrm>
              <a:off x="10608392" y="1211597"/>
              <a:ext cx="1497097" cy="12704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86B22AC-BF5B-9F36-0F6C-6F38DABC3B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09196" y="1062239"/>
              <a:ext cx="2177538" cy="1452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08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9D2DDB5-3916-75B3-62B8-7140025E96AB}"/>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Case study: Focusing passive metasurface</a:t>
            </a:r>
          </a:p>
        </p:txBody>
      </p:sp>
      <p:grpSp>
        <p:nvGrpSpPr>
          <p:cNvPr id="5" name="组合 4">
            <a:extLst>
              <a:ext uri="{FF2B5EF4-FFF2-40B4-BE49-F238E27FC236}">
                <a16:creationId xmlns:a16="http://schemas.microsoft.com/office/drawing/2014/main" id="{5C4A0829-14F3-E648-9098-C6507D54DE7C}"/>
              </a:ext>
            </a:extLst>
          </p:cNvPr>
          <p:cNvGrpSpPr/>
          <p:nvPr/>
        </p:nvGrpSpPr>
        <p:grpSpPr>
          <a:xfrm>
            <a:off x="106724" y="1580023"/>
            <a:ext cx="3308756" cy="3931920"/>
            <a:chOff x="3827193" y="4437528"/>
            <a:chExt cx="1788240" cy="2041977"/>
          </a:xfrm>
        </p:grpSpPr>
        <p:pic>
          <p:nvPicPr>
            <p:cNvPr id="6" name="图片 5">
              <a:extLst>
                <a:ext uri="{FF2B5EF4-FFF2-40B4-BE49-F238E27FC236}">
                  <a16:creationId xmlns:a16="http://schemas.microsoft.com/office/drawing/2014/main" id="{42A42EC0-D357-7739-B92C-61C55F36A379}"/>
                </a:ext>
              </a:extLst>
            </p:cNvPr>
            <p:cNvPicPr>
              <a:picLocks noChangeAspect="1"/>
            </p:cNvPicPr>
            <p:nvPr/>
          </p:nvPicPr>
          <p:blipFill>
            <a:blip r:embed="rId3"/>
            <a:stretch>
              <a:fillRect/>
            </a:stretch>
          </p:blipFill>
          <p:spPr>
            <a:xfrm>
              <a:off x="3827193" y="4437528"/>
              <a:ext cx="1788240" cy="2041977"/>
            </a:xfrm>
            <a:prstGeom prst="rect">
              <a:avLst/>
            </a:prstGeom>
          </p:spPr>
        </p:pic>
        <p:pic>
          <p:nvPicPr>
            <p:cNvPr id="7" name="图片 6">
              <a:extLst>
                <a:ext uri="{FF2B5EF4-FFF2-40B4-BE49-F238E27FC236}">
                  <a16:creationId xmlns:a16="http://schemas.microsoft.com/office/drawing/2014/main" id="{13AB92A7-DCDE-B4D4-20F9-746B1A7D0275}"/>
                </a:ext>
              </a:extLst>
            </p:cNvPr>
            <p:cNvPicPr>
              <a:picLocks noChangeAspect="1"/>
            </p:cNvPicPr>
            <p:nvPr/>
          </p:nvPicPr>
          <p:blipFill>
            <a:blip r:embed="rId4"/>
            <a:stretch>
              <a:fillRect/>
            </a:stretch>
          </p:blipFill>
          <p:spPr>
            <a:xfrm>
              <a:off x="3846243" y="4451985"/>
              <a:ext cx="119144" cy="99060"/>
            </a:xfrm>
            <a:prstGeom prst="rect">
              <a:avLst/>
            </a:prstGeom>
          </p:spPr>
        </p:pic>
      </p:grpSp>
      <p:pic>
        <p:nvPicPr>
          <p:cNvPr id="8" name="图片 7">
            <a:extLst>
              <a:ext uri="{FF2B5EF4-FFF2-40B4-BE49-F238E27FC236}">
                <a16:creationId xmlns:a16="http://schemas.microsoft.com/office/drawing/2014/main" id="{884E5F9C-7583-2B2E-2E43-9E0575C6D754}"/>
              </a:ext>
            </a:extLst>
          </p:cNvPr>
          <p:cNvPicPr>
            <a:picLocks noChangeAspect="1"/>
          </p:cNvPicPr>
          <p:nvPr/>
        </p:nvPicPr>
        <p:blipFill>
          <a:blip r:embed="rId5"/>
          <a:stretch>
            <a:fillRect/>
          </a:stretch>
        </p:blipFill>
        <p:spPr>
          <a:xfrm>
            <a:off x="3834596" y="1798606"/>
            <a:ext cx="3816272" cy="3388360"/>
          </a:xfrm>
          <a:prstGeom prst="rect">
            <a:avLst/>
          </a:prstGeom>
        </p:spPr>
      </p:pic>
      <p:sp>
        <p:nvSpPr>
          <p:cNvPr id="10" name="文本框 9">
            <a:extLst>
              <a:ext uri="{FF2B5EF4-FFF2-40B4-BE49-F238E27FC236}">
                <a16:creationId xmlns:a16="http://schemas.microsoft.com/office/drawing/2014/main" id="{8BAC1BC6-2DA7-C89B-929C-8F87A6CF2056}"/>
              </a:ext>
            </a:extLst>
          </p:cNvPr>
          <p:cNvSpPr txBox="1"/>
          <p:nvPr/>
        </p:nvSpPr>
        <p:spPr>
          <a:xfrm>
            <a:off x="35350" y="5631180"/>
            <a:ext cx="3639138" cy="830997"/>
          </a:xfrm>
          <a:prstGeom prst="rect">
            <a:avLst/>
          </a:prstGeom>
          <a:noFill/>
        </p:spPr>
        <p:txBody>
          <a:bodyPr wrap="none" rtlCol="0">
            <a:spAutoFit/>
          </a:bodyPr>
          <a:lstStyle/>
          <a:p>
            <a:pPr algn="ctr"/>
            <a:r>
              <a:rPr lang="en-US" altLang="zh-CN" sz="2400" b="1" dirty="0">
                <a:latin typeface="Arial" panose="020B0604020202020204" pitchFamily="34" charset="0"/>
                <a:cs typeface="Arial" panose="020B0604020202020204" pitchFamily="34" charset="0"/>
              </a:rPr>
              <a:t>Focusing metasurface: </a:t>
            </a:r>
          </a:p>
          <a:p>
            <a:pPr algn="ctr"/>
            <a:r>
              <a:rPr lang="en-US" altLang="zh-CN" sz="2400" b="1" dirty="0">
                <a:latin typeface="Arial" panose="020B0604020202020204" pitchFamily="34" charset="0"/>
                <a:cs typeface="Arial" panose="020B0604020202020204" pitchFamily="34" charset="0"/>
              </a:rPr>
              <a:t>improve RSS</a:t>
            </a:r>
            <a:endParaRPr lang="zh-CN" altLang="en-US" sz="2400"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CA9E0209-5C35-7CA2-FEBB-62C6EA5AEF1D}"/>
              </a:ext>
            </a:extLst>
          </p:cNvPr>
          <p:cNvSpPr txBox="1"/>
          <p:nvPr/>
        </p:nvSpPr>
        <p:spPr>
          <a:xfrm>
            <a:off x="4586101" y="5577983"/>
            <a:ext cx="2313261" cy="830997"/>
          </a:xfrm>
          <a:prstGeom prst="rect">
            <a:avLst/>
          </a:prstGeom>
          <a:noFill/>
        </p:spPr>
        <p:txBody>
          <a:bodyPr wrap="none" rtlCol="0">
            <a:spAutoFit/>
          </a:bodyPr>
          <a:lstStyle/>
          <a:p>
            <a:pPr algn="ctr"/>
            <a:r>
              <a:rPr lang="en-US" altLang="zh-CN" sz="2400" b="1" dirty="0" err="1">
                <a:latin typeface="Arial" panose="020B0604020202020204" pitchFamily="34" charset="0"/>
                <a:cs typeface="Arial" panose="020B0604020202020204" pitchFamily="34" charset="0"/>
              </a:rPr>
              <a:t>Metasurface’s</a:t>
            </a:r>
            <a:r>
              <a:rPr lang="en-US" altLang="zh-CN" sz="2400" b="1" dirty="0">
                <a:latin typeface="Arial" panose="020B0604020202020204" pitchFamily="34" charset="0"/>
                <a:cs typeface="Arial" panose="020B0604020202020204" pitchFamily="34" charset="0"/>
              </a:rPr>
              <a:t> </a:t>
            </a:r>
          </a:p>
          <a:p>
            <a:pPr algn="ctr"/>
            <a:r>
              <a:rPr lang="en-US" altLang="zh-CN" sz="2400" b="1" dirty="0">
                <a:latin typeface="Arial" panose="020B0604020202020204" pitchFamily="34" charset="0"/>
                <a:cs typeface="Arial" panose="020B0604020202020204" pitchFamily="34" charset="0"/>
              </a:rPr>
              <a:t>phase profile</a:t>
            </a:r>
            <a:endParaRPr lang="zh-CN" altLang="en-US" sz="2400" b="1"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BD908D6C-3055-C5C0-8ADA-82A31F3C7919}"/>
              </a:ext>
            </a:extLst>
          </p:cNvPr>
          <p:cNvGrpSpPr/>
          <p:nvPr/>
        </p:nvGrpSpPr>
        <p:grpSpPr>
          <a:xfrm>
            <a:off x="8069984" y="1798606"/>
            <a:ext cx="4086666" cy="4795039"/>
            <a:chOff x="8069984" y="1798606"/>
            <a:chExt cx="4086666" cy="4795039"/>
          </a:xfrm>
        </p:grpSpPr>
        <p:pic>
          <p:nvPicPr>
            <p:cNvPr id="9" name="Picture 2">
              <a:extLst>
                <a:ext uri="{FF2B5EF4-FFF2-40B4-BE49-F238E27FC236}">
                  <a16:creationId xmlns:a16="http://schemas.microsoft.com/office/drawing/2014/main" id="{7BD201C5-4172-2A7B-8FA0-44A85111C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984" y="1798606"/>
              <a:ext cx="3836666" cy="338836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285CB950-D6C6-B26B-DE7D-2B59B3F7940C}"/>
                </a:ext>
              </a:extLst>
            </p:cNvPr>
            <p:cNvSpPr txBox="1"/>
            <p:nvPr/>
          </p:nvSpPr>
          <p:spPr>
            <a:xfrm>
              <a:off x="8152547" y="5393316"/>
              <a:ext cx="4004103" cy="1200329"/>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Phase delay introduced by each unit can achieve the focusing effect.</a:t>
              </a:r>
              <a:endParaRPr lang="zh-CN" alt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05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69D6692-6EDD-FE4E-ED4F-F376227CACAE}"/>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Arial" panose="020B0604020202020204" pitchFamily="34" charset="0"/>
                <a:cs typeface="Arial" panose="020B0604020202020204" pitchFamily="34" charset="0"/>
              </a:rPr>
              <a:t>Metasurface equals to an antenna array</a:t>
            </a:r>
          </a:p>
        </p:txBody>
      </p:sp>
      <p:grpSp>
        <p:nvGrpSpPr>
          <p:cNvPr id="5" name="组合 4">
            <a:extLst>
              <a:ext uri="{FF2B5EF4-FFF2-40B4-BE49-F238E27FC236}">
                <a16:creationId xmlns:a16="http://schemas.microsoft.com/office/drawing/2014/main" id="{4E205F59-7993-C236-7966-29C9614EC626}"/>
              </a:ext>
            </a:extLst>
          </p:cNvPr>
          <p:cNvGrpSpPr/>
          <p:nvPr/>
        </p:nvGrpSpPr>
        <p:grpSpPr>
          <a:xfrm>
            <a:off x="-1735112" y="1562579"/>
            <a:ext cx="13875906" cy="5295421"/>
            <a:chOff x="-1683906" y="1064981"/>
            <a:chExt cx="13875906" cy="5295421"/>
          </a:xfrm>
        </p:grpSpPr>
        <p:pic>
          <p:nvPicPr>
            <p:cNvPr id="10" name="图片 9">
              <a:extLst>
                <a:ext uri="{FF2B5EF4-FFF2-40B4-BE49-F238E27FC236}">
                  <a16:creationId xmlns:a16="http://schemas.microsoft.com/office/drawing/2014/main" id="{8E3CFA85-AEFC-C92C-3933-2431B1E9C5E5}"/>
                </a:ext>
              </a:extLst>
            </p:cNvPr>
            <p:cNvPicPr>
              <a:picLocks noChangeAspect="1"/>
            </p:cNvPicPr>
            <p:nvPr/>
          </p:nvPicPr>
          <p:blipFill rotWithShape="1">
            <a:blip r:embed="rId3"/>
            <a:srcRect l="6054"/>
            <a:stretch/>
          </p:blipFill>
          <p:spPr>
            <a:xfrm>
              <a:off x="285079" y="1064981"/>
              <a:ext cx="4014054" cy="4173903"/>
            </a:xfrm>
            <a:prstGeom prst="rect">
              <a:avLst/>
            </a:prstGeom>
          </p:spPr>
        </p:pic>
        <p:pic>
          <p:nvPicPr>
            <p:cNvPr id="7" name="图片 6" descr="图标&#10;&#10;描述已自动生成">
              <a:extLst>
                <a:ext uri="{FF2B5EF4-FFF2-40B4-BE49-F238E27FC236}">
                  <a16:creationId xmlns:a16="http://schemas.microsoft.com/office/drawing/2014/main" id="{8B2D832B-65FA-0FFE-7854-2EE277CD6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5" y="2063585"/>
              <a:ext cx="314940" cy="314940"/>
            </a:xfrm>
            <a:prstGeom prst="rect">
              <a:avLst/>
            </a:prstGeom>
          </p:spPr>
        </p:pic>
        <p:pic>
          <p:nvPicPr>
            <p:cNvPr id="17" name="图片 16" descr="图标&#10;&#10;描述已自动生成">
              <a:extLst>
                <a:ext uri="{FF2B5EF4-FFF2-40B4-BE49-F238E27FC236}">
                  <a16:creationId xmlns:a16="http://schemas.microsoft.com/office/drawing/2014/main" id="{22D42CB0-7B06-B693-8CFD-A2C8CB1AA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6" y="2160439"/>
              <a:ext cx="314940" cy="314940"/>
            </a:xfrm>
            <a:prstGeom prst="rect">
              <a:avLst/>
            </a:prstGeom>
          </p:spPr>
        </p:pic>
        <p:pic>
          <p:nvPicPr>
            <p:cNvPr id="18" name="图片 17" descr="图标&#10;&#10;描述已自动生成">
              <a:extLst>
                <a:ext uri="{FF2B5EF4-FFF2-40B4-BE49-F238E27FC236}">
                  <a16:creationId xmlns:a16="http://schemas.microsoft.com/office/drawing/2014/main" id="{B0CD00B0-D066-D283-530A-D34B95040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7" y="2254002"/>
              <a:ext cx="314940" cy="314940"/>
            </a:xfrm>
            <a:prstGeom prst="rect">
              <a:avLst/>
            </a:prstGeom>
          </p:spPr>
        </p:pic>
        <p:pic>
          <p:nvPicPr>
            <p:cNvPr id="19" name="图片 18" descr="图标&#10;&#10;描述已自动生成">
              <a:extLst>
                <a:ext uri="{FF2B5EF4-FFF2-40B4-BE49-F238E27FC236}">
                  <a16:creationId xmlns:a16="http://schemas.microsoft.com/office/drawing/2014/main" id="{2B80AAEF-EDE2-8244-9734-212CFCA4C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7" y="2350854"/>
              <a:ext cx="314940" cy="314940"/>
            </a:xfrm>
            <a:prstGeom prst="rect">
              <a:avLst/>
            </a:prstGeom>
          </p:spPr>
        </p:pic>
        <p:pic>
          <p:nvPicPr>
            <p:cNvPr id="20" name="图片 19" descr="图标&#10;&#10;描述已自动生成">
              <a:extLst>
                <a:ext uri="{FF2B5EF4-FFF2-40B4-BE49-F238E27FC236}">
                  <a16:creationId xmlns:a16="http://schemas.microsoft.com/office/drawing/2014/main" id="{4737ABA7-94EF-08C9-051D-9774649CC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7" y="2440531"/>
              <a:ext cx="314940" cy="314940"/>
            </a:xfrm>
            <a:prstGeom prst="rect">
              <a:avLst/>
            </a:prstGeom>
          </p:spPr>
        </p:pic>
        <p:pic>
          <p:nvPicPr>
            <p:cNvPr id="21" name="图片 20" descr="图标&#10;&#10;描述已自动生成">
              <a:extLst>
                <a:ext uri="{FF2B5EF4-FFF2-40B4-BE49-F238E27FC236}">
                  <a16:creationId xmlns:a16="http://schemas.microsoft.com/office/drawing/2014/main" id="{CBF5BAE1-ADF2-9B5D-3BAF-508A3A593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9" y="2694379"/>
              <a:ext cx="314940" cy="314940"/>
            </a:xfrm>
            <a:prstGeom prst="rect">
              <a:avLst/>
            </a:prstGeom>
          </p:spPr>
        </p:pic>
        <p:sp>
          <p:nvSpPr>
            <p:cNvPr id="24" name="文本框 23">
              <a:extLst>
                <a:ext uri="{FF2B5EF4-FFF2-40B4-BE49-F238E27FC236}">
                  <a16:creationId xmlns:a16="http://schemas.microsoft.com/office/drawing/2014/main" id="{CC762E5C-A26A-D37D-1D41-C4ED2A77DC3D}"/>
                </a:ext>
              </a:extLst>
            </p:cNvPr>
            <p:cNvSpPr txBox="1"/>
            <p:nvPr/>
          </p:nvSpPr>
          <p:spPr>
            <a:xfrm rot="1455848">
              <a:off x="10802938" y="2523349"/>
              <a:ext cx="372218" cy="369332"/>
            </a:xfrm>
            <a:prstGeom prst="rect">
              <a:avLst/>
            </a:prstGeom>
            <a:noFill/>
          </p:spPr>
          <p:txBody>
            <a:bodyPr wrap="none" rtlCol="0">
              <a:spAutoFit/>
            </a:bodyPr>
            <a:lstStyle/>
            <a:p>
              <a:r>
                <a:rPr lang="en-US" altLang="zh-CN" b="1"/>
                <a:t>…</a:t>
              </a:r>
              <a:endParaRPr lang="zh-CN" altLang="en-US" b="1"/>
            </a:p>
          </p:txBody>
        </p:sp>
        <p:pic>
          <p:nvPicPr>
            <p:cNvPr id="25" name="图片 24" descr="图标&#10;&#10;描述已自动生成">
              <a:extLst>
                <a:ext uri="{FF2B5EF4-FFF2-40B4-BE49-F238E27FC236}">
                  <a16:creationId xmlns:a16="http://schemas.microsoft.com/office/drawing/2014/main" id="{620340CD-D639-8C9A-CC81-391C287AB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5" y="2439282"/>
              <a:ext cx="314940" cy="314940"/>
            </a:xfrm>
            <a:prstGeom prst="rect">
              <a:avLst/>
            </a:prstGeom>
          </p:spPr>
        </p:pic>
        <p:pic>
          <p:nvPicPr>
            <p:cNvPr id="26" name="图片 25" descr="图标&#10;&#10;描述已自动生成">
              <a:extLst>
                <a:ext uri="{FF2B5EF4-FFF2-40B4-BE49-F238E27FC236}">
                  <a16:creationId xmlns:a16="http://schemas.microsoft.com/office/drawing/2014/main" id="{A0315E46-4E46-75AB-DB46-CF1CC73ED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6" y="2536136"/>
              <a:ext cx="314940" cy="314940"/>
            </a:xfrm>
            <a:prstGeom prst="rect">
              <a:avLst/>
            </a:prstGeom>
          </p:spPr>
        </p:pic>
        <p:pic>
          <p:nvPicPr>
            <p:cNvPr id="27" name="图片 26" descr="图标&#10;&#10;描述已自动生成">
              <a:extLst>
                <a:ext uri="{FF2B5EF4-FFF2-40B4-BE49-F238E27FC236}">
                  <a16:creationId xmlns:a16="http://schemas.microsoft.com/office/drawing/2014/main" id="{202ADE34-A17C-C6CC-FA72-DE744443A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7" y="2629699"/>
              <a:ext cx="314940" cy="314940"/>
            </a:xfrm>
            <a:prstGeom prst="rect">
              <a:avLst/>
            </a:prstGeom>
          </p:spPr>
        </p:pic>
        <p:pic>
          <p:nvPicPr>
            <p:cNvPr id="28" name="图片 27" descr="图标&#10;&#10;描述已自动生成">
              <a:extLst>
                <a:ext uri="{FF2B5EF4-FFF2-40B4-BE49-F238E27FC236}">
                  <a16:creationId xmlns:a16="http://schemas.microsoft.com/office/drawing/2014/main" id="{73CB066E-5E5C-4681-FCC0-9F02AC8AB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7" y="2726551"/>
              <a:ext cx="314940" cy="314940"/>
            </a:xfrm>
            <a:prstGeom prst="rect">
              <a:avLst/>
            </a:prstGeom>
          </p:spPr>
        </p:pic>
        <p:pic>
          <p:nvPicPr>
            <p:cNvPr id="29" name="图片 28" descr="图标&#10;&#10;描述已自动生成">
              <a:extLst>
                <a:ext uri="{FF2B5EF4-FFF2-40B4-BE49-F238E27FC236}">
                  <a16:creationId xmlns:a16="http://schemas.microsoft.com/office/drawing/2014/main" id="{C1CBF888-3779-44C0-1317-11338AB4E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7" y="2816228"/>
              <a:ext cx="314940" cy="314940"/>
            </a:xfrm>
            <a:prstGeom prst="rect">
              <a:avLst/>
            </a:prstGeom>
          </p:spPr>
        </p:pic>
        <p:pic>
          <p:nvPicPr>
            <p:cNvPr id="30" name="图片 29" descr="图标&#10;&#10;描述已自动生成">
              <a:extLst>
                <a:ext uri="{FF2B5EF4-FFF2-40B4-BE49-F238E27FC236}">
                  <a16:creationId xmlns:a16="http://schemas.microsoft.com/office/drawing/2014/main" id="{C145F783-6F62-F00E-F200-0AB96438B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9" y="3070076"/>
              <a:ext cx="314940" cy="314940"/>
            </a:xfrm>
            <a:prstGeom prst="rect">
              <a:avLst/>
            </a:prstGeom>
          </p:spPr>
        </p:pic>
        <p:sp>
          <p:nvSpPr>
            <p:cNvPr id="31" name="文本框 30">
              <a:extLst>
                <a:ext uri="{FF2B5EF4-FFF2-40B4-BE49-F238E27FC236}">
                  <a16:creationId xmlns:a16="http://schemas.microsoft.com/office/drawing/2014/main" id="{61C5015E-8764-7DC4-B9BC-D5FC8CB10519}"/>
                </a:ext>
              </a:extLst>
            </p:cNvPr>
            <p:cNvSpPr txBox="1"/>
            <p:nvPr/>
          </p:nvSpPr>
          <p:spPr>
            <a:xfrm rot="1455848">
              <a:off x="10802938" y="2899046"/>
              <a:ext cx="372218" cy="369332"/>
            </a:xfrm>
            <a:prstGeom prst="rect">
              <a:avLst/>
            </a:prstGeom>
            <a:noFill/>
          </p:spPr>
          <p:txBody>
            <a:bodyPr wrap="none" rtlCol="0">
              <a:spAutoFit/>
            </a:bodyPr>
            <a:lstStyle/>
            <a:p>
              <a:r>
                <a:rPr lang="en-US" altLang="zh-CN" b="1"/>
                <a:t>…</a:t>
              </a:r>
              <a:endParaRPr lang="zh-CN" altLang="en-US" b="1"/>
            </a:p>
          </p:txBody>
        </p:sp>
        <p:pic>
          <p:nvPicPr>
            <p:cNvPr id="32" name="图片 31" descr="图标&#10;&#10;描述已自动生成">
              <a:extLst>
                <a:ext uri="{FF2B5EF4-FFF2-40B4-BE49-F238E27FC236}">
                  <a16:creationId xmlns:a16="http://schemas.microsoft.com/office/drawing/2014/main" id="{F9BFAE12-004F-1897-011C-05CF38DDE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4" y="2817381"/>
              <a:ext cx="314940" cy="314940"/>
            </a:xfrm>
            <a:prstGeom prst="rect">
              <a:avLst/>
            </a:prstGeom>
          </p:spPr>
        </p:pic>
        <p:pic>
          <p:nvPicPr>
            <p:cNvPr id="33" name="图片 32" descr="图标&#10;&#10;描述已自动生成">
              <a:extLst>
                <a:ext uri="{FF2B5EF4-FFF2-40B4-BE49-F238E27FC236}">
                  <a16:creationId xmlns:a16="http://schemas.microsoft.com/office/drawing/2014/main" id="{D51867CD-7D3C-1775-F303-408A48480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5" y="2914235"/>
              <a:ext cx="314940" cy="314940"/>
            </a:xfrm>
            <a:prstGeom prst="rect">
              <a:avLst/>
            </a:prstGeom>
          </p:spPr>
        </p:pic>
        <p:pic>
          <p:nvPicPr>
            <p:cNvPr id="34" name="图片 33" descr="图标&#10;&#10;描述已自动生成">
              <a:extLst>
                <a:ext uri="{FF2B5EF4-FFF2-40B4-BE49-F238E27FC236}">
                  <a16:creationId xmlns:a16="http://schemas.microsoft.com/office/drawing/2014/main" id="{CE775214-FA28-D898-E9C7-72F584EB8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6" y="3007798"/>
              <a:ext cx="314940" cy="314940"/>
            </a:xfrm>
            <a:prstGeom prst="rect">
              <a:avLst/>
            </a:prstGeom>
          </p:spPr>
        </p:pic>
        <p:pic>
          <p:nvPicPr>
            <p:cNvPr id="35" name="图片 34" descr="图标&#10;&#10;描述已自动生成">
              <a:extLst>
                <a:ext uri="{FF2B5EF4-FFF2-40B4-BE49-F238E27FC236}">
                  <a16:creationId xmlns:a16="http://schemas.microsoft.com/office/drawing/2014/main" id="{DFC33EA7-B313-6E2D-5F3F-0C00663FE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6" y="3104650"/>
              <a:ext cx="314940" cy="314940"/>
            </a:xfrm>
            <a:prstGeom prst="rect">
              <a:avLst/>
            </a:prstGeom>
          </p:spPr>
        </p:pic>
        <p:pic>
          <p:nvPicPr>
            <p:cNvPr id="36" name="图片 35" descr="图标&#10;&#10;描述已自动生成">
              <a:extLst>
                <a:ext uri="{FF2B5EF4-FFF2-40B4-BE49-F238E27FC236}">
                  <a16:creationId xmlns:a16="http://schemas.microsoft.com/office/drawing/2014/main" id="{2490D1B2-C2AA-38C2-17E5-476D26FA6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6" y="3194327"/>
              <a:ext cx="314940" cy="314940"/>
            </a:xfrm>
            <a:prstGeom prst="rect">
              <a:avLst/>
            </a:prstGeom>
          </p:spPr>
        </p:pic>
        <p:pic>
          <p:nvPicPr>
            <p:cNvPr id="37" name="图片 36" descr="图标&#10;&#10;描述已自动生成">
              <a:extLst>
                <a:ext uri="{FF2B5EF4-FFF2-40B4-BE49-F238E27FC236}">
                  <a16:creationId xmlns:a16="http://schemas.microsoft.com/office/drawing/2014/main" id="{5F0E3873-70D9-0502-C186-4D6E3F91A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8" y="3448175"/>
              <a:ext cx="314940" cy="314940"/>
            </a:xfrm>
            <a:prstGeom prst="rect">
              <a:avLst/>
            </a:prstGeom>
          </p:spPr>
        </p:pic>
        <p:sp>
          <p:nvSpPr>
            <p:cNvPr id="38" name="文本框 37">
              <a:extLst>
                <a:ext uri="{FF2B5EF4-FFF2-40B4-BE49-F238E27FC236}">
                  <a16:creationId xmlns:a16="http://schemas.microsoft.com/office/drawing/2014/main" id="{5486308C-609D-F7C8-91BB-09A6E9B5AA58}"/>
                </a:ext>
              </a:extLst>
            </p:cNvPr>
            <p:cNvSpPr txBox="1"/>
            <p:nvPr/>
          </p:nvSpPr>
          <p:spPr>
            <a:xfrm rot="1455848">
              <a:off x="10802937" y="3277145"/>
              <a:ext cx="372218" cy="369332"/>
            </a:xfrm>
            <a:prstGeom prst="rect">
              <a:avLst/>
            </a:prstGeom>
            <a:noFill/>
          </p:spPr>
          <p:txBody>
            <a:bodyPr wrap="none" rtlCol="0">
              <a:spAutoFit/>
            </a:bodyPr>
            <a:lstStyle/>
            <a:p>
              <a:r>
                <a:rPr lang="en-US" altLang="zh-CN" b="1"/>
                <a:t>…</a:t>
              </a:r>
              <a:endParaRPr lang="zh-CN" altLang="en-US" b="1"/>
            </a:p>
          </p:txBody>
        </p:sp>
        <p:pic>
          <p:nvPicPr>
            <p:cNvPr id="39" name="图片 38" descr="图标&#10;&#10;描述已自动生成">
              <a:extLst>
                <a:ext uri="{FF2B5EF4-FFF2-40B4-BE49-F238E27FC236}">
                  <a16:creationId xmlns:a16="http://schemas.microsoft.com/office/drawing/2014/main" id="{8DF2508B-5E12-5456-81D4-616DF8EE0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5" y="3894414"/>
              <a:ext cx="314940" cy="314940"/>
            </a:xfrm>
            <a:prstGeom prst="rect">
              <a:avLst/>
            </a:prstGeom>
          </p:spPr>
        </p:pic>
        <p:pic>
          <p:nvPicPr>
            <p:cNvPr id="40" name="图片 39" descr="图标&#10;&#10;描述已自动生成">
              <a:extLst>
                <a:ext uri="{FF2B5EF4-FFF2-40B4-BE49-F238E27FC236}">
                  <a16:creationId xmlns:a16="http://schemas.microsoft.com/office/drawing/2014/main" id="{E8217C19-58A6-5C0D-FFE1-B964D1E69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6" y="3991268"/>
              <a:ext cx="314940" cy="314940"/>
            </a:xfrm>
            <a:prstGeom prst="rect">
              <a:avLst/>
            </a:prstGeom>
          </p:spPr>
        </p:pic>
        <p:pic>
          <p:nvPicPr>
            <p:cNvPr id="41" name="图片 40" descr="图标&#10;&#10;描述已自动生成">
              <a:extLst>
                <a:ext uri="{FF2B5EF4-FFF2-40B4-BE49-F238E27FC236}">
                  <a16:creationId xmlns:a16="http://schemas.microsoft.com/office/drawing/2014/main" id="{242396D4-E6FC-A884-14A8-C6C76234D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7" y="4084831"/>
              <a:ext cx="314940" cy="314940"/>
            </a:xfrm>
            <a:prstGeom prst="rect">
              <a:avLst/>
            </a:prstGeom>
          </p:spPr>
        </p:pic>
        <p:pic>
          <p:nvPicPr>
            <p:cNvPr id="42" name="图片 41" descr="图标&#10;&#10;描述已自动生成">
              <a:extLst>
                <a:ext uri="{FF2B5EF4-FFF2-40B4-BE49-F238E27FC236}">
                  <a16:creationId xmlns:a16="http://schemas.microsoft.com/office/drawing/2014/main" id="{113CCC2D-23D7-FBFF-6D52-865FC5CEF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7" y="4181683"/>
              <a:ext cx="314940" cy="314940"/>
            </a:xfrm>
            <a:prstGeom prst="rect">
              <a:avLst/>
            </a:prstGeom>
          </p:spPr>
        </p:pic>
        <p:pic>
          <p:nvPicPr>
            <p:cNvPr id="43" name="图片 42" descr="图标&#10;&#10;描述已自动生成">
              <a:extLst>
                <a:ext uri="{FF2B5EF4-FFF2-40B4-BE49-F238E27FC236}">
                  <a16:creationId xmlns:a16="http://schemas.microsoft.com/office/drawing/2014/main" id="{B29C0079-FC9A-1A0B-C917-95CEED2D3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7" y="4271360"/>
              <a:ext cx="314940" cy="314940"/>
            </a:xfrm>
            <a:prstGeom prst="rect">
              <a:avLst/>
            </a:prstGeom>
          </p:spPr>
        </p:pic>
        <p:pic>
          <p:nvPicPr>
            <p:cNvPr id="44" name="图片 43" descr="图标&#10;&#10;描述已自动生成">
              <a:extLst>
                <a:ext uri="{FF2B5EF4-FFF2-40B4-BE49-F238E27FC236}">
                  <a16:creationId xmlns:a16="http://schemas.microsoft.com/office/drawing/2014/main" id="{B274F7E0-69FE-489F-2620-2C230EE75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9" y="4525208"/>
              <a:ext cx="314940" cy="314940"/>
            </a:xfrm>
            <a:prstGeom prst="rect">
              <a:avLst/>
            </a:prstGeom>
          </p:spPr>
        </p:pic>
        <p:sp>
          <p:nvSpPr>
            <p:cNvPr id="45" name="文本框 44">
              <a:extLst>
                <a:ext uri="{FF2B5EF4-FFF2-40B4-BE49-F238E27FC236}">
                  <a16:creationId xmlns:a16="http://schemas.microsoft.com/office/drawing/2014/main" id="{DB85E8CB-EEDB-BAE1-73A7-D0B974555923}"/>
                </a:ext>
              </a:extLst>
            </p:cNvPr>
            <p:cNvSpPr txBox="1"/>
            <p:nvPr/>
          </p:nvSpPr>
          <p:spPr>
            <a:xfrm rot="1455848">
              <a:off x="10802938" y="4354178"/>
              <a:ext cx="372218" cy="369332"/>
            </a:xfrm>
            <a:prstGeom prst="rect">
              <a:avLst/>
            </a:prstGeom>
            <a:noFill/>
          </p:spPr>
          <p:txBody>
            <a:bodyPr wrap="none" rtlCol="0">
              <a:spAutoFit/>
            </a:bodyPr>
            <a:lstStyle/>
            <a:p>
              <a:r>
                <a:rPr lang="en-US" altLang="zh-CN" b="1"/>
                <a:t>…</a:t>
              </a:r>
              <a:endParaRPr lang="zh-CN" altLang="en-US" b="1"/>
            </a:p>
          </p:txBody>
        </p:sp>
        <p:sp>
          <p:nvSpPr>
            <p:cNvPr id="46" name="文本框 45">
              <a:extLst>
                <a:ext uri="{FF2B5EF4-FFF2-40B4-BE49-F238E27FC236}">
                  <a16:creationId xmlns:a16="http://schemas.microsoft.com/office/drawing/2014/main" id="{1436749D-284D-BA10-15E5-52A23C21C419}"/>
                </a:ext>
              </a:extLst>
            </p:cNvPr>
            <p:cNvSpPr txBox="1"/>
            <p:nvPr/>
          </p:nvSpPr>
          <p:spPr>
            <a:xfrm rot="16200000">
              <a:off x="9215698" y="3573586"/>
              <a:ext cx="372218" cy="369332"/>
            </a:xfrm>
            <a:prstGeom prst="rect">
              <a:avLst/>
            </a:prstGeom>
            <a:noFill/>
          </p:spPr>
          <p:txBody>
            <a:bodyPr wrap="none" rtlCol="0">
              <a:spAutoFit/>
            </a:bodyPr>
            <a:lstStyle/>
            <a:p>
              <a:r>
                <a:rPr lang="en-US" altLang="zh-CN" b="1"/>
                <a:t>…</a:t>
              </a:r>
              <a:endParaRPr lang="zh-CN" altLang="en-US" b="1"/>
            </a:p>
          </p:txBody>
        </p:sp>
        <p:pic>
          <p:nvPicPr>
            <p:cNvPr id="47" name="图片 46" descr="图标&#10;&#10;描述已自动生成">
              <a:extLst>
                <a:ext uri="{FF2B5EF4-FFF2-40B4-BE49-F238E27FC236}">
                  <a16:creationId xmlns:a16="http://schemas.microsoft.com/office/drawing/2014/main" id="{2B9C0636-6746-7EEE-B0AC-9AA3C9088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52610" y="3207940"/>
              <a:ext cx="314940" cy="314940"/>
            </a:xfrm>
            <a:prstGeom prst="rect">
              <a:avLst/>
            </a:prstGeom>
          </p:spPr>
        </p:pic>
        <p:pic>
          <p:nvPicPr>
            <p:cNvPr id="48" name="图片 47" descr="图标&#10;&#10;描述已自动生成">
              <a:extLst>
                <a:ext uri="{FF2B5EF4-FFF2-40B4-BE49-F238E27FC236}">
                  <a16:creationId xmlns:a16="http://schemas.microsoft.com/office/drawing/2014/main" id="{666D3247-3E82-F736-57A8-432FE9583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54911" y="3304794"/>
              <a:ext cx="314940" cy="314940"/>
            </a:xfrm>
            <a:prstGeom prst="rect">
              <a:avLst/>
            </a:prstGeom>
          </p:spPr>
        </p:pic>
        <p:pic>
          <p:nvPicPr>
            <p:cNvPr id="49" name="图片 48" descr="图标&#10;&#10;描述已自动生成">
              <a:extLst>
                <a:ext uri="{FF2B5EF4-FFF2-40B4-BE49-F238E27FC236}">
                  <a16:creationId xmlns:a16="http://schemas.microsoft.com/office/drawing/2014/main" id="{FDC90586-B3ED-D338-41CA-36123AF74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57212" y="3398357"/>
              <a:ext cx="314940" cy="314940"/>
            </a:xfrm>
            <a:prstGeom prst="rect">
              <a:avLst/>
            </a:prstGeom>
          </p:spPr>
        </p:pic>
        <p:pic>
          <p:nvPicPr>
            <p:cNvPr id="50" name="图片 49" descr="图标&#10;&#10;描述已自动生成">
              <a:extLst>
                <a:ext uri="{FF2B5EF4-FFF2-40B4-BE49-F238E27FC236}">
                  <a16:creationId xmlns:a16="http://schemas.microsoft.com/office/drawing/2014/main" id="{9A6CF219-2CFC-6B6B-11FA-DB5C1F8C4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59512" y="3495209"/>
              <a:ext cx="314940" cy="314940"/>
            </a:xfrm>
            <a:prstGeom prst="rect">
              <a:avLst/>
            </a:prstGeom>
          </p:spPr>
        </p:pic>
        <p:pic>
          <p:nvPicPr>
            <p:cNvPr id="51" name="图片 50" descr="图标&#10;&#10;描述已自动生成">
              <a:extLst>
                <a:ext uri="{FF2B5EF4-FFF2-40B4-BE49-F238E27FC236}">
                  <a16:creationId xmlns:a16="http://schemas.microsoft.com/office/drawing/2014/main" id="{38283303-BAC2-37F5-FC56-1166280BE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61812" y="3584886"/>
              <a:ext cx="314940" cy="314940"/>
            </a:xfrm>
            <a:prstGeom prst="rect">
              <a:avLst/>
            </a:prstGeom>
          </p:spPr>
        </p:pic>
        <p:pic>
          <p:nvPicPr>
            <p:cNvPr id="52" name="图片 51" descr="图标&#10;&#10;描述已自动生成">
              <a:extLst>
                <a:ext uri="{FF2B5EF4-FFF2-40B4-BE49-F238E27FC236}">
                  <a16:creationId xmlns:a16="http://schemas.microsoft.com/office/drawing/2014/main" id="{CB700B24-5B66-EC97-6C74-1CA9CBD2E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44944" y="3838734"/>
              <a:ext cx="314940" cy="314940"/>
            </a:xfrm>
            <a:prstGeom prst="rect">
              <a:avLst/>
            </a:prstGeom>
          </p:spPr>
        </p:pic>
        <p:sp>
          <p:nvSpPr>
            <p:cNvPr id="53" name="文本框 52">
              <a:extLst>
                <a:ext uri="{FF2B5EF4-FFF2-40B4-BE49-F238E27FC236}">
                  <a16:creationId xmlns:a16="http://schemas.microsoft.com/office/drawing/2014/main" id="{FB445059-71AA-06D5-DAF6-0272CFA00DB4}"/>
                </a:ext>
              </a:extLst>
            </p:cNvPr>
            <p:cNvSpPr txBox="1"/>
            <p:nvPr/>
          </p:nvSpPr>
          <p:spPr>
            <a:xfrm rot="1455848">
              <a:off x="10790613" y="3667704"/>
              <a:ext cx="372218" cy="369332"/>
            </a:xfrm>
            <a:prstGeom prst="rect">
              <a:avLst/>
            </a:prstGeom>
            <a:noFill/>
          </p:spPr>
          <p:txBody>
            <a:bodyPr wrap="none" rtlCol="0">
              <a:spAutoFit/>
            </a:bodyPr>
            <a:lstStyle/>
            <a:p>
              <a:r>
                <a:rPr lang="en-US" altLang="zh-CN" b="1"/>
                <a:t>…</a:t>
              </a:r>
              <a:endParaRPr lang="zh-CN" altLang="en-US" b="1"/>
            </a:p>
          </p:txBody>
        </p:sp>
        <p:sp>
          <p:nvSpPr>
            <p:cNvPr id="54" name="文本框 53">
              <a:extLst>
                <a:ext uri="{FF2B5EF4-FFF2-40B4-BE49-F238E27FC236}">
                  <a16:creationId xmlns:a16="http://schemas.microsoft.com/office/drawing/2014/main" id="{13E49B04-3E87-7D91-64F7-A1EE2DEBAE79}"/>
                </a:ext>
              </a:extLst>
            </p:cNvPr>
            <p:cNvSpPr txBox="1"/>
            <p:nvPr/>
          </p:nvSpPr>
          <p:spPr>
            <a:xfrm rot="16200000">
              <a:off x="9517998" y="3661516"/>
              <a:ext cx="372218" cy="369332"/>
            </a:xfrm>
            <a:prstGeom prst="rect">
              <a:avLst/>
            </a:prstGeom>
            <a:noFill/>
          </p:spPr>
          <p:txBody>
            <a:bodyPr wrap="none" rtlCol="0">
              <a:spAutoFit/>
            </a:bodyPr>
            <a:lstStyle/>
            <a:p>
              <a:r>
                <a:rPr lang="en-US" altLang="zh-CN" b="1"/>
                <a:t>…</a:t>
              </a:r>
              <a:endParaRPr lang="zh-CN" altLang="en-US" b="1"/>
            </a:p>
          </p:txBody>
        </p:sp>
        <p:sp>
          <p:nvSpPr>
            <p:cNvPr id="55" name="文本框 54">
              <a:extLst>
                <a:ext uri="{FF2B5EF4-FFF2-40B4-BE49-F238E27FC236}">
                  <a16:creationId xmlns:a16="http://schemas.microsoft.com/office/drawing/2014/main" id="{CEBE9FF5-3C00-FAAB-CBAC-4232B0F7B890}"/>
                </a:ext>
              </a:extLst>
            </p:cNvPr>
            <p:cNvSpPr txBox="1"/>
            <p:nvPr/>
          </p:nvSpPr>
          <p:spPr>
            <a:xfrm rot="16200000">
              <a:off x="9808386" y="3743088"/>
              <a:ext cx="372218" cy="369332"/>
            </a:xfrm>
            <a:prstGeom prst="rect">
              <a:avLst/>
            </a:prstGeom>
            <a:noFill/>
          </p:spPr>
          <p:txBody>
            <a:bodyPr wrap="none" rtlCol="0">
              <a:spAutoFit/>
            </a:bodyPr>
            <a:lstStyle/>
            <a:p>
              <a:r>
                <a:rPr lang="en-US" altLang="zh-CN" b="1"/>
                <a:t>…</a:t>
              </a:r>
              <a:endParaRPr lang="zh-CN" altLang="en-US" b="1"/>
            </a:p>
          </p:txBody>
        </p:sp>
        <p:sp>
          <p:nvSpPr>
            <p:cNvPr id="56" name="文本框 55">
              <a:extLst>
                <a:ext uri="{FF2B5EF4-FFF2-40B4-BE49-F238E27FC236}">
                  <a16:creationId xmlns:a16="http://schemas.microsoft.com/office/drawing/2014/main" id="{3C28653F-BE15-35EE-8C69-7584CB1FBDDE}"/>
                </a:ext>
              </a:extLst>
            </p:cNvPr>
            <p:cNvSpPr txBox="1"/>
            <p:nvPr/>
          </p:nvSpPr>
          <p:spPr>
            <a:xfrm rot="16200000">
              <a:off x="10110273" y="3839940"/>
              <a:ext cx="372218" cy="369332"/>
            </a:xfrm>
            <a:prstGeom prst="rect">
              <a:avLst/>
            </a:prstGeom>
            <a:noFill/>
          </p:spPr>
          <p:txBody>
            <a:bodyPr wrap="none" rtlCol="0">
              <a:spAutoFit/>
            </a:bodyPr>
            <a:lstStyle/>
            <a:p>
              <a:r>
                <a:rPr lang="en-US" altLang="zh-CN" b="1"/>
                <a:t>…</a:t>
              </a:r>
              <a:endParaRPr lang="zh-CN" altLang="en-US" b="1"/>
            </a:p>
          </p:txBody>
        </p:sp>
        <p:sp>
          <p:nvSpPr>
            <p:cNvPr id="57" name="文本框 56">
              <a:extLst>
                <a:ext uri="{FF2B5EF4-FFF2-40B4-BE49-F238E27FC236}">
                  <a16:creationId xmlns:a16="http://schemas.microsoft.com/office/drawing/2014/main" id="{96461E4F-B485-F1E4-07B4-AE3CF4CF855C}"/>
                </a:ext>
              </a:extLst>
            </p:cNvPr>
            <p:cNvSpPr txBox="1"/>
            <p:nvPr/>
          </p:nvSpPr>
          <p:spPr>
            <a:xfrm rot="16200000">
              <a:off x="10436377" y="3950222"/>
              <a:ext cx="372218" cy="369332"/>
            </a:xfrm>
            <a:prstGeom prst="rect">
              <a:avLst/>
            </a:prstGeom>
            <a:noFill/>
          </p:spPr>
          <p:txBody>
            <a:bodyPr wrap="none" rtlCol="0">
              <a:spAutoFit/>
            </a:bodyPr>
            <a:lstStyle/>
            <a:p>
              <a:r>
                <a:rPr lang="en-US" altLang="zh-CN" b="1"/>
                <a:t>…</a:t>
              </a:r>
              <a:endParaRPr lang="zh-CN" altLang="en-US" b="1"/>
            </a:p>
          </p:txBody>
        </p:sp>
        <p:sp>
          <p:nvSpPr>
            <p:cNvPr id="58" name="文本框 57">
              <a:extLst>
                <a:ext uri="{FF2B5EF4-FFF2-40B4-BE49-F238E27FC236}">
                  <a16:creationId xmlns:a16="http://schemas.microsoft.com/office/drawing/2014/main" id="{1A245636-0666-9F43-758F-CA28E71A7B25}"/>
                </a:ext>
              </a:extLst>
            </p:cNvPr>
            <p:cNvSpPr txBox="1"/>
            <p:nvPr/>
          </p:nvSpPr>
          <p:spPr>
            <a:xfrm rot="16200000">
              <a:off x="10799847" y="4071925"/>
              <a:ext cx="372218" cy="369332"/>
            </a:xfrm>
            <a:prstGeom prst="rect">
              <a:avLst/>
            </a:prstGeom>
            <a:noFill/>
          </p:spPr>
          <p:txBody>
            <a:bodyPr wrap="none" rtlCol="0">
              <a:spAutoFit/>
            </a:bodyPr>
            <a:lstStyle/>
            <a:p>
              <a:r>
                <a:rPr lang="en-US" altLang="zh-CN" b="1"/>
                <a:t>…</a:t>
              </a:r>
              <a:endParaRPr lang="zh-CN" altLang="en-US" b="1"/>
            </a:p>
          </p:txBody>
        </p:sp>
        <p:sp>
          <p:nvSpPr>
            <p:cNvPr id="59" name="文本框 58">
              <a:extLst>
                <a:ext uri="{FF2B5EF4-FFF2-40B4-BE49-F238E27FC236}">
                  <a16:creationId xmlns:a16="http://schemas.microsoft.com/office/drawing/2014/main" id="{71FC8C69-72C3-9B02-9BC4-9DCAD9978F1C}"/>
                </a:ext>
              </a:extLst>
            </p:cNvPr>
            <p:cNvSpPr txBox="1"/>
            <p:nvPr/>
          </p:nvSpPr>
          <p:spPr>
            <a:xfrm rot="16200000">
              <a:off x="11116305" y="4158794"/>
              <a:ext cx="372218" cy="369332"/>
            </a:xfrm>
            <a:prstGeom prst="rect">
              <a:avLst/>
            </a:prstGeom>
            <a:noFill/>
          </p:spPr>
          <p:txBody>
            <a:bodyPr wrap="none" rtlCol="0">
              <a:spAutoFit/>
            </a:bodyPr>
            <a:lstStyle/>
            <a:p>
              <a:r>
                <a:rPr lang="en-US" altLang="zh-CN" b="1"/>
                <a:t>…</a:t>
              </a:r>
              <a:endParaRPr lang="zh-CN" altLang="en-US" b="1"/>
            </a:p>
          </p:txBody>
        </p:sp>
        <p:sp>
          <p:nvSpPr>
            <p:cNvPr id="61" name="文本框 60">
              <a:extLst>
                <a:ext uri="{FF2B5EF4-FFF2-40B4-BE49-F238E27FC236}">
                  <a16:creationId xmlns:a16="http://schemas.microsoft.com/office/drawing/2014/main" id="{0DDA7C3B-F071-5FB6-A66E-B2E016147012}"/>
                </a:ext>
              </a:extLst>
            </p:cNvPr>
            <p:cNvSpPr txBox="1"/>
            <p:nvPr/>
          </p:nvSpPr>
          <p:spPr>
            <a:xfrm>
              <a:off x="4299133" y="2916329"/>
              <a:ext cx="4322931" cy="1015663"/>
            </a:xfrm>
            <a:prstGeom prst="rect">
              <a:avLst/>
            </a:prstGeom>
            <a:solidFill>
              <a:schemeClr val="bg2"/>
            </a:solidFill>
          </p:spPr>
          <p:txBody>
            <a:bodyPr wrap="square" rtlCol="0">
              <a:spAutoFit/>
            </a:bodyPr>
            <a:lstStyle/>
            <a:p>
              <a:pPr algn="ctr"/>
              <a:r>
                <a:rPr lang="en-US" altLang="zh-CN" sz="2000" b="1" i="1" u="sng" dirty="0">
                  <a:latin typeface="Arial" panose="020B0604020202020204" pitchFamily="34" charset="0"/>
                  <a:cs typeface="Arial" panose="020B0604020202020204" pitchFamily="34" charset="0"/>
                </a:rPr>
                <a:t>Each metasurface unit </a:t>
              </a:r>
            </a:p>
            <a:p>
              <a:pPr algn="ctr"/>
              <a:r>
                <a:rPr lang="en-US" altLang="zh-CN" sz="2000" b="1" dirty="0">
                  <a:latin typeface="Arial" panose="020B0604020202020204" pitchFamily="34" charset="0"/>
                  <a:cs typeface="Arial" panose="020B0604020202020204" pitchFamily="34" charset="0"/>
                </a:rPr>
                <a:t>can be equated to </a:t>
              </a:r>
            </a:p>
            <a:p>
              <a:pPr algn="ctr"/>
              <a:r>
                <a:rPr lang="en-US" altLang="zh-CN" sz="2000" b="1" i="1" u="sng" dirty="0">
                  <a:latin typeface="Arial" panose="020B0604020202020204" pitchFamily="34" charset="0"/>
                  <a:cs typeface="Arial" panose="020B0604020202020204" pitchFamily="34" charset="0"/>
                </a:rPr>
                <a:t>a passive subwavelength antenna</a:t>
              </a:r>
              <a:endParaRPr lang="zh-CN" altLang="en-US" sz="2000" b="1" i="1" u="sng" dirty="0">
                <a:latin typeface="Arial" panose="020B0604020202020204" pitchFamily="34" charset="0"/>
                <a:cs typeface="Arial" panose="020B0604020202020204" pitchFamily="34" charset="0"/>
              </a:endParaRPr>
            </a:p>
          </p:txBody>
        </p:sp>
        <p:sp>
          <p:nvSpPr>
            <p:cNvPr id="62" name="平行四边形 61">
              <a:extLst>
                <a:ext uri="{FF2B5EF4-FFF2-40B4-BE49-F238E27FC236}">
                  <a16:creationId xmlns:a16="http://schemas.microsoft.com/office/drawing/2014/main" id="{39A01215-3DAB-9727-D47D-CC0B568022B8}"/>
                </a:ext>
              </a:extLst>
            </p:cNvPr>
            <p:cNvSpPr/>
            <p:nvPr/>
          </p:nvSpPr>
          <p:spPr>
            <a:xfrm rot="1101059" flipV="1">
              <a:off x="1580594" y="1837078"/>
              <a:ext cx="210364" cy="197676"/>
            </a:xfrm>
            <a:prstGeom prst="parallelogram">
              <a:avLst>
                <a:gd name="adj" fmla="val 2697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平行四边形 62">
              <a:extLst>
                <a:ext uri="{FF2B5EF4-FFF2-40B4-BE49-F238E27FC236}">
                  <a16:creationId xmlns:a16="http://schemas.microsoft.com/office/drawing/2014/main" id="{3B8DDAF8-FD50-D725-1E95-092D7B5511FF}"/>
                </a:ext>
              </a:extLst>
            </p:cNvPr>
            <p:cNvSpPr/>
            <p:nvPr/>
          </p:nvSpPr>
          <p:spPr>
            <a:xfrm rot="1101059" flipV="1">
              <a:off x="9166004" y="1991840"/>
              <a:ext cx="464266" cy="425462"/>
            </a:xfrm>
            <a:prstGeom prst="parallelogram">
              <a:avLst>
                <a:gd name="adj" fmla="val 2697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8" name="弧形 2047">
              <a:extLst>
                <a:ext uri="{FF2B5EF4-FFF2-40B4-BE49-F238E27FC236}">
                  <a16:creationId xmlns:a16="http://schemas.microsoft.com/office/drawing/2014/main" id="{53206B20-A5DC-4EA8-367A-F5D96E02E5A9}"/>
                </a:ext>
              </a:extLst>
            </p:cNvPr>
            <p:cNvSpPr/>
            <p:nvPr/>
          </p:nvSpPr>
          <p:spPr>
            <a:xfrm rot="20653117">
              <a:off x="-1683906" y="1362534"/>
              <a:ext cx="11215484" cy="4997868"/>
            </a:xfrm>
            <a:prstGeom prst="arc">
              <a:avLst>
                <a:gd name="adj1" fmla="val 14218349"/>
                <a:gd name="adj2" fmla="val 21400359"/>
              </a:avLst>
            </a:prstGeom>
            <a:ln w="34925">
              <a:solidFill>
                <a:srgbClr val="FF0000"/>
              </a:solidFill>
              <a:prstDash val="dashDot"/>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049" name="图片 2048" descr="图标&#10;&#10;描述已自动生成">
              <a:extLst>
                <a:ext uri="{FF2B5EF4-FFF2-40B4-BE49-F238E27FC236}">
                  <a16:creationId xmlns:a16="http://schemas.microsoft.com/office/drawing/2014/main" id="{2AB99E0E-82F5-6920-7095-0CFD6589A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493899" y="2810811"/>
              <a:ext cx="314940" cy="314940"/>
            </a:xfrm>
            <a:prstGeom prst="rect">
              <a:avLst/>
            </a:prstGeom>
          </p:spPr>
        </p:pic>
        <p:pic>
          <p:nvPicPr>
            <p:cNvPr id="2050" name="图片 2049" descr="图标&#10;&#10;描述已自动生成">
              <a:extLst>
                <a:ext uri="{FF2B5EF4-FFF2-40B4-BE49-F238E27FC236}">
                  <a16:creationId xmlns:a16="http://schemas.microsoft.com/office/drawing/2014/main" id="{2BBE5B43-1356-090B-3511-3A308E393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31527" y="3171077"/>
              <a:ext cx="314940" cy="314940"/>
            </a:xfrm>
            <a:prstGeom prst="rect">
              <a:avLst/>
            </a:prstGeom>
          </p:spPr>
        </p:pic>
        <p:pic>
          <p:nvPicPr>
            <p:cNvPr id="2051" name="图片 2050" descr="图标&#10;&#10;描述已自动生成">
              <a:extLst>
                <a:ext uri="{FF2B5EF4-FFF2-40B4-BE49-F238E27FC236}">
                  <a16:creationId xmlns:a16="http://schemas.microsoft.com/office/drawing/2014/main" id="{C2519070-F9B0-D9DE-70E8-F8F492A56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31527" y="3546774"/>
              <a:ext cx="314940" cy="314940"/>
            </a:xfrm>
            <a:prstGeom prst="rect">
              <a:avLst/>
            </a:prstGeom>
          </p:spPr>
        </p:pic>
        <p:pic>
          <p:nvPicPr>
            <p:cNvPr id="2053" name="图片 2052" descr="图标&#10;&#10;描述已自动生成">
              <a:extLst>
                <a:ext uri="{FF2B5EF4-FFF2-40B4-BE49-F238E27FC236}">
                  <a16:creationId xmlns:a16="http://schemas.microsoft.com/office/drawing/2014/main" id="{270DC566-70F6-A3E1-0537-114545728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31526" y="3924873"/>
              <a:ext cx="314940" cy="314940"/>
            </a:xfrm>
            <a:prstGeom prst="rect">
              <a:avLst/>
            </a:prstGeom>
          </p:spPr>
        </p:pic>
        <p:pic>
          <p:nvPicPr>
            <p:cNvPr id="2055" name="图片 2054" descr="图标&#10;&#10;描述已自动生成">
              <a:extLst>
                <a:ext uri="{FF2B5EF4-FFF2-40B4-BE49-F238E27FC236}">
                  <a16:creationId xmlns:a16="http://schemas.microsoft.com/office/drawing/2014/main" id="{E830DCF0-D025-754F-5AF4-C2C39CB28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08414" y="4678888"/>
              <a:ext cx="314940" cy="314940"/>
            </a:xfrm>
            <a:prstGeom prst="rect">
              <a:avLst/>
            </a:prstGeom>
          </p:spPr>
        </p:pic>
        <p:sp>
          <p:nvSpPr>
            <p:cNvPr id="2057" name="文本框 2056">
              <a:extLst>
                <a:ext uri="{FF2B5EF4-FFF2-40B4-BE49-F238E27FC236}">
                  <a16:creationId xmlns:a16="http://schemas.microsoft.com/office/drawing/2014/main" id="{114D324D-AF42-D3FC-8A71-874A7B75F7BC}"/>
                </a:ext>
              </a:extLst>
            </p:cNvPr>
            <p:cNvSpPr txBox="1"/>
            <p:nvPr/>
          </p:nvSpPr>
          <p:spPr>
            <a:xfrm rot="16200000">
              <a:off x="11479775" y="4295453"/>
              <a:ext cx="372218" cy="369332"/>
            </a:xfrm>
            <a:prstGeom prst="rect">
              <a:avLst/>
            </a:prstGeom>
            <a:noFill/>
          </p:spPr>
          <p:txBody>
            <a:bodyPr wrap="none" rtlCol="0">
              <a:spAutoFit/>
            </a:bodyPr>
            <a:lstStyle/>
            <a:p>
              <a:r>
                <a:rPr lang="en-US" altLang="zh-CN" b="1"/>
                <a:t>…</a:t>
              </a:r>
              <a:endParaRPr lang="zh-CN" altLang="en-US" b="1"/>
            </a:p>
          </p:txBody>
        </p:sp>
        <p:pic>
          <p:nvPicPr>
            <p:cNvPr id="2058" name="图片 2057" descr="图标&#10;&#10;描述已自动生成">
              <a:extLst>
                <a:ext uri="{FF2B5EF4-FFF2-40B4-BE49-F238E27FC236}">
                  <a16:creationId xmlns:a16="http://schemas.microsoft.com/office/drawing/2014/main" id="{A210D38E-D266-AA17-4054-E51BB9962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39169" y="4257103"/>
              <a:ext cx="314940" cy="314940"/>
            </a:xfrm>
            <a:prstGeom prst="rect">
              <a:avLst/>
            </a:prstGeom>
          </p:spPr>
        </p:pic>
        <p:pic>
          <p:nvPicPr>
            <p:cNvPr id="2059" name="图片 2058" descr="图标&#10;&#10;描述已自动生成">
              <a:extLst>
                <a:ext uri="{FF2B5EF4-FFF2-40B4-BE49-F238E27FC236}">
                  <a16:creationId xmlns:a16="http://schemas.microsoft.com/office/drawing/2014/main" id="{E6A52E2A-89FD-18C0-53CB-811BC3C11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41470" y="4353957"/>
              <a:ext cx="314940" cy="314940"/>
            </a:xfrm>
            <a:prstGeom prst="rect">
              <a:avLst/>
            </a:prstGeom>
          </p:spPr>
        </p:pic>
        <p:pic>
          <p:nvPicPr>
            <p:cNvPr id="2060" name="图片 2059" descr="图标&#10;&#10;描述已自动生成">
              <a:extLst>
                <a:ext uri="{FF2B5EF4-FFF2-40B4-BE49-F238E27FC236}">
                  <a16:creationId xmlns:a16="http://schemas.microsoft.com/office/drawing/2014/main" id="{68E14A2A-A223-8DE5-747C-26AAA4582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43771" y="4447520"/>
              <a:ext cx="314940" cy="314940"/>
            </a:xfrm>
            <a:prstGeom prst="rect">
              <a:avLst/>
            </a:prstGeom>
          </p:spPr>
        </p:pic>
        <p:pic>
          <p:nvPicPr>
            <p:cNvPr id="2061" name="图片 2060" descr="图标&#10;&#10;描述已自动生成">
              <a:extLst>
                <a:ext uri="{FF2B5EF4-FFF2-40B4-BE49-F238E27FC236}">
                  <a16:creationId xmlns:a16="http://schemas.microsoft.com/office/drawing/2014/main" id="{11EFF10F-DAD1-956A-3DAC-7F132CC44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46071" y="4544372"/>
              <a:ext cx="314940" cy="314940"/>
            </a:xfrm>
            <a:prstGeom prst="rect">
              <a:avLst/>
            </a:prstGeom>
          </p:spPr>
        </p:pic>
        <p:pic>
          <p:nvPicPr>
            <p:cNvPr id="2062" name="图片 2061" descr="图标&#10;&#10;描述已自动生成">
              <a:extLst>
                <a:ext uri="{FF2B5EF4-FFF2-40B4-BE49-F238E27FC236}">
                  <a16:creationId xmlns:a16="http://schemas.microsoft.com/office/drawing/2014/main" id="{0A3ED2A9-51C8-35B9-7950-3D89AB676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48371" y="4634049"/>
              <a:ext cx="314940" cy="314940"/>
            </a:xfrm>
            <a:prstGeom prst="rect">
              <a:avLst/>
            </a:prstGeom>
          </p:spPr>
        </p:pic>
        <p:pic>
          <p:nvPicPr>
            <p:cNvPr id="2063" name="图片 2062" descr="图标&#10;&#10;描述已自动生成">
              <a:extLst>
                <a:ext uri="{FF2B5EF4-FFF2-40B4-BE49-F238E27FC236}">
                  <a16:creationId xmlns:a16="http://schemas.microsoft.com/office/drawing/2014/main" id="{5696F6FB-72BE-D714-EF88-54941A6CC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31503" y="4887897"/>
              <a:ext cx="314940" cy="314940"/>
            </a:xfrm>
            <a:prstGeom prst="rect">
              <a:avLst/>
            </a:prstGeom>
          </p:spPr>
        </p:pic>
        <p:sp>
          <p:nvSpPr>
            <p:cNvPr id="2064" name="文本框 2063">
              <a:extLst>
                <a:ext uri="{FF2B5EF4-FFF2-40B4-BE49-F238E27FC236}">
                  <a16:creationId xmlns:a16="http://schemas.microsoft.com/office/drawing/2014/main" id="{DEBB9981-D393-1D80-2AF9-6554EE35D908}"/>
                </a:ext>
              </a:extLst>
            </p:cNvPr>
            <p:cNvSpPr txBox="1"/>
            <p:nvPr/>
          </p:nvSpPr>
          <p:spPr>
            <a:xfrm rot="1455848">
              <a:off x="10777172" y="4716867"/>
              <a:ext cx="372218" cy="369332"/>
            </a:xfrm>
            <a:prstGeom prst="rect">
              <a:avLst/>
            </a:prstGeom>
            <a:noFill/>
          </p:spPr>
          <p:txBody>
            <a:bodyPr wrap="none" rtlCol="0">
              <a:spAutoFit/>
            </a:bodyPr>
            <a:lstStyle/>
            <a:p>
              <a:r>
                <a:rPr lang="en-US" altLang="zh-CN" b="1"/>
                <a:t>…</a:t>
              </a:r>
              <a:endParaRPr lang="zh-CN" altLang="en-US" b="1"/>
            </a:p>
          </p:txBody>
        </p:sp>
        <p:pic>
          <p:nvPicPr>
            <p:cNvPr id="2065" name="图片 2064" descr="图标&#10;&#10;描述已自动生成">
              <a:extLst>
                <a:ext uri="{FF2B5EF4-FFF2-40B4-BE49-F238E27FC236}">
                  <a16:creationId xmlns:a16="http://schemas.microsoft.com/office/drawing/2014/main" id="{1FAE0C8A-939B-F45E-74C2-D84D658FC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482648" y="5041577"/>
              <a:ext cx="314940" cy="314940"/>
            </a:xfrm>
            <a:prstGeom prst="rect">
              <a:avLst/>
            </a:prstGeom>
          </p:spPr>
        </p:pic>
        <p:sp>
          <p:nvSpPr>
            <p:cNvPr id="2067" name="文本框 2066">
              <a:extLst>
                <a:ext uri="{FF2B5EF4-FFF2-40B4-BE49-F238E27FC236}">
                  <a16:creationId xmlns:a16="http://schemas.microsoft.com/office/drawing/2014/main" id="{28331B8B-18E3-F81F-CD1D-5F929DD38D0F}"/>
                </a:ext>
              </a:extLst>
            </p:cNvPr>
            <p:cNvSpPr txBox="1"/>
            <p:nvPr/>
          </p:nvSpPr>
          <p:spPr>
            <a:xfrm>
              <a:off x="9802875" y="1608686"/>
              <a:ext cx="2389125" cy="646331"/>
            </a:xfrm>
            <a:prstGeom prst="rect">
              <a:avLst/>
            </a:prstGeom>
            <a:noFill/>
          </p:spPr>
          <p:txBody>
            <a:bodyPr wrap="square">
              <a:spAutoFit/>
            </a:bodyPr>
            <a:lstStyle/>
            <a:p>
              <a:pPr algn="ctr"/>
              <a:r>
                <a:rPr lang="en-US" altLang="zh-CN" sz="1800" b="1" dirty="0">
                  <a:solidFill>
                    <a:srgbClr val="00B050"/>
                  </a:solidFill>
                  <a:latin typeface="Arial" panose="020B0604020202020204" pitchFamily="34" charset="0"/>
                  <a:cs typeface="Arial" panose="020B0604020202020204" pitchFamily="34" charset="0"/>
                </a:rPr>
                <a:t>Equivalent passive antenna array</a:t>
              </a:r>
              <a:endParaRPr lang="zh-CN" altLang="en-US" dirty="0">
                <a:solidFill>
                  <a:srgbClr val="00B050"/>
                </a:solidFill>
              </a:endParaRPr>
            </a:p>
          </p:txBody>
        </p:sp>
        <p:sp>
          <p:nvSpPr>
            <p:cNvPr id="2068" name="文本框 2067">
              <a:extLst>
                <a:ext uri="{FF2B5EF4-FFF2-40B4-BE49-F238E27FC236}">
                  <a16:creationId xmlns:a16="http://schemas.microsoft.com/office/drawing/2014/main" id="{90852FB1-7577-8283-E6F7-D6EB98768C47}"/>
                </a:ext>
              </a:extLst>
            </p:cNvPr>
            <p:cNvSpPr txBox="1"/>
            <p:nvPr/>
          </p:nvSpPr>
          <p:spPr>
            <a:xfrm>
              <a:off x="3237682" y="1970485"/>
              <a:ext cx="1610813" cy="369332"/>
            </a:xfrm>
            <a:prstGeom prst="rect">
              <a:avLst/>
            </a:prstGeom>
            <a:noFill/>
          </p:spPr>
          <p:txBody>
            <a:bodyPr wrap="square">
              <a:spAutoFit/>
            </a:bodyPr>
            <a:lstStyle/>
            <a:p>
              <a:r>
                <a:rPr lang="en-US" altLang="zh-CN" sz="1800" b="1">
                  <a:solidFill>
                    <a:srgbClr val="00B050"/>
                  </a:solidFill>
                  <a:latin typeface="Arial" panose="020B0604020202020204" pitchFamily="34" charset="0"/>
                  <a:cs typeface="Arial" panose="020B0604020202020204" pitchFamily="34" charset="0"/>
                </a:rPr>
                <a:t>Metasurface</a:t>
              </a:r>
              <a:endParaRPr lang="zh-CN" altLang="en-US">
                <a:solidFill>
                  <a:srgbClr val="00B050"/>
                </a:solidFill>
              </a:endParaRPr>
            </a:p>
          </p:txBody>
        </p:sp>
      </p:grpSp>
    </p:spTree>
    <p:extLst>
      <p:ext uri="{BB962C8B-B14F-4D97-AF65-F5344CB8AC3E}">
        <p14:creationId xmlns:p14="http://schemas.microsoft.com/office/powerpoint/2010/main" val="40394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EF9F694-73B5-E5B7-4E22-107927D6B4D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 Overview: How to design passive metasurface for LEO</a:t>
            </a:r>
            <a:r>
              <a:rPr lang="zh-CN" altLang="en-US" sz="3600" b="1" dirty="0">
                <a:latin typeface="Arial" panose="020B0604020202020204" pitchFamily="34" charset="0"/>
                <a:cs typeface="Arial" panose="020B0604020202020204" pitchFamily="34" charset="0"/>
              </a:rPr>
              <a:t>？</a:t>
            </a:r>
            <a:endParaRPr lang="en-US" altLang="zh-CN" sz="3600" b="1" dirty="0">
              <a:latin typeface="Arial" panose="020B060402020202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032BC3C9-1896-9DBC-A87B-CABF15BA97EC}"/>
              </a:ext>
            </a:extLst>
          </p:cNvPr>
          <p:cNvSpPr/>
          <p:nvPr/>
        </p:nvSpPr>
        <p:spPr>
          <a:xfrm>
            <a:off x="1494612" y="1406573"/>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Q1: How to enable dynamic adaptation using passive metasurface?</a:t>
            </a:r>
            <a:endParaRPr lang="zh-CN" altLang="en-US" sz="2800" b="1" dirty="0">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7B1B6920-A3EF-1F38-E193-96B05484FFA9}"/>
              </a:ext>
            </a:extLst>
          </p:cNvPr>
          <p:cNvSpPr/>
          <p:nvPr/>
        </p:nvSpPr>
        <p:spPr>
          <a:xfrm>
            <a:off x="1494612" y="3200400"/>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Q2: How to design phase profile of the metasurface?</a:t>
            </a:r>
            <a:endParaRPr lang="zh-CN" altLang="en-US" sz="2800" b="1"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1803DE20-63B5-CD74-5DD2-B6AD0EBD882A}"/>
              </a:ext>
            </a:extLst>
          </p:cNvPr>
          <p:cNvSpPr/>
          <p:nvPr/>
        </p:nvSpPr>
        <p:spPr>
          <a:xfrm>
            <a:off x="1494612" y="4994227"/>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Q3: How to design the metasurface unit cell for LEO scenarios?</a:t>
            </a:r>
            <a:endParaRPr lang="zh-CN"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562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99AFCC1-F802-BD10-B6BC-78224E2D23E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Our idea: A Passive Metasurface  + A Small Phased Array</a:t>
            </a:r>
          </a:p>
        </p:txBody>
      </p:sp>
      <p:sp>
        <p:nvSpPr>
          <p:cNvPr id="5" name="内容占位符 2">
            <a:extLst>
              <a:ext uri="{FF2B5EF4-FFF2-40B4-BE49-F238E27FC236}">
                <a16:creationId xmlns:a16="http://schemas.microsoft.com/office/drawing/2014/main" id="{AE738BC7-81F5-DCC6-7995-6136F0F27E19}"/>
              </a:ext>
            </a:extLst>
          </p:cNvPr>
          <p:cNvSpPr>
            <a:spLocks noGrp="1"/>
          </p:cNvSpPr>
          <p:nvPr>
            <p:ph idx="1"/>
          </p:nvPr>
        </p:nvSpPr>
        <p:spPr>
          <a:xfrm>
            <a:off x="0" y="1131129"/>
            <a:ext cx="6318736" cy="5726871"/>
          </a:xfrm>
        </p:spPr>
        <p:txBody>
          <a:bodyPr>
            <a:normAutofit fontScale="92500" lnSpcReduction="10000"/>
          </a:bodyPr>
          <a:lstStyle/>
          <a:p>
            <a:pPr marL="0" indent="0">
              <a:buNone/>
            </a:pPr>
            <a:endParaRPr lang="en-US" altLang="zh-CN" sz="2000">
              <a:latin typeface="Arial" panose="020B0604020202020204" pitchFamily="34" charset="0"/>
              <a:cs typeface="Arial" panose="020B0604020202020204" pitchFamily="34" charset="0"/>
            </a:endParaRPr>
          </a:p>
          <a:p>
            <a:pPr marL="0" indent="0">
              <a:buNone/>
            </a:pPr>
            <a:r>
              <a:rPr lang="en-US" altLang="zh-CN" sz="2000">
                <a:latin typeface="Arial" panose="020B0604020202020204" pitchFamily="34" charset="0"/>
                <a:cs typeface="Arial" panose="020B0604020202020204" pitchFamily="34" charset="0"/>
              </a:rPr>
              <a:t>1. is cheap and has massive elements</a:t>
            </a:r>
          </a:p>
          <a:p>
            <a:pPr marL="0" indent="0">
              <a:buNone/>
            </a:pPr>
            <a:r>
              <a:rPr lang="en-US" altLang="zh-CN" sz="2000">
                <a:latin typeface="Arial" panose="020B0604020202020204" pitchFamily="34" charset="0"/>
                <a:cs typeface="Arial" panose="020B0604020202020204" pitchFamily="34" charset="0"/>
              </a:rPr>
              <a:t>2. has a powerful capability of wavefront shaping</a:t>
            </a:r>
          </a:p>
          <a:p>
            <a:pPr marL="457200" indent="-457200">
              <a:buFont typeface="+mj-lt"/>
              <a:buAutoNum type="arabicPeriod"/>
            </a:pPr>
            <a:endParaRPr lang="en-US" altLang="zh-CN" sz="2000">
              <a:latin typeface="Arial" panose="020B0604020202020204" pitchFamily="34" charset="0"/>
              <a:cs typeface="Arial" panose="020B0604020202020204" pitchFamily="34" charset="0"/>
            </a:endParaRPr>
          </a:p>
          <a:p>
            <a:pPr marL="457200" indent="-457200">
              <a:buFont typeface="+mj-lt"/>
              <a:buAutoNum type="arabicPeriod"/>
            </a:pPr>
            <a:endParaRPr lang="en-US" altLang="zh-CN" sz="2000">
              <a:latin typeface="Arial" panose="020B0604020202020204" pitchFamily="34" charset="0"/>
              <a:cs typeface="Arial" panose="020B0604020202020204" pitchFamily="34" charset="0"/>
            </a:endParaRPr>
          </a:p>
          <a:p>
            <a:pPr marL="457200" indent="-457200">
              <a:buFont typeface="+mj-lt"/>
              <a:buAutoNum type="arabicPeriod"/>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r>
              <a:rPr lang="en-US" altLang="zh-CN" sz="2000">
                <a:latin typeface="Arial" panose="020B0604020202020204" pitchFamily="34" charset="0"/>
                <a:cs typeface="Arial" panose="020B0604020202020204" pitchFamily="34" charset="0"/>
              </a:rPr>
              <a:t>3. </a:t>
            </a:r>
            <a:r>
              <a:rPr lang="en-US" altLang="zh-CN" sz="2000" b="1">
                <a:latin typeface="Arial" panose="020B0604020202020204" pitchFamily="34" charset="0"/>
                <a:cs typeface="Arial" panose="020B0604020202020204" pitchFamily="34" charset="0"/>
              </a:rPr>
              <a:t>cannot be reconfigurable once fabrication</a:t>
            </a:r>
          </a:p>
          <a:p>
            <a:pPr marL="0" indent="0">
              <a:buNone/>
            </a:pPr>
            <a:endParaRPr lang="en-US" altLang="zh-CN" sz="2000">
              <a:latin typeface="Arial" panose="020B0604020202020204" pitchFamily="34" charset="0"/>
              <a:cs typeface="Arial" panose="020B0604020202020204" pitchFamily="34" charset="0"/>
            </a:endParaRPr>
          </a:p>
        </p:txBody>
      </p:sp>
      <p:pic>
        <p:nvPicPr>
          <p:cNvPr id="24" name="图片 23">
            <a:extLst>
              <a:ext uri="{FF2B5EF4-FFF2-40B4-BE49-F238E27FC236}">
                <a16:creationId xmlns:a16="http://schemas.microsoft.com/office/drawing/2014/main" id="{30455426-0DD4-313C-E2E2-38DD5D39C5E9}"/>
              </a:ext>
            </a:extLst>
          </p:cNvPr>
          <p:cNvPicPr>
            <a:picLocks noChangeAspect="1"/>
          </p:cNvPicPr>
          <p:nvPr/>
        </p:nvPicPr>
        <p:blipFill>
          <a:blip r:embed="rId4"/>
          <a:stretch>
            <a:fillRect/>
          </a:stretch>
        </p:blipFill>
        <p:spPr>
          <a:xfrm>
            <a:off x="3610922" y="2668113"/>
            <a:ext cx="2336392" cy="2074416"/>
          </a:xfrm>
          <a:prstGeom prst="rect">
            <a:avLst/>
          </a:prstGeom>
        </p:spPr>
      </p:pic>
      <p:sp>
        <p:nvSpPr>
          <p:cNvPr id="159" name="文本框 158">
            <a:extLst>
              <a:ext uri="{FF2B5EF4-FFF2-40B4-BE49-F238E27FC236}">
                <a16:creationId xmlns:a16="http://schemas.microsoft.com/office/drawing/2014/main" id="{AE0C69C3-9BCA-413E-41B3-35EF31F5D3CE}"/>
              </a:ext>
            </a:extLst>
          </p:cNvPr>
          <p:cNvSpPr txBox="1"/>
          <p:nvPr/>
        </p:nvSpPr>
        <p:spPr>
          <a:xfrm>
            <a:off x="55500" y="1027706"/>
            <a:ext cx="2811631" cy="400110"/>
          </a:xfrm>
          <a:prstGeom prst="rect">
            <a:avLst/>
          </a:prstGeom>
          <a:solidFill>
            <a:schemeClr val="accent6">
              <a:lumMod val="40000"/>
              <a:lumOff val="60000"/>
            </a:schemeClr>
          </a:solidFill>
        </p:spPr>
        <p:txBody>
          <a:bodyPr wrap="square">
            <a:spAutoFit/>
          </a:bodyPr>
          <a:lstStyle/>
          <a:p>
            <a:pPr marL="0" indent="0">
              <a:buNone/>
            </a:pPr>
            <a:r>
              <a:rPr lang="en-US" altLang="zh-CN" sz="2000" b="1">
                <a:latin typeface="Arial" panose="020B0604020202020204" pitchFamily="34" charset="0"/>
                <a:cs typeface="Arial" panose="020B0604020202020204" pitchFamily="34" charset="0"/>
              </a:rPr>
              <a:t>Passive Metasurface:</a:t>
            </a:r>
            <a:r>
              <a:rPr lang="zh-CN" altLang="en-US" sz="2000" b="1">
                <a:latin typeface="Arial" panose="020B0604020202020204" pitchFamily="34" charset="0"/>
                <a:cs typeface="Arial" panose="020B0604020202020204" pitchFamily="34" charset="0"/>
              </a:rPr>
              <a:t> </a:t>
            </a:r>
            <a:endParaRPr lang="en-US" altLang="zh-CN" sz="2000" b="1">
              <a:latin typeface="Arial" panose="020B0604020202020204" pitchFamily="34" charset="0"/>
              <a:cs typeface="Arial" panose="020B0604020202020204" pitchFamily="34" charset="0"/>
            </a:endParaRPr>
          </a:p>
        </p:txBody>
      </p:sp>
      <p:pic>
        <p:nvPicPr>
          <p:cNvPr id="163" name="图片 162" descr="形状&#10;&#10;低可信度描述已自动生成">
            <a:extLst>
              <a:ext uri="{FF2B5EF4-FFF2-40B4-BE49-F238E27FC236}">
                <a16:creationId xmlns:a16="http://schemas.microsoft.com/office/drawing/2014/main" id="{164CC3F3-1E05-8054-CC4E-6D824712B1E5}"/>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83274" y="1480378"/>
            <a:ext cx="365760" cy="365760"/>
          </a:xfrm>
          <a:prstGeom prst="rect">
            <a:avLst/>
          </a:prstGeom>
        </p:spPr>
      </p:pic>
      <p:pic>
        <p:nvPicPr>
          <p:cNvPr id="164" name="图片 163" descr="形状&#10;&#10;低可信度描述已自动生成">
            <a:extLst>
              <a:ext uri="{FF2B5EF4-FFF2-40B4-BE49-F238E27FC236}">
                <a16:creationId xmlns:a16="http://schemas.microsoft.com/office/drawing/2014/main" id="{248679B0-FAB1-EAB9-09CB-D61CC020305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367907" y="1810554"/>
            <a:ext cx="365760" cy="365760"/>
          </a:xfrm>
          <a:prstGeom prst="rect">
            <a:avLst/>
          </a:prstGeom>
        </p:spPr>
      </p:pic>
      <p:pic>
        <p:nvPicPr>
          <p:cNvPr id="167" name="图片 166" descr="形状&#10;&#10;低可信度描述已自动生成">
            <a:extLst>
              <a:ext uri="{FF2B5EF4-FFF2-40B4-BE49-F238E27FC236}">
                <a16:creationId xmlns:a16="http://schemas.microsoft.com/office/drawing/2014/main" id="{8BA60C90-1304-D281-D62D-B5EE3B9F1E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2084" y="6449879"/>
            <a:ext cx="384048" cy="384048"/>
          </a:xfrm>
          <a:prstGeom prst="rect">
            <a:avLst/>
          </a:prstGeom>
        </p:spPr>
      </p:pic>
      <p:grpSp>
        <p:nvGrpSpPr>
          <p:cNvPr id="14" name="组合 13">
            <a:extLst>
              <a:ext uri="{FF2B5EF4-FFF2-40B4-BE49-F238E27FC236}">
                <a16:creationId xmlns:a16="http://schemas.microsoft.com/office/drawing/2014/main" id="{BF82D8DC-8828-6D4D-C8D9-8F2465AC12FB}"/>
              </a:ext>
            </a:extLst>
          </p:cNvPr>
          <p:cNvGrpSpPr/>
          <p:nvPr/>
        </p:nvGrpSpPr>
        <p:grpSpPr>
          <a:xfrm>
            <a:off x="6096000" y="1008817"/>
            <a:ext cx="6102552" cy="5787866"/>
            <a:chOff x="6096000" y="1008817"/>
            <a:chExt cx="6102552" cy="5787866"/>
          </a:xfrm>
        </p:grpSpPr>
        <p:sp>
          <p:nvSpPr>
            <p:cNvPr id="6" name="内容占位符 2">
              <a:extLst>
                <a:ext uri="{FF2B5EF4-FFF2-40B4-BE49-F238E27FC236}">
                  <a16:creationId xmlns:a16="http://schemas.microsoft.com/office/drawing/2014/main" id="{0605D4E6-A7CD-E5BB-1BF8-EED8330017FF}"/>
                </a:ext>
              </a:extLst>
            </p:cNvPr>
            <p:cNvSpPr txBox="1">
              <a:spLocks/>
            </p:cNvSpPr>
            <p:nvPr/>
          </p:nvSpPr>
          <p:spPr>
            <a:xfrm>
              <a:off x="6254336" y="1008817"/>
              <a:ext cx="5352563" cy="5061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2000" dirty="0">
                <a:latin typeface="Arial" panose="020B0604020202020204" pitchFamily="34" charset="0"/>
                <a:cs typeface="Arial" panose="020B0604020202020204" pitchFamily="34" charset="0"/>
              </a:endParaRPr>
            </a:p>
            <a:p>
              <a:pPr marL="0" indent="0">
                <a:buNone/>
              </a:pPr>
              <a:r>
                <a:rPr lang="en-US" altLang="zh-CN" sz="2000" dirty="0">
                  <a:latin typeface="Arial" panose="020B0604020202020204" pitchFamily="34" charset="0"/>
                  <a:cs typeface="Arial" panose="020B0604020202020204" pitchFamily="34" charset="0"/>
                </a:rPr>
                <a:t>1. has weak wavefront shaping capability due to the small scale </a:t>
              </a:r>
            </a:p>
            <a:p>
              <a:pPr marL="0" indent="0">
                <a:buNone/>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r>
                <a:rPr lang="en-US" altLang="zh-CN" sz="2000" dirty="0">
                  <a:latin typeface="Arial" panose="020B0604020202020204" pitchFamily="34" charset="0"/>
                  <a:cs typeface="Arial" panose="020B0604020202020204" pitchFamily="34" charset="0"/>
                </a:rPr>
                <a:t>2. has </a:t>
              </a:r>
              <a:r>
                <a:rPr lang="en-US" altLang="zh-CN" sz="2000" b="1" dirty="0">
                  <a:latin typeface="Arial" panose="020B0604020202020204" pitchFamily="34" charset="0"/>
                  <a:cs typeface="Arial" panose="020B0604020202020204" pitchFamily="34" charset="0"/>
                </a:rPr>
                <a:t>programmable</a:t>
              </a:r>
              <a:r>
                <a:rPr lang="en-US" altLang="zh-CN" sz="2000" dirty="0">
                  <a:latin typeface="Arial" panose="020B0604020202020204" pitchFamily="34" charset="0"/>
                  <a:cs typeface="Arial" panose="020B0604020202020204" pitchFamily="34" charset="0"/>
                </a:rPr>
                <a:t> capability with digital phased shifters</a:t>
              </a:r>
            </a:p>
            <a:p>
              <a:pPr marL="0" indent="0">
                <a:buNone/>
              </a:pPr>
              <a:endParaRPr lang="en-US" altLang="zh-CN" sz="2000" dirty="0">
                <a:latin typeface="Arial" panose="020B0604020202020204" pitchFamily="34" charset="0"/>
                <a:cs typeface="Arial" panose="020B0604020202020204" pitchFamily="34" charset="0"/>
              </a:endParaRPr>
            </a:p>
          </p:txBody>
        </p:sp>
        <p:grpSp>
          <p:nvGrpSpPr>
            <p:cNvPr id="157" name="组合 156">
              <a:extLst>
                <a:ext uri="{FF2B5EF4-FFF2-40B4-BE49-F238E27FC236}">
                  <a16:creationId xmlns:a16="http://schemas.microsoft.com/office/drawing/2014/main" id="{9E413796-D4EA-8E0C-D16D-2A5CB29EAF46}"/>
                </a:ext>
              </a:extLst>
            </p:cNvPr>
            <p:cNvGrpSpPr/>
            <p:nvPr/>
          </p:nvGrpSpPr>
          <p:grpSpPr>
            <a:xfrm>
              <a:off x="7063238" y="5090896"/>
              <a:ext cx="3623526" cy="1705787"/>
              <a:chOff x="11517267" y="2013806"/>
              <a:chExt cx="3987885" cy="1877310"/>
            </a:xfrm>
          </p:grpSpPr>
          <p:sp>
            <p:nvSpPr>
              <p:cNvPr id="102" name="矩形: 圆角 101">
                <a:extLst>
                  <a:ext uri="{FF2B5EF4-FFF2-40B4-BE49-F238E27FC236}">
                    <a16:creationId xmlns:a16="http://schemas.microsoft.com/office/drawing/2014/main" id="{CFC6B15B-C66F-9336-9744-A6FF3668E17D}"/>
                  </a:ext>
                </a:extLst>
              </p:cNvPr>
              <p:cNvSpPr/>
              <p:nvPr/>
            </p:nvSpPr>
            <p:spPr>
              <a:xfrm rot="16200000">
                <a:off x="13354040" y="1565661"/>
                <a:ext cx="937235" cy="2822412"/>
              </a:xfrm>
              <a:prstGeom prst="roundRect">
                <a:avLst/>
              </a:prstGeom>
              <a:solidFill>
                <a:schemeClr val="accent1">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3" name="文本框 102">
                <a:extLst>
                  <a:ext uri="{FF2B5EF4-FFF2-40B4-BE49-F238E27FC236}">
                    <a16:creationId xmlns:a16="http://schemas.microsoft.com/office/drawing/2014/main" id="{50D450C4-6EA1-2854-2F1C-E943A3884582}"/>
                  </a:ext>
                </a:extLst>
              </p:cNvPr>
              <p:cNvSpPr txBox="1"/>
              <p:nvPr/>
            </p:nvSpPr>
            <p:spPr>
              <a:xfrm>
                <a:off x="13902935" y="2649939"/>
                <a:ext cx="365020" cy="308468"/>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a:t>
                </a:r>
                <a:endParaRPr lang="zh-CN" altLang="en-US" sz="1600" b="1">
                  <a:latin typeface="Times New Roman" panose="02020603050405020304" pitchFamily="18" charset="0"/>
                  <a:cs typeface="Times New Roman" panose="02020603050405020304" pitchFamily="18" charset="0"/>
                </a:endParaRPr>
              </a:p>
            </p:txBody>
          </p:sp>
          <p:grpSp>
            <p:nvGrpSpPr>
              <p:cNvPr id="104" name="组合 103">
                <a:extLst>
                  <a:ext uri="{FF2B5EF4-FFF2-40B4-BE49-F238E27FC236}">
                    <a16:creationId xmlns:a16="http://schemas.microsoft.com/office/drawing/2014/main" id="{F9CFAD72-31FC-9698-D6E0-046636E3583B}"/>
                  </a:ext>
                </a:extLst>
              </p:cNvPr>
              <p:cNvGrpSpPr/>
              <p:nvPr/>
            </p:nvGrpSpPr>
            <p:grpSpPr>
              <a:xfrm rot="16200000">
                <a:off x="12304107" y="2341136"/>
                <a:ext cx="1195697" cy="765218"/>
                <a:chOff x="3173258" y="1092078"/>
                <a:chExt cx="1454023" cy="930540"/>
              </a:xfrm>
            </p:grpSpPr>
            <p:grpSp>
              <p:nvGrpSpPr>
                <p:cNvPr id="105" name="组合 104">
                  <a:extLst>
                    <a:ext uri="{FF2B5EF4-FFF2-40B4-BE49-F238E27FC236}">
                      <a16:creationId xmlns:a16="http://schemas.microsoft.com/office/drawing/2014/main" id="{F7676331-69C0-0254-DA6F-07E67D266669}"/>
                    </a:ext>
                  </a:extLst>
                </p:cNvPr>
                <p:cNvGrpSpPr/>
                <p:nvPr/>
              </p:nvGrpSpPr>
              <p:grpSpPr>
                <a:xfrm>
                  <a:off x="3173258" y="1092078"/>
                  <a:ext cx="1211792" cy="930540"/>
                  <a:chOff x="1416848" y="947298"/>
                  <a:chExt cx="1211792" cy="930540"/>
                </a:xfrm>
              </p:grpSpPr>
              <p:cxnSp>
                <p:nvCxnSpPr>
                  <p:cNvPr id="107" name="直接连接符 106">
                    <a:extLst>
                      <a:ext uri="{FF2B5EF4-FFF2-40B4-BE49-F238E27FC236}">
                        <a16:creationId xmlns:a16="http://schemas.microsoft.com/office/drawing/2014/main" id="{BEE75337-430A-65F7-AD57-4F54D4E9A04F}"/>
                      </a:ext>
                    </a:extLst>
                  </p:cNvPr>
                  <p:cNvCxnSpPr>
                    <a:cxnSpLocks/>
                    <a:endCxn id="106" idx="0"/>
                  </p:cNvCxnSpPr>
                  <p:nvPr/>
                </p:nvCxnSpPr>
                <p:spPr>
                  <a:xfrm rot="5400000" flipH="1" flipV="1">
                    <a:off x="2022743" y="542370"/>
                    <a:ext cx="2" cy="12117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椭圆 107">
                    <a:extLst>
                      <a:ext uri="{FF2B5EF4-FFF2-40B4-BE49-F238E27FC236}">
                        <a16:creationId xmlns:a16="http://schemas.microsoft.com/office/drawing/2014/main" id="{531348F2-A7EB-8F2D-B4AC-D9543A8932E8}"/>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9" name="文本框 108">
                    <a:extLst>
                      <a:ext uri="{FF2B5EF4-FFF2-40B4-BE49-F238E27FC236}">
                        <a16:creationId xmlns:a16="http://schemas.microsoft.com/office/drawing/2014/main" id="{A8B2D7F5-9CDB-76E9-A765-2AFA9E37044D}"/>
                      </a:ext>
                    </a:extLst>
                  </p:cNvPr>
                  <p:cNvSpPr txBox="1"/>
                  <p:nvPr/>
                </p:nvSpPr>
                <p:spPr>
                  <a:xfrm rot="5400000">
                    <a:off x="1358106" y="1265352"/>
                    <a:ext cx="699816" cy="525155"/>
                  </a:xfrm>
                  <a:prstGeom prst="rect">
                    <a:avLst/>
                  </a:prstGeom>
                  <a:noFill/>
                </p:spPr>
                <p:txBody>
                  <a:bodyPr wrap="none" rtlCol="0">
                    <a:spAutoFit/>
                  </a:bodyPr>
                  <a:lstStyle/>
                  <a:p>
                    <a:r>
                      <a:rPr lang="en-US" altLang="zh-CN" sz="1200" b="1">
                        <a:latin typeface="Times New Roman" panose="02020603050405020304" pitchFamily="18" charset="0"/>
                        <a:cs typeface="Times New Roman" panose="02020603050405020304" pitchFamily="18" charset="0"/>
                      </a:rPr>
                      <a:t>phase </a:t>
                    </a:r>
                  </a:p>
                  <a:p>
                    <a:r>
                      <a:rPr lang="en-US" altLang="zh-CN" sz="1200" b="1">
                        <a:latin typeface="Times New Roman" panose="02020603050405020304" pitchFamily="18" charset="0"/>
                        <a:cs typeface="Times New Roman" panose="02020603050405020304" pitchFamily="18" charset="0"/>
                      </a:rPr>
                      <a:t>shifter</a:t>
                    </a:r>
                    <a:endParaRPr lang="zh-CN" altLang="en-US" sz="1200" b="1">
                      <a:latin typeface="Times New Roman" panose="02020603050405020304" pitchFamily="18" charset="0"/>
                      <a:cs typeface="Times New Roman" panose="02020603050405020304" pitchFamily="18" charset="0"/>
                    </a:endParaRPr>
                  </a:p>
                </p:txBody>
              </p:sp>
              <p:cxnSp>
                <p:nvCxnSpPr>
                  <p:cNvPr id="110" name="直接箭头连接符 109">
                    <a:extLst>
                      <a:ext uri="{FF2B5EF4-FFF2-40B4-BE49-F238E27FC236}">
                        <a16:creationId xmlns:a16="http://schemas.microsoft.com/office/drawing/2014/main" id="{CE3899CB-369E-111A-CCA8-D5F03C2DDF05}"/>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6" name="等腰三角形 105">
                  <a:extLst>
                    <a:ext uri="{FF2B5EF4-FFF2-40B4-BE49-F238E27FC236}">
                      <a16:creationId xmlns:a16="http://schemas.microsoft.com/office/drawing/2014/main" id="{C1169F34-5150-065C-4150-555CD0CF4161}"/>
                    </a:ext>
                  </a:extLst>
                </p:cNvPr>
                <p:cNvSpPr/>
                <p:nvPr/>
              </p:nvSpPr>
              <p:spPr>
                <a:xfrm rot="16200000">
                  <a:off x="4365672" y="1171930"/>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7DCFC559-5174-B63F-DB37-692C588E823C}"/>
                      </a:ext>
                    </a:extLst>
                  </p:cNvPr>
                  <p:cNvSpPr txBox="1"/>
                  <p:nvPr/>
                </p:nvSpPr>
                <p:spPr>
                  <a:xfrm>
                    <a:off x="12060017" y="3182785"/>
                    <a:ext cx="425325" cy="2827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1" i="1" dirty="0" smtClean="0">
                                  <a:latin typeface="Cambria Math" panose="02040503050406030204" pitchFamily="18" charset="0"/>
                                  <a:cs typeface="Times New Roman" panose="02020603050405020304" pitchFamily="18" charset="0"/>
                                </a:rPr>
                              </m:ctrlPr>
                            </m:sSubPr>
                            <m:e>
                              <m:r>
                                <a:rPr lang="en-US" altLang="zh-CN" sz="1400" b="1" i="1" dirty="0" smtClean="0">
                                  <a:latin typeface="Cambria Math" panose="02040503050406030204" pitchFamily="18" charset="0"/>
                                  <a:cs typeface="Times New Roman" panose="02020603050405020304" pitchFamily="18" charset="0"/>
                                </a:rPr>
                                <m:t>𝒘</m:t>
                              </m:r>
                            </m:e>
                            <m:sub>
                              <m:r>
                                <a:rPr lang="en-US" altLang="zh-CN" sz="1400" b="1" i="1" dirty="0" smtClean="0">
                                  <a:latin typeface="Cambria Math" panose="02040503050406030204" pitchFamily="18" charset="0"/>
                                  <a:cs typeface="Times New Roman" panose="02020603050405020304" pitchFamily="18" charset="0"/>
                                </a:rPr>
                                <m:t>𝒅</m:t>
                              </m:r>
                            </m:sub>
                          </m:sSub>
                        </m:oMath>
                      </m:oMathPara>
                    </a14:m>
                    <a:endParaRPr lang="zh-CN" altLang="en-US" sz="1400" b="1">
                      <a:latin typeface="Times New Roman" panose="02020603050405020304" pitchFamily="18" charset="0"/>
                      <a:cs typeface="Times New Roman" panose="02020603050405020304" pitchFamily="18" charset="0"/>
                    </a:endParaRPr>
                  </a:p>
                </p:txBody>
              </p:sp>
            </mc:Choice>
            <mc:Fallback xmlns="">
              <p:sp>
                <p:nvSpPr>
                  <p:cNvPr id="111" name="文本框 110">
                    <a:extLst>
                      <a:ext uri="{FF2B5EF4-FFF2-40B4-BE49-F238E27FC236}">
                        <a16:creationId xmlns:a16="http://schemas.microsoft.com/office/drawing/2014/main" id="{7DCFC559-5174-B63F-DB37-692C588E823C}"/>
                      </a:ext>
                    </a:extLst>
                  </p:cNvPr>
                  <p:cNvSpPr txBox="1">
                    <a:spLocks noRot="1" noChangeAspect="1" noMove="1" noResize="1" noEditPoints="1" noAdjustHandles="1" noChangeArrowheads="1" noChangeShapeType="1" noTextEdit="1"/>
                  </p:cNvSpPr>
                  <p:nvPr/>
                </p:nvSpPr>
                <p:spPr>
                  <a:xfrm>
                    <a:off x="12060017" y="3182785"/>
                    <a:ext cx="425325" cy="282726"/>
                  </a:xfrm>
                  <a:prstGeom prst="rect">
                    <a:avLst/>
                  </a:prstGeom>
                  <a:blipFill>
                    <a:blip r:embed="rId7"/>
                    <a:stretch>
                      <a:fillRect b="-19048"/>
                    </a:stretch>
                  </a:blipFill>
                </p:spPr>
                <p:txBody>
                  <a:bodyPr/>
                  <a:lstStyle/>
                  <a:p>
                    <a:r>
                      <a:rPr lang="en-US">
                        <a:noFill/>
                      </a:rPr>
                      <a:t> </a:t>
                    </a:r>
                  </a:p>
                </p:txBody>
              </p:sp>
            </mc:Fallback>
          </mc:AlternateContent>
          <p:cxnSp>
            <p:nvCxnSpPr>
              <p:cNvPr id="112" name="直接连接符 111">
                <a:extLst>
                  <a:ext uri="{FF2B5EF4-FFF2-40B4-BE49-F238E27FC236}">
                    <a16:creationId xmlns:a16="http://schemas.microsoft.com/office/drawing/2014/main" id="{C5BCA06B-328C-12B3-D87C-6D7160B851D7}"/>
                  </a:ext>
                </a:extLst>
              </p:cNvPr>
              <p:cNvCxnSpPr>
                <a:cxnSpLocks/>
              </p:cNvCxnSpPr>
              <p:nvPr/>
            </p:nvCxnSpPr>
            <p:spPr>
              <a:xfrm rot="16200000" flipV="1">
                <a:off x="13572419" y="2431077"/>
                <a:ext cx="0" cy="1781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E90A31AD-1B3A-96CC-062A-7C2D38DC1DD6}"/>
                  </a:ext>
                </a:extLst>
              </p:cNvPr>
              <p:cNvCxnSpPr>
                <a:cxnSpLocks/>
              </p:cNvCxnSpPr>
              <p:nvPr/>
            </p:nvCxnSpPr>
            <p:spPr>
              <a:xfrm flipV="1">
                <a:off x="13760004" y="3325236"/>
                <a:ext cx="0" cy="2698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文本框 117">
                <a:extLst>
                  <a:ext uri="{FF2B5EF4-FFF2-40B4-BE49-F238E27FC236}">
                    <a16:creationId xmlns:a16="http://schemas.microsoft.com/office/drawing/2014/main" id="{275B7AA2-0596-DCC5-E632-3FBD6F6B98C2}"/>
                  </a:ext>
                </a:extLst>
              </p:cNvPr>
              <p:cNvSpPr txBox="1"/>
              <p:nvPr/>
            </p:nvSpPr>
            <p:spPr>
              <a:xfrm>
                <a:off x="14503537" y="3397437"/>
                <a:ext cx="1001615" cy="310998"/>
              </a:xfrm>
              <a:prstGeom prst="rect">
                <a:avLst/>
              </a:prstGeom>
              <a:noFill/>
            </p:spPr>
            <p:txBody>
              <a:bodyPr wrap="none" rtlCol="0">
                <a:spAutoFit/>
              </a:bodyPr>
              <a:lstStyle/>
              <a:p>
                <a:r>
                  <a:rPr lang="en-US" altLang="zh-CN" sz="1600" b="1" i="1">
                    <a:latin typeface="Times New Roman" panose="02020603050405020304" pitchFamily="18" charset="0"/>
                    <a:cs typeface="Times New Roman" panose="02020603050405020304" pitchFamily="18" charset="0"/>
                  </a:rPr>
                  <a:t>Code word</a:t>
                </a:r>
                <a:endParaRPr lang="zh-CN" altLang="en-US" sz="1600" b="1" i="1">
                  <a:latin typeface="Times New Roman" panose="02020603050405020304" pitchFamily="18" charset="0"/>
                  <a:cs typeface="Times New Roman" panose="02020603050405020304" pitchFamily="18" charset="0"/>
                </a:endParaRPr>
              </a:p>
            </p:txBody>
          </p:sp>
          <p:sp>
            <p:nvSpPr>
              <p:cNvPr id="120" name="文本框 119">
                <a:extLst>
                  <a:ext uri="{FF2B5EF4-FFF2-40B4-BE49-F238E27FC236}">
                    <a16:creationId xmlns:a16="http://schemas.microsoft.com/office/drawing/2014/main" id="{3694E966-F757-D7E1-DDD4-6F3713547BBB}"/>
                  </a:ext>
                </a:extLst>
              </p:cNvPr>
              <p:cNvSpPr txBox="1"/>
              <p:nvPr/>
            </p:nvSpPr>
            <p:spPr>
              <a:xfrm>
                <a:off x="11517267" y="2013806"/>
                <a:ext cx="755703" cy="480633"/>
              </a:xfrm>
              <a:prstGeom prst="rect">
                <a:avLst/>
              </a:prstGeom>
              <a:noFill/>
            </p:spPr>
            <p:txBody>
              <a:bodyPr wrap="none" rtlCol="0">
                <a:spAutoFit/>
              </a:bodyPr>
              <a:lstStyle/>
              <a:p>
                <a:pPr algn="ctr"/>
                <a:r>
                  <a:rPr lang="en-US" altLang="zh-CN" sz="1400" b="1" i="1">
                    <a:latin typeface="Times New Roman" panose="02020603050405020304" pitchFamily="18" charset="0"/>
                    <a:cs typeface="Times New Roman" panose="02020603050405020304" pitchFamily="18" charset="0"/>
                  </a:rPr>
                  <a:t>Antenna</a:t>
                </a:r>
              </a:p>
              <a:p>
                <a:pPr algn="ctr"/>
                <a:r>
                  <a:rPr lang="en-US" altLang="zh-CN" sz="1400" b="1" i="1">
                    <a:latin typeface="Times New Roman" panose="02020603050405020304" pitchFamily="18" charset="0"/>
                    <a:cs typeface="Times New Roman" panose="02020603050405020304" pitchFamily="18" charset="0"/>
                  </a:rPr>
                  <a:t>Array</a:t>
                </a:r>
                <a:endParaRPr lang="zh-CN" altLang="en-US" sz="1400" b="1" i="1">
                  <a:latin typeface="Times New Roman" panose="02020603050405020304" pitchFamily="18" charset="0"/>
                  <a:cs typeface="Times New Roman" panose="02020603050405020304" pitchFamily="18" charset="0"/>
                </a:endParaRPr>
              </a:p>
            </p:txBody>
          </p:sp>
          <p:grpSp>
            <p:nvGrpSpPr>
              <p:cNvPr id="121" name="组合 120">
                <a:extLst>
                  <a:ext uri="{FF2B5EF4-FFF2-40B4-BE49-F238E27FC236}">
                    <a16:creationId xmlns:a16="http://schemas.microsoft.com/office/drawing/2014/main" id="{499352A9-858B-64B8-BBA3-ED3A228E88B7}"/>
                  </a:ext>
                </a:extLst>
              </p:cNvPr>
              <p:cNvGrpSpPr/>
              <p:nvPr/>
            </p:nvGrpSpPr>
            <p:grpSpPr>
              <a:xfrm rot="16200000">
                <a:off x="12958964" y="2321077"/>
                <a:ext cx="1195698" cy="805336"/>
                <a:chOff x="3163416" y="1092078"/>
                <a:chExt cx="1454024" cy="979326"/>
              </a:xfrm>
            </p:grpSpPr>
            <p:grpSp>
              <p:nvGrpSpPr>
                <p:cNvPr id="122" name="组合 121">
                  <a:extLst>
                    <a:ext uri="{FF2B5EF4-FFF2-40B4-BE49-F238E27FC236}">
                      <a16:creationId xmlns:a16="http://schemas.microsoft.com/office/drawing/2014/main" id="{7D0BFDDF-A6A5-9EB8-07FD-2EBC36679CAF}"/>
                    </a:ext>
                  </a:extLst>
                </p:cNvPr>
                <p:cNvGrpSpPr/>
                <p:nvPr/>
              </p:nvGrpSpPr>
              <p:grpSpPr>
                <a:xfrm>
                  <a:off x="3163416" y="1092078"/>
                  <a:ext cx="1211793" cy="979326"/>
                  <a:chOff x="1407006" y="947298"/>
                  <a:chExt cx="1211793" cy="979326"/>
                </a:xfrm>
              </p:grpSpPr>
              <p:cxnSp>
                <p:nvCxnSpPr>
                  <p:cNvPr id="124" name="直接连接符 123">
                    <a:extLst>
                      <a:ext uri="{FF2B5EF4-FFF2-40B4-BE49-F238E27FC236}">
                        <a16:creationId xmlns:a16="http://schemas.microsoft.com/office/drawing/2014/main" id="{53495383-8B11-9893-3EA5-A30FCC0F6B1D}"/>
                      </a:ext>
                    </a:extLst>
                  </p:cNvPr>
                  <p:cNvCxnSpPr>
                    <a:cxnSpLocks/>
                    <a:endCxn id="123" idx="0"/>
                  </p:cNvCxnSpPr>
                  <p:nvPr/>
                </p:nvCxnSpPr>
                <p:spPr>
                  <a:xfrm rot="5400000" flipV="1">
                    <a:off x="2012903" y="542370"/>
                    <a:ext cx="0" cy="1211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椭圆 124">
                    <a:extLst>
                      <a:ext uri="{FF2B5EF4-FFF2-40B4-BE49-F238E27FC236}">
                        <a16:creationId xmlns:a16="http://schemas.microsoft.com/office/drawing/2014/main" id="{87B940C6-F01A-C305-8003-6730A03B34DB}"/>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6" name="文本框 125">
                    <a:extLst>
                      <a:ext uri="{FF2B5EF4-FFF2-40B4-BE49-F238E27FC236}">
                        <a16:creationId xmlns:a16="http://schemas.microsoft.com/office/drawing/2014/main" id="{D0ADCA5F-7442-B41E-EBBC-69B1FE90C630}"/>
                      </a:ext>
                    </a:extLst>
                  </p:cNvPr>
                  <p:cNvSpPr txBox="1"/>
                  <p:nvPr/>
                </p:nvSpPr>
                <p:spPr>
                  <a:xfrm rot="5400000">
                    <a:off x="1361423" y="1314138"/>
                    <a:ext cx="699817" cy="525156"/>
                  </a:xfrm>
                  <a:prstGeom prst="rect">
                    <a:avLst/>
                  </a:prstGeom>
                  <a:noFill/>
                </p:spPr>
                <p:txBody>
                  <a:bodyPr wrap="none" rtlCol="0">
                    <a:spAutoFit/>
                  </a:bodyPr>
                  <a:lstStyle/>
                  <a:p>
                    <a:r>
                      <a:rPr lang="en-US" altLang="zh-CN" sz="1200" b="1">
                        <a:latin typeface="Times New Roman" panose="02020603050405020304" pitchFamily="18" charset="0"/>
                        <a:cs typeface="Times New Roman" panose="02020603050405020304" pitchFamily="18" charset="0"/>
                      </a:rPr>
                      <a:t>phase </a:t>
                    </a:r>
                  </a:p>
                  <a:p>
                    <a:r>
                      <a:rPr lang="en-US" altLang="zh-CN" sz="1200" b="1">
                        <a:latin typeface="Times New Roman" panose="02020603050405020304" pitchFamily="18" charset="0"/>
                        <a:cs typeface="Times New Roman" panose="02020603050405020304" pitchFamily="18" charset="0"/>
                      </a:rPr>
                      <a:t>shifter</a:t>
                    </a:r>
                    <a:endParaRPr lang="zh-CN" altLang="en-US" sz="1200" b="1">
                      <a:latin typeface="Times New Roman" panose="02020603050405020304" pitchFamily="18" charset="0"/>
                      <a:cs typeface="Times New Roman" panose="02020603050405020304" pitchFamily="18" charset="0"/>
                    </a:endParaRPr>
                  </a:p>
                </p:txBody>
              </p:sp>
              <p:cxnSp>
                <p:nvCxnSpPr>
                  <p:cNvPr id="127" name="直接箭头连接符 126">
                    <a:extLst>
                      <a:ext uri="{FF2B5EF4-FFF2-40B4-BE49-F238E27FC236}">
                        <a16:creationId xmlns:a16="http://schemas.microsoft.com/office/drawing/2014/main" id="{69CB2928-CC96-A55F-BA6C-8B4191A74654}"/>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3" name="等腰三角形 122">
                  <a:extLst>
                    <a:ext uri="{FF2B5EF4-FFF2-40B4-BE49-F238E27FC236}">
                      <a16:creationId xmlns:a16="http://schemas.microsoft.com/office/drawing/2014/main" id="{21B136E6-8342-58B7-D551-57EFD4B5A7BB}"/>
                    </a:ext>
                  </a:extLst>
                </p:cNvPr>
                <p:cNvSpPr/>
                <p:nvPr/>
              </p:nvSpPr>
              <p:spPr>
                <a:xfrm rot="16200000">
                  <a:off x="435583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28" name="组合 127">
                <a:extLst>
                  <a:ext uri="{FF2B5EF4-FFF2-40B4-BE49-F238E27FC236}">
                    <a16:creationId xmlns:a16="http://schemas.microsoft.com/office/drawing/2014/main" id="{1F97CF40-25C4-EF5D-8682-353D97CE89B4}"/>
                  </a:ext>
                </a:extLst>
              </p:cNvPr>
              <p:cNvGrpSpPr/>
              <p:nvPr/>
            </p:nvGrpSpPr>
            <p:grpSpPr>
              <a:xfrm rot="16200000">
                <a:off x="14060667" y="2342681"/>
                <a:ext cx="1195699" cy="762127"/>
                <a:chOff x="3185350" y="1092078"/>
                <a:chExt cx="1454025" cy="926782"/>
              </a:xfrm>
            </p:grpSpPr>
            <p:grpSp>
              <p:nvGrpSpPr>
                <p:cNvPr id="129" name="组合 128">
                  <a:extLst>
                    <a:ext uri="{FF2B5EF4-FFF2-40B4-BE49-F238E27FC236}">
                      <a16:creationId xmlns:a16="http://schemas.microsoft.com/office/drawing/2014/main" id="{B7C6BBCE-C77E-FA84-A935-1FCCBF6EA6B9}"/>
                    </a:ext>
                  </a:extLst>
                </p:cNvPr>
                <p:cNvGrpSpPr/>
                <p:nvPr/>
              </p:nvGrpSpPr>
              <p:grpSpPr>
                <a:xfrm>
                  <a:off x="3185350" y="1092078"/>
                  <a:ext cx="1211793" cy="926782"/>
                  <a:chOff x="1428940" y="947298"/>
                  <a:chExt cx="1211793" cy="926782"/>
                </a:xfrm>
              </p:grpSpPr>
              <p:cxnSp>
                <p:nvCxnSpPr>
                  <p:cNvPr id="131" name="直接连接符 130">
                    <a:extLst>
                      <a:ext uri="{FF2B5EF4-FFF2-40B4-BE49-F238E27FC236}">
                        <a16:creationId xmlns:a16="http://schemas.microsoft.com/office/drawing/2014/main" id="{19589126-0307-E4A8-B59B-D6635901FD69}"/>
                      </a:ext>
                    </a:extLst>
                  </p:cNvPr>
                  <p:cNvCxnSpPr>
                    <a:cxnSpLocks/>
                    <a:endCxn id="130" idx="0"/>
                  </p:cNvCxnSpPr>
                  <p:nvPr/>
                </p:nvCxnSpPr>
                <p:spPr>
                  <a:xfrm rot="5400000" flipV="1">
                    <a:off x="2034837" y="542369"/>
                    <a:ext cx="0" cy="1211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椭圆 131">
                    <a:extLst>
                      <a:ext uri="{FF2B5EF4-FFF2-40B4-BE49-F238E27FC236}">
                        <a16:creationId xmlns:a16="http://schemas.microsoft.com/office/drawing/2014/main" id="{3B74C81F-72DB-F3ED-797A-B8720102DEB9}"/>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3" name="文本框 132">
                    <a:extLst>
                      <a:ext uri="{FF2B5EF4-FFF2-40B4-BE49-F238E27FC236}">
                        <a16:creationId xmlns:a16="http://schemas.microsoft.com/office/drawing/2014/main" id="{BF125AE2-E5F2-11B7-79F1-9A9C8D7BF9AE}"/>
                      </a:ext>
                    </a:extLst>
                  </p:cNvPr>
                  <p:cNvSpPr txBox="1"/>
                  <p:nvPr/>
                </p:nvSpPr>
                <p:spPr>
                  <a:xfrm rot="5400000">
                    <a:off x="1363248" y="1261595"/>
                    <a:ext cx="699816" cy="525154"/>
                  </a:xfrm>
                  <a:prstGeom prst="rect">
                    <a:avLst/>
                  </a:prstGeom>
                  <a:noFill/>
                </p:spPr>
                <p:txBody>
                  <a:bodyPr wrap="none" rtlCol="0">
                    <a:spAutoFit/>
                  </a:bodyPr>
                  <a:lstStyle/>
                  <a:p>
                    <a:r>
                      <a:rPr lang="en-US" altLang="zh-CN" sz="1200" b="1">
                        <a:latin typeface="Times New Roman" panose="02020603050405020304" pitchFamily="18" charset="0"/>
                        <a:cs typeface="Times New Roman" panose="02020603050405020304" pitchFamily="18" charset="0"/>
                      </a:rPr>
                      <a:t>phase </a:t>
                    </a:r>
                  </a:p>
                  <a:p>
                    <a:r>
                      <a:rPr lang="en-US" altLang="zh-CN" sz="1200" b="1">
                        <a:latin typeface="Times New Roman" panose="02020603050405020304" pitchFamily="18" charset="0"/>
                        <a:cs typeface="Times New Roman" panose="02020603050405020304" pitchFamily="18" charset="0"/>
                      </a:rPr>
                      <a:t>shifter</a:t>
                    </a:r>
                    <a:endParaRPr lang="zh-CN" altLang="en-US" sz="1200" b="1">
                      <a:latin typeface="Times New Roman" panose="02020603050405020304" pitchFamily="18" charset="0"/>
                      <a:cs typeface="Times New Roman" panose="02020603050405020304" pitchFamily="18" charset="0"/>
                    </a:endParaRPr>
                  </a:p>
                </p:txBody>
              </p:sp>
              <p:cxnSp>
                <p:nvCxnSpPr>
                  <p:cNvPr id="134" name="直接箭头连接符 133">
                    <a:extLst>
                      <a:ext uri="{FF2B5EF4-FFF2-40B4-BE49-F238E27FC236}">
                        <a16:creationId xmlns:a16="http://schemas.microsoft.com/office/drawing/2014/main" id="{1D8A7FA9-DD60-1F71-450E-208C368DFAEF}"/>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等腰三角形 129">
                  <a:extLst>
                    <a:ext uri="{FF2B5EF4-FFF2-40B4-BE49-F238E27FC236}">
                      <a16:creationId xmlns:a16="http://schemas.microsoft.com/office/drawing/2014/main" id="{43299937-C52C-A544-FCD2-1AC2F981D8F8}"/>
                    </a:ext>
                  </a:extLst>
                </p:cNvPr>
                <p:cNvSpPr/>
                <p:nvPr/>
              </p:nvSpPr>
              <p:spPr>
                <a:xfrm rot="16200000">
                  <a:off x="4377766" y="1171930"/>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143" name="矩形: 圆角 142">
                <a:extLst>
                  <a:ext uri="{FF2B5EF4-FFF2-40B4-BE49-F238E27FC236}">
                    <a16:creationId xmlns:a16="http://schemas.microsoft.com/office/drawing/2014/main" id="{5083A6AF-BC20-168F-C0F5-C081713D4CAF}"/>
                  </a:ext>
                </a:extLst>
              </p:cNvPr>
              <p:cNvSpPr/>
              <p:nvPr/>
            </p:nvSpPr>
            <p:spPr>
              <a:xfrm>
                <a:off x="13077081" y="3608898"/>
                <a:ext cx="1352160" cy="28221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tx1"/>
                    </a:solidFill>
                    <a:latin typeface="Times New Roman" panose="02020603050405020304" pitchFamily="18" charset="0"/>
                    <a:cs typeface="Times New Roman" panose="02020603050405020304" pitchFamily="18" charset="0"/>
                  </a:rPr>
                  <a:t>RF Chain</a:t>
                </a:r>
                <a:endParaRPr lang="zh-CN" altLang="en-US" sz="1200" b="1">
                  <a:solidFill>
                    <a:schemeClr val="tx1"/>
                  </a:solidFill>
                  <a:latin typeface="Times New Roman" panose="02020603050405020304" pitchFamily="18" charset="0"/>
                  <a:cs typeface="Times New Roman" panose="02020603050405020304" pitchFamily="18" charset="0"/>
                </a:endParaRPr>
              </a:p>
            </p:txBody>
          </p:sp>
        </p:grpSp>
        <p:grpSp>
          <p:nvGrpSpPr>
            <p:cNvPr id="10" name="组合 9">
              <a:extLst>
                <a:ext uri="{FF2B5EF4-FFF2-40B4-BE49-F238E27FC236}">
                  <a16:creationId xmlns:a16="http://schemas.microsoft.com/office/drawing/2014/main" id="{A8BA99BC-2378-21F0-954B-79D8F772D237}"/>
                </a:ext>
              </a:extLst>
            </p:cNvPr>
            <p:cNvGrpSpPr/>
            <p:nvPr/>
          </p:nvGrpSpPr>
          <p:grpSpPr>
            <a:xfrm>
              <a:off x="6366077" y="1999940"/>
              <a:ext cx="5832475" cy="2430018"/>
              <a:chOff x="8653448" y="4393087"/>
              <a:chExt cx="5832475" cy="2430018"/>
            </a:xfrm>
          </p:grpSpPr>
          <p:pic>
            <p:nvPicPr>
              <p:cNvPr id="146" name="图片 145">
                <a:extLst>
                  <a:ext uri="{FF2B5EF4-FFF2-40B4-BE49-F238E27FC236}">
                    <a16:creationId xmlns:a16="http://schemas.microsoft.com/office/drawing/2014/main" id="{EA00E206-CAF4-9B30-3251-CD1EC9E2192C}"/>
                  </a:ext>
                </a:extLst>
              </p:cNvPr>
              <p:cNvPicPr>
                <a:picLocks noChangeAspect="1"/>
              </p:cNvPicPr>
              <p:nvPr/>
            </p:nvPicPr>
            <p:blipFill rotWithShape="1">
              <a:blip r:embed="rId8"/>
              <a:srcRect l="18266" r="8823"/>
              <a:stretch/>
            </p:blipFill>
            <p:spPr>
              <a:xfrm>
                <a:off x="8653448" y="4417575"/>
                <a:ext cx="1781818" cy="2173541"/>
              </a:xfrm>
              <a:prstGeom prst="rect">
                <a:avLst/>
              </a:prstGeom>
            </p:spPr>
          </p:pic>
          <p:pic>
            <p:nvPicPr>
              <p:cNvPr id="148" name="图片 147">
                <a:extLst>
                  <a:ext uri="{FF2B5EF4-FFF2-40B4-BE49-F238E27FC236}">
                    <a16:creationId xmlns:a16="http://schemas.microsoft.com/office/drawing/2014/main" id="{9F1AA56B-E6C6-0273-AA5C-E9F0B49B5C5E}"/>
                  </a:ext>
                </a:extLst>
              </p:cNvPr>
              <p:cNvPicPr>
                <a:picLocks noChangeAspect="1"/>
              </p:cNvPicPr>
              <p:nvPr/>
            </p:nvPicPr>
            <p:blipFill rotWithShape="1">
              <a:blip r:embed="rId9"/>
              <a:srcRect l="10924" r="8835"/>
              <a:stretch/>
            </p:blipFill>
            <p:spPr>
              <a:xfrm>
                <a:off x="10513811" y="4403544"/>
                <a:ext cx="1664882" cy="2231775"/>
              </a:xfrm>
              <a:prstGeom prst="rect">
                <a:avLst/>
              </a:prstGeom>
            </p:spPr>
          </p:pic>
          <p:pic>
            <p:nvPicPr>
              <p:cNvPr id="150" name="图片 149">
                <a:extLst>
                  <a:ext uri="{FF2B5EF4-FFF2-40B4-BE49-F238E27FC236}">
                    <a16:creationId xmlns:a16="http://schemas.microsoft.com/office/drawing/2014/main" id="{9E9C79C2-1180-92E3-15C6-FA61477E3220}"/>
                  </a:ext>
                </a:extLst>
              </p:cNvPr>
              <p:cNvPicPr>
                <a:picLocks noChangeAspect="1"/>
              </p:cNvPicPr>
              <p:nvPr/>
            </p:nvPicPr>
            <p:blipFill rotWithShape="1">
              <a:blip r:embed="rId10"/>
              <a:srcRect l="8525"/>
              <a:stretch/>
            </p:blipFill>
            <p:spPr>
              <a:xfrm>
                <a:off x="12250093" y="4393087"/>
                <a:ext cx="2235830" cy="2222515"/>
              </a:xfrm>
              <a:prstGeom prst="rect">
                <a:avLst/>
              </a:prstGeom>
            </p:spPr>
          </p:pic>
          <p:sp>
            <p:nvSpPr>
              <p:cNvPr id="151" name="文本框 150">
                <a:extLst>
                  <a:ext uri="{FF2B5EF4-FFF2-40B4-BE49-F238E27FC236}">
                    <a16:creationId xmlns:a16="http://schemas.microsoft.com/office/drawing/2014/main" id="{20133168-E50C-4AB0-D64B-CC0B176CFE31}"/>
                  </a:ext>
                </a:extLst>
              </p:cNvPr>
              <p:cNvSpPr txBox="1"/>
              <p:nvPr/>
            </p:nvSpPr>
            <p:spPr>
              <a:xfrm>
                <a:off x="8918268" y="6515328"/>
                <a:ext cx="1078629" cy="307777"/>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1x4 line PA</a:t>
                </a:r>
                <a:endParaRPr lang="zh-CN" altLang="en-US" sz="1400">
                  <a:latin typeface="Arial" panose="020B0604020202020204" pitchFamily="34" charset="0"/>
                  <a:cs typeface="Arial" panose="020B0604020202020204" pitchFamily="34" charset="0"/>
                </a:endParaRPr>
              </a:p>
            </p:txBody>
          </p:sp>
          <p:sp>
            <p:nvSpPr>
              <p:cNvPr id="152" name="文本框 151">
                <a:extLst>
                  <a:ext uri="{FF2B5EF4-FFF2-40B4-BE49-F238E27FC236}">
                    <a16:creationId xmlns:a16="http://schemas.microsoft.com/office/drawing/2014/main" id="{07878205-A7D5-A0E6-F6DC-D8889BB3247D}"/>
                  </a:ext>
                </a:extLst>
              </p:cNvPr>
              <p:cNvSpPr txBox="1"/>
              <p:nvPr/>
            </p:nvSpPr>
            <p:spPr>
              <a:xfrm>
                <a:off x="10766108" y="6515328"/>
                <a:ext cx="1178015" cy="307777"/>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1x22 line PA</a:t>
                </a:r>
                <a:endParaRPr lang="zh-CN" altLang="en-US" sz="1400">
                  <a:latin typeface="Arial" panose="020B0604020202020204" pitchFamily="34" charset="0"/>
                  <a:cs typeface="Arial" panose="020B0604020202020204" pitchFamily="34" charset="0"/>
                </a:endParaRPr>
              </a:p>
            </p:txBody>
          </p:sp>
          <p:sp>
            <p:nvSpPr>
              <p:cNvPr id="153" name="文本框 152">
                <a:extLst>
                  <a:ext uri="{FF2B5EF4-FFF2-40B4-BE49-F238E27FC236}">
                    <a16:creationId xmlns:a16="http://schemas.microsoft.com/office/drawing/2014/main" id="{C244A112-E95E-0913-5E6B-8DAE028F468D}"/>
                  </a:ext>
                </a:extLst>
              </p:cNvPr>
              <p:cNvSpPr txBox="1"/>
              <p:nvPr/>
            </p:nvSpPr>
            <p:spPr>
              <a:xfrm>
                <a:off x="12732525" y="6515328"/>
                <a:ext cx="1277401" cy="307777"/>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22x22 line PA</a:t>
                </a:r>
                <a:endParaRPr lang="zh-CN" altLang="en-US" sz="1400">
                  <a:latin typeface="Arial" panose="020B0604020202020204" pitchFamily="34" charset="0"/>
                  <a:cs typeface="Arial" panose="020B0604020202020204" pitchFamily="34" charset="0"/>
                </a:endParaRPr>
              </a:p>
            </p:txBody>
          </p:sp>
        </p:grpSp>
        <p:sp>
          <p:nvSpPr>
            <p:cNvPr id="161" name="文本框 160">
              <a:extLst>
                <a:ext uri="{FF2B5EF4-FFF2-40B4-BE49-F238E27FC236}">
                  <a16:creationId xmlns:a16="http://schemas.microsoft.com/office/drawing/2014/main" id="{CDF20CF7-BFDE-3520-ED1F-443D19AE323F}"/>
                </a:ext>
              </a:extLst>
            </p:cNvPr>
            <p:cNvSpPr txBox="1"/>
            <p:nvPr/>
          </p:nvSpPr>
          <p:spPr>
            <a:xfrm>
              <a:off x="6318470" y="1027706"/>
              <a:ext cx="2564538" cy="400110"/>
            </a:xfrm>
            <a:prstGeom prst="rect">
              <a:avLst/>
            </a:prstGeom>
            <a:solidFill>
              <a:schemeClr val="accent2">
                <a:lumMod val="60000"/>
                <a:lumOff val="40000"/>
              </a:schemeClr>
            </a:solidFill>
          </p:spPr>
          <p:txBody>
            <a:bodyPr wrap="square">
              <a:spAutoFit/>
            </a:bodyPr>
            <a:lstStyle/>
            <a:p>
              <a:pPr marL="0" indent="0">
                <a:buNone/>
              </a:pPr>
              <a:r>
                <a:rPr lang="en-US" altLang="zh-CN" sz="2000" b="1" dirty="0">
                  <a:latin typeface="Arial" panose="020B0604020202020204" pitchFamily="34" charset="0"/>
                  <a:cs typeface="Arial" panose="020B0604020202020204" pitchFamily="34" charset="0"/>
                </a:rPr>
                <a:t>Small Phased Array:</a:t>
              </a:r>
            </a:p>
          </p:txBody>
        </p:sp>
        <p:pic>
          <p:nvPicPr>
            <p:cNvPr id="165" name="图片 164" descr="形状&#10;&#10;低可信度描述已自动生成">
              <a:extLst>
                <a:ext uri="{FF2B5EF4-FFF2-40B4-BE49-F238E27FC236}">
                  <a16:creationId xmlns:a16="http://schemas.microsoft.com/office/drawing/2014/main" id="{8DE4806B-DC78-6258-14F9-B8B7E0881A20}"/>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393661" y="4499577"/>
              <a:ext cx="365760" cy="365760"/>
            </a:xfrm>
            <a:prstGeom prst="rect">
              <a:avLst/>
            </a:prstGeom>
          </p:spPr>
        </p:pic>
        <p:pic>
          <p:nvPicPr>
            <p:cNvPr id="168" name="图片 167" descr="形状&#10;&#10;低可信度描述已自动生成">
              <a:extLst>
                <a:ext uri="{FF2B5EF4-FFF2-40B4-BE49-F238E27FC236}">
                  <a16:creationId xmlns:a16="http://schemas.microsoft.com/office/drawing/2014/main" id="{3766F050-8113-22E3-EB5E-081D4048C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0531" y="1422274"/>
              <a:ext cx="384048" cy="384048"/>
            </a:xfrm>
            <a:prstGeom prst="rect">
              <a:avLst/>
            </a:prstGeom>
          </p:spPr>
        </p:pic>
        <p:cxnSp>
          <p:nvCxnSpPr>
            <p:cNvPr id="170" name="直接连接符 169">
              <a:extLst>
                <a:ext uri="{FF2B5EF4-FFF2-40B4-BE49-F238E27FC236}">
                  <a16:creationId xmlns:a16="http://schemas.microsoft.com/office/drawing/2014/main" id="{BAFAC6D3-98E4-06CB-9F86-E4A2E9EF2E3F}"/>
                </a:ext>
              </a:extLst>
            </p:cNvPr>
            <p:cNvCxnSpPr/>
            <p:nvPr/>
          </p:nvCxnSpPr>
          <p:spPr>
            <a:xfrm>
              <a:off x="6096000" y="1080268"/>
              <a:ext cx="0" cy="5676132"/>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2" name="组合 1">
            <a:extLst>
              <a:ext uri="{FF2B5EF4-FFF2-40B4-BE49-F238E27FC236}">
                <a16:creationId xmlns:a16="http://schemas.microsoft.com/office/drawing/2014/main" id="{BA022257-51E1-6D14-7269-1AD2AF59810C}"/>
              </a:ext>
            </a:extLst>
          </p:cNvPr>
          <p:cNvGrpSpPr/>
          <p:nvPr/>
        </p:nvGrpSpPr>
        <p:grpSpPr>
          <a:xfrm>
            <a:off x="57748" y="2295366"/>
            <a:ext cx="3390609" cy="4029189"/>
            <a:chOff x="3827193" y="4437528"/>
            <a:chExt cx="1788240" cy="2041977"/>
          </a:xfrm>
        </p:grpSpPr>
        <p:pic>
          <p:nvPicPr>
            <p:cNvPr id="3" name="图片 2">
              <a:extLst>
                <a:ext uri="{FF2B5EF4-FFF2-40B4-BE49-F238E27FC236}">
                  <a16:creationId xmlns:a16="http://schemas.microsoft.com/office/drawing/2014/main" id="{EC07B5BF-99FC-FF8D-F840-884D3EC5ED8E}"/>
                </a:ext>
              </a:extLst>
            </p:cNvPr>
            <p:cNvPicPr>
              <a:picLocks noChangeAspect="1"/>
            </p:cNvPicPr>
            <p:nvPr/>
          </p:nvPicPr>
          <p:blipFill>
            <a:blip r:embed="rId11"/>
            <a:stretch>
              <a:fillRect/>
            </a:stretch>
          </p:blipFill>
          <p:spPr>
            <a:xfrm>
              <a:off x="3827193" y="4437528"/>
              <a:ext cx="1788240" cy="2041977"/>
            </a:xfrm>
            <a:prstGeom prst="rect">
              <a:avLst/>
            </a:prstGeom>
          </p:spPr>
        </p:pic>
        <p:pic>
          <p:nvPicPr>
            <p:cNvPr id="7" name="图片 6">
              <a:extLst>
                <a:ext uri="{FF2B5EF4-FFF2-40B4-BE49-F238E27FC236}">
                  <a16:creationId xmlns:a16="http://schemas.microsoft.com/office/drawing/2014/main" id="{2D9A3836-9EB6-4F81-F39F-107E531008C9}"/>
                </a:ext>
              </a:extLst>
            </p:cNvPr>
            <p:cNvPicPr>
              <a:picLocks noChangeAspect="1"/>
            </p:cNvPicPr>
            <p:nvPr/>
          </p:nvPicPr>
          <p:blipFill>
            <a:blip r:embed="rId12"/>
            <a:stretch>
              <a:fillRect/>
            </a:stretch>
          </p:blipFill>
          <p:spPr>
            <a:xfrm>
              <a:off x="3846243" y="4451985"/>
              <a:ext cx="119144" cy="99060"/>
            </a:xfrm>
            <a:prstGeom prst="rect">
              <a:avLst/>
            </a:prstGeom>
          </p:spPr>
        </p:pic>
      </p:grpSp>
      <p:sp>
        <p:nvSpPr>
          <p:cNvPr id="8" name="文本框 7">
            <a:extLst>
              <a:ext uri="{FF2B5EF4-FFF2-40B4-BE49-F238E27FC236}">
                <a16:creationId xmlns:a16="http://schemas.microsoft.com/office/drawing/2014/main" id="{B73EF94F-F886-BC0D-DD3C-D5843DA4ADD7}"/>
              </a:ext>
            </a:extLst>
          </p:cNvPr>
          <p:cNvSpPr txBox="1"/>
          <p:nvPr/>
        </p:nvSpPr>
        <p:spPr>
          <a:xfrm>
            <a:off x="3480871" y="5082806"/>
            <a:ext cx="2574340" cy="1015663"/>
          </a:xfrm>
          <a:prstGeom prst="rect">
            <a:avLst/>
          </a:prstGeom>
          <a:noFill/>
        </p:spPr>
        <p:txBody>
          <a:bodyPr wrap="square" rtlCol="0">
            <a:spAutoFit/>
          </a:bodyPr>
          <a:lstStyle/>
          <a:p>
            <a:pPr algn="ctr"/>
            <a:r>
              <a:rPr lang="en-US" altLang="zh-CN" sz="2000" b="1">
                <a:latin typeface="Arial" panose="020B0604020202020204" pitchFamily="34" charset="0"/>
                <a:cs typeface="Arial" panose="020B0604020202020204" pitchFamily="34" charset="0"/>
              </a:rPr>
              <a:t>An example of EM metasurface</a:t>
            </a:r>
          </a:p>
          <a:p>
            <a:pPr algn="ctr"/>
            <a:r>
              <a:rPr lang="en-US" altLang="zh-CN" sz="2000" b="1">
                <a:latin typeface="Arial" panose="020B0604020202020204" pitchFamily="34" charset="0"/>
                <a:cs typeface="Arial" panose="020B0604020202020204" pitchFamily="34" charset="0"/>
              </a:rPr>
              <a:t>for </a:t>
            </a:r>
            <a:r>
              <a:rPr lang="en-US" altLang="zh-CN" sz="2000" b="1" i="1" u="sng">
                <a:solidFill>
                  <a:srgbClr val="C00000"/>
                </a:solidFill>
                <a:latin typeface="Arial" panose="020B0604020202020204" pitchFamily="34" charset="0"/>
                <a:cs typeface="Arial" panose="020B0604020202020204" pitchFamily="34" charset="0"/>
              </a:rPr>
              <a:t>FOCUSING</a:t>
            </a:r>
            <a:endParaRPr lang="zh-CN" altLang="en-US" sz="2000" b="1" i="1" u="sng">
              <a:solidFill>
                <a:srgbClr val="C00000"/>
              </a:solidFill>
              <a:latin typeface="Arial" panose="020B0604020202020204" pitchFamily="34" charset="0"/>
              <a:cs typeface="Arial" panose="020B0604020202020204" pitchFamily="34" charset="0"/>
            </a:endParaRPr>
          </a:p>
        </p:txBody>
      </p:sp>
      <p:grpSp>
        <p:nvGrpSpPr>
          <p:cNvPr id="20" name="组合 19">
            <a:extLst>
              <a:ext uri="{FF2B5EF4-FFF2-40B4-BE49-F238E27FC236}">
                <a16:creationId xmlns:a16="http://schemas.microsoft.com/office/drawing/2014/main" id="{E228172D-1E91-7484-DE09-9F48B8C53F5F}"/>
              </a:ext>
            </a:extLst>
          </p:cNvPr>
          <p:cNvGrpSpPr/>
          <p:nvPr/>
        </p:nvGrpSpPr>
        <p:grpSpPr>
          <a:xfrm>
            <a:off x="6552" y="2717141"/>
            <a:ext cx="12192000" cy="673217"/>
            <a:chOff x="0" y="2713688"/>
            <a:chExt cx="12192000" cy="673217"/>
          </a:xfrm>
        </p:grpSpPr>
        <p:sp>
          <p:nvSpPr>
            <p:cNvPr id="11" name="Rectangle: Rounded Corners 1">
              <a:extLst>
                <a:ext uri="{FF2B5EF4-FFF2-40B4-BE49-F238E27FC236}">
                  <a16:creationId xmlns:a16="http://schemas.microsoft.com/office/drawing/2014/main" id="{7255AA4A-1FEE-A734-28CE-EEAAD3FA9E4A}"/>
                </a:ext>
              </a:extLst>
            </p:cNvPr>
            <p:cNvSpPr/>
            <p:nvPr/>
          </p:nvSpPr>
          <p:spPr>
            <a:xfrm>
              <a:off x="0" y="2713688"/>
              <a:ext cx="12192000" cy="67321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A841"/>
                  </a:solidFill>
                  <a:latin typeface="Arial" panose="020B0604020202020204" pitchFamily="34" charset="0"/>
                  <a:cs typeface="Arial" panose="020B0604020202020204" pitchFamily="34" charset="0"/>
                </a:rPr>
                <a:t>    Metasurface</a:t>
              </a:r>
              <a:r>
                <a:rPr lang="en-US" sz="3200" b="1" dirty="0">
                  <a:solidFill>
                    <a:srgbClr val="FFFF00"/>
                  </a:solidFill>
                  <a:latin typeface="Arial" panose="020B0604020202020204" pitchFamily="34" charset="0"/>
                  <a:cs typeface="Arial" panose="020B0604020202020204" pitchFamily="34" charset="0"/>
                </a:rPr>
                <a:t>                         </a:t>
              </a:r>
              <a:r>
                <a:rPr lang="en-US" sz="3200" b="1" dirty="0">
                  <a:solidFill>
                    <a:schemeClr val="accent2">
                      <a:lumMod val="75000"/>
                    </a:schemeClr>
                  </a:solidFill>
                  <a:latin typeface="Arial" panose="020B0604020202020204" pitchFamily="34" charset="0"/>
                  <a:cs typeface="Arial" panose="020B0604020202020204" pitchFamily="34" charset="0"/>
                </a:rPr>
                <a:t>Small Phased Array</a:t>
              </a:r>
            </a:p>
          </p:txBody>
        </p:sp>
        <p:pic>
          <p:nvPicPr>
            <p:cNvPr id="13" name="图片 12" descr="图标&#10;&#10;描述已自动生成">
              <a:extLst>
                <a:ext uri="{FF2B5EF4-FFF2-40B4-BE49-F238E27FC236}">
                  <a16:creationId xmlns:a16="http://schemas.microsoft.com/office/drawing/2014/main" id="{AD8BB0F0-1DA2-AC3C-0ECA-8E6962EA24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2513" y="2755391"/>
              <a:ext cx="572925" cy="572925"/>
            </a:xfrm>
            <a:prstGeom prst="rect">
              <a:avLst/>
            </a:prstGeom>
          </p:spPr>
        </p:pic>
      </p:grpSp>
      <p:grpSp>
        <p:nvGrpSpPr>
          <p:cNvPr id="21" name="组合 20">
            <a:extLst>
              <a:ext uri="{FF2B5EF4-FFF2-40B4-BE49-F238E27FC236}">
                <a16:creationId xmlns:a16="http://schemas.microsoft.com/office/drawing/2014/main" id="{05AB3F90-9492-3927-6BCE-7688D5D8A50D}"/>
              </a:ext>
            </a:extLst>
          </p:cNvPr>
          <p:cNvGrpSpPr/>
          <p:nvPr/>
        </p:nvGrpSpPr>
        <p:grpSpPr>
          <a:xfrm>
            <a:off x="0" y="4045958"/>
            <a:ext cx="12192000" cy="737069"/>
            <a:chOff x="0" y="3722259"/>
            <a:chExt cx="12192000" cy="737069"/>
          </a:xfrm>
        </p:grpSpPr>
        <p:sp>
          <p:nvSpPr>
            <p:cNvPr id="12" name="Rectangle: Rounded Corners 1">
              <a:extLst>
                <a:ext uri="{FF2B5EF4-FFF2-40B4-BE49-F238E27FC236}">
                  <a16:creationId xmlns:a16="http://schemas.microsoft.com/office/drawing/2014/main" id="{26367BAE-FD31-AE91-6837-7BE85878D59A}"/>
                </a:ext>
              </a:extLst>
            </p:cNvPr>
            <p:cNvSpPr/>
            <p:nvPr/>
          </p:nvSpPr>
          <p:spPr>
            <a:xfrm>
              <a:off x="0" y="3722259"/>
              <a:ext cx="12192000" cy="737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8A841"/>
                  </a:solidFill>
                  <a:latin typeface="Arial" panose="020B0604020202020204" pitchFamily="34" charset="0"/>
                  <a:cs typeface="Arial" panose="020B0604020202020204" pitchFamily="34" charset="0"/>
                </a:rPr>
                <a:t>    Powerful beam forming   </a:t>
              </a:r>
              <a:r>
                <a:rPr lang="en-US" sz="3200" b="1">
                  <a:solidFill>
                    <a:srgbClr val="FFFF00"/>
                  </a:solidFill>
                  <a:latin typeface="Arial" panose="020B0604020202020204" pitchFamily="34" charset="0"/>
                  <a:cs typeface="Arial" panose="020B0604020202020204" pitchFamily="34" charset="0"/>
                </a:rPr>
                <a:t>       </a:t>
              </a:r>
              <a:r>
                <a:rPr lang="en-US" sz="3200" b="1">
                  <a:solidFill>
                    <a:srgbClr val="BE5108"/>
                  </a:solidFill>
                  <a:latin typeface="Arial" panose="020B0604020202020204" pitchFamily="34" charset="0"/>
                  <a:cs typeface="Arial" panose="020B0604020202020204" pitchFamily="34" charset="0"/>
                </a:rPr>
                <a:t>Programmable beam steering</a:t>
              </a:r>
            </a:p>
          </p:txBody>
        </p:sp>
        <p:pic>
          <p:nvPicPr>
            <p:cNvPr id="17" name="图片 16" descr="图标&#10;&#10;描述已自动生成">
              <a:extLst>
                <a:ext uri="{FF2B5EF4-FFF2-40B4-BE49-F238E27FC236}">
                  <a16:creationId xmlns:a16="http://schemas.microsoft.com/office/drawing/2014/main" id="{7CEF3936-2BEE-44B7-97C7-11CB1C9504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7752" y="3812709"/>
              <a:ext cx="572925" cy="572925"/>
            </a:xfrm>
            <a:prstGeom prst="rect">
              <a:avLst/>
            </a:prstGeom>
          </p:spPr>
        </p:pic>
      </p:grpSp>
    </p:spTree>
    <p:custDataLst>
      <p:tags r:id="rId1"/>
    </p:custDataLst>
    <p:extLst>
      <p:ext uri="{BB962C8B-B14F-4D97-AF65-F5344CB8AC3E}">
        <p14:creationId xmlns:p14="http://schemas.microsoft.com/office/powerpoint/2010/main" val="344212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1|5.2"/>
</p:tagLst>
</file>

<file path=ppt/tags/tag2.xml><?xml version="1.0" encoding="utf-8"?>
<p:tagLst xmlns:a="http://schemas.openxmlformats.org/drawingml/2006/main" xmlns:r="http://schemas.openxmlformats.org/officeDocument/2006/relationships" xmlns:p="http://schemas.openxmlformats.org/presentationml/2006/main">
  <p:tag name="TIMING" val="|14|4.4"/>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7.3|3.8"/>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0.5|0.6|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245D713FFE5142A685E3C544DCA708" ma:contentTypeVersion="6" ma:contentTypeDescription="Create a new document." ma:contentTypeScope="" ma:versionID="f329dda0b45f12c1ee68927abdda199b">
  <xsd:schema xmlns:xsd="http://www.w3.org/2001/XMLSchema" xmlns:xs="http://www.w3.org/2001/XMLSchema" xmlns:p="http://schemas.microsoft.com/office/2006/metadata/properties" xmlns:ns3="2008483d-720a-4d79-8781-866bb0e360cc" xmlns:ns4="f3a24d12-27b7-4642-b611-98a2e1867068" targetNamespace="http://schemas.microsoft.com/office/2006/metadata/properties" ma:root="true" ma:fieldsID="c2c97a3b942df8bff69f2e74b3661c7f" ns3:_="" ns4:_="">
    <xsd:import namespace="2008483d-720a-4d79-8781-866bb0e360cc"/>
    <xsd:import namespace="f3a24d12-27b7-4642-b611-98a2e1867068"/>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8483d-720a-4d79-8781-866bb0e360cc"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a24d12-27b7-4642-b611-98a2e1867068"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008483d-720a-4d79-8781-866bb0e360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A55293-36DC-49F8-9A99-B4A8005F5C5C}">
  <ds:schemaRefs>
    <ds:schemaRef ds:uri="2008483d-720a-4d79-8781-866bb0e360cc"/>
    <ds:schemaRef ds:uri="f3a24d12-27b7-4642-b611-98a2e18670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B48D9B-E500-4DFD-9306-E782D4C28072}">
  <ds:schemaRefs>
    <ds:schemaRef ds:uri="http://schemas.microsoft.com/office/2006/documentManagement/types"/>
    <ds:schemaRef ds:uri="http://purl.org/dc/elements/1.1/"/>
    <ds:schemaRef ds:uri="f3a24d12-27b7-4642-b611-98a2e1867068"/>
    <ds:schemaRef ds:uri="http://www.w3.org/XML/1998/namespace"/>
    <ds:schemaRef ds:uri="http://schemas.microsoft.com/office/infopath/2007/PartnerControls"/>
    <ds:schemaRef ds:uri="http://schemas.microsoft.com/office/2006/metadata/properties"/>
    <ds:schemaRef ds:uri="http://purl.org/dc/dcmitype/"/>
    <ds:schemaRef ds:uri="http://schemas.openxmlformats.org/package/2006/metadata/core-properties"/>
    <ds:schemaRef ds:uri="2008483d-720a-4d79-8781-866bb0e360cc"/>
    <ds:schemaRef ds:uri="http://purl.org/dc/terms/"/>
  </ds:schemaRefs>
</ds:datastoreItem>
</file>

<file path=customXml/itemProps3.xml><?xml version="1.0" encoding="utf-8"?>
<ds:datastoreItem xmlns:ds="http://schemas.openxmlformats.org/officeDocument/2006/customXml" ds:itemID="{942CB71D-9E3C-4907-9F8E-F65134588B0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3584</TotalTime>
  <Words>3338</Words>
  <Application>Microsoft Office PowerPoint</Application>
  <PresentationFormat>宽屏</PresentationFormat>
  <Paragraphs>442</Paragraphs>
  <Slides>27</Slides>
  <Notes>27</Notes>
  <HiddenSlides>2</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Helvetica Neue</vt:lpstr>
      <vt:lpstr>等线</vt:lpstr>
      <vt:lpstr>等线 Light</vt:lpstr>
      <vt:lpstr>Arial</vt:lpstr>
      <vt:lpstr>Cambria Math</vt:lpstr>
      <vt:lpstr>Segoe UI</vt:lpstr>
      <vt:lpstr>Times New Roman</vt:lpstr>
      <vt:lpstr>Wingdings</vt:lpstr>
      <vt:lpstr>Office 主题​​</vt:lpstr>
      <vt:lpstr>PMSat: Optimizing Passive Metasurface for Low Earth Orbit Satellite Communication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Meta Surface for Low Earth Orbit (LEO) Satellite Communication</dc:title>
  <dc:creator>Wong Ming</dc:creator>
  <cp:lastModifiedBy>Hao Pan</cp:lastModifiedBy>
  <cp:revision>13</cp:revision>
  <dcterms:created xsi:type="dcterms:W3CDTF">2022-07-21T12:54:17Z</dcterms:created>
  <dcterms:modified xsi:type="dcterms:W3CDTF">2023-10-09T16:25:27Z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0x0101001B245D713FFE5142A685E3C544DCA708</vt:lpwstr>
  </property>
</Properties>
</file>